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notesSlides/notesSlide1.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drawings/drawing2.xml" ContentType="application/vnd.openxmlformats-officedocument.drawingml.chartshapes+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notesMasterIdLst>
    <p:notesMasterId r:id="rId39"/>
  </p:notesMasterIdLst>
  <p:handoutMasterIdLst>
    <p:handoutMasterId r:id="rId40"/>
  </p:handoutMasterIdLst>
  <p:sldIdLst>
    <p:sldId id="285" r:id="rId2"/>
    <p:sldId id="386" r:id="rId3"/>
    <p:sldId id="388" r:id="rId4"/>
    <p:sldId id="389" r:id="rId5"/>
    <p:sldId id="385" r:id="rId6"/>
    <p:sldId id="387" r:id="rId7"/>
    <p:sldId id="319" r:id="rId8"/>
    <p:sldId id="320" r:id="rId9"/>
    <p:sldId id="349" r:id="rId10"/>
    <p:sldId id="372" r:id="rId11"/>
    <p:sldId id="322" r:id="rId12"/>
    <p:sldId id="323" r:id="rId13"/>
    <p:sldId id="324" r:id="rId14"/>
    <p:sldId id="325" r:id="rId15"/>
    <p:sldId id="374" r:id="rId16"/>
    <p:sldId id="326" r:id="rId17"/>
    <p:sldId id="327" r:id="rId18"/>
    <p:sldId id="383" r:id="rId19"/>
    <p:sldId id="329" r:id="rId20"/>
    <p:sldId id="330" r:id="rId21"/>
    <p:sldId id="331" r:id="rId22"/>
    <p:sldId id="332" r:id="rId23"/>
    <p:sldId id="351" r:id="rId24"/>
    <p:sldId id="334" r:id="rId25"/>
    <p:sldId id="335" r:id="rId26"/>
    <p:sldId id="337" r:id="rId27"/>
    <p:sldId id="363" r:id="rId28"/>
    <p:sldId id="384" r:id="rId29"/>
    <p:sldId id="340" r:id="rId30"/>
    <p:sldId id="341" r:id="rId31"/>
    <p:sldId id="342" r:id="rId32"/>
    <p:sldId id="343" r:id="rId33"/>
    <p:sldId id="344" r:id="rId34"/>
    <p:sldId id="345" r:id="rId35"/>
    <p:sldId id="346" r:id="rId36"/>
    <p:sldId id="347" r:id="rId37"/>
    <p:sldId id="28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נועה מנור" initials="נמ" lastIdx="7" clrIdx="0"/>
  <p:cmAuthor id="1" name="yogev Elizur" initials="y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38"/>
    <a:srgbClr val="FF00FF"/>
    <a:srgbClr val="FFFFFF"/>
    <a:srgbClr val="E53226"/>
    <a:srgbClr val="FEE3E2"/>
    <a:srgbClr val="FED3D2"/>
    <a:srgbClr val="FEB2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118" d="100"/>
          <a:sy n="118" d="100"/>
        </p:scale>
        <p:origin x="-114"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4" d="100"/>
          <a:sy n="74" d="100"/>
        </p:scale>
        <p:origin x="-2914"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D:\Dropbox%20(Financial%20Immunities)\Consulting%20Dep\consultants%20general\&#1502;&#1510;&#1490;&#1514;%20&#1502;&#1511;&#1512;&#1493;%20&#1495;&#1493;&#1491;&#1513;&#1497;&#1514;\&#1491;&#1510;&#1502;&#1489;&#1512;%202019\&#1506;&#1493;&#1514;&#1511;%20&#1513;&#1500;%20&#1504;&#1497;&#1497;&#1512;%20&#1506;&#1489;&#1493;&#1491;&#1492;%20&#1488;&#1512;&#1492;&#1489;.xlsm"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oleObject" Target="file:///D:\Dropbox%20(Financial%20Immunities)\Consulting%20Dep\consultants%20general\&#1502;&#1510;&#1490;&#1514;%20&#1502;&#1511;&#1512;&#1493;%20&#1495;&#1493;&#1491;&#1513;&#1497;&#1514;\&#1491;&#1510;&#1502;&#1489;&#1512;%202019\&#1506;&#1493;&#1514;&#1511;%20&#1513;&#1500;%20&#1504;&#1497;&#1497;&#1512;%20&#1506;&#1489;&#1493;&#1491;&#1492;%20&#1488;&#1512;&#1492;&#1489;.xlsm" TargetMode="External"/><Relationship Id="rId1" Type="http://schemas.openxmlformats.org/officeDocument/2006/relationships/themeOverride" Target="../theme/themeOverride10.xml"/><Relationship Id="rId4"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oleObject" Target="file:///D:\Dropbox%20(Financial%20Immunities)\Consulting%20Dep\consultants%20general\&#1502;&#1510;&#1490;&#1514;%20&#1502;&#1511;&#1512;&#1493;%20&#1495;&#1493;&#1491;&#1513;&#1497;&#1514;\&#1491;&#1510;&#1502;&#1489;&#1512;%202019\&#1506;&#1493;&#1514;&#1511;%20&#1513;&#1500;%20&#1504;&#1497;&#1497;&#1512;%20&#1506;&#1489;&#1493;&#1491;&#1492;%20&#1488;&#1512;&#1492;&#1489;.xlsm" TargetMode="External"/><Relationship Id="rId1" Type="http://schemas.openxmlformats.org/officeDocument/2006/relationships/themeOverride" Target="../theme/themeOverride11.xml"/><Relationship Id="rId4"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oleObject" Target="file:///D:\Dropbox%20(Financial%20Immunities)\Consulting%20Dep\consultants%20general\&#1502;&#1510;&#1490;&#1514;%20&#1502;&#1511;&#1512;&#1493;%20&#1495;&#1493;&#1491;&#1513;&#1497;&#1514;\&#1491;&#1510;&#1502;&#1489;&#1512;%202019\&#1506;&#1493;&#1514;&#1511;%20&#1513;&#1500;%20&#1504;&#1497;&#1497;&#1512;%20&#1506;&#1489;&#1493;&#1491;&#1492;%20&#1488;&#1512;&#1492;&#1489;.xlsm" TargetMode="External"/><Relationship Id="rId1" Type="http://schemas.openxmlformats.org/officeDocument/2006/relationships/themeOverride" Target="../theme/themeOverride12.xml"/><Relationship Id="rId4"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oleObject" Target="file:///D:\Dropbox%20(Financial%20Immunities)\Consulting%20Dep\consultants%20general\&#1502;&#1510;&#1490;&#1514;%20&#1502;&#1511;&#1512;&#1493;%20&#1495;&#1493;&#1491;&#1513;&#1497;&#1514;\&#1491;&#1510;&#1502;&#1489;&#1512;%202019\&#1506;&#1493;&#1514;&#1511;%20&#1513;&#1500;%20&#1504;&#1497;&#1497;&#1512;%20&#1506;&#1489;&#1493;&#1491;&#1492;%20&#1488;&#1512;&#1492;&#1489;.xlsm" TargetMode="External"/><Relationship Id="rId1" Type="http://schemas.openxmlformats.org/officeDocument/2006/relationships/themeOverride" Target="../theme/themeOverride13.xml"/><Relationship Id="rId4"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88;&#1497;&#1512;&#1493;&#1508;&#1492;.xlsx" TargetMode="External"/><Relationship Id="rId1" Type="http://schemas.openxmlformats.org/officeDocument/2006/relationships/themeOverride" Target="../theme/themeOverride14.xml"/><Relationship Id="rId4"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88;&#1497;&#1512;&#1493;&#1508;&#1492;.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88;&#1497;&#1512;&#1493;&#1508;&#1492;.xlsx" TargetMode="External"/><Relationship Id="rId1" Type="http://schemas.openxmlformats.org/officeDocument/2006/relationships/themeOverride" Target="../theme/themeOverride16.xml"/><Relationship Id="rId4"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88;&#1497;&#1512;&#1493;&#1508;&#1492;.xlsx" TargetMode="External"/><Relationship Id="rId1" Type="http://schemas.openxmlformats.org/officeDocument/2006/relationships/themeOverride" Target="../theme/themeOverride17.xml"/><Relationship Id="rId4"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microsoft.com/office/2011/relationships/chartColorStyle" Target="colors15.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88;&#1497;&#1512;&#1493;&#1508;&#1492;.xlsx" TargetMode="External"/><Relationship Id="rId1" Type="http://schemas.openxmlformats.org/officeDocument/2006/relationships/themeOverride" Target="../theme/themeOverride18.xml"/><Relationship Id="rId4"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microsoft.com/office/2011/relationships/chartColorStyle" Target="colors16.xml"/><Relationship Id="rId2" Type="http://schemas.openxmlformats.org/officeDocument/2006/relationships/package" Target="../embeddings/Microsoft_Excel_Worksheet1.xlsx"/><Relationship Id="rId1" Type="http://schemas.openxmlformats.org/officeDocument/2006/relationships/themeOverride" Target="../theme/themeOverride19.xml"/><Relationship Id="rId4"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D:\Dropbox%20(Financial%20Immunities)\Consulting%20Dep\consultants%20general\&#1502;&#1510;&#1490;&#1514;%20&#1502;&#1511;&#1512;&#1493;%20&#1495;&#1493;&#1491;&#1513;&#1497;&#1514;\&#1491;&#1510;&#1502;&#1489;&#1512;%202019\&#1506;&#1493;&#1514;&#1511;%20&#1513;&#1500;%20&#1504;&#1497;&#1497;&#1512;%20&#1506;&#1489;&#1493;&#1491;&#1492;%20&#1488;&#1512;&#1492;&#1489;.xlsm" TargetMode="External"/><Relationship Id="rId1" Type="http://schemas.openxmlformats.org/officeDocument/2006/relationships/themeOverride" Target="../theme/themeOverride2.xml"/><Relationship Id="rId4"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microsoft.com/office/2011/relationships/chartColorStyle" Target="colors17.xml"/><Relationship Id="rId2" Type="http://schemas.openxmlformats.org/officeDocument/2006/relationships/oleObject" Target="file:///C:\Dropbox%20(Financial%20Immunities)\Consulting%20Dep\consultants%20general\&#1502;&#1510;&#1490;&#1514;%20&#1502;&#1511;&#1512;&#1493;%20&#1495;&#1493;&#1491;&#1513;&#1497;&#1514;\&#1505;&#1508;&#1496;&#1502;&#1489;&#1512;%202019\&#1504;&#1497;&#1497;&#1512;%20&#1506;&#1489;&#1493;&#1491;&#1492;%20&#1488;&#1497;&#1512;&#1493;&#1508;&#1492;.xlsx" TargetMode="External"/><Relationship Id="rId1" Type="http://schemas.openxmlformats.org/officeDocument/2006/relationships/themeOverride" Target="../theme/themeOverride20.xml"/><Relationship Id="rId4"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microsoft.com/office/2011/relationships/chartColorStyle" Target="colors18.xml"/><Relationship Id="rId2" Type="http://schemas.openxmlformats.org/officeDocument/2006/relationships/oleObject" Target="file:///C:\Dropbox%20(Financial%20Immunities)\Consulting%20Dep\consultants%20general\&#1502;&#1510;&#1490;&#1514;%20&#1502;&#1511;&#1512;&#1493;%20&#1495;&#1493;&#1491;&#1513;&#1497;&#1514;\&#1505;&#1508;&#1496;&#1502;&#1489;&#1512;%202019\&#1504;&#1497;&#1497;&#1512;%20&#1506;&#1489;&#1493;&#1491;&#1492;%20&#1488;&#1497;&#1512;&#1493;&#1508;&#1492;.xlsx" TargetMode="External"/><Relationship Id="rId1" Type="http://schemas.openxmlformats.org/officeDocument/2006/relationships/themeOverride" Target="../theme/themeOverride21.xml"/><Relationship Id="rId4"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microsoft.com/office/2011/relationships/chartColorStyle" Target="colors19.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97;&#1513;&#1512;&#1488;&#1500;.xlsx" TargetMode="External"/><Relationship Id="rId1" Type="http://schemas.openxmlformats.org/officeDocument/2006/relationships/themeOverride" Target="../theme/themeOverride22.xml"/><Relationship Id="rId4"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microsoft.com/office/2011/relationships/chartColorStyle" Target="colors20.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97;&#1513;&#1512;&#1488;&#1500;.xlsx" TargetMode="External"/><Relationship Id="rId1" Type="http://schemas.openxmlformats.org/officeDocument/2006/relationships/themeOverride" Target="../theme/themeOverride23.xml"/><Relationship Id="rId4"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microsoft.com/office/2011/relationships/chartColorStyle" Target="colors21.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97;&#1513;&#1512;&#1488;&#1500;.xlsx" TargetMode="External"/><Relationship Id="rId1" Type="http://schemas.openxmlformats.org/officeDocument/2006/relationships/themeOverride" Target="../theme/themeOverride24.xml"/><Relationship Id="rId4"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microsoft.com/office/2011/relationships/chartColorStyle" Target="colors22.xml"/><Relationship Id="rId2" Type="http://schemas.openxmlformats.org/officeDocument/2006/relationships/oleObject" Target="file:///D:\Dropbox%20(Financial%20Immunities)\Consulting%20Dep\consultants%20general\&#1502;&#1510;&#1490;&#1514;%20&#1502;&#1511;&#1512;&#1493;%20&#1495;&#1493;&#1491;&#1513;&#1497;&#1514;\&#1491;&#1510;&#1502;&#1489;&#1512;%202019\&#1489;&#1497;&#1494;&#1508;&#1493;&#1512;&#1496;&#1500;.xlsx" TargetMode="External"/><Relationship Id="rId1" Type="http://schemas.openxmlformats.org/officeDocument/2006/relationships/themeOverride" Target="../theme/themeOverride25.xml"/><Relationship Id="rId4"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microsoft.com/office/2011/relationships/chartColorStyle" Target="colors23.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97;&#1513;&#1512;&#1488;&#1500;.xlsx" TargetMode="External"/><Relationship Id="rId1" Type="http://schemas.openxmlformats.org/officeDocument/2006/relationships/themeOverride" Target="../theme/themeOverride26.xml"/><Relationship Id="rId4"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microsoft.com/office/2011/relationships/chartColorStyle" Target="colors24.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97;&#1513;&#1512;&#1488;&#1500;.xlsx" TargetMode="External"/><Relationship Id="rId1" Type="http://schemas.openxmlformats.org/officeDocument/2006/relationships/themeOverride" Target="../theme/themeOverride27.xml"/><Relationship Id="rId4"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microsoft.com/office/2011/relationships/chartColorStyle" Target="colors25.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97;&#1513;&#1512;&#1488;&#1500;.xlsx" TargetMode="External"/><Relationship Id="rId1" Type="http://schemas.openxmlformats.org/officeDocument/2006/relationships/themeOverride" Target="../theme/themeOverride28.xml"/><Relationship Id="rId4"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D:\Dropbox%20(Financial%20Immunities)\Consulting%20Dep\consultants%20general\&#1502;&#1510;&#1490;&#1514;%20&#1502;&#1511;&#1512;&#1493;%20&#1495;&#1493;&#1491;&#1513;&#1497;&#1514;\&#1491;&#1510;&#1502;&#1489;&#1512;%202019\&#1506;&#1493;&#1514;&#1511;%20&#1513;&#1500;%20&#1504;&#1497;&#1497;&#1512;%20&#1506;&#1489;&#1493;&#1491;&#1492;%20&#1488;&#1512;&#1492;&#1489;.xlsm" TargetMode="External"/><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D:\Dropbox%20(Financial%20Immunities)\Consulting%20Dep\consultants%20general\&#1502;&#1510;&#1490;&#1514;%20&#1502;&#1511;&#1512;&#1493;%20&#1495;&#1493;&#1491;&#1513;&#1497;&#1514;\&#1491;&#1510;&#1502;&#1489;&#1512;%202019\&#1506;&#1493;&#1514;&#1511;%20&#1513;&#1500;%20&#1504;&#1497;&#1497;&#1512;%20&#1506;&#1489;&#1493;&#1491;&#1492;%20&#1488;&#1512;&#1492;&#1489;.xlsm" TargetMode="External"/><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88;&#1512;&#1492;&#1489;.xlsm"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88;&#1512;&#1492;&#1489;.xlsm" TargetMode="External"/><Relationship Id="rId1" Type="http://schemas.openxmlformats.org/officeDocument/2006/relationships/themeOverride" Target="../theme/themeOverride6.xml"/><Relationship Id="rId4" Type="http://schemas.microsoft.com/office/2011/relationships/chartStyle" Target="style5.xml"/></Relationships>
</file>

<file path=ppt/charts/_rels/chart7.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88;&#1512;&#1492;&#1489;.xlsm" TargetMode="External"/><Relationship Id="rId1" Type="http://schemas.openxmlformats.org/officeDocument/2006/relationships/themeOverride" Target="../theme/themeOverride7.xml"/><Relationship Id="rId4"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Dropbox%20(Financial%20Immunities)\Consulting%20Dep\consultants%20general\&#1502;&#1510;&#1490;&#1514;%20&#1502;&#1511;&#1512;&#1493;%20&#1495;&#1493;&#1491;&#1513;&#1497;&#1514;\&#1491;&#1510;&#1502;&#1489;&#1512;%202019\&#1506;&#1493;&#1514;&#1511;%20&#1513;&#1500;%20&#1504;&#1497;&#1497;&#1512;%20&#1506;&#1489;&#1493;&#1491;&#1492;%20&#1488;&#1512;&#1492;&#1489;.xlsm"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oleObject" Target="file:///D:\Dropbox%20(Financial%20Immunities)\Consulting%20Dep\consultants%20general\&#1502;&#1510;&#1490;&#1514;%20&#1502;&#1511;&#1512;&#1493;%20&#1495;&#1493;&#1491;&#1513;&#1497;&#1514;\&#1491;&#1510;&#1502;&#1489;&#1512;%202019\&#1504;&#1497;&#1497;&#1512;%20&#1506;&#1489;&#1493;&#1491;&#1492;%20&#1488;&#1512;&#1492;&#1489;.xlsm" TargetMode="External"/><Relationship Id="rId1" Type="http://schemas.openxmlformats.org/officeDocument/2006/relationships/themeOverride" Target="../theme/themeOverride9.xml"/><Relationship Id="rId4"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004415587278413E-2"/>
          <c:y val="2.7993468752976678E-2"/>
          <c:w val="0.88026683546415985"/>
          <c:h val="0.92748249807999916"/>
        </c:manualLayout>
      </c:layout>
      <c:barChart>
        <c:barDir val="col"/>
        <c:grouping val="clustered"/>
        <c:varyColors val="0"/>
        <c:ser>
          <c:idx val="0"/>
          <c:order val="0"/>
          <c:tx>
            <c:strRef>
              <c:f>'Global GDP'!$B$3</c:f>
              <c:strCache>
                <c:ptCount val="1"/>
                <c:pt idx="0">
                  <c:v>GDP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'Global GDP'!$A$4:$A$26</c:f>
              <c:numCache>
                <c:formatCode>General</c:formatCode>
                <c:ptCount val="23"/>
                <c:pt idx="0">
                  <c:v>2019</c:v>
                </c:pt>
                <c:pt idx="1">
                  <c:v>2018</c:v>
                </c:pt>
                <c:pt idx="2">
                  <c:v>2017</c:v>
                </c:pt>
                <c:pt idx="3">
                  <c:v>2016</c:v>
                </c:pt>
                <c:pt idx="4">
                  <c:v>2015</c:v>
                </c:pt>
                <c:pt idx="5">
                  <c:v>2014</c:v>
                </c:pt>
                <c:pt idx="6">
                  <c:v>2013</c:v>
                </c:pt>
                <c:pt idx="7">
                  <c:v>2012</c:v>
                </c:pt>
                <c:pt idx="8">
                  <c:v>2011</c:v>
                </c:pt>
                <c:pt idx="9">
                  <c:v>2010</c:v>
                </c:pt>
                <c:pt idx="10">
                  <c:v>2009</c:v>
                </c:pt>
                <c:pt idx="11">
                  <c:v>2008</c:v>
                </c:pt>
                <c:pt idx="12">
                  <c:v>2007</c:v>
                </c:pt>
                <c:pt idx="13">
                  <c:v>2006</c:v>
                </c:pt>
                <c:pt idx="14">
                  <c:v>2005</c:v>
                </c:pt>
                <c:pt idx="15">
                  <c:v>2004</c:v>
                </c:pt>
                <c:pt idx="16">
                  <c:v>2003</c:v>
                </c:pt>
                <c:pt idx="17">
                  <c:v>2002</c:v>
                </c:pt>
                <c:pt idx="18">
                  <c:v>2001</c:v>
                </c:pt>
                <c:pt idx="19">
                  <c:v>2000</c:v>
                </c:pt>
                <c:pt idx="20">
                  <c:v>1999</c:v>
                </c:pt>
                <c:pt idx="21">
                  <c:v>1998</c:v>
                </c:pt>
                <c:pt idx="22">
                  <c:v>1997</c:v>
                </c:pt>
              </c:numCache>
            </c:numRef>
          </c:cat>
          <c:val>
            <c:numRef>
              <c:f>'Global GDP'!$B$4:$B$26</c:f>
              <c:numCache>
                <c:formatCode>General</c:formatCode>
                <c:ptCount val="23"/>
                <c:pt idx="0">
                  <c:v>3</c:v>
                </c:pt>
                <c:pt idx="1">
                  <c:v>3.6</c:v>
                </c:pt>
                <c:pt idx="2">
                  <c:v>3.8</c:v>
                </c:pt>
                <c:pt idx="3">
                  <c:v>3.4</c:v>
                </c:pt>
                <c:pt idx="4">
                  <c:v>3.5</c:v>
                </c:pt>
                <c:pt idx="5">
                  <c:v>3.6</c:v>
                </c:pt>
                <c:pt idx="6">
                  <c:v>3.5</c:v>
                </c:pt>
                <c:pt idx="7">
                  <c:v>3.5</c:v>
                </c:pt>
                <c:pt idx="8">
                  <c:v>4.3</c:v>
                </c:pt>
                <c:pt idx="9">
                  <c:v>5.4</c:v>
                </c:pt>
                <c:pt idx="10">
                  <c:v>-0.1</c:v>
                </c:pt>
                <c:pt idx="11">
                  <c:v>3</c:v>
                </c:pt>
                <c:pt idx="12">
                  <c:v>5.6</c:v>
                </c:pt>
                <c:pt idx="13">
                  <c:v>5.5</c:v>
                </c:pt>
                <c:pt idx="14">
                  <c:v>4.9000000000000004</c:v>
                </c:pt>
                <c:pt idx="15">
                  <c:v>5.4</c:v>
                </c:pt>
                <c:pt idx="16">
                  <c:v>4.3</c:v>
                </c:pt>
                <c:pt idx="17">
                  <c:v>3</c:v>
                </c:pt>
                <c:pt idx="18">
                  <c:v>2.5</c:v>
                </c:pt>
                <c:pt idx="19">
                  <c:v>4.8</c:v>
                </c:pt>
                <c:pt idx="20">
                  <c:v>3.6</c:v>
                </c:pt>
                <c:pt idx="21">
                  <c:v>2.6</c:v>
                </c:pt>
                <c:pt idx="22">
                  <c:v>4</c:v>
                </c:pt>
              </c:numCache>
            </c:numRef>
          </c:val>
          <c:extLst xmlns:c16r2="http://schemas.microsoft.com/office/drawing/2015/06/chart">
            <c:ext xmlns:c16="http://schemas.microsoft.com/office/drawing/2014/chart" uri="{C3380CC4-5D6E-409C-BE32-E72D297353CC}">
              <c16:uniqueId val="{00000000-D03F-4A0B-BFE2-813F598CB789}"/>
            </c:ext>
          </c:extLst>
        </c:ser>
        <c:dLbls>
          <c:showLegendKey val="0"/>
          <c:showVal val="0"/>
          <c:showCatName val="0"/>
          <c:showSerName val="0"/>
          <c:showPercent val="0"/>
          <c:showBubbleSize val="0"/>
        </c:dLbls>
        <c:gapWidth val="150"/>
        <c:axId val="225287168"/>
        <c:axId val="217769088"/>
      </c:barChart>
      <c:dateAx>
        <c:axId val="22528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17769088"/>
        <c:crosses val="autoZero"/>
        <c:auto val="0"/>
        <c:lblOffset val="100"/>
        <c:baseTimeUnit val="days"/>
      </c:dateAx>
      <c:valAx>
        <c:axId val="217769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0" spcFirstLastPara="1" vertOverflow="ellipsis" wrap="square" anchor="t" anchorCtr="0"/>
          <a:lstStyle/>
          <a:p>
            <a:pPr>
              <a:defRPr sz="900" b="0" i="0" u="none" strike="noStrike" kern="1200" baseline="0">
                <a:solidFill>
                  <a:schemeClr val="tx1">
                    <a:lumMod val="65000"/>
                    <a:lumOff val="35000"/>
                  </a:schemeClr>
                </a:solidFill>
                <a:latin typeface="+mn-lt"/>
                <a:ea typeface="+mn-ea"/>
                <a:cs typeface="+mn-cs"/>
              </a:defRPr>
            </a:pPr>
            <a:endParaRPr lang="he-IL"/>
          </a:p>
        </c:txPr>
        <c:crossAx val="22528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06162579221868E-2"/>
          <c:y val="4.2126663046429542E-2"/>
          <c:w val="0.92514142195209459"/>
          <c:h val="0.83477514400751573"/>
        </c:manualLayout>
      </c:layout>
      <c:scatterChart>
        <c:scatterStyle val="smoothMarker"/>
        <c:varyColors val="0"/>
        <c:ser>
          <c:idx val="0"/>
          <c:order val="0"/>
          <c:tx>
            <c:strRef>
              <c:f>'עקום תשואות לפדיון עד 10 שנים'!$B$2</c:f>
              <c:strCache>
                <c:ptCount val="1"/>
                <c:pt idx="0">
                  <c:v>Current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'עקום תשואות לפדיון עד 10 שנים'!$A$3:$A$10</c:f>
              <c:numCache>
                <c:formatCode>General</c:formatCode>
                <c:ptCount val="8"/>
                <c:pt idx="0">
                  <c:v>0.25</c:v>
                </c:pt>
                <c:pt idx="1">
                  <c:v>0.5</c:v>
                </c:pt>
                <c:pt idx="2">
                  <c:v>1</c:v>
                </c:pt>
                <c:pt idx="3">
                  <c:v>2</c:v>
                </c:pt>
                <c:pt idx="4">
                  <c:v>3</c:v>
                </c:pt>
                <c:pt idx="5">
                  <c:v>5</c:v>
                </c:pt>
                <c:pt idx="6">
                  <c:v>7</c:v>
                </c:pt>
                <c:pt idx="7">
                  <c:v>10</c:v>
                </c:pt>
              </c:numCache>
            </c:numRef>
          </c:xVal>
          <c:yVal>
            <c:numRef>
              <c:f>'עקום תשואות לפדיון עד 10 שנים'!$B$3:$B$10</c:f>
              <c:numCache>
                <c:formatCode>General</c:formatCode>
                <c:ptCount val="8"/>
                <c:pt idx="0">
                  <c:v>1.53</c:v>
                </c:pt>
                <c:pt idx="1">
                  <c:v>1.538</c:v>
                </c:pt>
                <c:pt idx="2">
                  <c:v>1.5009999999999999</c:v>
                </c:pt>
                <c:pt idx="3">
                  <c:v>1.516</c:v>
                </c:pt>
                <c:pt idx="4">
                  <c:v>1.508</c:v>
                </c:pt>
                <c:pt idx="5">
                  <c:v>1.51</c:v>
                </c:pt>
                <c:pt idx="6">
                  <c:v>1.601</c:v>
                </c:pt>
                <c:pt idx="7">
                  <c:v>1.7069999999999999</c:v>
                </c:pt>
              </c:numCache>
            </c:numRef>
          </c:yVal>
          <c:smooth val="1"/>
          <c:extLst xmlns:c16r2="http://schemas.microsoft.com/office/drawing/2015/06/chart">
            <c:ext xmlns:c16="http://schemas.microsoft.com/office/drawing/2014/chart" uri="{C3380CC4-5D6E-409C-BE32-E72D297353CC}">
              <c16:uniqueId val="{00000000-BABD-4F2C-ADD3-3C9A5CBE234D}"/>
            </c:ext>
          </c:extLst>
        </c:ser>
        <c:ser>
          <c:idx val="1"/>
          <c:order val="1"/>
          <c:tx>
            <c:strRef>
              <c:f>'עקום תשואות לפדיון עד 10 שנים'!$C$2</c:f>
              <c:strCache>
                <c:ptCount val="1"/>
                <c:pt idx="0">
                  <c:v>3-Months Ago</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'עקום תשואות לפדיון עד 10 שנים'!$A$3:$A$10</c:f>
              <c:numCache>
                <c:formatCode>General</c:formatCode>
                <c:ptCount val="8"/>
                <c:pt idx="0">
                  <c:v>0.25</c:v>
                </c:pt>
                <c:pt idx="1">
                  <c:v>0.5</c:v>
                </c:pt>
                <c:pt idx="2">
                  <c:v>1</c:v>
                </c:pt>
                <c:pt idx="3">
                  <c:v>2</c:v>
                </c:pt>
                <c:pt idx="4">
                  <c:v>3</c:v>
                </c:pt>
                <c:pt idx="5">
                  <c:v>5</c:v>
                </c:pt>
                <c:pt idx="6">
                  <c:v>7</c:v>
                </c:pt>
                <c:pt idx="7">
                  <c:v>10</c:v>
                </c:pt>
              </c:numCache>
            </c:numRef>
          </c:xVal>
          <c:yVal>
            <c:numRef>
              <c:f>'עקום תשואות לפדיון עד 10 שנים'!$C$3:$C$10</c:f>
              <c:numCache>
                <c:formatCode>0.00</c:formatCode>
                <c:ptCount val="8"/>
                <c:pt idx="0">
                  <c:v>2.056</c:v>
                </c:pt>
                <c:pt idx="1">
                  <c:v>2.06</c:v>
                </c:pt>
                <c:pt idx="2" formatCode="General">
                  <c:v>1.9689999999999999</c:v>
                </c:pt>
                <c:pt idx="3" formatCode="General">
                  <c:v>1.8639999999999999</c:v>
                </c:pt>
                <c:pt idx="4" formatCode="General">
                  <c:v>1.8180000000000001</c:v>
                </c:pt>
                <c:pt idx="5" formatCode="General">
                  <c:v>1.8180000000000001</c:v>
                </c:pt>
                <c:pt idx="6" formatCode="General">
                  <c:v>1.907</c:v>
                </c:pt>
                <c:pt idx="7" formatCode="General">
                  <c:v>2.036</c:v>
                </c:pt>
              </c:numCache>
            </c:numRef>
          </c:yVal>
          <c:smooth val="1"/>
          <c:extLst xmlns:c16r2="http://schemas.microsoft.com/office/drawing/2015/06/chart">
            <c:ext xmlns:c16="http://schemas.microsoft.com/office/drawing/2014/chart" uri="{C3380CC4-5D6E-409C-BE32-E72D297353CC}">
              <c16:uniqueId val="{00000001-BABD-4F2C-ADD3-3C9A5CBE234D}"/>
            </c:ext>
          </c:extLst>
        </c:ser>
        <c:ser>
          <c:idx val="2"/>
          <c:order val="2"/>
          <c:tx>
            <c:strRef>
              <c:f>'עקום תשואות לפדיון עד 10 שנים'!$D$2</c:f>
              <c:strCache>
                <c:ptCount val="1"/>
                <c:pt idx="0">
                  <c:v>6-Months Ago</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'עקום תשואות לפדיון עד 10 שנים'!$A$3:$A$10</c:f>
              <c:numCache>
                <c:formatCode>General</c:formatCode>
                <c:ptCount val="8"/>
                <c:pt idx="0">
                  <c:v>0.25</c:v>
                </c:pt>
                <c:pt idx="1">
                  <c:v>0.5</c:v>
                </c:pt>
                <c:pt idx="2">
                  <c:v>1</c:v>
                </c:pt>
                <c:pt idx="3">
                  <c:v>2</c:v>
                </c:pt>
                <c:pt idx="4">
                  <c:v>3</c:v>
                </c:pt>
                <c:pt idx="5">
                  <c:v>5</c:v>
                </c:pt>
                <c:pt idx="6">
                  <c:v>7</c:v>
                </c:pt>
                <c:pt idx="7">
                  <c:v>10</c:v>
                </c:pt>
              </c:numCache>
            </c:numRef>
          </c:xVal>
          <c:yVal>
            <c:numRef>
              <c:f>'עקום תשואות לפדיון עד 10 שנים'!$D$3:$D$10</c:f>
              <c:numCache>
                <c:formatCode>0.00</c:formatCode>
                <c:ptCount val="8"/>
                <c:pt idx="0">
                  <c:v>2.4050000000000002</c:v>
                </c:pt>
                <c:pt idx="1">
                  <c:v>2.4249999999999998</c:v>
                </c:pt>
                <c:pt idx="2">
                  <c:v>2.3529999999999998</c:v>
                </c:pt>
                <c:pt idx="3">
                  <c:v>2.2490000000000001</c:v>
                </c:pt>
                <c:pt idx="4">
                  <c:v>2.226</c:v>
                </c:pt>
                <c:pt idx="5">
                  <c:v>2.2629999999999999</c:v>
                </c:pt>
                <c:pt idx="6">
                  <c:v>2.38</c:v>
                </c:pt>
                <c:pt idx="7">
                  <c:v>2.5179999999999998</c:v>
                </c:pt>
              </c:numCache>
            </c:numRef>
          </c:yVal>
          <c:smooth val="1"/>
          <c:extLst xmlns:c16r2="http://schemas.microsoft.com/office/drawing/2015/06/chart">
            <c:ext xmlns:c16="http://schemas.microsoft.com/office/drawing/2014/chart" uri="{C3380CC4-5D6E-409C-BE32-E72D297353CC}">
              <c16:uniqueId val="{00000002-BABD-4F2C-ADD3-3C9A5CBE234D}"/>
            </c:ext>
          </c:extLst>
        </c:ser>
        <c:dLbls>
          <c:showLegendKey val="0"/>
          <c:showVal val="0"/>
          <c:showCatName val="0"/>
          <c:showSerName val="0"/>
          <c:showPercent val="0"/>
          <c:showBubbleSize val="0"/>
        </c:dLbls>
        <c:axId val="227926592"/>
        <c:axId val="227927168"/>
      </c:scatterChart>
      <c:valAx>
        <c:axId val="227926592"/>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quot;Y&quot;" sourceLinked="0"/>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927168"/>
        <c:crosses val="autoZero"/>
        <c:crossBetween val="midCat"/>
        <c:majorUnit val="2"/>
        <c:minorUnit val="1"/>
      </c:valAx>
      <c:valAx>
        <c:axId val="227927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9265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601008778012335E-2"/>
          <c:y val="2.8423772609819122E-2"/>
          <c:w val="0.95424104115731812"/>
          <c:h val="0.81292203109236194"/>
        </c:manualLayout>
      </c:layout>
      <c:lineChart>
        <c:grouping val="stacked"/>
        <c:varyColors val="0"/>
        <c:ser>
          <c:idx val="0"/>
          <c:order val="0"/>
          <c:tx>
            <c:strRef>
              <c:f>ANFCI!$B$1:$B$3</c:f>
              <c:strCache>
                <c:ptCount val="3"/>
                <c:pt idx="0">
                  <c:v>Chicago Feds National Finacial Condition Index</c:v>
                </c:pt>
                <c:pt idx="1">
                  <c:v>NFCIADJ Index</c:v>
                </c:pt>
                <c:pt idx="2">
                  <c:v>LAST_PRICE</c:v>
                </c:pt>
              </c:strCache>
            </c:strRef>
          </c:tx>
          <c:spPr>
            <a:ln w="28575" cap="rnd">
              <a:solidFill>
                <a:schemeClr val="accent1"/>
              </a:solidFill>
              <a:round/>
            </a:ln>
            <a:effectLst/>
          </c:spPr>
          <c:marker>
            <c:symbol val="none"/>
          </c:marker>
          <c:cat>
            <c:numRef>
              <c:f>ANFCI!$A$4:$A$572</c:f>
              <c:numCache>
                <c:formatCode>m/d/yyyy</c:formatCode>
                <c:ptCount val="569"/>
                <c:pt idx="0">
                  <c:v>39815</c:v>
                </c:pt>
                <c:pt idx="1">
                  <c:v>39822</c:v>
                </c:pt>
                <c:pt idx="2">
                  <c:v>39829</c:v>
                </c:pt>
                <c:pt idx="3">
                  <c:v>39836</c:v>
                </c:pt>
                <c:pt idx="4">
                  <c:v>39843</c:v>
                </c:pt>
                <c:pt idx="5">
                  <c:v>39850</c:v>
                </c:pt>
                <c:pt idx="6">
                  <c:v>39857</c:v>
                </c:pt>
                <c:pt idx="7">
                  <c:v>39864</c:v>
                </c:pt>
                <c:pt idx="8">
                  <c:v>39871</c:v>
                </c:pt>
                <c:pt idx="9">
                  <c:v>39878</c:v>
                </c:pt>
                <c:pt idx="10">
                  <c:v>39885</c:v>
                </c:pt>
                <c:pt idx="11">
                  <c:v>39892</c:v>
                </c:pt>
                <c:pt idx="12">
                  <c:v>39899</c:v>
                </c:pt>
                <c:pt idx="13">
                  <c:v>39906</c:v>
                </c:pt>
                <c:pt idx="14">
                  <c:v>39913</c:v>
                </c:pt>
                <c:pt idx="15">
                  <c:v>39920</c:v>
                </c:pt>
                <c:pt idx="16">
                  <c:v>39927</c:v>
                </c:pt>
                <c:pt idx="17">
                  <c:v>39934</c:v>
                </c:pt>
                <c:pt idx="18">
                  <c:v>39941</c:v>
                </c:pt>
                <c:pt idx="19">
                  <c:v>39948</c:v>
                </c:pt>
                <c:pt idx="20">
                  <c:v>39955</c:v>
                </c:pt>
                <c:pt idx="21">
                  <c:v>39962</c:v>
                </c:pt>
                <c:pt idx="22">
                  <c:v>39969</c:v>
                </c:pt>
                <c:pt idx="23">
                  <c:v>39976</c:v>
                </c:pt>
                <c:pt idx="24">
                  <c:v>39983</c:v>
                </c:pt>
                <c:pt idx="25">
                  <c:v>39990</c:v>
                </c:pt>
                <c:pt idx="26">
                  <c:v>39997</c:v>
                </c:pt>
                <c:pt idx="27">
                  <c:v>40004</c:v>
                </c:pt>
                <c:pt idx="28">
                  <c:v>40011</c:v>
                </c:pt>
                <c:pt idx="29">
                  <c:v>40018</c:v>
                </c:pt>
                <c:pt idx="30">
                  <c:v>40025</c:v>
                </c:pt>
                <c:pt idx="31">
                  <c:v>40032</c:v>
                </c:pt>
                <c:pt idx="32">
                  <c:v>40039</c:v>
                </c:pt>
                <c:pt idx="33">
                  <c:v>40046</c:v>
                </c:pt>
                <c:pt idx="34">
                  <c:v>40053</c:v>
                </c:pt>
                <c:pt idx="35">
                  <c:v>40060</c:v>
                </c:pt>
                <c:pt idx="36">
                  <c:v>40067</c:v>
                </c:pt>
                <c:pt idx="37">
                  <c:v>40074</c:v>
                </c:pt>
                <c:pt idx="38">
                  <c:v>40081</c:v>
                </c:pt>
                <c:pt idx="39">
                  <c:v>40088</c:v>
                </c:pt>
                <c:pt idx="40">
                  <c:v>40095</c:v>
                </c:pt>
                <c:pt idx="41">
                  <c:v>40102</c:v>
                </c:pt>
                <c:pt idx="42">
                  <c:v>40109</c:v>
                </c:pt>
                <c:pt idx="43">
                  <c:v>40116</c:v>
                </c:pt>
                <c:pt idx="44">
                  <c:v>40123</c:v>
                </c:pt>
                <c:pt idx="45">
                  <c:v>40130</c:v>
                </c:pt>
                <c:pt idx="46">
                  <c:v>40137</c:v>
                </c:pt>
                <c:pt idx="47">
                  <c:v>40144</c:v>
                </c:pt>
                <c:pt idx="48">
                  <c:v>40151</c:v>
                </c:pt>
                <c:pt idx="49">
                  <c:v>40158</c:v>
                </c:pt>
                <c:pt idx="50">
                  <c:v>40165</c:v>
                </c:pt>
                <c:pt idx="51">
                  <c:v>40172</c:v>
                </c:pt>
                <c:pt idx="52">
                  <c:v>40179</c:v>
                </c:pt>
                <c:pt idx="53">
                  <c:v>40186</c:v>
                </c:pt>
                <c:pt idx="54">
                  <c:v>40193</c:v>
                </c:pt>
                <c:pt idx="55">
                  <c:v>40200</c:v>
                </c:pt>
                <c:pt idx="56">
                  <c:v>40207</c:v>
                </c:pt>
                <c:pt idx="57">
                  <c:v>40214</c:v>
                </c:pt>
                <c:pt idx="58">
                  <c:v>40221</c:v>
                </c:pt>
                <c:pt idx="59">
                  <c:v>40228</c:v>
                </c:pt>
                <c:pt idx="60">
                  <c:v>40235</c:v>
                </c:pt>
                <c:pt idx="61">
                  <c:v>40242</c:v>
                </c:pt>
                <c:pt idx="62">
                  <c:v>40249</c:v>
                </c:pt>
                <c:pt idx="63">
                  <c:v>40256</c:v>
                </c:pt>
                <c:pt idx="64">
                  <c:v>40263</c:v>
                </c:pt>
                <c:pt idx="65">
                  <c:v>40270</c:v>
                </c:pt>
                <c:pt idx="66">
                  <c:v>40277</c:v>
                </c:pt>
                <c:pt idx="67">
                  <c:v>40284</c:v>
                </c:pt>
                <c:pt idx="68">
                  <c:v>40291</c:v>
                </c:pt>
                <c:pt idx="69">
                  <c:v>40298</c:v>
                </c:pt>
                <c:pt idx="70">
                  <c:v>40305</c:v>
                </c:pt>
                <c:pt idx="71">
                  <c:v>40312</c:v>
                </c:pt>
                <c:pt idx="72">
                  <c:v>40319</c:v>
                </c:pt>
                <c:pt idx="73">
                  <c:v>40326</c:v>
                </c:pt>
                <c:pt idx="74">
                  <c:v>40333</c:v>
                </c:pt>
                <c:pt idx="75">
                  <c:v>40340</c:v>
                </c:pt>
                <c:pt idx="76">
                  <c:v>40347</c:v>
                </c:pt>
                <c:pt idx="77">
                  <c:v>40354</c:v>
                </c:pt>
                <c:pt idx="78">
                  <c:v>40361</c:v>
                </c:pt>
                <c:pt idx="79">
                  <c:v>40368</c:v>
                </c:pt>
                <c:pt idx="80">
                  <c:v>40375</c:v>
                </c:pt>
                <c:pt idx="81">
                  <c:v>40382</c:v>
                </c:pt>
                <c:pt idx="82">
                  <c:v>40389</c:v>
                </c:pt>
                <c:pt idx="83">
                  <c:v>40396</c:v>
                </c:pt>
                <c:pt idx="84">
                  <c:v>40403</c:v>
                </c:pt>
                <c:pt idx="85">
                  <c:v>40410</c:v>
                </c:pt>
                <c:pt idx="86">
                  <c:v>40417</c:v>
                </c:pt>
                <c:pt idx="87">
                  <c:v>40424</c:v>
                </c:pt>
                <c:pt idx="88">
                  <c:v>40431</c:v>
                </c:pt>
                <c:pt idx="89">
                  <c:v>40438</c:v>
                </c:pt>
                <c:pt idx="90">
                  <c:v>40445</c:v>
                </c:pt>
                <c:pt idx="91">
                  <c:v>40452</c:v>
                </c:pt>
                <c:pt idx="92">
                  <c:v>40459</c:v>
                </c:pt>
                <c:pt idx="93">
                  <c:v>40466</c:v>
                </c:pt>
                <c:pt idx="94">
                  <c:v>40473</c:v>
                </c:pt>
                <c:pt idx="95">
                  <c:v>40480</c:v>
                </c:pt>
                <c:pt idx="96">
                  <c:v>40487</c:v>
                </c:pt>
                <c:pt idx="97">
                  <c:v>40494</c:v>
                </c:pt>
                <c:pt idx="98">
                  <c:v>40501</c:v>
                </c:pt>
                <c:pt idx="99">
                  <c:v>40508</c:v>
                </c:pt>
                <c:pt idx="100">
                  <c:v>40515</c:v>
                </c:pt>
                <c:pt idx="101">
                  <c:v>40522</c:v>
                </c:pt>
                <c:pt idx="102">
                  <c:v>40529</c:v>
                </c:pt>
                <c:pt idx="103">
                  <c:v>40536</c:v>
                </c:pt>
                <c:pt idx="104">
                  <c:v>40543</c:v>
                </c:pt>
                <c:pt idx="105">
                  <c:v>40550</c:v>
                </c:pt>
                <c:pt idx="106">
                  <c:v>40557</c:v>
                </c:pt>
                <c:pt idx="107">
                  <c:v>40564</c:v>
                </c:pt>
                <c:pt idx="108">
                  <c:v>40571</c:v>
                </c:pt>
                <c:pt idx="109">
                  <c:v>40578</c:v>
                </c:pt>
                <c:pt idx="110">
                  <c:v>40585</c:v>
                </c:pt>
                <c:pt idx="111">
                  <c:v>40592</c:v>
                </c:pt>
                <c:pt idx="112">
                  <c:v>40599</c:v>
                </c:pt>
                <c:pt idx="113">
                  <c:v>40606</c:v>
                </c:pt>
                <c:pt idx="114">
                  <c:v>40613</c:v>
                </c:pt>
                <c:pt idx="115">
                  <c:v>40620</c:v>
                </c:pt>
                <c:pt idx="116">
                  <c:v>40627</c:v>
                </c:pt>
                <c:pt idx="117">
                  <c:v>40634</c:v>
                </c:pt>
                <c:pt idx="118">
                  <c:v>40641</c:v>
                </c:pt>
                <c:pt idx="119">
                  <c:v>40648</c:v>
                </c:pt>
                <c:pt idx="120">
                  <c:v>40655</c:v>
                </c:pt>
                <c:pt idx="121">
                  <c:v>40662</c:v>
                </c:pt>
                <c:pt idx="122">
                  <c:v>40669</c:v>
                </c:pt>
                <c:pt idx="123">
                  <c:v>40676</c:v>
                </c:pt>
                <c:pt idx="124">
                  <c:v>40683</c:v>
                </c:pt>
                <c:pt idx="125">
                  <c:v>40690</c:v>
                </c:pt>
                <c:pt idx="126">
                  <c:v>40697</c:v>
                </c:pt>
                <c:pt idx="127">
                  <c:v>40704</c:v>
                </c:pt>
                <c:pt idx="128">
                  <c:v>40711</c:v>
                </c:pt>
                <c:pt idx="129">
                  <c:v>40718</c:v>
                </c:pt>
                <c:pt idx="130">
                  <c:v>40725</c:v>
                </c:pt>
                <c:pt idx="131">
                  <c:v>40732</c:v>
                </c:pt>
                <c:pt idx="132">
                  <c:v>40739</c:v>
                </c:pt>
                <c:pt idx="133">
                  <c:v>40746</c:v>
                </c:pt>
                <c:pt idx="134">
                  <c:v>40753</c:v>
                </c:pt>
                <c:pt idx="135">
                  <c:v>40760</c:v>
                </c:pt>
                <c:pt idx="136">
                  <c:v>40767</c:v>
                </c:pt>
                <c:pt idx="137">
                  <c:v>40774</c:v>
                </c:pt>
                <c:pt idx="138">
                  <c:v>40781</c:v>
                </c:pt>
                <c:pt idx="139">
                  <c:v>40788</c:v>
                </c:pt>
                <c:pt idx="140">
                  <c:v>40795</c:v>
                </c:pt>
                <c:pt idx="141">
                  <c:v>40802</c:v>
                </c:pt>
                <c:pt idx="142">
                  <c:v>40809</c:v>
                </c:pt>
                <c:pt idx="143">
                  <c:v>40816</c:v>
                </c:pt>
                <c:pt idx="144">
                  <c:v>40823</c:v>
                </c:pt>
                <c:pt idx="145">
                  <c:v>40830</c:v>
                </c:pt>
                <c:pt idx="146">
                  <c:v>40837</c:v>
                </c:pt>
                <c:pt idx="147">
                  <c:v>40844</c:v>
                </c:pt>
                <c:pt idx="148">
                  <c:v>40851</c:v>
                </c:pt>
                <c:pt idx="149">
                  <c:v>40858</c:v>
                </c:pt>
                <c:pt idx="150">
                  <c:v>40865</c:v>
                </c:pt>
                <c:pt idx="151">
                  <c:v>40872</c:v>
                </c:pt>
                <c:pt idx="152">
                  <c:v>40879</c:v>
                </c:pt>
                <c:pt idx="153">
                  <c:v>40886</c:v>
                </c:pt>
                <c:pt idx="154">
                  <c:v>40893</c:v>
                </c:pt>
                <c:pt idx="155">
                  <c:v>40900</c:v>
                </c:pt>
                <c:pt idx="156">
                  <c:v>40907</c:v>
                </c:pt>
                <c:pt idx="157">
                  <c:v>40914</c:v>
                </c:pt>
                <c:pt idx="158">
                  <c:v>40921</c:v>
                </c:pt>
                <c:pt idx="159">
                  <c:v>40928</c:v>
                </c:pt>
                <c:pt idx="160">
                  <c:v>40935</c:v>
                </c:pt>
                <c:pt idx="161">
                  <c:v>40942</c:v>
                </c:pt>
                <c:pt idx="162">
                  <c:v>40949</c:v>
                </c:pt>
                <c:pt idx="163">
                  <c:v>40956</c:v>
                </c:pt>
                <c:pt idx="164">
                  <c:v>40963</c:v>
                </c:pt>
                <c:pt idx="165">
                  <c:v>40970</c:v>
                </c:pt>
                <c:pt idx="166">
                  <c:v>40977</c:v>
                </c:pt>
                <c:pt idx="167">
                  <c:v>40984</c:v>
                </c:pt>
                <c:pt idx="168">
                  <c:v>40991</c:v>
                </c:pt>
                <c:pt idx="169">
                  <c:v>40998</c:v>
                </c:pt>
                <c:pt idx="170">
                  <c:v>41005</c:v>
                </c:pt>
                <c:pt idx="171">
                  <c:v>41012</c:v>
                </c:pt>
                <c:pt idx="172">
                  <c:v>41019</c:v>
                </c:pt>
                <c:pt idx="173">
                  <c:v>41026</c:v>
                </c:pt>
                <c:pt idx="174">
                  <c:v>41033</c:v>
                </c:pt>
                <c:pt idx="175">
                  <c:v>41040</c:v>
                </c:pt>
                <c:pt idx="176">
                  <c:v>41047</c:v>
                </c:pt>
                <c:pt idx="177">
                  <c:v>41054</c:v>
                </c:pt>
                <c:pt idx="178">
                  <c:v>41061</c:v>
                </c:pt>
                <c:pt idx="179">
                  <c:v>41068</c:v>
                </c:pt>
                <c:pt idx="180">
                  <c:v>41075</c:v>
                </c:pt>
                <c:pt idx="181">
                  <c:v>41082</c:v>
                </c:pt>
                <c:pt idx="182">
                  <c:v>41089</c:v>
                </c:pt>
                <c:pt idx="183">
                  <c:v>41096</c:v>
                </c:pt>
                <c:pt idx="184">
                  <c:v>41103</c:v>
                </c:pt>
                <c:pt idx="185">
                  <c:v>41110</c:v>
                </c:pt>
                <c:pt idx="186">
                  <c:v>41117</c:v>
                </c:pt>
                <c:pt idx="187">
                  <c:v>41124</c:v>
                </c:pt>
                <c:pt idx="188">
                  <c:v>41131</c:v>
                </c:pt>
                <c:pt idx="189">
                  <c:v>41138</c:v>
                </c:pt>
                <c:pt idx="190">
                  <c:v>41145</c:v>
                </c:pt>
                <c:pt idx="191">
                  <c:v>41152</c:v>
                </c:pt>
                <c:pt idx="192">
                  <c:v>41159</c:v>
                </c:pt>
                <c:pt idx="193">
                  <c:v>41166</c:v>
                </c:pt>
                <c:pt idx="194">
                  <c:v>41173</c:v>
                </c:pt>
                <c:pt idx="195">
                  <c:v>41180</c:v>
                </c:pt>
                <c:pt idx="196">
                  <c:v>41187</c:v>
                </c:pt>
                <c:pt idx="197">
                  <c:v>41194</c:v>
                </c:pt>
                <c:pt idx="198">
                  <c:v>41201</c:v>
                </c:pt>
                <c:pt idx="199">
                  <c:v>41208</c:v>
                </c:pt>
                <c:pt idx="200">
                  <c:v>41215</c:v>
                </c:pt>
                <c:pt idx="201">
                  <c:v>41222</c:v>
                </c:pt>
                <c:pt idx="202">
                  <c:v>41229</c:v>
                </c:pt>
                <c:pt idx="203">
                  <c:v>41236</c:v>
                </c:pt>
                <c:pt idx="204">
                  <c:v>41243</c:v>
                </c:pt>
                <c:pt idx="205">
                  <c:v>41250</c:v>
                </c:pt>
                <c:pt idx="206">
                  <c:v>41257</c:v>
                </c:pt>
                <c:pt idx="207">
                  <c:v>41264</c:v>
                </c:pt>
                <c:pt idx="208">
                  <c:v>41271</c:v>
                </c:pt>
                <c:pt idx="209">
                  <c:v>41278</c:v>
                </c:pt>
                <c:pt idx="210">
                  <c:v>41285</c:v>
                </c:pt>
                <c:pt idx="211">
                  <c:v>41292</c:v>
                </c:pt>
                <c:pt idx="212">
                  <c:v>41299</c:v>
                </c:pt>
                <c:pt idx="213">
                  <c:v>41306</c:v>
                </c:pt>
                <c:pt idx="214">
                  <c:v>41313</c:v>
                </c:pt>
                <c:pt idx="215">
                  <c:v>41320</c:v>
                </c:pt>
                <c:pt idx="216">
                  <c:v>41327</c:v>
                </c:pt>
                <c:pt idx="217">
                  <c:v>41334</c:v>
                </c:pt>
                <c:pt idx="218">
                  <c:v>41341</c:v>
                </c:pt>
                <c:pt idx="219">
                  <c:v>41348</c:v>
                </c:pt>
                <c:pt idx="220">
                  <c:v>41355</c:v>
                </c:pt>
                <c:pt idx="221">
                  <c:v>41362</c:v>
                </c:pt>
                <c:pt idx="222">
                  <c:v>41369</c:v>
                </c:pt>
                <c:pt idx="223">
                  <c:v>41376</c:v>
                </c:pt>
                <c:pt idx="224">
                  <c:v>41383</c:v>
                </c:pt>
                <c:pt idx="225">
                  <c:v>41390</c:v>
                </c:pt>
                <c:pt idx="226">
                  <c:v>41397</c:v>
                </c:pt>
                <c:pt idx="227">
                  <c:v>41404</c:v>
                </c:pt>
                <c:pt idx="228">
                  <c:v>41411</c:v>
                </c:pt>
                <c:pt idx="229">
                  <c:v>41418</c:v>
                </c:pt>
                <c:pt idx="230">
                  <c:v>41425</c:v>
                </c:pt>
                <c:pt idx="231">
                  <c:v>41432</c:v>
                </c:pt>
                <c:pt idx="232">
                  <c:v>41439</c:v>
                </c:pt>
                <c:pt idx="233">
                  <c:v>41446</c:v>
                </c:pt>
                <c:pt idx="234">
                  <c:v>41453</c:v>
                </c:pt>
                <c:pt idx="235">
                  <c:v>41460</c:v>
                </c:pt>
                <c:pt idx="236">
                  <c:v>41467</c:v>
                </c:pt>
                <c:pt idx="237">
                  <c:v>41474</c:v>
                </c:pt>
                <c:pt idx="238">
                  <c:v>41481</c:v>
                </c:pt>
                <c:pt idx="239">
                  <c:v>41488</c:v>
                </c:pt>
                <c:pt idx="240">
                  <c:v>41495</c:v>
                </c:pt>
                <c:pt idx="241">
                  <c:v>41502</c:v>
                </c:pt>
                <c:pt idx="242">
                  <c:v>41509</c:v>
                </c:pt>
                <c:pt idx="243">
                  <c:v>41516</c:v>
                </c:pt>
                <c:pt idx="244">
                  <c:v>41523</c:v>
                </c:pt>
                <c:pt idx="245">
                  <c:v>41530</c:v>
                </c:pt>
                <c:pt idx="246">
                  <c:v>41537</c:v>
                </c:pt>
                <c:pt idx="247">
                  <c:v>41544</c:v>
                </c:pt>
                <c:pt idx="248">
                  <c:v>41551</c:v>
                </c:pt>
                <c:pt idx="249">
                  <c:v>41558</c:v>
                </c:pt>
                <c:pt idx="250">
                  <c:v>41565</c:v>
                </c:pt>
                <c:pt idx="251">
                  <c:v>41572</c:v>
                </c:pt>
                <c:pt idx="252">
                  <c:v>41579</c:v>
                </c:pt>
                <c:pt idx="253">
                  <c:v>41586</c:v>
                </c:pt>
                <c:pt idx="254">
                  <c:v>41593</c:v>
                </c:pt>
                <c:pt idx="255">
                  <c:v>41600</c:v>
                </c:pt>
                <c:pt idx="256">
                  <c:v>41607</c:v>
                </c:pt>
                <c:pt idx="257">
                  <c:v>41614</c:v>
                </c:pt>
                <c:pt idx="258">
                  <c:v>41621</c:v>
                </c:pt>
                <c:pt idx="259">
                  <c:v>41628</c:v>
                </c:pt>
                <c:pt idx="260">
                  <c:v>41635</c:v>
                </c:pt>
                <c:pt idx="261">
                  <c:v>41642</c:v>
                </c:pt>
                <c:pt idx="262">
                  <c:v>41649</c:v>
                </c:pt>
                <c:pt idx="263">
                  <c:v>41656</c:v>
                </c:pt>
                <c:pt idx="264">
                  <c:v>41663</c:v>
                </c:pt>
                <c:pt idx="265">
                  <c:v>41670</c:v>
                </c:pt>
                <c:pt idx="266">
                  <c:v>41677</c:v>
                </c:pt>
                <c:pt idx="267">
                  <c:v>41684</c:v>
                </c:pt>
                <c:pt idx="268">
                  <c:v>41691</c:v>
                </c:pt>
                <c:pt idx="269">
                  <c:v>41698</c:v>
                </c:pt>
                <c:pt idx="270">
                  <c:v>41705</c:v>
                </c:pt>
                <c:pt idx="271">
                  <c:v>41712</c:v>
                </c:pt>
                <c:pt idx="272">
                  <c:v>41719</c:v>
                </c:pt>
                <c:pt idx="273">
                  <c:v>41726</c:v>
                </c:pt>
                <c:pt idx="274">
                  <c:v>41733</c:v>
                </c:pt>
                <c:pt idx="275">
                  <c:v>41740</c:v>
                </c:pt>
                <c:pt idx="276">
                  <c:v>41747</c:v>
                </c:pt>
                <c:pt idx="277">
                  <c:v>41754</c:v>
                </c:pt>
                <c:pt idx="278">
                  <c:v>41761</c:v>
                </c:pt>
                <c:pt idx="279">
                  <c:v>41768</c:v>
                </c:pt>
                <c:pt idx="280">
                  <c:v>41775</c:v>
                </c:pt>
                <c:pt idx="281">
                  <c:v>41782</c:v>
                </c:pt>
                <c:pt idx="282">
                  <c:v>41789</c:v>
                </c:pt>
                <c:pt idx="283">
                  <c:v>41796</c:v>
                </c:pt>
                <c:pt idx="284">
                  <c:v>41803</c:v>
                </c:pt>
                <c:pt idx="285">
                  <c:v>41810</c:v>
                </c:pt>
                <c:pt idx="286">
                  <c:v>41817</c:v>
                </c:pt>
                <c:pt idx="287">
                  <c:v>41824</c:v>
                </c:pt>
                <c:pt idx="288">
                  <c:v>41831</c:v>
                </c:pt>
                <c:pt idx="289">
                  <c:v>41838</c:v>
                </c:pt>
                <c:pt idx="290">
                  <c:v>41845</c:v>
                </c:pt>
                <c:pt idx="291">
                  <c:v>41852</c:v>
                </c:pt>
                <c:pt idx="292">
                  <c:v>41859</c:v>
                </c:pt>
                <c:pt idx="293">
                  <c:v>41866</c:v>
                </c:pt>
                <c:pt idx="294">
                  <c:v>41873</c:v>
                </c:pt>
                <c:pt idx="295">
                  <c:v>41880</c:v>
                </c:pt>
                <c:pt idx="296">
                  <c:v>41887</c:v>
                </c:pt>
                <c:pt idx="297">
                  <c:v>41894</c:v>
                </c:pt>
                <c:pt idx="298">
                  <c:v>41901</c:v>
                </c:pt>
                <c:pt idx="299">
                  <c:v>41908</c:v>
                </c:pt>
                <c:pt idx="300">
                  <c:v>41915</c:v>
                </c:pt>
                <c:pt idx="301">
                  <c:v>41922</c:v>
                </c:pt>
                <c:pt idx="302">
                  <c:v>41929</c:v>
                </c:pt>
                <c:pt idx="303">
                  <c:v>41936</c:v>
                </c:pt>
                <c:pt idx="304">
                  <c:v>41943</c:v>
                </c:pt>
                <c:pt idx="305">
                  <c:v>41950</c:v>
                </c:pt>
                <c:pt idx="306">
                  <c:v>41957</c:v>
                </c:pt>
                <c:pt idx="307">
                  <c:v>41964</c:v>
                </c:pt>
                <c:pt idx="308">
                  <c:v>41971</c:v>
                </c:pt>
                <c:pt idx="309">
                  <c:v>41978</c:v>
                </c:pt>
                <c:pt idx="310">
                  <c:v>41985</c:v>
                </c:pt>
                <c:pt idx="311">
                  <c:v>41992</c:v>
                </c:pt>
                <c:pt idx="312">
                  <c:v>41999</c:v>
                </c:pt>
                <c:pt idx="313">
                  <c:v>42006</c:v>
                </c:pt>
                <c:pt idx="314">
                  <c:v>42013</c:v>
                </c:pt>
                <c:pt idx="315">
                  <c:v>42020</c:v>
                </c:pt>
                <c:pt idx="316">
                  <c:v>42027</c:v>
                </c:pt>
                <c:pt idx="317">
                  <c:v>42034</c:v>
                </c:pt>
                <c:pt idx="318">
                  <c:v>42041</c:v>
                </c:pt>
                <c:pt idx="319">
                  <c:v>42048</c:v>
                </c:pt>
                <c:pt idx="320">
                  <c:v>42055</c:v>
                </c:pt>
                <c:pt idx="321">
                  <c:v>42062</c:v>
                </c:pt>
                <c:pt idx="322">
                  <c:v>42069</c:v>
                </c:pt>
                <c:pt idx="323">
                  <c:v>42076</c:v>
                </c:pt>
                <c:pt idx="324">
                  <c:v>42083</c:v>
                </c:pt>
                <c:pt idx="325">
                  <c:v>42090</c:v>
                </c:pt>
                <c:pt idx="326">
                  <c:v>42097</c:v>
                </c:pt>
                <c:pt idx="327">
                  <c:v>42104</c:v>
                </c:pt>
                <c:pt idx="328">
                  <c:v>42111</c:v>
                </c:pt>
                <c:pt idx="329">
                  <c:v>42118</c:v>
                </c:pt>
                <c:pt idx="330">
                  <c:v>42125</c:v>
                </c:pt>
                <c:pt idx="331">
                  <c:v>42132</c:v>
                </c:pt>
                <c:pt idx="332">
                  <c:v>42139</c:v>
                </c:pt>
                <c:pt idx="333">
                  <c:v>42146</c:v>
                </c:pt>
                <c:pt idx="334">
                  <c:v>42153</c:v>
                </c:pt>
                <c:pt idx="335">
                  <c:v>42160</c:v>
                </c:pt>
                <c:pt idx="336">
                  <c:v>42167</c:v>
                </c:pt>
                <c:pt idx="337">
                  <c:v>42174</c:v>
                </c:pt>
                <c:pt idx="338">
                  <c:v>42181</c:v>
                </c:pt>
                <c:pt idx="339">
                  <c:v>42188</c:v>
                </c:pt>
                <c:pt idx="340">
                  <c:v>42195</c:v>
                </c:pt>
                <c:pt idx="341">
                  <c:v>42202</c:v>
                </c:pt>
                <c:pt idx="342">
                  <c:v>42209</c:v>
                </c:pt>
                <c:pt idx="343">
                  <c:v>42216</c:v>
                </c:pt>
                <c:pt idx="344">
                  <c:v>42223</c:v>
                </c:pt>
                <c:pt idx="345">
                  <c:v>42230</c:v>
                </c:pt>
                <c:pt idx="346">
                  <c:v>42237</c:v>
                </c:pt>
                <c:pt idx="347">
                  <c:v>42244</c:v>
                </c:pt>
                <c:pt idx="348">
                  <c:v>42251</c:v>
                </c:pt>
                <c:pt idx="349">
                  <c:v>42258</c:v>
                </c:pt>
                <c:pt idx="350">
                  <c:v>42265</c:v>
                </c:pt>
                <c:pt idx="351">
                  <c:v>42272</c:v>
                </c:pt>
                <c:pt idx="352">
                  <c:v>42279</c:v>
                </c:pt>
                <c:pt idx="353">
                  <c:v>42286</c:v>
                </c:pt>
                <c:pt idx="354">
                  <c:v>42293</c:v>
                </c:pt>
                <c:pt idx="355">
                  <c:v>42300</c:v>
                </c:pt>
                <c:pt idx="356">
                  <c:v>42307</c:v>
                </c:pt>
                <c:pt idx="357">
                  <c:v>42314</c:v>
                </c:pt>
                <c:pt idx="358">
                  <c:v>42321</c:v>
                </c:pt>
                <c:pt idx="359">
                  <c:v>42328</c:v>
                </c:pt>
                <c:pt idx="360">
                  <c:v>42335</c:v>
                </c:pt>
                <c:pt idx="361">
                  <c:v>42342</c:v>
                </c:pt>
                <c:pt idx="362">
                  <c:v>42349</c:v>
                </c:pt>
                <c:pt idx="363">
                  <c:v>42356</c:v>
                </c:pt>
                <c:pt idx="364">
                  <c:v>42363</c:v>
                </c:pt>
                <c:pt idx="365">
                  <c:v>42370</c:v>
                </c:pt>
                <c:pt idx="366">
                  <c:v>42377</c:v>
                </c:pt>
                <c:pt idx="367">
                  <c:v>42384</c:v>
                </c:pt>
                <c:pt idx="368">
                  <c:v>42391</c:v>
                </c:pt>
                <c:pt idx="369">
                  <c:v>42398</c:v>
                </c:pt>
                <c:pt idx="370">
                  <c:v>42405</c:v>
                </c:pt>
                <c:pt idx="371">
                  <c:v>42412</c:v>
                </c:pt>
                <c:pt idx="372">
                  <c:v>42419</c:v>
                </c:pt>
                <c:pt idx="373">
                  <c:v>42426</c:v>
                </c:pt>
                <c:pt idx="374">
                  <c:v>42433</c:v>
                </c:pt>
                <c:pt idx="375">
                  <c:v>42440</c:v>
                </c:pt>
                <c:pt idx="376">
                  <c:v>42447</c:v>
                </c:pt>
                <c:pt idx="377">
                  <c:v>42454</c:v>
                </c:pt>
                <c:pt idx="378">
                  <c:v>42461</c:v>
                </c:pt>
                <c:pt idx="379">
                  <c:v>42468</c:v>
                </c:pt>
                <c:pt idx="380">
                  <c:v>42475</c:v>
                </c:pt>
                <c:pt idx="381">
                  <c:v>42482</c:v>
                </c:pt>
                <c:pt idx="382">
                  <c:v>42489</c:v>
                </c:pt>
                <c:pt idx="383">
                  <c:v>42496</c:v>
                </c:pt>
                <c:pt idx="384">
                  <c:v>42503</c:v>
                </c:pt>
                <c:pt idx="385">
                  <c:v>42510</c:v>
                </c:pt>
                <c:pt idx="386">
                  <c:v>42517</c:v>
                </c:pt>
                <c:pt idx="387">
                  <c:v>42524</c:v>
                </c:pt>
                <c:pt idx="388">
                  <c:v>42531</c:v>
                </c:pt>
                <c:pt idx="389">
                  <c:v>42538</c:v>
                </c:pt>
                <c:pt idx="390">
                  <c:v>42545</c:v>
                </c:pt>
                <c:pt idx="391">
                  <c:v>42552</c:v>
                </c:pt>
                <c:pt idx="392">
                  <c:v>42559</c:v>
                </c:pt>
                <c:pt idx="393">
                  <c:v>42566</c:v>
                </c:pt>
                <c:pt idx="394">
                  <c:v>42573</c:v>
                </c:pt>
                <c:pt idx="395">
                  <c:v>42580</c:v>
                </c:pt>
                <c:pt idx="396">
                  <c:v>42587</c:v>
                </c:pt>
                <c:pt idx="397">
                  <c:v>42594</c:v>
                </c:pt>
                <c:pt idx="398">
                  <c:v>42601</c:v>
                </c:pt>
                <c:pt idx="399">
                  <c:v>42608</c:v>
                </c:pt>
                <c:pt idx="400">
                  <c:v>42615</c:v>
                </c:pt>
                <c:pt idx="401">
                  <c:v>42622</c:v>
                </c:pt>
                <c:pt idx="402">
                  <c:v>42629</c:v>
                </c:pt>
                <c:pt idx="403">
                  <c:v>42636</c:v>
                </c:pt>
                <c:pt idx="404">
                  <c:v>42643</c:v>
                </c:pt>
                <c:pt idx="405">
                  <c:v>42650</c:v>
                </c:pt>
                <c:pt idx="406">
                  <c:v>42657</c:v>
                </c:pt>
                <c:pt idx="407">
                  <c:v>42664</c:v>
                </c:pt>
                <c:pt idx="408">
                  <c:v>42671</c:v>
                </c:pt>
                <c:pt idx="409">
                  <c:v>42678</c:v>
                </c:pt>
                <c:pt idx="410">
                  <c:v>42685</c:v>
                </c:pt>
                <c:pt idx="411">
                  <c:v>42692</c:v>
                </c:pt>
                <c:pt idx="412">
                  <c:v>42699</c:v>
                </c:pt>
                <c:pt idx="413">
                  <c:v>42706</c:v>
                </c:pt>
                <c:pt idx="414">
                  <c:v>42713</c:v>
                </c:pt>
                <c:pt idx="415">
                  <c:v>42720</c:v>
                </c:pt>
                <c:pt idx="416">
                  <c:v>42727</c:v>
                </c:pt>
                <c:pt idx="417">
                  <c:v>42734</c:v>
                </c:pt>
                <c:pt idx="418">
                  <c:v>42741</c:v>
                </c:pt>
                <c:pt idx="419">
                  <c:v>42748</c:v>
                </c:pt>
                <c:pt idx="420">
                  <c:v>42755</c:v>
                </c:pt>
                <c:pt idx="421">
                  <c:v>42762</c:v>
                </c:pt>
                <c:pt idx="422">
                  <c:v>42769</c:v>
                </c:pt>
                <c:pt idx="423">
                  <c:v>42776</c:v>
                </c:pt>
                <c:pt idx="424">
                  <c:v>42783</c:v>
                </c:pt>
                <c:pt idx="425">
                  <c:v>42790</c:v>
                </c:pt>
                <c:pt idx="426">
                  <c:v>42797</c:v>
                </c:pt>
                <c:pt idx="427">
                  <c:v>42804</c:v>
                </c:pt>
                <c:pt idx="428">
                  <c:v>42811</c:v>
                </c:pt>
                <c:pt idx="429">
                  <c:v>42818</c:v>
                </c:pt>
                <c:pt idx="430">
                  <c:v>42825</c:v>
                </c:pt>
                <c:pt idx="431">
                  <c:v>42832</c:v>
                </c:pt>
                <c:pt idx="432">
                  <c:v>42839</c:v>
                </c:pt>
                <c:pt idx="433">
                  <c:v>42846</c:v>
                </c:pt>
                <c:pt idx="434">
                  <c:v>42853</c:v>
                </c:pt>
                <c:pt idx="435">
                  <c:v>42860</c:v>
                </c:pt>
                <c:pt idx="436">
                  <c:v>42867</c:v>
                </c:pt>
                <c:pt idx="437">
                  <c:v>42874</c:v>
                </c:pt>
                <c:pt idx="438">
                  <c:v>42881</c:v>
                </c:pt>
                <c:pt idx="439">
                  <c:v>42888</c:v>
                </c:pt>
                <c:pt idx="440">
                  <c:v>42895</c:v>
                </c:pt>
                <c:pt idx="441">
                  <c:v>42902</c:v>
                </c:pt>
                <c:pt idx="442">
                  <c:v>42909</c:v>
                </c:pt>
                <c:pt idx="443">
                  <c:v>42916</c:v>
                </c:pt>
                <c:pt idx="444">
                  <c:v>42923</c:v>
                </c:pt>
                <c:pt idx="445">
                  <c:v>42930</c:v>
                </c:pt>
                <c:pt idx="446">
                  <c:v>42937</c:v>
                </c:pt>
                <c:pt idx="447">
                  <c:v>42944</c:v>
                </c:pt>
                <c:pt idx="448">
                  <c:v>42951</c:v>
                </c:pt>
                <c:pt idx="449">
                  <c:v>42958</c:v>
                </c:pt>
                <c:pt idx="450">
                  <c:v>42965</c:v>
                </c:pt>
                <c:pt idx="451">
                  <c:v>42972</c:v>
                </c:pt>
                <c:pt idx="452">
                  <c:v>42979</c:v>
                </c:pt>
                <c:pt idx="453">
                  <c:v>42986</c:v>
                </c:pt>
                <c:pt idx="454">
                  <c:v>42993</c:v>
                </c:pt>
                <c:pt idx="455">
                  <c:v>43000</c:v>
                </c:pt>
                <c:pt idx="456">
                  <c:v>43007</c:v>
                </c:pt>
                <c:pt idx="457">
                  <c:v>43014</c:v>
                </c:pt>
                <c:pt idx="458">
                  <c:v>43021</c:v>
                </c:pt>
                <c:pt idx="459">
                  <c:v>43028</c:v>
                </c:pt>
                <c:pt idx="460">
                  <c:v>43035</c:v>
                </c:pt>
                <c:pt idx="461">
                  <c:v>43042</c:v>
                </c:pt>
                <c:pt idx="462">
                  <c:v>43049</c:v>
                </c:pt>
                <c:pt idx="463">
                  <c:v>43056</c:v>
                </c:pt>
                <c:pt idx="464">
                  <c:v>43063</c:v>
                </c:pt>
                <c:pt idx="465">
                  <c:v>43070</c:v>
                </c:pt>
                <c:pt idx="466">
                  <c:v>43077</c:v>
                </c:pt>
                <c:pt idx="467">
                  <c:v>43084</c:v>
                </c:pt>
                <c:pt idx="468">
                  <c:v>43091</c:v>
                </c:pt>
                <c:pt idx="469">
                  <c:v>43098</c:v>
                </c:pt>
                <c:pt idx="470">
                  <c:v>43105</c:v>
                </c:pt>
                <c:pt idx="471">
                  <c:v>43112</c:v>
                </c:pt>
                <c:pt idx="472">
                  <c:v>43119</c:v>
                </c:pt>
                <c:pt idx="473">
                  <c:v>43126</c:v>
                </c:pt>
                <c:pt idx="474">
                  <c:v>43133</c:v>
                </c:pt>
                <c:pt idx="475">
                  <c:v>43140</c:v>
                </c:pt>
                <c:pt idx="476">
                  <c:v>43147</c:v>
                </c:pt>
                <c:pt idx="477">
                  <c:v>43154</c:v>
                </c:pt>
                <c:pt idx="478">
                  <c:v>43161</c:v>
                </c:pt>
                <c:pt idx="479">
                  <c:v>43168</c:v>
                </c:pt>
                <c:pt idx="480">
                  <c:v>43175</c:v>
                </c:pt>
                <c:pt idx="481">
                  <c:v>43182</c:v>
                </c:pt>
                <c:pt idx="482">
                  <c:v>43189</c:v>
                </c:pt>
                <c:pt idx="483">
                  <c:v>43196</c:v>
                </c:pt>
                <c:pt idx="484">
                  <c:v>43203</c:v>
                </c:pt>
                <c:pt idx="485">
                  <c:v>43210</c:v>
                </c:pt>
                <c:pt idx="486">
                  <c:v>43217</c:v>
                </c:pt>
                <c:pt idx="487">
                  <c:v>43224</c:v>
                </c:pt>
                <c:pt idx="488">
                  <c:v>43231</c:v>
                </c:pt>
                <c:pt idx="489">
                  <c:v>43238</c:v>
                </c:pt>
                <c:pt idx="490">
                  <c:v>43245</c:v>
                </c:pt>
                <c:pt idx="491">
                  <c:v>43252</c:v>
                </c:pt>
                <c:pt idx="492">
                  <c:v>43259</c:v>
                </c:pt>
                <c:pt idx="493">
                  <c:v>43266</c:v>
                </c:pt>
                <c:pt idx="494">
                  <c:v>43273</c:v>
                </c:pt>
                <c:pt idx="495">
                  <c:v>43280</c:v>
                </c:pt>
                <c:pt idx="496">
                  <c:v>43287</c:v>
                </c:pt>
                <c:pt idx="497">
                  <c:v>43294</c:v>
                </c:pt>
                <c:pt idx="498">
                  <c:v>43301</c:v>
                </c:pt>
                <c:pt idx="499">
                  <c:v>43308</c:v>
                </c:pt>
                <c:pt idx="500">
                  <c:v>43315</c:v>
                </c:pt>
                <c:pt idx="501">
                  <c:v>43322</c:v>
                </c:pt>
                <c:pt idx="502">
                  <c:v>43329</c:v>
                </c:pt>
                <c:pt idx="503">
                  <c:v>43336</c:v>
                </c:pt>
                <c:pt idx="504">
                  <c:v>43343</c:v>
                </c:pt>
                <c:pt idx="505">
                  <c:v>43350</c:v>
                </c:pt>
                <c:pt idx="506">
                  <c:v>43357</c:v>
                </c:pt>
                <c:pt idx="507">
                  <c:v>43364</c:v>
                </c:pt>
                <c:pt idx="508">
                  <c:v>43371</c:v>
                </c:pt>
                <c:pt idx="509">
                  <c:v>43378</c:v>
                </c:pt>
                <c:pt idx="510">
                  <c:v>43385</c:v>
                </c:pt>
                <c:pt idx="511">
                  <c:v>43392</c:v>
                </c:pt>
                <c:pt idx="512">
                  <c:v>43399</c:v>
                </c:pt>
                <c:pt idx="513">
                  <c:v>43406</c:v>
                </c:pt>
                <c:pt idx="514">
                  <c:v>43413</c:v>
                </c:pt>
                <c:pt idx="515">
                  <c:v>43420</c:v>
                </c:pt>
                <c:pt idx="516">
                  <c:v>43427</c:v>
                </c:pt>
                <c:pt idx="517">
                  <c:v>43434</c:v>
                </c:pt>
                <c:pt idx="518">
                  <c:v>43441</c:v>
                </c:pt>
                <c:pt idx="519">
                  <c:v>43448</c:v>
                </c:pt>
                <c:pt idx="520">
                  <c:v>43455</c:v>
                </c:pt>
                <c:pt idx="521">
                  <c:v>43462</c:v>
                </c:pt>
                <c:pt idx="522">
                  <c:v>43469</c:v>
                </c:pt>
                <c:pt idx="523">
                  <c:v>43476</c:v>
                </c:pt>
                <c:pt idx="524">
                  <c:v>43483</c:v>
                </c:pt>
                <c:pt idx="525">
                  <c:v>43490</c:v>
                </c:pt>
                <c:pt idx="526">
                  <c:v>43497</c:v>
                </c:pt>
                <c:pt idx="527">
                  <c:v>43504</c:v>
                </c:pt>
                <c:pt idx="528">
                  <c:v>43511</c:v>
                </c:pt>
                <c:pt idx="529">
                  <c:v>43518</c:v>
                </c:pt>
                <c:pt idx="530">
                  <c:v>43525</c:v>
                </c:pt>
                <c:pt idx="531">
                  <c:v>43532</c:v>
                </c:pt>
                <c:pt idx="532">
                  <c:v>43539</c:v>
                </c:pt>
                <c:pt idx="533">
                  <c:v>43546</c:v>
                </c:pt>
                <c:pt idx="534">
                  <c:v>43553</c:v>
                </c:pt>
                <c:pt idx="535">
                  <c:v>43560</c:v>
                </c:pt>
                <c:pt idx="536">
                  <c:v>43567</c:v>
                </c:pt>
                <c:pt idx="537">
                  <c:v>43574</c:v>
                </c:pt>
                <c:pt idx="538">
                  <c:v>43581</c:v>
                </c:pt>
                <c:pt idx="539">
                  <c:v>43588</c:v>
                </c:pt>
                <c:pt idx="540">
                  <c:v>43595</c:v>
                </c:pt>
                <c:pt idx="541">
                  <c:v>43602</c:v>
                </c:pt>
                <c:pt idx="542">
                  <c:v>43609</c:v>
                </c:pt>
                <c:pt idx="543">
                  <c:v>43616</c:v>
                </c:pt>
                <c:pt idx="544">
                  <c:v>43623</c:v>
                </c:pt>
                <c:pt idx="545">
                  <c:v>43630</c:v>
                </c:pt>
                <c:pt idx="546">
                  <c:v>43637</c:v>
                </c:pt>
                <c:pt idx="547">
                  <c:v>43644</c:v>
                </c:pt>
                <c:pt idx="548">
                  <c:v>43651</c:v>
                </c:pt>
                <c:pt idx="549">
                  <c:v>43658</c:v>
                </c:pt>
                <c:pt idx="550">
                  <c:v>43665</c:v>
                </c:pt>
                <c:pt idx="551">
                  <c:v>43672</c:v>
                </c:pt>
                <c:pt idx="552">
                  <c:v>43679</c:v>
                </c:pt>
                <c:pt idx="553">
                  <c:v>43686</c:v>
                </c:pt>
                <c:pt idx="554">
                  <c:v>43693</c:v>
                </c:pt>
                <c:pt idx="555">
                  <c:v>43700</c:v>
                </c:pt>
                <c:pt idx="556">
                  <c:v>43707</c:v>
                </c:pt>
                <c:pt idx="557">
                  <c:v>43714</c:v>
                </c:pt>
                <c:pt idx="558">
                  <c:v>43721</c:v>
                </c:pt>
                <c:pt idx="559">
                  <c:v>43728</c:v>
                </c:pt>
                <c:pt idx="560">
                  <c:v>43735</c:v>
                </c:pt>
                <c:pt idx="561">
                  <c:v>43742</c:v>
                </c:pt>
                <c:pt idx="562">
                  <c:v>43749</c:v>
                </c:pt>
                <c:pt idx="563">
                  <c:v>43756</c:v>
                </c:pt>
                <c:pt idx="564">
                  <c:v>43763</c:v>
                </c:pt>
                <c:pt idx="565">
                  <c:v>43770</c:v>
                </c:pt>
                <c:pt idx="566">
                  <c:v>43777</c:v>
                </c:pt>
                <c:pt idx="567">
                  <c:v>43784</c:v>
                </c:pt>
                <c:pt idx="568">
                  <c:v>43791</c:v>
                </c:pt>
              </c:numCache>
            </c:numRef>
          </c:cat>
          <c:val>
            <c:numRef>
              <c:f>ANFCI!$B$4:$B$572</c:f>
              <c:numCache>
                <c:formatCode>General</c:formatCode>
                <c:ptCount val="569"/>
                <c:pt idx="0">
                  <c:v>2.2764419999999999</c:v>
                </c:pt>
                <c:pt idx="1">
                  <c:v>2.07992</c:v>
                </c:pt>
                <c:pt idx="2">
                  <c:v>1.9756480000000001</c:v>
                </c:pt>
                <c:pt idx="3">
                  <c:v>1.9334690000000001</c:v>
                </c:pt>
                <c:pt idx="4">
                  <c:v>1.8994409999999999</c:v>
                </c:pt>
                <c:pt idx="5">
                  <c:v>1.8872200000000001</c:v>
                </c:pt>
                <c:pt idx="6">
                  <c:v>1.897546</c:v>
                </c:pt>
                <c:pt idx="7">
                  <c:v>1.9311240000000001</c:v>
                </c:pt>
                <c:pt idx="8">
                  <c:v>1.9746359999999998</c:v>
                </c:pt>
                <c:pt idx="9">
                  <c:v>1.995479</c:v>
                </c:pt>
                <c:pt idx="10">
                  <c:v>1.956164</c:v>
                </c:pt>
                <c:pt idx="11">
                  <c:v>1.8597839999999999</c:v>
                </c:pt>
                <c:pt idx="12">
                  <c:v>1.727705</c:v>
                </c:pt>
                <c:pt idx="13">
                  <c:v>1.5952229999999998</c:v>
                </c:pt>
                <c:pt idx="14">
                  <c:v>1.485174</c:v>
                </c:pt>
                <c:pt idx="15">
                  <c:v>1.3981460000000001</c:v>
                </c:pt>
                <c:pt idx="16">
                  <c:v>1.305151</c:v>
                </c:pt>
                <c:pt idx="17">
                  <c:v>1.1843410000000001</c:v>
                </c:pt>
                <c:pt idx="18">
                  <c:v>1.035955</c:v>
                </c:pt>
                <c:pt idx="19">
                  <c:v>0.89330900000000002</c:v>
                </c:pt>
                <c:pt idx="20">
                  <c:v>0.77883100000000005</c:v>
                </c:pt>
                <c:pt idx="21">
                  <c:v>0.72373799999999999</c:v>
                </c:pt>
                <c:pt idx="22">
                  <c:v>0.70934699999999995</c:v>
                </c:pt>
                <c:pt idx="23">
                  <c:v>0.72041100000000002</c:v>
                </c:pt>
                <c:pt idx="24">
                  <c:v>0.73031000000000001</c:v>
                </c:pt>
                <c:pt idx="25">
                  <c:v>0.70709500000000003</c:v>
                </c:pt>
                <c:pt idx="26">
                  <c:v>0.64396500000000001</c:v>
                </c:pt>
                <c:pt idx="27">
                  <c:v>0.54872699999999996</c:v>
                </c:pt>
                <c:pt idx="28">
                  <c:v>0.42337200000000003</c:v>
                </c:pt>
                <c:pt idx="29">
                  <c:v>0.294765</c:v>
                </c:pt>
                <c:pt idx="30">
                  <c:v>0.185084</c:v>
                </c:pt>
                <c:pt idx="31">
                  <c:v>9.9579000000000001E-2</c:v>
                </c:pt>
                <c:pt idx="32">
                  <c:v>4.7985E-2</c:v>
                </c:pt>
                <c:pt idx="33">
                  <c:v>1.4588E-2</c:v>
                </c:pt>
                <c:pt idx="34">
                  <c:v>-2.0046000000000001E-2</c:v>
                </c:pt>
                <c:pt idx="35">
                  <c:v>-5.9269000000000002E-2</c:v>
                </c:pt>
                <c:pt idx="36">
                  <c:v>-0.108475</c:v>
                </c:pt>
                <c:pt idx="37">
                  <c:v>-0.15815000000000001</c:v>
                </c:pt>
                <c:pt idx="38">
                  <c:v>-0.196882</c:v>
                </c:pt>
                <c:pt idx="39">
                  <c:v>-0.219526</c:v>
                </c:pt>
                <c:pt idx="40">
                  <c:v>-0.23794499999999999</c:v>
                </c:pt>
                <c:pt idx="41">
                  <c:v>-0.247916</c:v>
                </c:pt>
                <c:pt idx="42">
                  <c:v>-0.26811200000000002</c:v>
                </c:pt>
                <c:pt idx="43">
                  <c:v>-0.29029300000000002</c:v>
                </c:pt>
                <c:pt idx="44">
                  <c:v>-0.31514900000000001</c:v>
                </c:pt>
                <c:pt idx="45">
                  <c:v>-0.34383900000000001</c:v>
                </c:pt>
                <c:pt idx="46">
                  <c:v>-0.36763899999999999</c:v>
                </c:pt>
                <c:pt idx="47">
                  <c:v>-0.39374900000000002</c:v>
                </c:pt>
                <c:pt idx="48">
                  <c:v>-0.424757</c:v>
                </c:pt>
                <c:pt idx="49">
                  <c:v>-0.46002900000000002</c:v>
                </c:pt>
                <c:pt idx="50">
                  <c:v>-0.49899900000000003</c:v>
                </c:pt>
                <c:pt idx="51">
                  <c:v>-0.54547699999999999</c:v>
                </c:pt>
                <c:pt idx="52">
                  <c:v>-0.57990900000000001</c:v>
                </c:pt>
                <c:pt idx="53">
                  <c:v>-0.60225399999999996</c:v>
                </c:pt>
                <c:pt idx="54">
                  <c:v>-0.60461699999999996</c:v>
                </c:pt>
                <c:pt idx="55">
                  <c:v>-0.58983200000000002</c:v>
                </c:pt>
                <c:pt idx="56">
                  <c:v>-0.57123100000000004</c:v>
                </c:pt>
                <c:pt idx="57">
                  <c:v>-0.56555299999999997</c:v>
                </c:pt>
                <c:pt idx="58">
                  <c:v>-0.57873399999999997</c:v>
                </c:pt>
                <c:pt idx="59">
                  <c:v>-0.62110600000000005</c:v>
                </c:pt>
                <c:pt idx="60">
                  <c:v>-0.67907300000000004</c:v>
                </c:pt>
                <c:pt idx="61">
                  <c:v>-0.73669200000000001</c:v>
                </c:pt>
                <c:pt idx="62">
                  <c:v>-0.78674100000000002</c:v>
                </c:pt>
                <c:pt idx="63">
                  <c:v>-0.81563600000000003</c:v>
                </c:pt>
                <c:pt idx="64">
                  <c:v>-0.82916400000000001</c:v>
                </c:pt>
                <c:pt idx="65">
                  <c:v>-0.83910399999999996</c:v>
                </c:pt>
                <c:pt idx="66">
                  <c:v>-0.84303399999999995</c:v>
                </c:pt>
                <c:pt idx="67">
                  <c:v>-0.83483700000000005</c:v>
                </c:pt>
                <c:pt idx="68">
                  <c:v>-0.81398700000000002</c:v>
                </c:pt>
                <c:pt idx="69">
                  <c:v>-0.755969</c:v>
                </c:pt>
                <c:pt idx="70">
                  <c:v>-0.66743600000000003</c:v>
                </c:pt>
                <c:pt idx="71">
                  <c:v>-0.57124399999999997</c:v>
                </c:pt>
                <c:pt idx="72">
                  <c:v>-0.47668300000000002</c:v>
                </c:pt>
                <c:pt idx="73">
                  <c:v>-0.41484500000000002</c:v>
                </c:pt>
                <c:pt idx="74">
                  <c:v>-0.396287</c:v>
                </c:pt>
                <c:pt idx="75">
                  <c:v>-0.40513500000000002</c:v>
                </c:pt>
                <c:pt idx="76">
                  <c:v>-0.44345800000000002</c:v>
                </c:pt>
                <c:pt idx="77">
                  <c:v>-0.493558</c:v>
                </c:pt>
                <c:pt idx="78">
                  <c:v>-0.54565600000000003</c:v>
                </c:pt>
                <c:pt idx="79">
                  <c:v>-0.60683900000000002</c:v>
                </c:pt>
                <c:pt idx="80">
                  <c:v>-0.66228900000000002</c:v>
                </c:pt>
                <c:pt idx="81">
                  <c:v>-0.70244399999999996</c:v>
                </c:pt>
                <c:pt idx="82">
                  <c:v>-0.72411800000000004</c:v>
                </c:pt>
                <c:pt idx="83">
                  <c:v>-0.716082</c:v>
                </c:pt>
                <c:pt idx="84">
                  <c:v>-0.68741399999999997</c:v>
                </c:pt>
                <c:pt idx="85">
                  <c:v>-0.65643399999999996</c:v>
                </c:pt>
                <c:pt idx="86">
                  <c:v>-0.63078699999999999</c:v>
                </c:pt>
                <c:pt idx="87">
                  <c:v>-0.62158899999999995</c:v>
                </c:pt>
                <c:pt idx="88">
                  <c:v>-0.63428399999999996</c:v>
                </c:pt>
                <c:pt idx="89">
                  <c:v>-0.65354599999999996</c:v>
                </c:pt>
                <c:pt idx="90">
                  <c:v>-0.67178400000000005</c:v>
                </c:pt>
                <c:pt idx="91">
                  <c:v>-0.68640599999999996</c:v>
                </c:pt>
                <c:pt idx="92">
                  <c:v>-0.69275900000000001</c:v>
                </c:pt>
                <c:pt idx="93">
                  <c:v>-0.70432300000000003</c:v>
                </c:pt>
                <c:pt idx="94">
                  <c:v>-0.72117600000000004</c:v>
                </c:pt>
                <c:pt idx="95">
                  <c:v>-0.743506</c:v>
                </c:pt>
                <c:pt idx="96">
                  <c:v>-0.76246400000000003</c:v>
                </c:pt>
                <c:pt idx="97">
                  <c:v>-0.76285400000000003</c:v>
                </c:pt>
                <c:pt idx="98">
                  <c:v>-0.74690699999999999</c:v>
                </c:pt>
                <c:pt idx="99">
                  <c:v>-0.72067499999999995</c:v>
                </c:pt>
                <c:pt idx="100">
                  <c:v>-0.69545900000000005</c:v>
                </c:pt>
                <c:pt idx="101">
                  <c:v>-0.68868399999999996</c:v>
                </c:pt>
                <c:pt idx="102">
                  <c:v>-0.70025400000000004</c:v>
                </c:pt>
                <c:pt idx="103">
                  <c:v>-0.71868200000000004</c:v>
                </c:pt>
                <c:pt idx="104">
                  <c:v>-0.74004099999999995</c:v>
                </c:pt>
                <c:pt idx="105">
                  <c:v>-0.75715299999999996</c:v>
                </c:pt>
                <c:pt idx="106">
                  <c:v>-0.77305000000000001</c:v>
                </c:pt>
                <c:pt idx="107">
                  <c:v>-0.79575300000000004</c:v>
                </c:pt>
                <c:pt idx="108">
                  <c:v>-0.82147199999999998</c:v>
                </c:pt>
                <c:pt idx="109">
                  <c:v>-0.84365000000000001</c:v>
                </c:pt>
                <c:pt idx="110">
                  <c:v>-0.85116899999999995</c:v>
                </c:pt>
                <c:pt idx="111">
                  <c:v>-0.82891899999999996</c:v>
                </c:pt>
                <c:pt idx="112">
                  <c:v>-0.78024099999999996</c:v>
                </c:pt>
                <c:pt idx="113">
                  <c:v>-0.72346699999999997</c:v>
                </c:pt>
                <c:pt idx="114">
                  <c:v>-0.67700899999999997</c:v>
                </c:pt>
                <c:pt idx="115">
                  <c:v>-0.65929499999999996</c:v>
                </c:pt>
                <c:pt idx="116">
                  <c:v>-0.68164400000000003</c:v>
                </c:pt>
                <c:pt idx="117">
                  <c:v>-0.72585599999999995</c:v>
                </c:pt>
                <c:pt idx="118">
                  <c:v>-0.77246899999999996</c:v>
                </c:pt>
                <c:pt idx="119">
                  <c:v>-0.80333100000000002</c:v>
                </c:pt>
                <c:pt idx="120">
                  <c:v>-0.80381000000000002</c:v>
                </c:pt>
                <c:pt idx="121">
                  <c:v>-0.78425400000000001</c:v>
                </c:pt>
                <c:pt idx="122">
                  <c:v>-0.75723799999999997</c:v>
                </c:pt>
                <c:pt idx="123">
                  <c:v>-0.74132900000000002</c:v>
                </c:pt>
                <c:pt idx="124">
                  <c:v>-0.74396600000000002</c:v>
                </c:pt>
                <c:pt idx="125">
                  <c:v>-0.75868100000000005</c:v>
                </c:pt>
                <c:pt idx="126">
                  <c:v>-0.77527699999999999</c:v>
                </c:pt>
                <c:pt idx="127">
                  <c:v>-0.78079900000000002</c:v>
                </c:pt>
                <c:pt idx="128">
                  <c:v>-0.77700400000000003</c:v>
                </c:pt>
                <c:pt idx="129">
                  <c:v>-0.77059500000000003</c:v>
                </c:pt>
                <c:pt idx="130">
                  <c:v>-0.77431499999999998</c:v>
                </c:pt>
                <c:pt idx="131">
                  <c:v>-0.78380300000000003</c:v>
                </c:pt>
                <c:pt idx="132">
                  <c:v>-0.78241799999999995</c:v>
                </c:pt>
                <c:pt idx="133">
                  <c:v>-0.75499400000000005</c:v>
                </c:pt>
                <c:pt idx="134">
                  <c:v>-0.68760900000000003</c:v>
                </c:pt>
                <c:pt idx="135">
                  <c:v>-0.58188399999999996</c:v>
                </c:pt>
                <c:pt idx="136">
                  <c:v>-0.46340300000000001</c:v>
                </c:pt>
                <c:pt idx="137">
                  <c:v>-0.37571100000000002</c:v>
                </c:pt>
                <c:pt idx="138">
                  <c:v>-0.319795</c:v>
                </c:pt>
                <c:pt idx="139">
                  <c:v>-0.29810500000000001</c:v>
                </c:pt>
                <c:pt idx="140">
                  <c:v>-0.28412999999999999</c:v>
                </c:pt>
                <c:pt idx="141">
                  <c:v>-0.26469700000000002</c:v>
                </c:pt>
                <c:pt idx="142">
                  <c:v>-0.23491999999999999</c:v>
                </c:pt>
                <c:pt idx="143">
                  <c:v>-0.21942400000000001</c:v>
                </c:pt>
                <c:pt idx="144">
                  <c:v>-0.235901</c:v>
                </c:pt>
                <c:pt idx="145">
                  <c:v>-0.28611399999999998</c:v>
                </c:pt>
                <c:pt idx="146">
                  <c:v>-0.34239199999999997</c:v>
                </c:pt>
                <c:pt idx="147">
                  <c:v>-0.38235799999999998</c:v>
                </c:pt>
                <c:pt idx="148">
                  <c:v>-0.38314700000000002</c:v>
                </c:pt>
                <c:pt idx="149">
                  <c:v>-0.35312300000000002</c:v>
                </c:pt>
                <c:pt idx="150">
                  <c:v>-0.31111100000000003</c:v>
                </c:pt>
                <c:pt idx="151">
                  <c:v>-0.28222199999999997</c:v>
                </c:pt>
                <c:pt idx="152">
                  <c:v>-0.27965899999999999</c:v>
                </c:pt>
                <c:pt idx="153">
                  <c:v>-0.29059400000000002</c:v>
                </c:pt>
                <c:pt idx="154">
                  <c:v>-0.30314200000000002</c:v>
                </c:pt>
                <c:pt idx="155">
                  <c:v>-0.319102</c:v>
                </c:pt>
                <c:pt idx="156">
                  <c:v>-0.34094799999999997</c:v>
                </c:pt>
                <c:pt idx="157">
                  <c:v>-0.37542199999999998</c:v>
                </c:pt>
                <c:pt idx="158">
                  <c:v>-0.43246699999999999</c:v>
                </c:pt>
                <c:pt idx="159">
                  <c:v>-0.50013600000000002</c:v>
                </c:pt>
                <c:pt idx="160">
                  <c:v>-0.55974599999999997</c:v>
                </c:pt>
                <c:pt idx="161">
                  <c:v>-0.59922200000000003</c:v>
                </c:pt>
                <c:pt idx="162">
                  <c:v>-0.61571699999999996</c:v>
                </c:pt>
                <c:pt idx="163">
                  <c:v>-0.61928899999999998</c:v>
                </c:pt>
                <c:pt idx="164">
                  <c:v>-0.62565899999999997</c:v>
                </c:pt>
                <c:pt idx="165">
                  <c:v>-0.64505100000000004</c:v>
                </c:pt>
                <c:pt idx="166">
                  <c:v>-0.67540199999999995</c:v>
                </c:pt>
                <c:pt idx="167">
                  <c:v>-0.70656600000000003</c:v>
                </c:pt>
                <c:pt idx="168">
                  <c:v>-0.72062000000000004</c:v>
                </c:pt>
                <c:pt idx="169">
                  <c:v>-0.71351100000000001</c:v>
                </c:pt>
                <c:pt idx="170">
                  <c:v>-0.69353399999999998</c:v>
                </c:pt>
                <c:pt idx="171">
                  <c:v>-0.675091</c:v>
                </c:pt>
                <c:pt idx="172">
                  <c:v>-0.66495099999999996</c:v>
                </c:pt>
                <c:pt idx="173">
                  <c:v>-0.66119799999999995</c:v>
                </c:pt>
                <c:pt idx="174">
                  <c:v>-0.65143300000000004</c:v>
                </c:pt>
                <c:pt idx="175">
                  <c:v>-0.62005999999999994</c:v>
                </c:pt>
                <c:pt idx="176">
                  <c:v>-0.56761799999999996</c:v>
                </c:pt>
                <c:pt idx="177">
                  <c:v>-0.51244699999999999</c:v>
                </c:pt>
                <c:pt idx="178">
                  <c:v>-0.46559699999999998</c:v>
                </c:pt>
                <c:pt idx="179">
                  <c:v>-0.44095499999999999</c:v>
                </c:pt>
                <c:pt idx="180">
                  <c:v>-0.44926700000000003</c:v>
                </c:pt>
                <c:pt idx="181">
                  <c:v>-0.47850300000000001</c:v>
                </c:pt>
                <c:pt idx="182">
                  <c:v>-0.51298100000000002</c:v>
                </c:pt>
                <c:pt idx="183">
                  <c:v>-0.54358300000000004</c:v>
                </c:pt>
                <c:pt idx="184">
                  <c:v>-0.56400799999999995</c:v>
                </c:pt>
                <c:pt idx="185">
                  <c:v>-0.57370200000000005</c:v>
                </c:pt>
                <c:pt idx="186">
                  <c:v>-0.58141299999999996</c:v>
                </c:pt>
                <c:pt idx="187">
                  <c:v>-0.59240300000000001</c:v>
                </c:pt>
                <c:pt idx="188">
                  <c:v>-0.60766900000000001</c:v>
                </c:pt>
                <c:pt idx="189">
                  <c:v>-0.62618799999999997</c:v>
                </c:pt>
                <c:pt idx="190">
                  <c:v>-0.64361199999999996</c:v>
                </c:pt>
                <c:pt idx="191">
                  <c:v>-0.66047199999999995</c:v>
                </c:pt>
                <c:pt idx="192">
                  <c:v>-0.67957299999999998</c:v>
                </c:pt>
                <c:pt idx="193">
                  <c:v>-0.70462100000000005</c:v>
                </c:pt>
                <c:pt idx="194">
                  <c:v>-0.73405200000000004</c:v>
                </c:pt>
                <c:pt idx="195">
                  <c:v>-0.76693900000000004</c:v>
                </c:pt>
                <c:pt idx="196">
                  <c:v>-0.80002799999999996</c:v>
                </c:pt>
                <c:pt idx="197">
                  <c:v>-0.82499299999999998</c:v>
                </c:pt>
                <c:pt idx="198">
                  <c:v>-0.83718800000000004</c:v>
                </c:pt>
                <c:pt idx="199">
                  <c:v>-0.83516000000000001</c:v>
                </c:pt>
                <c:pt idx="200">
                  <c:v>-0.82691800000000004</c:v>
                </c:pt>
                <c:pt idx="201">
                  <c:v>-0.81955199999999995</c:v>
                </c:pt>
                <c:pt idx="202">
                  <c:v>-0.81893000000000005</c:v>
                </c:pt>
                <c:pt idx="203">
                  <c:v>-0.82953299999999996</c:v>
                </c:pt>
                <c:pt idx="204">
                  <c:v>-0.83985299999999996</c:v>
                </c:pt>
                <c:pt idx="205">
                  <c:v>-0.84360299999999999</c:v>
                </c:pt>
                <c:pt idx="206">
                  <c:v>-0.84246699999999997</c:v>
                </c:pt>
                <c:pt idx="207">
                  <c:v>-0.83879000000000004</c:v>
                </c:pt>
                <c:pt idx="208">
                  <c:v>-0.83820499999999998</c:v>
                </c:pt>
                <c:pt idx="209">
                  <c:v>-0.851186</c:v>
                </c:pt>
                <c:pt idx="210">
                  <c:v>-0.86740200000000001</c:v>
                </c:pt>
                <c:pt idx="211">
                  <c:v>-0.87795800000000002</c:v>
                </c:pt>
                <c:pt idx="212">
                  <c:v>-0.88023499999999999</c:v>
                </c:pt>
                <c:pt idx="213">
                  <c:v>-0.87302900000000005</c:v>
                </c:pt>
                <c:pt idx="214">
                  <c:v>-0.86308300000000004</c:v>
                </c:pt>
                <c:pt idx="215">
                  <c:v>-0.86394599999999999</c:v>
                </c:pt>
                <c:pt idx="216">
                  <c:v>-0.87735099999999999</c:v>
                </c:pt>
                <c:pt idx="217">
                  <c:v>-0.89946199999999998</c:v>
                </c:pt>
                <c:pt idx="218">
                  <c:v>-0.93294999999999995</c:v>
                </c:pt>
                <c:pt idx="219">
                  <c:v>-0.96615600000000001</c:v>
                </c:pt>
                <c:pt idx="220">
                  <c:v>-0.99434199999999995</c:v>
                </c:pt>
                <c:pt idx="221">
                  <c:v>-1.0182960000000001</c:v>
                </c:pt>
                <c:pt idx="222">
                  <c:v>-1.0317799999999999</c:v>
                </c:pt>
                <c:pt idx="223">
                  <c:v>-1.032707</c:v>
                </c:pt>
                <c:pt idx="224">
                  <c:v>-1.0165729999999999</c:v>
                </c:pt>
                <c:pt idx="225">
                  <c:v>-1.0003329999999999</c:v>
                </c:pt>
                <c:pt idx="226">
                  <c:v>-0.98105399999999998</c:v>
                </c:pt>
                <c:pt idx="227">
                  <c:v>-0.97072999999999998</c:v>
                </c:pt>
                <c:pt idx="228">
                  <c:v>-0.96233999999999997</c:v>
                </c:pt>
                <c:pt idx="229">
                  <c:v>-0.95021699999999998</c:v>
                </c:pt>
                <c:pt idx="230">
                  <c:v>-0.92820899999999995</c:v>
                </c:pt>
                <c:pt idx="231">
                  <c:v>-0.89546999999999999</c:v>
                </c:pt>
                <c:pt idx="232">
                  <c:v>-0.86110900000000001</c:v>
                </c:pt>
                <c:pt idx="233">
                  <c:v>-0.83527899999999999</c:v>
                </c:pt>
                <c:pt idx="234">
                  <c:v>-0.82671700000000004</c:v>
                </c:pt>
                <c:pt idx="235">
                  <c:v>-0.83562499999999995</c:v>
                </c:pt>
                <c:pt idx="236">
                  <c:v>-0.86011499999999996</c:v>
                </c:pt>
                <c:pt idx="237">
                  <c:v>-0.88822500000000004</c:v>
                </c:pt>
                <c:pt idx="238">
                  <c:v>-0.91204200000000002</c:v>
                </c:pt>
                <c:pt idx="239">
                  <c:v>-0.92639800000000005</c:v>
                </c:pt>
                <c:pt idx="240">
                  <c:v>-0.929558</c:v>
                </c:pt>
                <c:pt idx="241">
                  <c:v>-0.92257699999999998</c:v>
                </c:pt>
                <c:pt idx="242">
                  <c:v>-0.91293400000000002</c:v>
                </c:pt>
                <c:pt idx="243">
                  <c:v>-0.90727500000000005</c:v>
                </c:pt>
                <c:pt idx="244">
                  <c:v>-0.90797700000000003</c:v>
                </c:pt>
                <c:pt idx="245">
                  <c:v>-0.91449800000000003</c:v>
                </c:pt>
                <c:pt idx="246">
                  <c:v>-0.92256199999999999</c:v>
                </c:pt>
                <c:pt idx="247">
                  <c:v>-0.93184800000000001</c:v>
                </c:pt>
                <c:pt idx="248">
                  <c:v>-0.94172800000000001</c:v>
                </c:pt>
                <c:pt idx="249">
                  <c:v>-0.95822200000000002</c:v>
                </c:pt>
                <c:pt idx="250">
                  <c:v>-0.97848599999999997</c:v>
                </c:pt>
                <c:pt idx="251">
                  <c:v>-0.99983</c:v>
                </c:pt>
                <c:pt idx="252">
                  <c:v>-1.017671</c:v>
                </c:pt>
                <c:pt idx="253">
                  <c:v>-1.031315</c:v>
                </c:pt>
                <c:pt idx="254">
                  <c:v>-1.043194</c:v>
                </c:pt>
                <c:pt idx="255">
                  <c:v>-1.0522419999999999</c:v>
                </c:pt>
                <c:pt idx="256">
                  <c:v>-1.063034</c:v>
                </c:pt>
                <c:pt idx="257">
                  <c:v>-1.076692</c:v>
                </c:pt>
                <c:pt idx="258">
                  <c:v>-1.089677</c:v>
                </c:pt>
                <c:pt idx="259">
                  <c:v>-1.0991900000000001</c:v>
                </c:pt>
                <c:pt idx="260">
                  <c:v>-1.106204</c:v>
                </c:pt>
                <c:pt idx="261">
                  <c:v>-1.101523</c:v>
                </c:pt>
                <c:pt idx="262">
                  <c:v>-1.087402</c:v>
                </c:pt>
                <c:pt idx="263">
                  <c:v>-1.0695319999999999</c:v>
                </c:pt>
                <c:pt idx="264">
                  <c:v>-1.0514049999999999</c:v>
                </c:pt>
                <c:pt idx="265">
                  <c:v>-1.0420180000000001</c:v>
                </c:pt>
                <c:pt idx="266">
                  <c:v>-1.046405</c:v>
                </c:pt>
                <c:pt idx="267">
                  <c:v>-1.0584880000000001</c:v>
                </c:pt>
                <c:pt idx="268">
                  <c:v>-1.0681849999999999</c:v>
                </c:pt>
                <c:pt idx="269">
                  <c:v>-1.0671120000000001</c:v>
                </c:pt>
                <c:pt idx="270">
                  <c:v>-1.0466519999999999</c:v>
                </c:pt>
                <c:pt idx="271">
                  <c:v>-1.0155730000000001</c:v>
                </c:pt>
                <c:pt idx="272">
                  <c:v>-0.98066500000000001</c:v>
                </c:pt>
                <c:pt idx="273">
                  <c:v>-0.94574000000000003</c:v>
                </c:pt>
                <c:pt idx="274">
                  <c:v>-0.920095</c:v>
                </c:pt>
                <c:pt idx="275">
                  <c:v>-0.90495700000000001</c:v>
                </c:pt>
                <c:pt idx="276">
                  <c:v>-0.89864299999999997</c:v>
                </c:pt>
                <c:pt idx="277">
                  <c:v>-0.90037199999999995</c:v>
                </c:pt>
                <c:pt idx="278">
                  <c:v>-0.91041300000000003</c:v>
                </c:pt>
                <c:pt idx="279">
                  <c:v>-0.92522400000000005</c:v>
                </c:pt>
                <c:pt idx="280">
                  <c:v>-0.93991199999999997</c:v>
                </c:pt>
                <c:pt idx="281">
                  <c:v>-0.95385699999999995</c:v>
                </c:pt>
                <c:pt idx="282">
                  <c:v>-0.96317600000000003</c:v>
                </c:pt>
                <c:pt idx="283">
                  <c:v>-0.96666399999999997</c:v>
                </c:pt>
                <c:pt idx="284">
                  <c:v>-0.968221</c:v>
                </c:pt>
                <c:pt idx="285">
                  <c:v>-0.9698</c:v>
                </c:pt>
                <c:pt idx="286">
                  <c:v>-0.97317600000000004</c:v>
                </c:pt>
                <c:pt idx="287">
                  <c:v>-0.97434600000000005</c:v>
                </c:pt>
                <c:pt idx="288">
                  <c:v>-0.97003399999999995</c:v>
                </c:pt>
                <c:pt idx="289">
                  <c:v>-0.95503300000000002</c:v>
                </c:pt>
                <c:pt idx="290">
                  <c:v>-0.93525100000000005</c:v>
                </c:pt>
                <c:pt idx="291">
                  <c:v>-0.91522899999999996</c:v>
                </c:pt>
                <c:pt idx="292">
                  <c:v>-0.905968</c:v>
                </c:pt>
                <c:pt idx="293">
                  <c:v>-0.91139899999999996</c:v>
                </c:pt>
                <c:pt idx="294">
                  <c:v>-0.92611200000000005</c:v>
                </c:pt>
                <c:pt idx="295">
                  <c:v>-0.94292600000000004</c:v>
                </c:pt>
                <c:pt idx="296">
                  <c:v>-0.95513700000000001</c:v>
                </c:pt>
                <c:pt idx="297">
                  <c:v>-0.95387299999999997</c:v>
                </c:pt>
                <c:pt idx="298">
                  <c:v>-0.94142099999999995</c:v>
                </c:pt>
                <c:pt idx="299">
                  <c:v>-0.92115100000000005</c:v>
                </c:pt>
                <c:pt idx="300">
                  <c:v>-0.90220900000000004</c:v>
                </c:pt>
                <c:pt idx="301">
                  <c:v>-0.892625</c:v>
                </c:pt>
                <c:pt idx="302">
                  <c:v>-0.89305599999999996</c:v>
                </c:pt>
                <c:pt idx="303">
                  <c:v>-0.91060700000000006</c:v>
                </c:pt>
                <c:pt idx="304">
                  <c:v>-0.93407899999999999</c:v>
                </c:pt>
                <c:pt idx="305">
                  <c:v>-0.95363699999999996</c:v>
                </c:pt>
                <c:pt idx="306">
                  <c:v>-0.95989100000000005</c:v>
                </c:pt>
                <c:pt idx="307">
                  <c:v>-0.94647300000000001</c:v>
                </c:pt>
                <c:pt idx="308">
                  <c:v>-0.91518200000000005</c:v>
                </c:pt>
                <c:pt idx="309">
                  <c:v>-0.87510200000000005</c:v>
                </c:pt>
                <c:pt idx="310">
                  <c:v>-0.83905399999999997</c:v>
                </c:pt>
                <c:pt idx="311">
                  <c:v>-0.81379400000000002</c:v>
                </c:pt>
                <c:pt idx="312">
                  <c:v>-0.80745699999999998</c:v>
                </c:pt>
                <c:pt idx="313">
                  <c:v>-0.80984699999999998</c:v>
                </c:pt>
                <c:pt idx="314">
                  <c:v>-0.81451399999999996</c:v>
                </c:pt>
                <c:pt idx="315">
                  <c:v>-0.80960200000000004</c:v>
                </c:pt>
                <c:pt idx="316">
                  <c:v>-0.79548300000000005</c:v>
                </c:pt>
                <c:pt idx="317">
                  <c:v>-0.77981199999999995</c:v>
                </c:pt>
                <c:pt idx="318">
                  <c:v>-0.76744900000000005</c:v>
                </c:pt>
                <c:pt idx="319">
                  <c:v>-0.76620699999999997</c:v>
                </c:pt>
                <c:pt idx="320">
                  <c:v>-0.77282200000000001</c:v>
                </c:pt>
                <c:pt idx="321">
                  <c:v>-0.78448799999999996</c:v>
                </c:pt>
                <c:pt idx="322">
                  <c:v>-0.79234300000000002</c:v>
                </c:pt>
                <c:pt idx="323">
                  <c:v>-0.80059800000000003</c:v>
                </c:pt>
                <c:pt idx="324">
                  <c:v>-0.80987299999999995</c:v>
                </c:pt>
                <c:pt idx="325">
                  <c:v>-0.82027799999999995</c:v>
                </c:pt>
                <c:pt idx="326">
                  <c:v>-0.83270500000000003</c:v>
                </c:pt>
                <c:pt idx="327">
                  <c:v>-0.84072499999999994</c:v>
                </c:pt>
                <c:pt idx="328">
                  <c:v>-0.838974</c:v>
                </c:pt>
                <c:pt idx="329">
                  <c:v>-0.83236500000000002</c:v>
                </c:pt>
                <c:pt idx="330">
                  <c:v>-0.81820800000000005</c:v>
                </c:pt>
                <c:pt idx="331">
                  <c:v>-0.80084900000000003</c:v>
                </c:pt>
                <c:pt idx="332">
                  <c:v>-0.78798100000000004</c:v>
                </c:pt>
                <c:pt idx="333">
                  <c:v>-0.77767699999999995</c:v>
                </c:pt>
                <c:pt idx="334">
                  <c:v>-0.77048399999999995</c:v>
                </c:pt>
                <c:pt idx="335">
                  <c:v>-0.76802300000000001</c:v>
                </c:pt>
                <c:pt idx="336">
                  <c:v>-0.76607899999999995</c:v>
                </c:pt>
                <c:pt idx="337">
                  <c:v>-0.76447799999999999</c:v>
                </c:pt>
                <c:pt idx="338">
                  <c:v>-0.76585000000000003</c:v>
                </c:pt>
                <c:pt idx="339">
                  <c:v>-0.76442699999999997</c:v>
                </c:pt>
                <c:pt idx="340">
                  <c:v>-0.76440600000000003</c:v>
                </c:pt>
                <c:pt idx="341">
                  <c:v>-0.76344199999999995</c:v>
                </c:pt>
                <c:pt idx="342">
                  <c:v>-0.75814499999999996</c:v>
                </c:pt>
                <c:pt idx="343">
                  <c:v>-0.74577499999999997</c:v>
                </c:pt>
                <c:pt idx="344">
                  <c:v>-0.72534399999999999</c:v>
                </c:pt>
                <c:pt idx="345">
                  <c:v>-0.69822899999999999</c:v>
                </c:pt>
                <c:pt idx="346">
                  <c:v>-0.669543</c:v>
                </c:pt>
                <c:pt idx="347">
                  <c:v>-0.64655399999999996</c:v>
                </c:pt>
                <c:pt idx="348">
                  <c:v>-0.63437100000000002</c:v>
                </c:pt>
                <c:pt idx="349">
                  <c:v>-0.63261699999999998</c:v>
                </c:pt>
                <c:pt idx="350">
                  <c:v>-0.63436700000000001</c:v>
                </c:pt>
                <c:pt idx="351">
                  <c:v>-0.63851800000000003</c:v>
                </c:pt>
                <c:pt idx="352">
                  <c:v>-0.64221300000000003</c:v>
                </c:pt>
                <c:pt idx="353">
                  <c:v>-0.64913900000000002</c:v>
                </c:pt>
                <c:pt idx="354">
                  <c:v>-0.65816300000000005</c:v>
                </c:pt>
                <c:pt idx="355">
                  <c:v>-0.67042999999999997</c:v>
                </c:pt>
                <c:pt idx="356">
                  <c:v>-0.68406400000000001</c:v>
                </c:pt>
                <c:pt idx="357">
                  <c:v>-0.69430700000000001</c:v>
                </c:pt>
                <c:pt idx="358">
                  <c:v>-0.70006500000000005</c:v>
                </c:pt>
                <c:pt idx="359">
                  <c:v>-0.69660999999999995</c:v>
                </c:pt>
                <c:pt idx="360">
                  <c:v>-0.68089900000000003</c:v>
                </c:pt>
                <c:pt idx="361">
                  <c:v>-0.65141099999999996</c:v>
                </c:pt>
                <c:pt idx="362">
                  <c:v>-0.61268</c:v>
                </c:pt>
                <c:pt idx="363">
                  <c:v>-0.574855</c:v>
                </c:pt>
                <c:pt idx="364">
                  <c:v>-0.54605199999999998</c:v>
                </c:pt>
                <c:pt idx="365">
                  <c:v>-0.53312499999999996</c:v>
                </c:pt>
                <c:pt idx="366">
                  <c:v>-0.53240299999999996</c:v>
                </c:pt>
                <c:pt idx="367">
                  <c:v>-0.53856899999999996</c:v>
                </c:pt>
                <c:pt idx="368">
                  <c:v>-0.54212499999999997</c:v>
                </c:pt>
                <c:pt idx="369">
                  <c:v>-0.538497</c:v>
                </c:pt>
                <c:pt idx="370">
                  <c:v>-0.52674699999999997</c:v>
                </c:pt>
                <c:pt idx="371">
                  <c:v>-0.51099399999999995</c:v>
                </c:pt>
                <c:pt idx="372">
                  <c:v>-0.50675899999999996</c:v>
                </c:pt>
                <c:pt idx="373">
                  <c:v>-0.51381500000000002</c:v>
                </c:pt>
                <c:pt idx="374">
                  <c:v>-0.52870300000000003</c:v>
                </c:pt>
                <c:pt idx="375">
                  <c:v>-0.54437899999999995</c:v>
                </c:pt>
                <c:pt idx="376">
                  <c:v>-0.55243200000000003</c:v>
                </c:pt>
                <c:pt idx="377">
                  <c:v>-0.54496299999999998</c:v>
                </c:pt>
                <c:pt idx="378">
                  <c:v>-0.52681699999999998</c:v>
                </c:pt>
                <c:pt idx="379">
                  <c:v>-0.50233799999999995</c:v>
                </c:pt>
                <c:pt idx="380">
                  <c:v>-0.47909800000000002</c:v>
                </c:pt>
                <c:pt idx="381">
                  <c:v>-0.45955200000000002</c:v>
                </c:pt>
                <c:pt idx="382">
                  <c:v>-0.44430900000000001</c:v>
                </c:pt>
                <c:pt idx="383">
                  <c:v>-0.43262200000000001</c:v>
                </c:pt>
                <c:pt idx="384">
                  <c:v>-0.43201000000000001</c:v>
                </c:pt>
                <c:pt idx="385">
                  <c:v>-0.43740800000000002</c:v>
                </c:pt>
                <c:pt idx="386">
                  <c:v>-0.44669599999999998</c:v>
                </c:pt>
                <c:pt idx="387">
                  <c:v>-0.45569500000000002</c:v>
                </c:pt>
                <c:pt idx="388">
                  <c:v>-0.45482299999999998</c:v>
                </c:pt>
                <c:pt idx="389">
                  <c:v>-0.44009199999999998</c:v>
                </c:pt>
                <c:pt idx="390">
                  <c:v>-0.42201300000000003</c:v>
                </c:pt>
                <c:pt idx="391">
                  <c:v>-0.40412599999999999</c:v>
                </c:pt>
                <c:pt idx="392">
                  <c:v>-0.39638600000000002</c:v>
                </c:pt>
                <c:pt idx="393">
                  <c:v>-0.40482099999999999</c:v>
                </c:pt>
                <c:pt idx="394">
                  <c:v>-0.42287999999999998</c:v>
                </c:pt>
                <c:pt idx="395">
                  <c:v>-0.44396099999999999</c:v>
                </c:pt>
                <c:pt idx="396">
                  <c:v>-0.46010099999999998</c:v>
                </c:pt>
                <c:pt idx="397">
                  <c:v>-0.46454899999999999</c:v>
                </c:pt>
                <c:pt idx="398">
                  <c:v>-0.45850099999999999</c:v>
                </c:pt>
                <c:pt idx="399">
                  <c:v>-0.44553500000000001</c:v>
                </c:pt>
                <c:pt idx="400">
                  <c:v>-0.42782799999999999</c:v>
                </c:pt>
                <c:pt idx="401">
                  <c:v>-0.41619800000000001</c:v>
                </c:pt>
                <c:pt idx="402">
                  <c:v>-0.411381</c:v>
                </c:pt>
                <c:pt idx="403">
                  <c:v>-0.41218900000000003</c:v>
                </c:pt>
                <c:pt idx="404">
                  <c:v>-0.421294</c:v>
                </c:pt>
                <c:pt idx="405">
                  <c:v>-0.433832</c:v>
                </c:pt>
                <c:pt idx="406">
                  <c:v>-0.44426399999999999</c:v>
                </c:pt>
                <c:pt idx="407">
                  <c:v>-0.45699000000000001</c:v>
                </c:pt>
                <c:pt idx="408">
                  <c:v>-0.474713</c:v>
                </c:pt>
                <c:pt idx="409">
                  <c:v>-0.49438500000000002</c:v>
                </c:pt>
                <c:pt idx="410">
                  <c:v>-0.51744100000000004</c:v>
                </c:pt>
                <c:pt idx="411">
                  <c:v>-0.53711900000000001</c:v>
                </c:pt>
                <c:pt idx="412">
                  <c:v>-0.55063200000000001</c:v>
                </c:pt>
                <c:pt idx="413">
                  <c:v>-0.55582600000000004</c:v>
                </c:pt>
                <c:pt idx="414">
                  <c:v>-0.55466400000000005</c:v>
                </c:pt>
                <c:pt idx="415">
                  <c:v>-0.54883199999999999</c:v>
                </c:pt>
                <c:pt idx="416">
                  <c:v>-0.54105499999999995</c:v>
                </c:pt>
                <c:pt idx="417">
                  <c:v>-0.53378199999999998</c:v>
                </c:pt>
                <c:pt idx="418">
                  <c:v>-0.52373499999999995</c:v>
                </c:pt>
                <c:pt idx="419">
                  <c:v>-0.51681500000000002</c:v>
                </c:pt>
                <c:pt idx="420">
                  <c:v>-0.514706</c:v>
                </c:pt>
                <c:pt idx="421">
                  <c:v>-0.51359200000000005</c:v>
                </c:pt>
                <c:pt idx="422">
                  <c:v>-0.51337699999999997</c:v>
                </c:pt>
                <c:pt idx="423">
                  <c:v>-0.512378</c:v>
                </c:pt>
                <c:pt idx="424">
                  <c:v>-0.50841400000000003</c:v>
                </c:pt>
                <c:pt idx="425">
                  <c:v>-0.50200400000000001</c:v>
                </c:pt>
                <c:pt idx="426">
                  <c:v>-0.50146000000000002</c:v>
                </c:pt>
                <c:pt idx="427">
                  <c:v>-0.50551500000000005</c:v>
                </c:pt>
                <c:pt idx="428">
                  <c:v>-0.51309099999999996</c:v>
                </c:pt>
                <c:pt idx="429">
                  <c:v>-0.52595499999999995</c:v>
                </c:pt>
                <c:pt idx="430">
                  <c:v>-0.54054400000000002</c:v>
                </c:pt>
                <c:pt idx="431">
                  <c:v>-0.55184699999999998</c:v>
                </c:pt>
                <c:pt idx="432">
                  <c:v>-0.55982100000000001</c:v>
                </c:pt>
                <c:pt idx="433">
                  <c:v>-0.56207600000000002</c:v>
                </c:pt>
                <c:pt idx="434">
                  <c:v>-0.56166300000000002</c:v>
                </c:pt>
                <c:pt idx="435">
                  <c:v>-0.56065699999999996</c:v>
                </c:pt>
                <c:pt idx="436">
                  <c:v>-0.56432599999999999</c:v>
                </c:pt>
                <c:pt idx="437">
                  <c:v>-0.57211100000000004</c:v>
                </c:pt>
                <c:pt idx="438">
                  <c:v>-0.58591099999999996</c:v>
                </c:pt>
                <c:pt idx="439">
                  <c:v>-0.59457700000000002</c:v>
                </c:pt>
                <c:pt idx="440">
                  <c:v>-0.59760000000000002</c:v>
                </c:pt>
                <c:pt idx="441">
                  <c:v>-0.59702100000000002</c:v>
                </c:pt>
                <c:pt idx="442">
                  <c:v>-0.59526800000000002</c:v>
                </c:pt>
                <c:pt idx="443">
                  <c:v>-0.60614000000000001</c:v>
                </c:pt>
                <c:pt idx="444">
                  <c:v>-0.628498</c:v>
                </c:pt>
                <c:pt idx="445">
                  <c:v>-0.654304</c:v>
                </c:pt>
                <c:pt idx="446">
                  <c:v>-0.675983</c:v>
                </c:pt>
                <c:pt idx="447">
                  <c:v>-0.68138399999999999</c:v>
                </c:pt>
                <c:pt idx="448">
                  <c:v>-0.668601</c:v>
                </c:pt>
                <c:pt idx="449">
                  <c:v>-0.64558099999999996</c:v>
                </c:pt>
                <c:pt idx="450">
                  <c:v>-0.62194300000000002</c:v>
                </c:pt>
                <c:pt idx="451">
                  <c:v>-0.60462300000000002</c:v>
                </c:pt>
                <c:pt idx="452">
                  <c:v>-0.595638</c:v>
                </c:pt>
                <c:pt idx="453">
                  <c:v>-0.5907</c:v>
                </c:pt>
                <c:pt idx="454">
                  <c:v>-0.59189700000000001</c:v>
                </c:pt>
                <c:pt idx="455">
                  <c:v>-0.59511599999999998</c:v>
                </c:pt>
                <c:pt idx="456">
                  <c:v>-0.60332300000000005</c:v>
                </c:pt>
                <c:pt idx="457">
                  <c:v>-0.62001799999999996</c:v>
                </c:pt>
                <c:pt idx="458">
                  <c:v>-0.64364200000000005</c:v>
                </c:pt>
                <c:pt idx="459">
                  <c:v>-0.67339899999999997</c:v>
                </c:pt>
                <c:pt idx="460">
                  <c:v>-0.70430999999999999</c:v>
                </c:pt>
                <c:pt idx="461">
                  <c:v>-0.73176799999999997</c:v>
                </c:pt>
                <c:pt idx="462">
                  <c:v>-0.746892</c:v>
                </c:pt>
                <c:pt idx="463">
                  <c:v>-0.74936700000000001</c:v>
                </c:pt>
                <c:pt idx="464">
                  <c:v>-0.73851299999999998</c:v>
                </c:pt>
                <c:pt idx="465">
                  <c:v>-0.72209599999999996</c:v>
                </c:pt>
                <c:pt idx="466">
                  <c:v>-0.70886400000000005</c:v>
                </c:pt>
                <c:pt idx="467">
                  <c:v>-0.70430700000000002</c:v>
                </c:pt>
                <c:pt idx="468">
                  <c:v>-0.71197600000000005</c:v>
                </c:pt>
                <c:pt idx="469">
                  <c:v>-0.72633000000000003</c:v>
                </c:pt>
                <c:pt idx="470">
                  <c:v>-0.74130300000000005</c:v>
                </c:pt>
                <c:pt idx="471">
                  <c:v>-0.74648000000000003</c:v>
                </c:pt>
                <c:pt idx="472">
                  <c:v>-0.74170899999999995</c:v>
                </c:pt>
                <c:pt idx="473">
                  <c:v>-0.72461299999999995</c:v>
                </c:pt>
                <c:pt idx="474">
                  <c:v>-0.700021</c:v>
                </c:pt>
                <c:pt idx="475">
                  <c:v>-0.67200300000000002</c:v>
                </c:pt>
                <c:pt idx="476">
                  <c:v>-0.648455</c:v>
                </c:pt>
                <c:pt idx="477">
                  <c:v>-0.62569799999999998</c:v>
                </c:pt>
                <c:pt idx="478">
                  <c:v>-0.60255800000000004</c:v>
                </c:pt>
                <c:pt idx="479">
                  <c:v>-0.57635000000000003</c:v>
                </c:pt>
                <c:pt idx="480">
                  <c:v>-0.54935299999999998</c:v>
                </c:pt>
                <c:pt idx="481">
                  <c:v>-0.52310199999999996</c:v>
                </c:pt>
                <c:pt idx="482">
                  <c:v>-0.50615100000000002</c:v>
                </c:pt>
                <c:pt idx="483">
                  <c:v>-0.49566700000000002</c:v>
                </c:pt>
                <c:pt idx="484">
                  <c:v>-0.49629600000000001</c:v>
                </c:pt>
                <c:pt idx="485">
                  <c:v>-0.505602</c:v>
                </c:pt>
                <c:pt idx="486">
                  <c:v>-0.51803999999999994</c:v>
                </c:pt>
                <c:pt idx="487">
                  <c:v>-0.53154900000000005</c:v>
                </c:pt>
                <c:pt idx="488">
                  <c:v>-0.54649000000000003</c:v>
                </c:pt>
                <c:pt idx="489">
                  <c:v>-0.55809600000000004</c:v>
                </c:pt>
                <c:pt idx="490">
                  <c:v>-0.56310199999999999</c:v>
                </c:pt>
                <c:pt idx="491">
                  <c:v>-0.56363300000000005</c:v>
                </c:pt>
                <c:pt idx="492">
                  <c:v>-0.56107600000000002</c:v>
                </c:pt>
                <c:pt idx="493">
                  <c:v>-0.55441600000000002</c:v>
                </c:pt>
                <c:pt idx="494">
                  <c:v>-0.54789100000000002</c:v>
                </c:pt>
                <c:pt idx="495">
                  <c:v>-0.54377399999999998</c:v>
                </c:pt>
                <c:pt idx="496">
                  <c:v>-0.54352900000000004</c:v>
                </c:pt>
                <c:pt idx="497">
                  <c:v>-0.55112899999999998</c:v>
                </c:pt>
                <c:pt idx="498">
                  <c:v>-0.56651300000000004</c:v>
                </c:pt>
                <c:pt idx="499">
                  <c:v>-0.58778600000000003</c:v>
                </c:pt>
                <c:pt idx="500">
                  <c:v>-0.61352600000000002</c:v>
                </c:pt>
                <c:pt idx="501">
                  <c:v>-0.63921300000000003</c:v>
                </c:pt>
                <c:pt idx="502">
                  <c:v>-0.66110199999999997</c:v>
                </c:pt>
                <c:pt idx="503">
                  <c:v>-0.67932999999999999</c:v>
                </c:pt>
                <c:pt idx="504">
                  <c:v>-0.69495799999999996</c:v>
                </c:pt>
                <c:pt idx="505">
                  <c:v>-0.70886300000000002</c:v>
                </c:pt>
                <c:pt idx="506">
                  <c:v>-0.72271099999999999</c:v>
                </c:pt>
                <c:pt idx="507">
                  <c:v>-0.73436699999999999</c:v>
                </c:pt>
                <c:pt idx="508">
                  <c:v>-0.74149900000000002</c:v>
                </c:pt>
                <c:pt idx="509">
                  <c:v>-0.74001600000000001</c:v>
                </c:pt>
                <c:pt idx="510">
                  <c:v>-0.72930600000000001</c:v>
                </c:pt>
                <c:pt idx="511">
                  <c:v>-0.71343000000000001</c:v>
                </c:pt>
                <c:pt idx="512">
                  <c:v>-0.69503899999999996</c:v>
                </c:pt>
                <c:pt idx="513">
                  <c:v>-0.67717300000000002</c:v>
                </c:pt>
                <c:pt idx="514">
                  <c:v>-0.65926700000000005</c:v>
                </c:pt>
                <c:pt idx="515">
                  <c:v>-0.63808399999999998</c:v>
                </c:pt>
                <c:pt idx="516">
                  <c:v>-0.61146</c:v>
                </c:pt>
                <c:pt idx="517">
                  <c:v>-0.58353999999999995</c:v>
                </c:pt>
                <c:pt idx="518">
                  <c:v>-0.56136900000000001</c:v>
                </c:pt>
                <c:pt idx="519">
                  <c:v>-0.55141899999999999</c:v>
                </c:pt>
                <c:pt idx="520">
                  <c:v>-0.55569000000000002</c:v>
                </c:pt>
                <c:pt idx="521">
                  <c:v>-0.570627</c:v>
                </c:pt>
                <c:pt idx="522">
                  <c:v>-0.58763799999999999</c:v>
                </c:pt>
                <c:pt idx="523">
                  <c:v>-0.59412100000000001</c:v>
                </c:pt>
                <c:pt idx="524">
                  <c:v>-0.59516599999999997</c:v>
                </c:pt>
                <c:pt idx="525">
                  <c:v>-0.59475900000000004</c:v>
                </c:pt>
                <c:pt idx="526">
                  <c:v>-0.59804900000000005</c:v>
                </c:pt>
                <c:pt idx="527">
                  <c:v>-0.60917299999999996</c:v>
                </c:pt>
                <c:pt idx="528">
                  <c:v>-0.62941800000000003</c:v>
                </c:pt>
                <c:pt idx="529">
                  <c:v>-0.65034999999999998</c:v>
                </c:pt>
                <c:pt idx="530">
                  <c:v>-0.66769599999999996</c:v>
                </c:pt>
                <c:pt idx="531">
                  <c:v>-0.67712099999999997</c:v>
                </c:pt>
                <c:pt idx="532">
                  <c:v>-0.67968300000000004</c:v>
                </c:pt>
                <c:pt idx="533">
                  <c:v>-0.67853300000000005</c:v>
                </c:pt>
                <c:pt idx="534">
                  <c:v>-0.675682</c:v>
                </c:pt>
                <c:pt idx="535">
                  <c:v>-0.67235900000000004</c:v>
                </c:pt>
                <c:pt idx="536">
                  <c:v>-0.67440299999999997</c:v>
                </c:pt>
                <c:pt idx="537">
                  <c:v>-0.67814799999999997</c:v>
                </c:pt>
                <c:pt idx="538">
                  <c:v>-0.68292900000000001</c:v>
                </c:pt>
                <c:pt idx="539">
                  <c:v>-0.68813899999999995</c:v>
                </c:pt>
                <c:pt idx="540">
                  <c:v>-0.68915700000000002</c:v>
                </c:pt>
                <c:pt idx="541">
                  <c:v>-0.68646700000000005</c:v>
                </c:pt>
                <c:pt idx="542">
                  <c:v>-0.68056499999999998</c:v>
                </c:pt>
                <c:pt idx="543">
                  <c:v>-0.67338299999999995</c:v>
                </c:pt>
                <c:pt idx="544">
                  <c:v>-0.668516</c:v>
                </c:pt>
                <c:pt idx="545">
                  <c:v>-0.66624499999999998</c:v>
                </c:pt>
                <c:pt idx="546">
                  <c:v>-0.66859800000000003</c:v>
                </c:pt>
                <c:pt idx="547">
                  <c:v>-0.67434700000000003</c:v>
                </c:pt>
                <c:pt idx="548">
                  <c:v>-0.68267699999999998</c:v>
                </c:pt>
                <c:pt idx="549">
                  <c:v>-0.68837199999999998</c:v>
                </c:pt>
                <c:pt idx="550">
                  <c:v>-0.68876599999999999</c:v>
                </c:pt>
                <c:pt idx="551">
                  <c:v>-0.68339499999999997</c:v>
                </c:pt>
                <c:pt idx="552">
                  <c:v>-0.66867399999999999</c:v>
                </c:pt>
                <c:pt idx="553">
                  <c:v>-0.65383400000000003</c:v>
                </c:pt>
                <c:pt idx="554">
                  <c:v>-0.64185000000000003</c:v>
                </c:pt>
                <c:pt idx="555">
                  <c:v>-0.64317199999999997</c:v>
                </c:pt>
                <c:pt idx="556">
                  <c:v>-0.65334300000000001</c:v>
                </c:pt>
                <c:pt idx="557">
                  <c:v>-0.67040100000000002</c:v>
                </c:pt>
                <c:pt idx="558">
                  <c:v>-0.67927599999999999</c:v>
                </c:pt>
                <c:pt idx="559">
                  <c:v>-0.67847800000000003</c:v>
                </c:pt>
                <c:pt idx="560">
                  <c:v>-0.669686</c:v>
                </c:pt>
                <c:pt idx="561">
                  <c:v>-0.66213999999999995</c:v>
                </c:pt>
                <c:pt idx="562">
                  <c:v>-0.66033500000000001</c:v>
                </c:pt>
                <c:pt idx="563">
                  <c:v>-0.66483199999999998</c:v>
                </c:pt>
                <c:pt idx="564">
                  <c:v>-0.66867600000000005</c:v>
                </c:pt>
                <c:pt idx="565">
                  <c:v>-0.66275700000000004</c:v>
                </c:pt>
                <c:pt idx="566">
                  <c:v>-0.64577899999999999</c:v>
                </c:pt>
                <c:pt idx="567">
                  <c:v>-0.62693699999999997</c:v>
                </c:pt>
                <c:pt idx="568">
                  <c:v>-0.60924599999999995</c:v>
                </c:pt>
              </c:numCache>
            </c:numRef>
          </c:val>
          <c:smooth val="0"/>
          <c:extLst xmlns:c16r2="http://schemas.microsoft.com/office/drawing/2015/06/chart">
            <c:ext xmlns:c16="http://schemas.microsoft.com/office/drawing/2014/chart" uri="{C3380CC4-5D6E-409C-BE32-E72D297353CC}">
              <c16:uniqueId val="{00000000-E99A-4374-9DEE-7CEA15206564}"/>
            </c:ext>
          </c:extLst>
        </c:ser>
        <c:dLbls>
          <c:showLegendKey val="0"/>
          <c:showVal val="0"/>
          <c:showCatName val="0"/>
          <c:showSerName val="0"/>
          <c:showPercent val="0"/>
          <c:showBubbleSize val="0"/>
        </c:dLbls>
        <c:marker val="1"/>
        <c:smooth val="0"/>
        <c:axId val="231312384"/>
        <c:axId val="227930048"/>
        <c:extLst xmlns:c16r2="http://schemas.microsoft.com/office/drawing/2015/06/chart">
          <c:ext xmlns:c15="http://schemas.microsoft.com/office/drawing/2012/chart" uri="{02D57815-91ED-43cb-92C2-25804820EDAC}">
            <c15:filteredLineSeries>
              <c15:ser>
                <c:idx val="1"/>
                <c:order val="1"/>
                <c:tx>
                  <c:strRef>
                    <c:extLst>
                      <c:ext uri="{02D57815-91ED-43cb-92C2-25804820EDAC}">
                        <c15:formulaRef>
                          <c15:sqref>ANFCI!$C$1:$C$3</c15:sqref>
                        </c15:formulaRef>
                      </c:ext>
                    </c:extLst>
                    <c:strCache>
                      <c:ptCount val="3"/>
                      <c:pt idx="0">
                        <c:v>Chicago Feds National Finacial Condition Index</c:v>
                      </c:pt>
                      <c:pt idx="1">
                        <c:v>NFCIADJ Index</c:v>
                      </c:pt>
                      <c:pt idx="2">
                        <c:v>LAST_PRICE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ANFCI!$A$4:$A$572</c15:sqref>
                        </c15:formulaRef>
                      </c:ext>
                    </c:extLst>
                    <c:numCache>
                      <c:formatCode>m/d/yyyy</c:formatCode>
                      <c:ptCount val="569"/>
                      <c:pt idx="0">
                        <c:v>39815</c:v>
                      </c:pt>
                      <c:pt idx="1">
                        <c:v>39822</c:v>
                      </c:pt>
                      <c:pt idx="2">
                        <c:v>39829</c:v>
                      </c:pt>
                      <c:pt idx="3">
                        <c:v>39836</c:v>
                      </c:pt>
                      <c:pt idx="4">
                        <c:v>39843</c:v>
                      </c:pt>
                      <c:pt idx="5">
                        <c:v>39850</c:v>
                      </c:pt>
                      <c:pt idx="6">
                        <c:v>39857</c:v>
                      </c:pt>
                      <c:pt idx="7">
                        <c:v>39864</c:v>
                      </c:pt>
                      <c:pt idx="8">
                        <c:v>39871</c:v>
                      </c:pt>
                      <c:pt idx="9">
                        <c:v>39878</c:v>
                      </c:pt>
                      <c:pt idx="10">
                        <c:v>39885</c:v>
                      </c:pt>
                      <c:pt idx="11">
                        <c:v>39892</c:v>
                      </c:pt>
                      <c:pt idx="12">
                        <c:v>39899</c:v>
                      </c:pt>
                      <c:pt idx="13">
                        <c:v>39906</c:v>
                      </c:pt>
                      <c:pt idx="14">
                        <c:v>39913</c:v>
                      </c:pt>
                      <c:pt idx="15">
                        <c:v>39920</c:v>
                      </c:pt>
                      <c:pt idx="16">
                        <c:v>39927</c:v>
                      </c:pt>
                      <c:pt idx="17">
                        <c:v>39934</c:v>
                      </c:pt>
                      <c:pt idx="18">
                        <c:v>39941</c:v>
                      </c:pt>
                      <c:pt idx="19">
                        <c:v>39948</c:v>
                      </c:pt>
                      <c:pt idx="20">
                        <c:v>39955</c:v>
                      </c:pt>
                      <c:pt idx="21">
                        <c:v>39962</c:v>
                      </c:pt>
                      <c:pt idx="22">
                        <c:v>39969</c:v>
                      </c:pt>
                      <c:pt idx="23">
                        <c:v>39976</c:v>
                      </c:pt>
                      <c:pt idx="24">
                        <c:v>39983</c:v>
                      </c:pt>
                      <c:pt idx="25">
                        <c:v>39990</c:v>
                      </c:pt>
                      <c:pt idx="26">
                        <c:v>39997</c:v>
                      </c:pt>
                      <c:pt idx="27">
                        <c:v>40004</c:v>
                      </c:pt>
                      <c:pt idx="28">
                        <c:v>40011</c:v>
                      </c:pt>
                      <c:pt idx="29">
                        <c:v>40018</c:v>
                      </c:pt>
                      <c:pt idx="30">
                        <c:v>40025</c:v>
                      </c:pt>
                      <c:pt idx="31">
                        <c:v>40032</c:v>
                      </c:pt>
                      <c:pt idx="32">
                        <c:v>40039</c:v>
                      </c:pt>
                      <c:pt idx="33">
                        <c:v>40046</c:v>
                      </c:pt>
                      <c:pt idx="34">
                        <c:v>40053</c:v>
                      </c:pt>
                      <c:pt idx="35">
                        <c:v>40060</c:v>
                      </c:pt>
                      <c:pt idx="36">
                        <c:v>40067</c:v>
                      </c:pt>
                      <c:pt idx="37">
                        <c:v>40074</c:v>
                      </c:pt>
                      <c:pt idx="38">
                        <c:v>40081</c:v>
                      </c:pt>
                      <c:pt idx="39">
                        <c:v>40088</c:v>
                      </c:pt>
                      <c:pt idx="40">
                        <c:v>40095</c:v>
                      </c:pt>
                      <c:pt idx="41">
                        <c:v>40102</c:v>
                      </c:pt>
                      <c:pt idx="42">
                        <c:v>40109</c:v>
                      </c:pt>
                      <c:pt idx="43">
                        <c:v>40116</c:v>
                      </c:pt>
                      <c:pt idx="44">
                        <c:v>40123</c:v>
                      </c:pt>
                      <c:pt idx="45">
                        <c:v>40130</c:v>
                      </c:pt>
                      <c:pt idx="46">
                        <c:v>40137</c:v>
                      </c:pt>
                      <c:pt idx="47">
                        <c:v>40144</c:v>
                      </c:pt>
                      <c:pt idx="48">
                        <c:v>40151</c:v>
                      </c:pt>
                      <c:pt idx="49">
                        <c:v>40158</c:v>
                      </c:pt>
                      <c:pt idx="50">
                        <c:v>40165</c:v>
                      </c:pt>
                      <c:pt idx="51">
                        <c:v>40172</c:v>
                      </c:pt>
                      <c:pt idx="52">
                        <c:v>40179</c:v>
                      </c:pt>
                      <c:pt idx="53">
                        <c:v>40186</c:v>
                      </c:pt>
                      <c:pt idx="54">
                        <c:v>40193</c:v>
                      </c:pt>
                      <c:pt idx="55">
                        <c:v>40200</c:v>
                      </c:pt>
                      <c:pt idx="56">
                        <c:v>40207</c:v>
                      </c:pt>
                      <c:pt idx="57">
                        <c:v>40214</c:v>
                      </c:pt>
                      <c:pt idx="58">
                        <c:v>40221</c:v>
                      </c:pt>
                      <c:pt idx="59">
                        <c:v>40228</c:v>
                      </c:pt>
                      <c:pt idx="60">
                        <c:v>40235</c:v>
                      </c:pt>
                      <c:pt idx="61">
                        <c:v>40242</c:v>
                      </c:pt>
                      <c:pt idx="62">
                        <c:v>40249</c:v>
                      </c:pt>
                      <c:pt idx="63">
                        <c:v>40256</c:v>
                      </c:pt>
                      <c:pt idx="64">
                        <c:v>40263</c:v>
                      </c:pt>
                      <c:pt idx="65">
                        <c:v>40270</c:v>
                      </c:pt>
                      <c:pt idx="66">
                        <c:v>40277</c:v>
                      </c:pt>
                      <c:pt idx="67">
                        <c:v>40284</c:v>
                      </c:pt>
                      <c:pt idx="68">
                        <c:v>40291</c:v>
                      </c:pt>
                      <c:pt idx="69">
                        <c:v>40298</c:v>
                      </c:pt>
                      <c:pt idx="70">
                        <c:v>40305</c:v>
                      </c:pt>
                      <c:pt idx="71">
                        <c:v>40312</c:v>
                      </c:pt>
                      <c:pt idx="72">
                        <c:v>40319</c:v>
                      </c:pt>
                      <c:pt idx="73">
                        <c:v>40326</c:v>
                      </c:pt>
                      <c:pt idx="74">
                        <c:v>40333</c:v>
                      </c:pt>
                      <c:pt idx="75">
                        <c:v>40340</c:v>
                      </c:pt>
                      <c:pt idx="76">
                        <c:v>40347</c:v>
                      </c:pt>
                      <c:pt idx="77">
                        <c:v>40354</c:v>
                      </c:pt>
                      <c:pt idx="78">
                        <c:v>40361</c:v>
                      </c:pt>
                      <c:pt idx="79">
                        <c:v>40368</c:v>
                      </c:pt>
                      <c:pt idx="80">
                        <c:v>40375</c:v>
                      </c:pt>
                      <c:pt idx="81">
                        <c:v>40382</c:v>
                      </c:pt>
                      <c:pt idx="82">
                        <c:v>40389</c:v>
                      </c:pt>
                      <c:pt idx="83">
                        <c:v>40396</c:v>
                      </c:pt>
                      <c:pt idx="84">
                        <c:v>40403</c:v>
                      </c:pt>
                      <c:pt idx="85">
                        <c:v>40410</c:v>
                      </c:pt>
                      <c:pt idx="86">
                        <c:v>40417</c:v>
                      </c:pt>
                      <c:pt idx="87">
                        <c:v>40424</c:v>
                      </c:pt>
                      <c:pt idx="88">
                        <c:v>40431</c:v>
                      </c:pt>
                      <c:pt idx="89">
                        <c:v>40438</c:v>
                      </c:pt>
                      <c:pt idx="90">
                        <c:v>40445</c:v>
                      </c:pt>
                      <c:pt idx="91">
                        <c:v>40452</c:v>
                      </c:pt>
                      <c:pt idx="92">
                        <c:v>40459</c:v>
                      </c:pt>
                      <c:pt idx="93">
                        <c:v>40466</c:v>
                      </c:pt>
                      <c:pt idx="94">
                        <c:v>40473</c:v>
                      </c:pt>
                      <c:pt idx="95">
                        <c:v>40480</c:v>
                      </c:pt>
                      <c:pt idx="96">
                        <c:v>40487</c:v>
                      </c:pt>
                      <c:pt idx="97">
                        <c:v>40494</c:v>
                      </c:pt>
                      <c:pt idx="98">
                        <c:v>40501</c:v>
                      </c:pt>
                      <c:pt idx="99">
                        <c:v>40508</c:v>
                      </c:pt>
                      <c:pt idx="100">
                        <c:v>40515</c:v>
                      </c:pt>
                      <c:pt idx="101">
                        <c:v>40522</c:v>
                      </c:pt>
                      <c:pt idx="102">
                        <c:v>40529</c:v>
                      </c:pt>
                      <c:pt idx="103">
                        <c:v>40536</c:v>
                      </c:pt>
                      <c:pt idx="104">
                        <c:v>40543</c:v>
                      </c:pt>
                      <c:pt idx="105">
                        <c:v>40550</c:v>
                      </c:pt>
                      <c:pt idx="106">
                        <c:v>40557</c:v>
                      </c:pt>
                      <c:pt idx="107">
                        <c:v>40564</c:v>
                      </c:pt>
                      <c:pt idx="108">
                        <c:v>40571</c:v>
                      </c:pt>
                      <c:pt idx="109">
                        <c:v>40578</c:v>
                      </c:pt>
                      <c:pt idx="110">
                        <c:v>40585</c:v>
                      </c:pt>
                      <c:pt idx="111">
                        <c:v>40592</c:v>
                      </c:pt>
                      <c:pt idx="112">
                        <c:v>40599</c:v>
                      </c:pt>
                      <c:pt idx="113">
                        <c:v>40606</c:v>
                      </c:pt>
                      <c:pt idx="114">
                        <c:v>40613</c:v>
                      </c:pt>
                      <c:pt idx="115">
                        <c:v>40620</c:v>
                      </c:pt>
                      <c:pt idx="116">
                        <c:v>40627</c:v>
                      </c:pt>
                      <c:pt idx="117">
                        <c:v>40634</c:v>
                      </c:pt>
                      <c:pt idx="118">
                        <c:v>40641</c:v>
                      </c:pt>
                      <c:pt idx="119">
                        <c:v>40648</c:v>
                      </c:pt>
                      <c:pt idx="120">
                        <c:v>40655</c:v>
                      </c:pt>
                      <c:pt idx="121">
                        <c:v>40662</c:v>
                      </c:pt>
                      <c:pt idx="122">
                        <c:v>40669</c:v>
                      </c:pt>
                      <c:pt idx="123">
                        <c:v>40676</c:v>
                      </c:pt>
                      <c:pt idx="124">
                        <c:v>40683</c:v>
                      </c:pt>
                      <c:pt idx="125">
                        <c:v>40690</c:v>
                      </c:pt>
                      <c:pt idx="126">
                        <c:v>40697</c:v>
                      </c:pt>
                      <c:pt idx="127">
                        <c:v>40704</c:v>
                      </c:pt>
                      <c:pt idx="128">
                        <c:v>40711</c:v>
                      </c:pt>
                      <c:pt idx="129">
                        <c:v>40718</c:v>
                      </c:pt>
                      <c:pt idx="130">
                        <c:v>40725</c:v>
                      </c:pt>
                      <c:pt idx="131">
                        <c:v>40732</c:v>
                      </c:pt>
                      <c:pt idx="132">
                        <c:v>40739</c:v>
                      </c:pt>
                      <c:pt idx="133">
                        <c:v>40746</c:v>
                      </c:pt>
                      <c:pt idx="134">
                        <c:v>40753</c:v>
                      </c:pt>
                      <c:pt idx="135">
                        <c:v>40760</c:v>
                      </c:pt>
                      <c:pt idx="136">
                        <c:v>40767</c:v>
                      </c:pt>
                      <c:pt idx="137">
                        <c:v>40774</c:v>
                      </c:pt>
                      <c:pt idx="138">
                        <c:v>40781</c:v>
                      </c:pt>
                      <c:pt idx="139">
                        <c:v>40788</c:v>
                      </c:pt>
                      <c:pt idx="140">
                        <c:v>40795</c:v>
                      </c:pt>
                      <c:pt idx="141">
                        <c:v>40802</c:v>
                      </c:pt>
                      <c:pt idx="142">
                        <c:v>40809</c:v>
                      </c:pt>
                      <c:pt idx="143">
                        <c:v>40816</c:v>
                      </c:pt>
                      <c:pt idx="144">
                        <c:v>40823</c:v>
                      </c:pt>
                      <c:pt idx="145">
                        <c:v>40830</c:v>
                      </c:pt>
                      <c:pt idx="146">
                        <c:v>40837</c:v>
                      </c:pt>
                      <c:pt idx="147">
                        <c:v>40844</c:v>
                      </c:pt>
                      <c:pt idx="148">
                        <c:v>40851</c:v>
                      </c:pt>
                      <c:pt idx="149">
                        <c:v>40858</c:v>
                      </c:pt>
                      <c:pt idx="150">
                        <c:v>40865</c:v>
                      </c:pt>
                      <c:pt idx="151">
                        <c:v>40872</c:v>
                      </c:pt>
                      <c:pt idx="152">
                        <c:v>40879</c:v>
                      </c:pt>
                      <c:pt idx="153">
                        <c:v>40886</c:v>
                      </c:pt>
                      <c:pt idx="154">
                        <c:v>40893</c:v>
                      </c:pt>
                      <c:pt idx="155">
                        <c:v>40900</c:v>
                      </c:pt>
                      <c:pt idx="156">
                        <c:v>40907</c:v>
                      </c:pt>
                      <c:pt idx="157">
                        <c:v>40914</c:v>
                      </c:pt>
                      <c:pt idx="158">
                        <c:v>40921</c:v>
                      </c:pt>
                      <c:pt idx="159">
                        <c:v>40928</c:v>
                      </c:pt>
                      <c:pt idx="160">
                        <c:v>40935</c:v>
                      </c:pt>
                      <c:pt idx="161">
                        <c:v>40942</c:v>
                      </c:pt>
                      <c:pt idx="162">
                        <c:v>40949</c:v>
                      </c:pt>
                      <c:pt idx="163">
                        <c:v>40956</c:v>
                      </c:pt>
                      <c:pt idx="164">
                        <c:v>40963</c:v>
                      </c:pt>
                      <c:pt idx="165">
                        <c:v>40970</c:v>
                      </c:pt>
                      <c:pt idx="166">
                        <c:v>40977</c:v>
                      </c:pt>
                      <c:pt idx="167">
                        <c:v>40984</c:v>
                      </c:pt>
                      <c:pt idx="168">
                        <c:v>40991</c:v>
                      </c:pt>
                      <c:pt idx="169">
                        <c:v>40998</c:v>
                      </c:pt>
                      <c:pt idx="170">
                        <c:v>41005</c:v>
                      </c:pt>
                      <c:pt idx="171">
                        <c:v>41012</c:v>
                      </c:pt>
                      <c:pt idx="172">
                        <c:v>41019</c:v>
                      </c:pt>
                      <c:pt idx="173">
                        <c:v>41026</c:v>
                      </c:pt>
                      <c:pt idx="174">
                        <c:v>41033</c:v>
                      </c:pt>
                      <c:pt idx="175">
                        <c:v>41040</c:v>
                      </c:pt>
                      <c:pt idx="176">
                        <c:v>41047</c:v>
                      </c:pt>
                      <c:pt idx="177">
                        <c:v>41054</c:v>
                      </c:pt>
                      <c:pt idx="178">
                        <c:v>41061</c:v>
                      </c:pt>
                      <c:pt idx="179">
                        <c:v>41068</c:v>
                      </c:pt>
                      <c:pt idx="180">
                        <c:v>41075</c:v>
                      </c:pt>
                      <c:pt idx="181">
                        <c:v>41082</c:v>
                      </c:pt>
                      <c:pt idx="182">
                        <c:v>41089</c:v>
                      </c:pt>
                      <c:pt idx="183">
                        <c:v>41096</c:v>
                      </c:pt>
                      <c:pt idx="184">
                        <c:v>41103</c:v>
                      </c:pt>
                      <c:pt idx="185">
                        <c:v>41110</c:v>
                      </c:pt>
                      <c:pt idx="186">
                        <c:v>41117</c:v>
                      </c:pt>
                      <c:pt idx="187">
                        <c:v>41124</c:v>
                      </c:pt>
                      <c:pt idx="188">
                        <c:v>41131</c:v>
                      </c:pt>
                      <c:pt idx="189">
                        <c:v>41138</c:v>
                      </c:pt>
                      <c:pt idx="190">
                        <c:v>41145</c:v>
                      </c:pt>
                      <c:pt idx="191">
                        <c:v>41152</c:v>
                      </c:pt>
                      <c:pt idx="192">
                        <c:v>41159</c:v>
                      </c:pt>
                      <c:pt idx="193">
                        <c:v>41166</c:v>
                      </c:pt>
                      <c:pt idx="194">
                        <c:v>41173</c:v>
                      </c:pt>
                      <c:pt idx="195">
                        <c:v>41180</c:v>
                      </c:pt>
                      <c:pt idx="196">
                        <c:v>41187</c:v>
                      </c:pt>
                      <c:pt idx="197">
                        <c:v>41194</c:v>
                      </c:pt>
                      <c:pt idx="198">
                        <c:v>41201</c:v>
                      </c:pt>
                      <c:pt idx="199">
                        <c:v>41208</c:v>
                      </c:pt>
                      <c:pt idx="200">
                        <c:v>41215</c:v>
                      </c:pt>
                      <c:pt idx="201">
                        <c:v>41222</c:v>
                      </c:pt>
                      <c:pt idx="202">
                        <c:v>41229</c:v>
                      </c:pt>
                      <c:pt idx="203">
                        <c:v>41236</c:v>
                      </c:pt>
                      <c:pt idx="204">
                        <c:v>41243</c:v>
                      </c:pt>
                      <c:pt idx="205">
                        <c:v>41250</c:v>
                      </c:pt>
                      <c:pt idx="206">
                        <c:v>41257</c:v>
                      </c:pt>
                      <c:pt idx="207">
                        <c:v>41264</c:v>
                      </c:pt>
                      <c:pt idx="208">
                        <c:v>41271</c:v>
                      </c:pt>
                      <c:pt idx="209">
                        <c:v>41278</c:v>
                      </c:pt>
                      <c:pt idx="210">
                        <c:v>41285</c:v>
                      </c:pt>
                      <c:pt idx="211">
                        <c:v>41292</c:v>
                      </c:pt>
                      <c:pt idx="212">
                        <c:v>41299</c:v>
                      </c:pt>
                      <c:pt idx="213">
                        <c:v>41306</c:v>
                      </c:pt>
                      <c:pt idx="214">
                        <c:v>41313</c:v>
                      </c:pt>
                      <c:pt idx="215">
                        <c:v>41320</c:v>
                      </c:pt>
                      <c:pt idx="216">
                        <c:v>41327</c:v>
                      </c:pt>
                      <c:pt idx="217">
                        <c:v>41334</c:v>
                      </c:pt>
                      <c:pt idx="218">
                        <c:v>41341</c:v>
                      </c:pt>
                      <c:pt idx="219">
                        <c:v>41348</c:v>
                      </c:pt>
                      <c:pt idx="220">
                        <c:v>41355</c:v>
                      </c:pt>
                      <c:pt idx="221">
                        <c:v>41362</c:v>
                      </c:pt>
                      <c:pt idx="222">
                        <c:v>41369</c:v>
                      </c:pt>
                      <c:pt idx="223">
                        <c:v>41376</c:v>
                      </c:pt>
                      <c:pt idx="224">
                        <c:v>41383</c:v>
                      </c:pt>
                      <c:pt idx="225">
                        <c:v>41390</c:v>
                      </c:pt>
                      <c:pt idx="226">
                        <c:v>41397</c:v>
                      </c:pt>
                      <c:pt idx="227">
                        <c:v>41404</c:v>
                      </c:pt>
                      <c:pt idx="228">
                        <c:v>41411</c:v>
                      </c:pt>
                      <c:pt idx="229">
                        <c:v>41418</c:v>
                      </c:pt>
                      <c:pt idx="230">
                        <c:v>41425</c:v>
                      </c:pt>
                      <c:pt idx="231">
                        <c:v>41432</c:v>
                      </c:pt>
                      <c:pt idx="232">
                        <c:v>41439</c:v>
                      </c:pt>
                      <c:pt idx="233">
                        <c:v>41446</c:v>
                      </c:pt>
                      <c:pt idx="234">
                        <c:v>41453</c:v>
                      </c:pt>
                      <c:pt idx="235">
                        <c:v>41460</c:v>
                      </c:pt>
                      <c:pt idx="236">
                        <c:v>41467</c:v>
                      </c:pt>
                      <c:pt idx="237">
                        <c:v>41474</c:v>
                      </c:pt>
                      <c:pt idx="238">
                        <c:v>41481</c:v>
                      </c:pt>
                      <c:pt idx="239">
                        <c:v>41488</c:v>
                      </c:pt>
                      <c:pt idx="240">
                        <c:v>41495</c:v>
                      </c:pt>
                      <c:pt idx="241">
                        <c:v>41502</c:v>
                      </c:pt>
                      <c:pt idx="242">
                        <c:v>41509</c:v>
                      </c:pt>
                      <c:pt idx="243">
                        <c:v>41516</c:v>
                      </c:pt>
                      <c:pt idx="244">
                        <c:v>41523</c:v>
                      </c:pt>
                      <c:pt idx="245">
                        <c:v>41530</c:v>
                      </c:pt>
                      <c:pt idx="246">
                        <c:v>41537</c:v>
                      </c:pt>
                      <c:pt idx="247">
                        <c:v>41544</c:v>
                      </c:pt>
                      <c:pt idx="248">
                        <c:v>41551</c:v>
                      </c:pt>
                      <c:pt idx="249">
                        <c:v>41558</c:v>
                      </c:pt>
                      <c:pt idx="250">
                        <c:v>41565</c:v>
                      </c:pt>
                      <c:pt idx="251">
                        <c:v>41572</c:v>
                      </c:pt>
                      <c:pt idx="252">
                        <c:v>41579</c:v>
                      </c:pt>
                      <c:pt idx="253">
                        <c:v>41586</c:v>
                      </c:pt>
                      <c:pt idx="254">
                        <c:v>41593</c:v>
                      </c:pt>
                      <c:pt idx="255">
                        <c:v>41600</c:v>
                      </c:pt>
                      <c:pt idx="256">
                        <c:v>41607</c:v>
                      </c:pt>
                      <c:pt idx="257">
                        <c:v>41614</c:v>
                      </c:pt>
                      <c:pt idx="258">
                        <c:v>41621</c:v>
                      </c:pt>
                      <c:pt idx="259">
                        <c:v>41628</c:v>
                      </c:pt>
                      <c:pt idx="260">
                        <c:v>41635</c:v>
                      </c:pt>
                      <c:pt idx="261">
                        <c:v>41642</c:v>
                      </c:pt>
                      <c:pt idx="262">
                        <c:v>41649</c:v>
                      </c:pt>
                      <c:pt idx="263">
                        <c:v>41656</c:v>
                      </c:pt>
                      <c:pt idx="264">
                        <c:v>41663</c:v>
                      </c:pt>
                      <c:pt idx="265">
                        <c:v>41670</c:v>
                      </c:pt>
                      <c:pt idx="266">
                        <c:v>41677</c:v>
                      </c:pt>
                      <c:pt idx="267">
                        <c:v>41684</c:v>
                      </c:pt>
                      <c:pt idx="268">
                        <c:v>41691</c:v>
                      </c:pt>
                      <c:pt idx="269">
                        <c:v>41698</c:v>
                      </c:pt>
                      <c:pt idx="270">
                        <c:v>41705</c:v>
                      </c:pt>
                      <c:pt idx="271">
                        <c:v>41712</c:v>
                      </c:pt>
                      <c:pt idx="272">
                        <c:v>41719</c:v>
                      </c:pt>
                      <c:pt idx="273">
                        <c:v>41726</c:v>
                      </c:pt>
                      <c:pt idx="274">
                        <c:v>41733</c:v>
                      </c:pt>
                      <c:pt idx="275">
                        <c:v>41740</c:v>
                      </c:pt>
                      <c:pt idx="276">
                        <c:v>41747</c:v>
                      </c:pt>
                      <c:pt idx="277">
                        <c:v>41754</c:v>
                      </c:pt>
                      <c:pt idx="278">
                        <c:v>41761</c:v>
                      </c:pt>
                      <c:pt idx="279">
                        <c:v>41768</c:v>
                      </c:pt>
                      <c:pt idx="280">
                        <c:v>41775</c:v>
                      </c:pt>
                      <c:pt idx="281">
                        <c:v>41782</c:v>
                      </c:pt>
                      <c:pt idx="282">
                        <c:v>41789</c:v>
                      </c:pt>
                      <c:pt idx="283">
                        <c:v>41796</c:v>
                      </c:pt>
                      <c:pt idx="284">
                        <c:v>41803</c:v>
                      </c:pt>
                      <c:pt idx="285">
                        <c:v>41810</c:v>
                      </c:pt>
                      <c:pt idx="286">
                        <c:v>41817</c:v>
                      </c:pt>
                      <c:pt idx="287">
                        <c:v>41824</c:v>
                      </c:pt>
                      <c:pt idx="288">
                        <c:v>41831</c:v>
                      </c:pt>
                      <c:pt idx="289">
                        <c:v>41838</c:v>
                      </c:pt>
                      <c:pt idx="290">
                        <c:v>41845</c:v>
                      </c:pt>
                      <c:pt idx="291">
                        <c:v>41852</c:v>
                      </c:pt>
                      <c:pt idx="292">
                        <c:v>41859</c:v>
                      </c:pt>
                      <c:pt idx="293">
                        <c:v>41866</c:v>
                      </c:pt>
                      <c:pt idx="294">
                        <c:v>41873</c:v>
                      </c:pt>
                      <c:pt idx="295">
                        <c:v>41880</c:v>
                      </c:pt>
                      <c:pt idx="296">
                        <c:v>41887</c:v>
                      </c:pt>
                      <c:pt idx="297">
                        <c:v>41894</c:v>
                      </c:pt>
                      <c:pt idx="298">
                        <c:v>41901</c:v>
                      </c:pt>
                      <c:pt idx="299">
                        <c:v>41908</c:v>
                      </c:pt>
                      <c:pt idx="300">
                        <c:v>41915</c:v>
                      </c:pt>
                      <c:pt idx="301">
                        <c:v>41922</c:v>
                      </c:pt>
                      <c:pt idx="302">
                        <c:v>41929</c:v>
                      </c:pt>
                      <c:pt idx="303">
                        <c:v>41936</c:v>
                      </c:pt>
                      <c:pt idx="304">
                        <c:v>41943</c:v>
                      </c:pt>
                      <c:pt idx="305">
                        <c:v>41950</c:v>
                      </c:pt>
                      <c:pt idx="306">
                        <c:v>41957</c:v>
                      </c:pt>
                      <c:pt idx="307">
                        <c:v>41964</c:v>
                      </c:pt>
                      <c:pt idx="308">
                        <c:v>41971</c:v>
                      </c:pt>
                      <c:pt idx="309">
                        <c:v>41978</c:v>
                      </c:pt>
                      <c:pt idx="310">
                        <c:v>41985</c:v>
                      </c:pt>
                      <c:pt idx="311">
                        <c:v>41992</c:v>
                      </c:pt>
                      <c:pt idx="312">
                        <c:v>41999</c:v>
                      </c:pt>
                      <c:pt idx="313">
                        <c:v>42006</c:v>
                      </c:pt>
                      <c:pt idx="314">
                        <c:v>42013</c:v>
                      </c:pt>
                      <c:pt idx="315">
                        <c:v>42020</c:v>
                      </c:pt>
                      <c:pt idx="316">
                        <c:v>42027</c:v>
                      </c:pt>
                      <c:pt idx="317">
                        <c:v>42034</c:v>
                      </c:pt>
                      <c:pt idx="318">
                        <c:v>42041</c:v>
                      </c:pt>
                      <c:pt idx="319">
                        <c:v>42048</c:v>
                      </c:pt>
                      <c:pt idx="320">
                        <c:v>42055</c:v>
                      </c:pt>
                      <c:pt idx="321">
                        <c:v>42062</c:v>
                      </c:pt>
                      <c:pt idx="322">
                        <c:v>42069</c:v>
                      </c:pt>
                      <c:pt idx="323">
                        <c:v>42076</c:v>
                      </c:pt>
                      <c:pt idx="324">
                        <c:v>42083</c:v>
                      </c:pt>
                      <c:pt idx="325">
                        <c:v>42090</c:v>
                      </c:pt>
                      <c:pt idx="326">
                        <c:v>42097</c:v>
                      </c:pt>
                      <c:pt idx="327">
                        <c:v>42104</c:v>
                      </c:pt>
                      <c:pt idx="328">
                        <c:v>42111</c:v>
                      </c:pt>
                      <c:pt idx="329">
                        <c:v>42118</c:v>
                      </c:pt>
                      <c:pt idx="330">
                        <c:v>42125</c:v>
                      </c:pt>
                      <c:pt idx="331">
                        <c:v>42132</c:v>
                      </c:pt>
                      <c:pt idx="332">
                        <c:v>42139</c:v>
                      </c:pt>
                      <c:pt idx="333">
                        <c:v>42146</c:v>
                      </c:pt>
                      <c:pt idx="334">
                        <c:v>42153</c:v>
                      </c:pt>
                      <c:pt idx="335">
                        <c:v>42160</c:v>
                      </c:pt>
                      <c:pt idx="336">
                        <c:v>42167</c:v>
                      </c:pt>
                      <c:pt idx="337">
                        <c:v>42174</c:v>
                      </c:pt>
                      <c:pt idx="338">
                        <c:v>42181</c:v>
                      </c:pt>
                      <c:pt idx="339">
                        <c:v>42188</c:v>
                      </c:pt>
                      <c:pt idx="340">
                        <c:v>42195</c:v>
                      </c:pt>
                      <c:pt idx="341">
                        <c:v>42202</c:v>
                      </c:pt>
                      <c:pt idx="342">
                        <c:v>42209</c:v>
                      </c:pt>
                      <c:pt idx="343">
                        <c:v>42216</c:v>
                      </c:pt>
                      <c:pt idx="344">
                        <c:v>42223</c:v>
                      </c:pt>
                      <c:pt idx="345">
                        <c:v>42230</c:v>
                      </c:pt>
                      <c:pt idx="346">
                        <c:v>42237</c:v>
                      </c:pt>
                      <c:pt idx="347">
                        <c:v>42244</c:v>
                      </c:pt>
                      <c:pt idx="348">
                        <c:v>42251</c:v>
                      </c:pt>
                      <c:pt idx="349">
                        <c:v>42258</c:v>
                      </c:pt>
                      <c:pt idx="350">
                        <c:v>42265</c:v>
                      </c:pt>
                      <c:pt idx="351">
                        <c:v>42272</c:v>
                      </c:pt>
                      <c:pt idx="352">
                        <c:v>42279</c:v>
                      </c:pt>
                      <c:pt idx="353">
                        <c:v>42286</c:v>
                      </c:pt>
                      <c:pt idx="354">
                        <c:v>42293</c:v>
                      </c:pt>
                      <c:pt idx="355">
                        <c:v>42300</c:v>
                      </c:pt>
                      <c:pt idx="356">
                        <c:v>42307</c:v>
                      </c:pt>
                      <c:pt idx="357">
                        <c:v>42314</c:v>
                      </c:pt>
                      <c:pt idx="358">
                        <c:v>42321</c:v>
                      </c:pt>
                      <c:pt idx="359">
                        <c:v>42328</c:v>
                      </c:pt>
                      <c:pt idx="360">
                        <c:v>42335</c:v>
                      </c:pt>
                      <c:pt idx="361">
                        <c:v>42342</c:v>
                      </c:pt>
                      <c:pt idx="362">
                        <c:v>42349</c:v>
                      </c:pt>
                      <c:pt idx="363">
                        <c:v>42356</c:v>
                      </c:pt>
                      <c:pt idx="364">
                        <c:v>42363</c:v>
                      </c:pt>
                      <c:pt idx="365">
                        <c:v>42370</c:v>
                      </c:pt>
                      <c:pt idx="366">
                        <c:v>42377</c:v>
                      </c:pt>
                      <c:pt idx="367">
                        <c:v>42384</c:v>
                      </c:pt>
                      <c:pt idx="368">
                        <c:v>42391</c:v>
                      </c:pt>
                      <c:pt idx="369">
                        <c:v>42398</c:v>
                      </c:pt>
                      <c:pt idx="370">
                        <c:v>42405</c:v>
                      </c:pt>
                      <c:pt idx="371">
                        <c:v>42412</c:v>
                      </c:pt>
                      <c:pt idx="372">
                        <c:v>42419</c:v>
                      </c:pt>
                      <c:pt idx="373">
                        <c:v>42426</c:v>
                      </c:pt>
                      <c:pt idx="374">
                        <c:v>42433</c:v>
                      </c:pt>
                      <c:pt idx="375">
                        <c:v>42440</c:v>
                      </c:pt>
                      <c:pt idx="376">
                        <c:v>42447</c:v>
                      </c:pt>
                      <c:pt idx="377">
                        <c:v>42454</c:v>
                      </c:pt>
                      <c:pt idx="378">
                        <c:v>42461</c:v>
                      </c:pt>
                      <c:pt idx="379">
                        <c:v>42468</c:v>
                      </c:pt>
                      <c:pt idx="380">
                        <c:v>42475</c:v>
                      </c:pt>
                      <c:pt idx="381">
                        <c:v>42482</c:v>
                      </c:pt>
                      <c:pt idx="382">
                        <c:v>42489</c:v>
                      </c:pt>
                      <c:pt idx="383">
                        <c:v>42496</c:v>
                      </c:pt>
                      <c:pt idx="384">
                        <c:v>42503</c:v>
                      </c:pt>
                      <c:pt idx="385">
                        <c:v>42510</c:v>
                      </c:pt>
                      <c:pt idx="386">
                        <c:v>42517</c:v>
                      </c:pt>
                      <c:pt idx="387">
                        <c:v>42524</c:v>
                      </c:pt>
                      <c:pt idx="388">
                        <c:v>42531</c:v>
                      </c:pt>
                      <c:pt idx="389">
                        <c:v>42538</c:v>
                      </c:pt>
                      <c:pt idx="390">
                        <c:v>42545</c:v>
                      </c:pt>
                      <c:pt idx="391">
                        <c:v>42552</c:v>
                      </c:pt>
                      <c:pt idx="392">
                        <c:v>42559</c:v>
                      </c:pt>
                      <c:pt idx="393">
                        <c:v>42566</c:v>
                      </c:pt>
                      <c:pt idx="394">
                        <c:v>42573</c:v>
                      </c:pt>
                      <c:pt idx="395">
                        <c:v>42580</c:v>
                      </c:pt>
                      <c:pt idx="396">
                        <c:v>42587</c:v>
                      </c:pt>
                      <c:pt idx="397">
                        <c:v>42594</c:v>
                      </c:pt>
                      <c:pt idx="398">
                        <c:v>42601</c:v>
                      </c:pt>
                      <c:pt idx="399">
                        <c:v>42608</c:v>
                      </c:pt>
                      <c:pt idx="400">
                        <c:v>42615</c:v>
                      </c:pt>
                      <c:pt idx="401">
                        <c:v>42622</c:v>
                      </c:pt>
                      <c:pt idx="402">
                        <c:v>42629</c:v>
                      </c:pt>
                      <c:pt idx="403">
                        <c:v>42636</c:v>
                      </c:pt>
                      <c:pt idx="404">
                        <c:v>42643</c:v>
                      </c:pt>
                      <c:pt idx="405">
                        <c:v>42650</c:v>
                      </c:pt>
                      <c:pt idx="406">
                        <c:v>42657</c:v>
                      </c:pt>
                      <c:pt idx="407">
                        <c:v>42664</c:v>
                      </c:pt>
                      <c:pt idx="408">
                        <c:v>42671</c:v>
                      </c:pt>
                      <c:pt idx="409">
                        <c:v>42678</c:v>
                      </c:pt>
                      <c:pt idx="410">
                        <c:v>42685</c:v>
                      </c:pt>
                      <c:pt idx="411">
                        <c:v>42692</c:v>
                      </c:pt>
                      <c:pt idx="412">
                        <c:v>42699</c:v>
                      </c:pt>
                      <c:pt idx="413">
                        <c:v>42706</c:v>
                      </c:pt>
                      <c:pt idx="414">
                        <c:v>42713</c:v>
                      </c:pt>
                      <c:pt idx="415">
                        <c:v>42720</c:v>
                      </c:pt>
                      <c:pt idx="416">
                        <c:v>42727</c:v>
                      </c:pt>
                      <c:pt idx="417">
                        <c:v>42734</c:v>
                      </c:pt>
                      <c:pt idx="418">
                        <c:v>42741</c:v>
                      </c:pt>
                      <c:pt idx="419">
                        <c:v>42748</c:v>
                      </c:pt>
                      <c:pt idx="420">
                        <c:v>42755</c:v>
                      </c:pt>
                      <c:pt idx="421">
                        <c:v>42762</c:v>
                      </c:pt>
                      <c:pt idx="422">
                        <c:v>42769</c:v>
                      </c:pt>
                      <c:pt idx="423">
                        <c:v>42776</c:v>
                      </c:pt>
                      <c:pt idx="424">
                        <c:v>42783</c:v>
                      </c:pt>
                      <c:pt idx="425">
                        <c:v>42790</c:v>
                      </c:pt>
                      <c:pt idx="426">
                        <c:v>42797</c:v>
                      </c:pt>
                      <c:pt idx="427">
                        <c:v>42804</c:v>
                      </c:pt>
                      <c:pt idx="428">
                        <c:v>42811</c:v>
                      </c:pt>
                      <c:pt idx="429">
                        <c:v>42818</c:v>
                      </c:pt>
                      <c:pt idx="430">
                        <c:v>42825</c:v>
                      </c:pt>
                      <c:pt idx="431">
                        <c:v>42832</c:v>
                      </c:pt>
                      <c:pt idx="432">
                        <c:v>42839</c:v>
                      </c:pt>
                      <c:pt idx="433">
                        <c:v>42846</c:v>
                      </c:pt>
                      <c:pt idx="434">
                        <c:v>42853</c:v>
                      </c:pt>
                      <c:pt idx="435">
                        <c:v>42860</c:v>
                      </c:pt>
                      <c:pt idx="436">
                        <c:v>42867</c:v>
                      </c:pt>
                      <c:pt idx="437">
                        <c:v>42874</c:v>
                      </c:pt>
                      <c:pt idx="438">
                        <c:v>42881</c:v>
                      </c:pt>
                      <c:pt idx="439">
                        <c:v>42888</c:v>
                      </c:pt>
                      <c:pt idx="440">
                        <c:v>42895</c:v>
                      </c:pt>
                      <c:pt idx="441">
                        <c:v>42902</c:v>
                      </c:pt>
                      <c:pt idx="442">
                        <c:v>42909</c:v>
                      </c:pt>
                      <c:pt idx="443">
                        <c:v>42916</c:v>
                      </c:pt>
                      <c:pt idx="444">
                        <c:v>42923</c:v>
                      </c:pt>
                      <c:pt idx="445">
                        <c:v>42930</c:v>
                      </c:pt>
                      <c:pt idx="446">
                        <c:v>42937</c:v>
                      </c:pt>
                      <c:pt idx="447">
                        <c:v>42944</c:v>
                      </c:pt>
                      <c:pt idx="448">
                        <c:v>42951</c:v>
                      </c:pt>
                      <c:pt idx="449">
                        <c:v>42958</c:v>
                      </c:pt>
                      <c:pt idx="450">
                        <c:v>42965</c:v>
                      </c:pt>
                      <c:pt idx="451">
                        <c:v>42972</c:v>
                      </c:pt>
                      <c:pt idx="452">
                        <c:v>42979</c:v>
                      </c:pt>
                      <c:pt idx="453">
                        <c:v>42986</c:v>
                      </c:pt>
                      <c:pt idx="454">
                        <c:v>42993</c:v>
                      </c:pt>
                      <c:pt idx="455">
                        <c:v>43000</c:v>
                      </c:pt>
                      <c:pt idx="456">
                        <c:v>43007</c:v>
                      </c:pt>
                      <c:pt idx="457">
                        <c:v>43014</c:v>
                      </c:pt>
                      <c:pt idx="458">
                        <c:v>43021</c:v>
                      </c:pt>
                      <c:pt idx="459">
                        <c:v>43028</c:v>
                      </c:pt>
                      <c:pt idx="460">
                        <c:v>43035</c:v>
                      </c:pt>
                      <c:pt idx="461">
                        <c:v>43042</c:v>
                      </c:pt>
                      <c:pt idx="462">
                        <c:v>43049</c:v>
                      </c:pt>
                      <c:pt idx="463">
                        <c:v>43056</c:v>
                      </c:pt>
                      <c:pt idx="464">
                        <c:v>43063</c:v>
                      </c:pt>
                      <c:pt idx="465">
                        <c:v>43070</c:v>
                      </c:pt>
                      <c:pt idx="466">
                        <c:v>43077</c:v>
                      </c:pt>
                      <c:pt idx="467">
                        <c:v>43084</c:v>
                      </c:pt>
                      <c:pt idx="468">
                        <c:v>43091</c:v>
                      </c:pt>
                      <c:pt idx="469">
                        <c:v>43098</c:v>
                      </c:pt>
                      <c:pt idx="470">
                        <c:v>43105</c:v>
                      </c:pt>
                      <c:pt idx="471">
                        <c:v>43112</c:v>
                      </c:pt>
                      <c:pt idx="472">
                        <c:v>43119</c:v>
                      </c:pt>
                      <c:pt idx="473">
                        <c:v>43126</c:v>
                      </c:pt>
                      <c:pt idx="474">
                        <c:v>43133</c:v>
                      </c:pt>
                      <c:pt idx="475">
                        <c:v>43140</c:v>
                      </c:pt>
                      <c:pt idx="476">
                        <c:v>43147</c:v>
                      </c:pt>
                      <c:pt idx="477">
                        <c:v>43154</c:v>
                      </c:pt>
                      <c:pt idx="478">
                        <c:v>43161</c:v>
                      </c:pt>
                      <c:pt idx="479">
                        <c:v>43168</c:v>
                      </c:pt>
                      <c:pt idx="480">
                        <c:v>43175</c:v>
                      </c:pt>
                      <c:pt idx="481">
                        <c:v>43182</c:v>
                      </c:pt>
                      <c:pt idx="482">
                        <c:v>43189</c:v>
                      </c:pt>
                      <c:pt idx="483">
                        <c:v>43196</c:v>
                      </c:pt>
                      <c:pt idx="484">
                        <c:v>43203</c:v>
                      </c:pt>
                      <c:pt idx="485">
                        <c:v>43210</c:v>
                      </c:pt>
                      <c:pt idx="486">
                        <c:v>43217</c:v>
                      </c:pt>
                      <c:pt idx="487">
                        <c:v>43224</c:v>
                      </c:pt>
                      <c:pt idx="488">
                        <c:v>43231</c:v>
                      </c:pt>
                      <c:pt idx="489">
                        <c:v>43238</c:v>
                      </c:pt>
                      <c:pt idx="490">
                        <c:v>43245</c:v>
                      </c:pt>
                      <c:pt idx="491">
                        <c:v>43252</c:v>
                      </c:pt>
                      <c:pt idx="492">
                        <c:v>43259</c:v>
                      </c:pt>
                      <c:pt idx="493">
                        <c:v>43266</c:v>
                      </c:pt>
                      <c:pt idx="494">
                        <c:v>43273</c:v>
                      </c:pt>
                      <c:pt idx="495">
                        <c:v>43280</c:v>
                      </c:pt>
                      <c:pt idx="496">
                        <c:v>43287</c:v>
                      </c:pt>
                      <c:pt idx="497">
                        <c:v>43294</c:v>
                      </c:pt>
                      <c:pt idx="498">
                        <c:v>43301</c:v>
                      </c:pt>
                      <c:pt idx="499">
                        <c:v>43308</c:v>
                      </c:pt>
                      <c:pt idx="500">
                        <c:v>43315</c:v>
                      </c:pt>
                      <c:pt idx="501">
                        <c:v>43322</c:v>
                      </c:pt>
                      <c:pt idx="502">
                        <c:v>43329</c:v>
                      </c:pt>
                      <c:pt idx="503">
                        <c:v>43336</c:v>
                      </c:pt>
                      <c:pt idx="504">
                        <c:v>43343</c:v>
                      </c:pt>
                      <c:pt idx="505">
                        <c:v>43350</c:v>
                      </c:pt>
                      <c:pt idx="506">
                        <c:v>43357</c:v>
                      </c:pt>
                      <c:pt idx="507">
                        <c:v>43364</c:v>
                      </c:pt>
                      <c:pt idx="508">
                        <c:v>43371</c:v>
                      </c:pt>
                      <c:pt idx="509">
                        <c:v>43378</c:v>
                      </c:pt>
                      <c:pt idx="510">
                        <c:v>43385</c:v>
                      </c:pt>
                      <c:pt idx="511">
                        <c:v>43392</c:v>
                      </c:pt>
                      <c:pt idx="512">
                        <c:v>43399</c:v>
                      </c:pt>
                      <c:pt idx="513">
                        <c:v>43406</c:v>
                      </c:pt>
                      <c:pt idx="514">
                        <c:v>43413</c:v>
                      </c:pt>
                      <c:pt idx="515">
                        <c:v>43420</c:v>
                      </c:pt>
                      <c:pt idx="516">
                        <c:v>43427</c:v>
                      </c:pt>
                      <c:pt idx="517">
                        <c:v>43434</c:v>
                      </c:pt>
                      <c:pt idx="518">
                        <c:v>43441</c:v>
                      </c:pt>
                      <c:pt idx="519">
                        <c:v>43448</c:v>
                      </c:pt>
                      <c:pt idx="520">
                        <c:v>43455</c:v>
                      </c:pt>
                      <c:pt idx="521">
                        <c:v>43462</c:v>
                      </c:pt>
                      <c:pt idx="522">
                        <c:v>43469</c:v>
                      </c:pt>
                      <c:pt idx="523">
                        <c:v>43476</c:v>
                      </c:pt>
                      <c:pt idx="524">
                        <c:v>43483</c:v>
                      </c:pt>
                      <c:pt idx="525">
                        <c:v>43490</c:v>
                      </c:pt>
                      <c:pt idx="526">
                        <c:v>43497</c:v>
                      </c:pt>
                      <c:pt idx="527">
                        <c:v>43504</c:v>
                      </c:pt>
                      <c:pt idx="528">
                        <c:v>43511</c:v>
                      </c:pt>
                      <c:pt idx="529">
                        <c:v>43518</c:v>
                      </c:pt>
                      <c:pt idx="530">
                        <c:v>43525</c:v>
                      </c:pt>
                      <c:pt idx="531">
                        <c:v>43532</c:v>
                      </c:pt>
                      <c:pt idx="532">
                        <c:v>43539</c:v>
                      </c:pt>
                      <c:pt idx="533">
                        <c:v>43546</c:v>
                      </c:pt>
                      <c:pt idx="534">
                        <c:v>43553</c:v>
                      </c:pt>
                      <c:pt idx="535">
                        <c:v>43560</c:v>
                      </c:pt>
                      <c:pt idx="536">
                        <c:v>43567</c:v>
                      </c:pt>
                      <c:pt idx="537">
                        <c:v>43574</c:v>
                      </c:pt>
                      <c:pt idx="538">
                        <c:v>43581</c:v>
                      </c:pt>
                      <c:pt idx="539">
                        <c:v>43588</c:v>
                      </c:pt>
                      <c:pt idx="540">
                        <c:v>43595</c:v>
                      </c:pt>
                      <c:pt idx="541">
                        <c:v>43602</c:v>
                      </c:pt>
                      <c:pt idx="542">
                        <c:v>43609</c:v>
                      </c:pt>
                      <c:pt idx="543">
                        <c:v>43616</c:v>
                      </c:pt>
                      <c:pt idx="544">
                        <c:v>43623</c:v>
                      </c:pt>
                      <c:pt idx="545">
                        <c:v>43630</c:v>
                      </c:pt>
                      <c:pt idx="546">
                        <c:v>43637</c:v>
                      </c:pt>
                      <c:pt idx="547">
                        <c:v>43644</c:v>
                      </c:pt>
                      <c:pt idx="548">
                        <c:v>43651</c:v>
                      </c:pt>
                      <c:pt idx="549">
                        <c:v>43658</c:v>
                      </c:pt>
                      <c:pt idx="550">
                        <c:v>43665</c:v>
                      </c:pt>
                      <c:pt idx="551">
                        <c:v>43672</c:v>
                      </c:pt>
                      <c:pt idx="552">
                        <c:v>43679</c:v>
                      </c:pt>
                      <c:pt idx="553">
                        <c:v>43686</c:v>
                      </c:pt>
                      <c:pt idx="554">
                        <c:v>43693</c:v>
                      </c:pt>
                      <c:pt idx="555">
                        <c:v>43700</c:v>
                      </c:pt>
                      <c:pt idx="556">
                        <c:v>43707</c:v>
                      </c:pt>
                      <c:pt idx="557">
                        <c:v>43714</c:v>
                      </c:pt>
                      <c:pt idx="558">
                        <c:v>43721</c:v>
                      </c:pt>
                      <c:pt idx="559">
                        <c:v>43728</c:v>
                      </c:pt>
                      <c:pt idx="560">
                        <c:v>43735</c:v>
                      </c:pt>
                      <c:pt idx="561">
                        <c:v>43742</c:v>
                      </c:pt>
                      <c:pt idx="562">
                        <c:v>43749</c:v>
                      </c:pt>
                      <c:pt idx="563">
                        <c:v>43756</c:v>
                      </c:pt>
                      <c:pt idx="564">
                        <c:v>43763</c:v>
                      </c:pt>
                      <c:pt idx="565">
                        <c:v>43770</c:v>
                      </c:pt>
                      <c:pt idx="566">
                        <c:v>43777</c:v>
                      </c:pt>
                      <c:pt idx="567">
                        <c:v>43784</c:v>
                      </c:pt>
                      <c:pt idx="568">
                        <c:v>43791</c:v>
                      </c:pt>
                    </c:numCache>
                  </c:numRef>
                </c:cat>
                <c:val>
                  <c:numRef>
                    <c:extLst>
                      <c:ext uri="{02D57815-91ED-43cb-92C2-25804820EDAC}">
                        <c15:formulaRef>
                          <c15:sqref>ANFCI!$C$4:$C$559</c15:sqref>
                        </c15:formulaRef>
                      </c:ext>
                    </c:extLst>
                    <c:numCache>
                      <c:formatCode>General</c:formatCode>
                      <c:ptCount val="556"/>
                    </c:numCache>
                  </c:numRef>
                </c:val>
                <c:smooth val="0"/>
                <c:extLst>
                  <c:ext xmlns:c16="http://schemas.microsoft.com/office/drawing/2014/chart" uri="{C3380CC4-5D6E-409C-BE32-E72D297353CC}">
                    <c16:uniqueId val="{00000001-E99A-4374-9DEE-7CEA15206564}"/>
                  </c:ext>
                </c:extLst>
              </c15:ser>
            </c15:filteredLineSeries>
          </c:ext>
        </c:extLst>
      </c:lineChart>
      <c:dateAx>
        <c:axId val="231312384"/>
        <c:scaling>
          <c:orientation val="minMax"/>
          <c:max val="43799"/>
          <c:min val="40147"/>
        </c:scaling>
        <c:delete val="0"/>
        <c:axPos val="b"/>
        <c:numFmt formatCode="mm\-yy" sourceLinked="0"/>
        <c:majorTickMark val="cross"/>
        <c:minorTickMark val="cross"/>
        <c:tickLblPos val="low"/>
        <c:spPr>
          <a:noFill/>
          <a:ln w="9525" cap="flat" cmpd="sng" algn="ctr">
            <a:solidFill>
              <a:schemeClr val="tx1"/>
            </a:solidFill>
            <a:round/>
          </a:ln>
          <a:effectLst>
            <a:outerShdw blurRad="50800" dist="50800" dir="5400000" algn="ctr" rotWithShape="0">
              <a:schemeClr val="bg1"/>
            </a:outerShdw>
          </a:effectLst>
        </c:spPr>
        <c:txPr>
          <a:bodyPr rot="-540000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he-IL"/>
          </a:p>
        </c:txPr>
        <c:crossAx val="227930048"/>
        <c:crosses val="autoZero"/>
        <c:auto val="1"/>
        <c:lblOffset val="100"/>
        <c:baseTimeUnit val="days"/>
        <c:majorUnit val="6"/>
        <c:majorTimeUnit val="months"/>
      </c:dateAx>
      <c:valAx>
        <c:axId val="227930048"/>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31312384"/>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493654787996863E-2"/>
          <c:y val="2.2988505747126436E-2"/>
          <c:w val="0.93351321806423682"/>
          <c:h val="0.92986777906680163"/>
        </c:manualLayout>
      </c:layout>
      <c:lineChart>
        <c:grouping val="stacked"/>
        <c:varyColors val="0"/>
        <c:ser>
          <c:idx val="0"/>
          <c:order val="0"/>
          <c:tx>
            <c:strRef>
              <c:f>'דולר אינדקס'!$A$1</c:f>
              <c:strCache>
                <c:ptCount val="1"/>
                <c:pt idx="0">
                  <c:v>Dxy Curncy</c:v>
                </c:pt>
              </c:strCache>
            </c:strRef>
          </c:tx>
          <c:spPr>
            <a:ln w="28575" cap="rnd">
              <a:solidFill>
                <a:schemeClr val="accent1"/>
              </a:solidFill>
              <a:round/>
            </a:ln>
            <a:effectLst/>
          </c:spPr>
          <c:marker>
            <c:symbol val="none"/>
          </c:marker>
          <c:cat>
            <c:numRef>
              <c:f>'דולר אינדקס'!$A$3:$A$1544</c:f>
              <c:numCache>
                <c:formatCode>m/d/yyyy</c:formatCode>
                <c:ptCount val="1542"/>
                <c:pt idx="0">
                  <c:v>41639</c:v>
                </c:pt>
                <c:pt idx="1">
                  <c:v>41640</c:v>
                </c:pt>
                <c:pt idx="2">
                  <c:v>41641</c:v>
                </c:pt>
                <c:pt idx="3">
                  <c:v>41642</c:v>
                </c:pt>
                <c:pt idx="4">
                  <c:v>41645</c:v>
                </c:pt>
                <c:pt idx="5">
                  <c:v>41646</c:v>
                </c:pt>
                <c:pt idx="6">
                  <c:v>41647</c:v>
                </c:pt>
                <c:pt idx="7">
                  <c:v>41648</c:v>
                </c:pt>
                <c:pt idx="8">
                  <c:v>41649</c:v>
                </c:pt>
                <c:pt idx="9">
                  <c:v>41652</c:v>
                </c:pt>
                <c:pt idx="10">
                  <c:v>41653</c:v>
                </c:pt>
                <c:pt idx="11">
                  <c:v>41654</c:v>
                </c:pt>
                <c:pt idx="12">
                  <c:v>41655</c:v>
                </c:pt>
                <c:pt idx="13">
                  <c:v>41656</c:v>
                </c:pt>
                <c:pt idx="14">
                  <c:v>41659</c:v>
                </c:pt>
                <c:pt idx="15">
                  <c:v>41660</c:v>
                </c:pt>
                <c:pt idx="16">
                  <c:v>41661</c:v>
                </c:pt>
                <c:pt idx="17">
                  <c:v>41662</c:v>
                </c:pt>
                <c:pt idx="18">
                  <c:v>41663</c:v>
                </c:pt>
                <c:pt idx="19">
                  <c:v>41666</c:v>
                </c:pt>
                <c:pt idx="20">
                  <c:v>41667</c:v>
                </c:pt>
                <c:pt idx="21">
                  <c:v>41668</c:v>
                </c:pt>
                <c:pt idx="22">
                  <c:v>41669</c:v>
                </c:pt>
                <c:pt idx="23">
                  <c:v>41670</c:v>
                </c:pt>
                <c:pt idx="24">
                  <c:v>41673</c:v>
                </c:pt>
                <c:pt idx="25">
                  <c:v>41674</c:v>
                </c:pt>
                <c:pt idx="26">
                  <c:v>41675</c:v>
                </c:pt>
                <c:pt idx="27">
                  <c:v>41676</c:v>
                </c:pt>
                <c:pt idx="28">
                  <c:v>41677</c:v>
                </c:pt>
                <c:pt idx="29">
                  <c:v>41680</c:v>
                </c:pt>
                <c:pt idx="30">
                  <c:v>41681</c:v>
                </c:pt>
                <c:pt idx="31">
                  <c:v>41682</c:v>
                </c:pt>
                <c:pt idx="32">
                  <c:v>41683</c:v>
                </c:pt>
                <c:pt idx="33">
                  <c:v>41684</c:v>
                </c:pt>
                <c:pt idx="34">
                  <c:v>41687</c:v>
                </c:pt>
                <c:pt idx="35">
                  <c:v>41688</c:v>
                </c:pt>
                <c:pt idx="36">
                  <c:v>41689</c:v>
                </c:pt>
                <c:pt idx="37">
                  <c:v>41690</c:v>
                </c:pt>
                <c:pt idx="38">
                  <c:v>41691</c:v>
                </c:pt>
                <c:pt idx="39">
                  <c:v>41694</c:v>
                </c:pt>
                <c:pt idx="40">
                  <c:v>41695</c:v>
                </c:pt>
                <c:pt idx="41">
                  <c:v>41696</c:v>
                </c:pt>
                <c:pt idx="42">
                  <c:v>41697</c:v>
                </c:pt>
                <c:pt idx="43">
                  <c:v>41698</c:v>
                </c:pt>
                <c:pt idx="44">
                  <c:v>41701</c:v>
                </c:pt>
                <c:pt idx="45">
                  <c:v>41702</c:v>
                </c:pt>
                <c:pt idx="46">
                  <c:v>41703</c:v>
                </c:pt>
                <c:pt idx="47">
                  <c:v>41704</c:v>
                </c:pt>
                <c:pt idx="48">
                  <c:v>41705</c:v>
                </c:pt>
                <c:pt idx="49">
                  <c:v>41708</c:v>
                </c:pt>
                <c:pt idx="50">
                  <c:v>41709</c:v>
                </c:pt>
                <c:pt idx="51">
                  <c:v>41710</c:v>
                </c:pt>
                <c:pt idx="52">
                  <c:v>41711</c:v>
                </c:pt>
                <c:pt idx="53">
                  <c:v>41712</c:v>
                </c:pt>
                <c:pt idx="54">
                  <c:v>41715</c:v>
                </c:pt>
                <c:pt idx="55">
                  <c:v>41716</c:v>
                </c:pt>
                <c:pt idx="56">
                  <c:v>41717</c:v>
                </c:pt>
                <c:pt idx="57">
                  <c:v>41718</c:v>
                </c:pt>
                <c:pt idx="58">
                  <c:v>41719</c:v>
                </c:pt>
                <c:pt idx="59">
                  <c:v>41722</c:v>
                </c:pt>
                <c:pt idx="60">
                  <c:v>41723</c:v>
                </c:pt>
                <c:pt idx="61">
                  <c:v>41724</c:v>
                </c:pt>
                <c:pt idx="62">
                  <c:v>41725</c:v>
                </c:pt>
                <c:pt idx="63">
                  <c:v>41726</c:v>
                </c:pt>
                <c:pt idx="64">
                  <c:v>41729</c:v>
                </c:pt>
                <c:pt idx="65">
                  <c:v>41730</c:v>
                </c:pt>
                <c:pt idx="66">
                  <c:v>41731</c:v>
                </c:pt>
                <c:pt idx="67">
                  <c:v>41732</c:v>
                </c:pt>
                <c:pt idx="68">
                  <c:v>41733</c:v>
                </c:pt>
                <c:pt idx="69">
                  <c:v>41736</c:v>
                </c:pt>
                <c:pt idx="70">
                  <c:v>41737</c:v>
                </c:pt>
                <c:pt idx="71">
                  <c:v>41738</c:v>
                </c:pt>
                <c:pt idx="72">
                  <c:v>41739</c:v>
                </c:pt>
                <c:pt idx="73">
                  <c:v>41740</c:v>
                </c:pt>
                <c:pt idx="74">
                  <c:v>41743</c:v>
                </c:pt>
                <c:pt idx="75">
                  <c:v>41744</c:v>
                </c:pt>
                <c:pt idx="76">
                  <c:v>41745</c:v>
                </c:pt>
                <c:pt idx="77">
                  <c:v>41746</c:v>
                </c:pt>
                <c:pt idx="78">
                  <c:v>41747</c:v>
                </c:pt>
                <c:pt idx="79">
                  <c:v>41750</c:v>
                </c:pt>
                <c:pt idx="80">
                  <c:v>41751</c:v>
                </c:pt>
                <c:pt idx="81">
                  <c:v>41752</c:v>
                </c:pt>
                <c:pt idx="82">
                  <c:v>41753</c:v>
                </c:pt>
                <c:pt idx="83">
                  <c:v>41754</c:v>
                </c:pt>
                <c:pt idx="84">
                  <c:v>41757</c:v>
                </c:pt>
                <c:pt idx="85">
                  <c:v>41758</c:v>
                </c:pt>
                <c:pt idx="86">
                  <c:v>41759</c:v>
                </c:pt>
                <c:pt idx="87">
                  <c:v>41760</c:v>
                </c:pt>
                <c:pt idx="88">
                  <c:v>41761</c:v>
                </c:pt>
                <c:pt idx="89">
                  <c:v>41764</c:v>
                </c:pt>
                <c:pt idx="90">
                  <c:v>41765</c:v>
                </c:pt>
                <c:pt idx="91">
                  <c:v>41766</c:v>
                </c:pt>
                <c:pt idx="92">
                  <c:v>41767</c:v>
                </c:pt>
                <c:pt idx="93">
                  <c:v>41768</c:v>
                </c:pt>
                <c:pt idx="94">
                  <c:v>41771</c:v>
                </c:pt>
                <c:pt idx="95">
                  <c:v>41772</c:v>
                </c:pt>
                <c:pt idx="96">
                  <c:v>41773</c:v>
                </c:pt>
                <c:pt idx="97">
                  <c:v>41774</c:v>
                </c:pt>
                <c:pt idx="98">
                  <c:v>41775</c:v>
                </c:pt>
                <c:pt idx="99">
                  <c:v>41778</c:v>
                </c:pt>
                <c:pt idx="100">
                  <c:v>41779</c:v>
                </c:pt>
                <c:pt idx="101">
                  <c:v>41780</c:v>
                </c:pt>
                <c:pt idx="102">
                  <c:v>41781</c:v>
                </c:pt>
                <c:pt idx="103">
                  <c:v>41782</c:v>
                </c:pt>
                <c:pt idx="104">
                  <c:v>41785</c:v>
                </c:pt>
                <c:pt idx="105">
                  <c:v>41786</c:v>
                </c:pt>
                <c:pt idx="106">
                  <c:v>41787</c:v>
                </c:pt>
                <c:pt idx="107">
                  <c:v>41788</c:v>
                </c:pt>
                <c:pt idx="108">
                  <c:v>41789</c:v>
                </c:pt>
                <c:pt idx="109">
                  <c:v>41792</c:v>
                </c:pt>
                <c:pt idx="110">
                  <c:v>41793</c:v>
                </c:pt>
                <c:pt idx="111">
                  <c:v>41794</c:v>
                </c:pt>
                <c:pt idx="112">
                  <c:v>41795</c:v>
                </c:pt>
                <c:pt idx="113">
                  <c:v>41796</c:v>
                </c:pt>
                <c:pt idx="114">
                  <c:v>41799</c:v>
                </c:pt>
                <c:pt idx="115">
                  <c:v>41800</c:v>
                </c:pt>
                <c:pt idx="116">
                  <c:v>41801</c:v>
                </c:pt>
                <c:pt idx="117">
                  <c:v>41802</c:v>
                </c:pt>
                <c:pt idx="118">
                  <c:v>41803</c:v>
                </c:pt>
                <c:pt idx="119">
                  <c:v>41806</c:v>
                </c:pt>
                <c:pt idx="120">
                  <c:v>41807</c:v>
                </c:pt>
                <c:pt idx="121">
                  <c:v>41808</c:v>
                </c:pt>
                <c:pt idx="122">
                  <c:v>41809</c:v>
                </c:pt>
                <c:pt idx="123">
                  <c:v>41810</c:v>
                </c:pt>
                <c:pt idx="124">
                  <c:v>41813</c:v>
                </c:pt>
                <c:pt idx="125">
                  <c:v>41814</c:v>
                </c:pt>
                <c:pt idx="126">
                  <c:v>41815</c:v>
                </c:pt>
                <c:pt idx="127">
                  <c:v>41816</c:v>
                </c:pt>
                <c:pt idx="128">
                  <c:v>41817</c:v>
                </c:pt>
                <c:pt idx="129">
                  <c:v>41820</c:v>
                </c:pt>
                <c:pt idx="130">
                  <c:v>41821</c:v>
                </c:pt>
                <c:pt idx="131">
                  <c:v>41822</c:v>
                </c:pt>
                <c:pt idx="132">
                  <c:v>41823</c:v>
                </c:pt>
                <c:pt idx="133">
                  <c:v>41824</c:v>
                </c:pt>
                <c:pt idx="134">
                  <c:v>41827</c:v>
                </c:pt>
                <c:pt idx="135">
                  <c:v>41828</c:v>
                </c:pt>
                <c:pt idx="136">
                  <c:v>41829</c:v>
                </c:pt>
                <c:pt idx="137">
                  <c:v>41830</c:v>
                </c:pt>
                <c:pt idx="138">
                  <c:v>41831</c:v>
                </c:pt>
                <c:pt idx="139">
                  <c:v>41834</c:v>
                </c:pt>
                <c:pt idx="140">
                  <c:v>41835</c:v>
                </c:pt>
                <c:pt idx="141">
                  <c:v>41836</c:v>
                </c:pt>
                <c:pt idx="142">
                  <c:v>41837</c:v>
                </c:pt>
                <c:pt idx="143">
                  <c:v>41838</c:v>
                </c:pt>
                <c:pt idx="144">
                  <c:v>41841</c:v>
                </c:pt>
                <c:pt idx="145">
                  <c:v>41842</c:v>
                </c:pt>
                <c:pt idx="146">
                  <c:v>41843</c:v>
                </c:pt>
                <c:pt idx="147">
                  <c:v>41844</c:v>
                </c:pt>
                <c:pt idx="148">
                  <c:v>41845</c:v>
                </c:pt>
                <c:pt idx="149">
                  <c:v>41848</c:v>
                </c:pt>
                <c:pt idx="150">
                  <c:v>41849</c:v>
                </c:pt>
                <c:pt idx="151">
                  <c:v>41850</c:v>
                </c:pt>
                <c:pt idx="152">
                  <c:v>41851</c:v>
                </c:pt>
                <c:pt idx="153">
                  <c:v>41852</c:v>
                </c:pt>
                <c:pt idx="154">
                  <c:v>41855</c:v>
                </c:pt>
                <c:pt idx="155">
                  <c:v>41856</c:v>
                </c:pt>
                <c:pt idx="156">
                  <c:v>41857</c:v>
                </c:pt>
                <c:pt idx="157">
                  <c:v>41858</c:v>
                </c:pt>
                <c:pt idx="158">
                  <c:v>41859</c:v>
                </c:pt>
                <c:pt idx="159">
                  <c:v>41862</c:v>
                </c:pt>
                <c:pt idx="160">
                  <c:v>41863</c:v>
                </c:pt>
                <c:pt idx="161">
                  <c:v>41864</c:v>
                </c:pt>
                <c:pt idx="162">
                  <c:v>41865</c:v>
                </c:pt>
                <c:pt idx="163">
                  <c:v>41866</c:v>
                </c:pt>
                <c:pt idx="164">
                  <c:v>41869</c:v>
                </c:pt>
                <c:pt idx="165">
                  <c:v>41870</c:v>
                </c:pt>
                <c:pt idx="166">
                  <c:v>41871</c:v>
                </c:pt>
                <c:pt idx="167">
                  <c:v>41872</c:v>
                </c:pt>
                <c:pt idx="168">
                  <c:v>41873</c:v>
                </c:pt>
                <c:pt idx="169">
                  <c:v>41876</c:v>
                </c:pt>
                <c:pt idx="170">
                  <c:v>41877</c:v>
                </c:pt>
                <c:pt idx="171">
                  <c:v>41878</c:v>
                </c:pt>
                <c:pt idx="172">
                  <c:v>41879</c:v>
                </c:pt>
                <c:pt idx="173">
                  <c:v>41880</c:v>
                </c:pt>
                <c:pt idx="174">
                  <c:v>41883</c:v>
                </c:pt>
                <c:pt idx="175">
                  <c:v>41884</c:v>
                </c:pt>
                <c:pt idx="176">
                  <c:v>41885</c:v>
                </c:pt>
                <c:pt idx="177">
                  <c:v>41886</c:v>
                </c:pt>
                <c:pt idx="178">
                  <c:v>41887</c:v>
                </c:pt>
                <c:pt idx="179">
                  <c:v>41890</c:v>
                </c:pt>
                <c:pt idx="180">
                  <c:v>41891</c:v>
                </c:pt>
                <c:pt idx="181">
                  <c:v>41892</c:v>
                </c:pt>
                <c:pt idx="182">
                  <c:v>41893</c:v>
                </c:pt>
                <c:pt idx="183">
                  <c:v>41894</c:v>
                </c:pt>
                <c:pt idx="184">
                  <c:v>41897</c:v>
                </c:pt>
                <c:pt idx="185">
                  <c:v>41898</c:v>
                </c:pt>
                <c:pt idx="186">
                  <c:v>41899</c:v>
                </c:pt>
                <c:pt idx="187">
                  <c:v>41900</c:v>
                </c:pt>
                <c:pt idx="188">
                  <c:v>41901</c:v>
                </c:pt>
                <c:pt idx="189">
                  <c:v>41904</c:v>
                </c:pt>
                <c:pt idx="190">
                  <c:v>41905</c:v>
                </c:pt>
                <c:pt idx="191">
                  <c:v>41906</c:v>
                </c:pt>
                <c:pt idx="192">
                  <c:v>41907</c:v>
                </c:pt>
                <c:pt idx="193">
                  <c:v>41908</c:v>
                </c:pt>
                <c:pt idx="194">
                  <c:v>41911</c:v>
                </c:pt>
                <c:pt idx="195">
                  <c:v>41912</c:v>
                </c:pt>
                <c:pt idx="196">
                  <c:v>41913</c:v>
                </c:pt>
                <c:pt idx="197">
                  <c:v>41914</c:v>
                </c:pt>
                <c:pt idx="198">
                  <c:v>41915</c:v>
                </c:pt>
                <c:pt idx="199">
                  <c:v>41918</c:v>
                </c:pt>
                <c:pt idx="200">
                  <c:v>41919</c:v>
                </c:pt>
                <c:pt idx="201">
                  <c:v>41920</c:v>
                </c:pt>
                <c:pt idx="202">
                  <c:v>41921</c:v>
                </c:pt>
                <c:pt idx="203">
                  <c:v>41922</c:v>
                </c:pt>
                <c:pt idx="204">
                  <c:v>41925</c:v>
                </c:pt>
                <c:pt idx="205">
                  <c:v>41926</c:v>
                </c:pt>
                <c:pt idx="206">
                  <c:v>41927</c:v>
                </c:pt>
                <c:pt idx="207">
                  <c:v>41928</c:v>
                </c:pt>
                <c:pt idx="208">
                  <c:v>41929</c:v>
                </c:pt>
                <c:pt idx="209">
                  <c:v>41932</c:v>
                </c:pt>
                <c:pt idx="210">
                  <c:v>41933</c:v>
                </c:pt>
                <c:pt idx="211">
                  <c:v>41934</c:v>
                </c:pt>
                <c:pt idx="212">
                  <c:v>41935</c:v>
                </c:pt>
                <c:pt idx="213">
                  <c:v>41936</c:v>
                </c:pt>
                <c:pt idx="214">
                  <c:v>41939</c:v>
                </c:pt>
                <c:pt idx="215">
                  <c:v>41940</c:v>
                </c:pt>
                <c:pt idx="216">
                  <c:v>41941</c:v>
                </c:pt>
                <c:pt idx="217">
                  <c:v>41942</c:v>
                </c:pt>
                <c:pt idx="218">
                  <c:v>41943</c:v>
                </c:pt>
                <c:pt idx="219">
                  <c:v>41946</c:v>
                </c:pt>
                <c:pt idx="220">
                  <c:v>41947</c:v>
                </c:pt>
                <c:pt idx="221">
                  <c:v>41948</c:v>
                </c:pt>
                <c:pt idx="222">
                  <c:v>41949</c:v>
                </c:pt>
                <c:pt idx="223">
                  <c:v>41950</c:v>
                </c:pt>
                <c:pt idx="224">
                  <c:v>41953</c:v>
                </c:pt>
                <c:pt idx="225">
                  <c:v>41954</c:v>
                </c:pt>
                <c:pt idx="226">
                  <c:v>41955</c:v>
                </c:pt>
                <c:pt idx="227">
                  <c:v>41956</c:v>
                </c:pt>
                <c:pt idx="228">
                  <c:v>41957</c:v>
                </c:pt>
                <c:pt idx="229">
                  <c:v>41960</c:v>
                </c:pt>
                <c:pt idx="230">
                  <c:v>41961</c:v>
                </c:pt>
                <c:pt idx="231">
                  <c:v>41962</c:v>
                </c:pt>
                <c:pt idx="232">
                  <c:v>41963</c:v>
                </c:pt>
                <c:pt idx="233">
                  <c:v>41964</c:v>
                </c:pt>
                <c:pt idx="234">
                  <c:v>41967</c:v>
                </c:pt>
                <c:pt idx="235">
                  <c:v>41968</c:v>
                </c:pt>
                <c:pt idx="236">
                  <c:v>41969</c:v>
                </c:pt>
                <c:pt idx="237">
                  <c:v>41970</c:v>
                </c:pt>
                <c:pt idx="238">
                  <c:v>41971</c:v>
                </c:pt>
                <c:pt idx="239">
                  <c:v>41974</c:v>
                </c:pt>
                <c:pt idx="240">
                  <c:v>41975</c:v>
                </c:pt>
                <c:pt idx="241">
                  <c:v>41976</c:v>
                </c:pt>
                <c:pt idx="242">
                  <c:v>41977</c:v>
                </c:pt>
                <c:pt idx="243">
                  <c:v>41978</c:v>
                </c:pt>
                <c:pt idx="244">
                  <c:v>41981</c:v>
                </c:pt>
                <c:pt idx="245">
                  <c:v>41982</c:v>
                </c:pt>
                <c:pt idx="246">
                  <c:v>41983</c:v>
                </c:pt>
                <c:pt idx="247">
                  <c:v>41984</c:v>
                </c:pt>
                <c:pt idx="248">
                  <c:v>41985</c:v>
                </c:pt>
                <c:pt idx="249">
                  <c:v>41988</c:v>
                </c:pt>
                <c:pt idx="250">
                  <c:v>41989</c:v>
                </c:pt>
                <c:pt idx="251">
                  <c:v>41990</c:v>
                </c:pt>
                <c:pt idx="252">
                  <c:v>41991</c:v>
                </c:pt>
                <c:pt idx="253">
                  <c:v>41992</c:v>
                </c:pt>
                <c:pt idx="254">
                  <c:v>41995</c:v>
                </c:pt>
                <c:pt idx="255">
                  <c:v>41996</c:v>
                </c:pt>
                <c:pt idx="256">
                  <c:v>41997</c:v>
                </c:pt>
                <c:pt idx="257">
                  <c:v>41998</c:v>
                </c:pt>
                <c:pt idx="258">
                  <c:v>41999</c:v>
                </c:pt>
                <c:pt idx="259">
                  <c:v>42002</c:v>
                </c:pt>
                <c:pt idx="260">
                  <c:v>42003</c:v>
                </c:pt>
                <c:pt idx="261">
                  <c:v>42004</c:v>
                </c:pt>
                <c:pt idx="262">
                  <c:v>42005</c:v>
                </c:pt>
                <c:pt idx="263">
                  <c:v>42006</c:v>
                </c:pt>
                <c:pt idx="264">
                  <c:v>42009</c:v>
                </c:pt>
                <c:pt idx="265">
                  <c:v>42010</c:v>
                </c:pt>
                <c:pt idx="266">
                  <c:v>42011</c:v>
                </c:pt>
                <c:pt idx="267">
                  <c:v>42012</c:v>
                </c:pt>
                <c:pt idx="268">
                  <c:v>42013</c:v>
                </c:pt>
                <c:pt idx="269">
                  <c:v>42016</c:v>
                </c:pt>
                <c:pt idx="270">
                  <c:v>42017</c:v>
                </c:pt>
                <c:pt idx="271">
                  <c:v>42018</c:v>
                </c:pt>
                <c:pt idx="272">
                  <c:v>42019</c:v>
                </c:pt>
                <c:pt idx="273">
                  <c:v>42020</c:v>
                </c:pt>
                <c:pt idx="274">
                  <c:v>42023</c:v>
                </c:pt>
                <c:pt idx="275">
                  <c:v>42024</c:v>
                </c:pt>
                <c:pt idx="276">
                  <c:v>42025</c:v>
                </c:pt>
                <c:pt idx="277">
                  <c:v>42026</c:v>
                </c:pt>
                <c:pt idx="278">
                  <c:v>42027</c:v>
                </c:pt>
                <c:pt idx="279">
                  <c:v>42030</c:v>
                </c:pt>
                <c:pt idx="280">
                  <c:v>42031</c:v>
                </c:pt>
                <c:pt idx="281">
                  <c:v>42032</c:v>
                </c:pt>
                <c:pt idx="282">
                  <c:v>42033</c:v>
                </c:pt>
                <c:pt idx="283">
                  <c:v>42034</c:v>
                </c:pt>
                <c:pt idx="284">
                  <c:v>42037</c:v>
                </c:pt>
                <c:pt idx="285">
                  <c:v>42038</c:v>
                </c:pt>
                <c:pt idx="286">
                  <c:v>42039</c:v>
                </c:pt>
                <c:pt idx="287">
                  <c:v>42040</c:v>
                </c:pt>
                <c:pt idx="288">
                  <c:v>42041</c:v>
                </c:pt>
                <c:pt idx="289">
                  <c:v>42044</c:v>
                </c:pt>
                <c:pt idx="290">
                  <c:v>42045</c:v>
                </c:pt>
                <c:pt idx="291">
                  <c:v>42046</c:v>
                </c:pt>
                <c:pt idx="292">
                  <c:v>42047</c:v>
                </c:pt>
                <c:pt idx="293">
                  <c:v>42048</c:v>
                </c:pt>
                <c:pt idx="294">
                  <c:v>42051</c:v>
                </c:pt>
                <c:pt idx="295">
                  <c:v>42052</c:v>
                </c:pt>
                <c:pt idx="296">
                  <c:v>42053</c:v>
                </c:pt>
                <c:pt idx="297">
                  <c:v>42054</c:v>
                </c:pt>
                <c:pt idx="298">
                  <c:v>42055</c:v>
                </c:pt>
                <c:pt idx="299">
                  <c:v>42058</c:v>
                </c:pt>
                <c:pt idx="300">
                  <c:v>42059</c:v>
                </c:pt>
                <c:pt idx="301">
                  <c:v>42060</c:v>
                </c:pt>
                <c:pt idx="302">
                  <c:v>42061</c:v>
                </c:pt>
                <c:pt idx="303">
                  <c:v>42062</c:v>
                </c:pt>
                <c:pt idx="304">
                  <c:v>42065</c:v>
                </c:pt>
                <c:pt idx="305">
                  <c:v>42066</c:v>
                </c:pt>
                <c:pt idx="306">
                  <c:v>42067</c:v>
                </c:pt>
                <c:pt idx="307">
                  <c:v>42068</c:v>
                </c:pt>
                <c:pt idx="308">
                  <c:v>42069</c:v>
                </c:pt>
                <c:pt idx="309">
                  <c:v>42072</c:v>
                </c:pt>
                <c:pt idx="310">
                  <c:v>42073</c:v>
                </c:pt>
                <c:pt idx="311">
                  <c:v>42074</c:v>
                </c:pt>
                <c:pt idx="312">
                  <c:v>42075</c:v>
                </c:pt>
                <c:pt idx="313">
                  <c:v>42076</c:v>
                </c:pt>
                <c:pt idx="314">
                  <c:v>42079</c:v>
                </c:pt>
                <c:pt idx="315">
                  <c:v>42080</c:v>
                </c:pt>
                <c:pt idx="316">
                  <c:v>42081</c:v>
                </c:pt>
                <c:pt idx="317">
                  <c:v>42082</c:v>
                </c:pt>
                <c:pt idx="318">
                  <c:v>42083</c:v>
                </c:pt>
                <c:pt idx="319">
                  <c:v>42086</c:v>
                </c:pt>
                <c:pt idx="320">
                  <c:v>42087</c:v>
                </c:pt>
                <c:pt idx="321">
                  <c:v>42088</c:v>
                </c:pt>
                <c:pt idx="322">
                  <c:v>42089</c:v>
                </c:pt>
                <c:pt idx="323">
                  <c:v>42090</c:v>
                </c:pt>
                <c:pt idx="324">
                  <c:v>42093</c:v>
                </c:pt>
                <c:pt idx="325">
                  <c:v>42094</c:v>
                </c:pt>
                <c:pt idx="326">
                  <c:v>42095</c:v>
                </c:pt>
                <c:pt idx="327">
                  <c:v>42096</c:v>
                </c:pt>
                <c:pt idx="328">
                  <c:v>42097</c:v>
                </c:pt>
                <c:pt idx="329">
                  <c:v>42100</c:v>
                </c:pt>
                <c:pt idx="330">
                  <c:v>42101</c:v>
                </c:pt>
                <c:pt idx="331">
                  <c:v>42102</c:v>
                </c:pt>
                <c:pt idx="332">
                  <c:v>42103</c:v>
                </c:pt>
                <c:pt idx="333">
                  <c:v>42104</c:v>
                </c:pt>
                <c:pt idx="334">
                  <c:v>42107</c:v>
                </c:pt>
                <c:pt idx="335">
                  <c:v>42108</c:v>
                </c:pt>
                <c:pt idx="336">
                  <c:v>42109</c:v>
                </c:pt>
                <c:pt idx="337">
                  <c:v>42110</c:v>
                </c:pt>
                <c:pt idx="338">
                  <c:v>42111</c:v>
                </c:pt>
                <c:pt idx="339">
                  <c:v>42114</c:v>
                </c:pt>
                <c:pt idx="340">
                  <c:v>42115</c:v>
                </c:pt>
                <c:pt idx="341">
                  <c:v>42116</c:v>
                </c:pt>
                <c:pt idx="342">
                  <c:v>42117</c:v>
                </c:pt>
                <c:pt idx="343">
                  <c:v>42118</c:v>
                </c:pt>
                <c:pt idx="344">
                  <c:v>42121</c:v>
                </c:pt>
                <c:pt idx="345">
                  <c:v>42122</c:v>
                </c:pt>
                <c:pt idx="346">
                  <c:v>42123</c:v>
                </c:pt>
                <c:pt idx="347">
                  <c:v>42124</c:v>
                </c:pt>
                <c:pt idx="348">
                  <c:v>42125</c:v>
                </c:pt>
                <c:pt idx="349">
                  <c:v>42128</c:v>
                </c:pt>
                <c:pt idx="350">
                  <c:v>42129</c:v>
                </c:pt>
                <c:pt idx="351">
                  <c:v>42130</c:v>
                </c:pt>
                <c:pt idx="352">
                  <c:v>42131</c:v>
                </c:pt>
                <c:pt idx="353">
                  <c:v>42132</c:v>
                </c:pt>
                <c:pt idx="354">
                  <c:v>42135</c:v>
                </c:pt>
                <c:pt idx="355">
                  <c:v>42136</c:v>
                </c:pt>
                <c:pt idx="356">
                  <c:v>42137</c:v>
                </c:pt>
                <c:pt idx="357">
                  <c:v>42138</c:v>
                </c:pt>
                <c:pt idx="358">
                  <c:v>42139</c:v>
                </c:pt>
                <c:pt idx="359">
                  <c:v>42142</c:v>
                </c:pt>
                <c:pt idx="360">
                  <c:v>42143</c:v>
                </c:pt>
                <c:pt idx="361">
                  <c:v>42144</c:v>
                </c:pt>
                <c:pt idx="362">
                  <c:v>42145</c:v>
                </c:pt>
                <c:pt idx="363">
                  <c:v>42146</c:v>
                </c:pt>
                <c:pt idx="364">
                  <c:v>42149</c:v>
                </c:pt>
                <c:pt idx="365">
                  <c:v>42150</c:v>
                </c:pt>
                <c:pt idx="366">
                  <c:v>42151</c:v>
                </c:pt>
                <c:pt idx="367">
                  <c:v>42152</c:v>
                </c:pt>
                <c:pt idx="368">
                  <c:v>42153</c:v>
                </c:pt>
                <c:pt idx="369">
                  <c:v>42156</c:v>
                </c:pt>
                <c:pt idx="370">
                  <c:v>42157</c:v>
                </c:pt>
                <c:pt idx="371">
                  <c:v>42158</c:v>
                </c:pt>
                <c:pt idx="372">
                  <c:v>42159</c:v>
                </c:pt>
                <c:pt idx="373">
                  <c:v>42160</c:v>
                </c:pt>
                <c:pt idx="374">
                  <c:v>42163</c:v>
                </c:pt>
                <c:pt idx="375">
                  <c:v>42164</c:v>
                </c:pt>
                <c:pt idx="376">
                  <c:v>42165</c:v>
                </c:pt>
                <c:pt idx="377">
                  <c:v>42166</c:v>
                </c:pt>
                <c:pt idx="378">
                  <c:v>42167</c:v>
                </c:pt>
                <c:pt idx="379">
                  <c:v>42170</c:v>
                </c:pt>
                <c:pt idx="380">
                  <c:v>42171</c:v>
                </c:pt>
                <c:pt idx="381">
                  <c:v>42172</c:v>
                </c:pt>
                <c:pt idx="382">
                  <c:v>42173</c:v>
                </c:pt>
                <c:pt idx="383">
                  <c:v>42174</c:v>
                </c:pt>
                <c:pt idx="384">
                  <c:v>42177</c:v>
                </c:pt>
                <c:pt idx="385">
                  <c:v>42178</c:v>
                </c:pt>
                <c:pt idx="386">
                  <c:v>42179</c:v>
                </c:pt>
                <c:pt idx="387">
                  <c:v>42180</c:v>
                </c:pt>
                <c:pt idx="388">
                  <c:v>42181</c:v>
                </c:pt>
                <c:pt idx="389">
                  <c:v>42184</c:v>
                </c:pt>
                <c:pt idx="390">
                  <c:v>42185</c:v>
                </c:pt>
                <c:pt idx="391">
                  <c:v>42186</c:v>
                </c:pt>
                <c:pt idx="392">
                  <c:v>42187</c:v>
                </c:pt>
                <c:pt idx="393">
                  <c:v>42188</c:v>
                </c:pt>
                <c:pt idx="394">
                  <c:v>42191</c:v>
                </c:pt>
                <c:pt idx="395">
                  <c:v>42192</c:v>
                </c:pt>
                <c:pt idx="396">
                  <c:v>42193</c:v>
                </c:pt>
                <c:pt idx="397">
                  <c:v>42194</c:v>
                </c:pt>
                <c:pt idx="398">
                  <c:v>42195</c:v>
                </c:pt>
                <c:pt idx="399">
                  <c:v>42198</c:v>
                </c:pt>
                <c:pt idx="400">
                  <c:v>42199</c:v>
                </c:pt>
                <c:pt idx="401">
                  <c:v>42200</c:v>
                </c:pt>
                <c:pt idx="402">
                  <c:v>42201</c:v>
                </c:pt>
                <c:pt idx="403">
                  <c:v>42202</c:v>
                </c:pt>
                <c:pt idx="404">
                  <c:v>42205</c:v>
                </c:pt>
                <c:pt idx="405">
                  <c:v>42206</c:v>
                </c:pt>
                <c:pt idx="406">
                  <c:v>42207</c:v>
                </c:pt>
                <c:pt idx="407">
                  <c:v>42208</c:v>
                </c:pt>
                <c:pt idx="408">
                  <c:v>42209</c:v>
                </c:pt>
                <c:pt idx="409">
                  <c:v>42212</c:v>
                </c:pt>
                <c:pt idx="410">
                  <c:v>42213</c:v>
                </c:pt>
                <c:pt idx="411">
                  <c:v>42214</c:v>
                </c:pt>
                <c:pt idx="412">
                  <c:v>42215</c:v>
                </c:pt>
                <c:pt idx="413">
                  <c:v>42216</c:v>
                </c:pt>
                <c:pt idx="414">
                  <c:v>42219</c:v>
                </c:pt>
                <c:pt idx="415">
                  <c:v>42220</c:v>
                </c:pt>
                <c:pt idx="416">
                  <c:v>42221</c:v>
                </c:pt>
                <c:pt idx="417">
                  <c:v>42222</c:v>
                </c:pt>
                <c:pt idx="418">
                  <c:v>42223</c:v>
                </c:pt>
                <c:pt idx="419">
                  <c:v>42226</c:v>
                </c:pt>
                <c:pt idx="420">
                  <c:v>42227</c:v>
                </c:pt>
                <c:pt idx="421">
                  <c:v>42228</c:v>
                </c:pt>
                <c:pt idx="422">
                  <c:v>42229</c:v>
                </c:pt>
                <c:pt idx="423">
                  <c:v>42230</c:v>
                </c:pt>
                <c:pt idx="424">
                  <c:v>42233</c:v>
                </c:pt>
                <c:pt idx="425">
                  <c:v>42234</c:v>
                </c:pt>
                <c:pt idx="426">
                  <c:v>42235</c:v>
                </c:pt>
                <c:pt idx="427">
                  <c:v>42236</c:v>
                </c:pt>
                <c:pt idx="428">
                  <c:v>42237</c:v>
                </c:pt>
                <c:pt idx="429">
                  <c:v>42240</c:v>
                </c:pt>
                <c:pt idx="430">
                  <c:v>42241</c:v>
                </c:pt>
                <c:pt idx="431">
                  <c:v>42242</c:v>
                </c:pt>
                <c:pt idx="432">
                  <c:v>42243</c:v>
                </c:pt>
                <c:pt idx="433">
                  <c:v>42244</c:v>
                </c:pt>
                <c:pt idx="434">
                  <c:v>42247</c:v>
                </c:pt>
                <c:pt idx="435">
                  <c:v>42248</c:v>
                </c:pt>
                <c:pt idx="436">
                  <c:v>42249</c:v>
                </c:pt>
                <c:pt idx="437">
                  <c:v>42250</c:v>
                </c:pt>
                <c:pt idx="438">
                  <c:v>42251</c:v>
                </c:pt>
                <c:pt idx="439">
                  <c:v>42254</c:v>
                </c:pt>
                <c:pt idx="440">
                  <c:v>42255</c:v>
                </c:pt>
                <c:pt idx="441">
                  <c:v>42256</c:v>
                </c:pt>
                <c:pt idx="442">
                  <c:v>42257</c:v>
                </c:pt>
                <c:pt idx="443">
                  <c:v>42258</c:v>
                </c:pt>
                <c:pt idx="444">
                  <c:v>42261</c:v>
                </c:pt>
                <c:pt idx="445">
                  <c:v>42262</c:v>
                </c:pt>
                <c:pt idx="446">
                  <c:v>42263</c:v>
                </c:pt>
                <c:pt idx="447">
                  <c:v>42264</c:v>
                </c:pt>
                <c:pt idx="448">
                  <c:v>42265</c:v>
                </c:pt>
                <c:pt idx="449">
                  <c:v>42268</c:v>
                </c:pt>
                <c:pt idx="450">
                  <c:v>42269</c:v>
                </c:pt>
                <c:pt idx="451">
                  <c:v>42270</c:v>
                </c:pt>
                <c:pt idx="452">
                  <c:v>42271</c:v>
                </c:pt>
                <c:pt idx="453">
                  <c:v>42272</c:v>
                </c:pt>
                <c:pt idx="454">
                  <c:v>42275</c:v>
                </c:pt>
                <c:pt idx="455">
                  <c:v>42276</c:v>
                </c:pt>
                <c:pt idx="456">
                  <c:v>42277</c:v>
                </c:pt>
                <c:pt idx="457">
                  <c:v>42278</c:v>
                </c:pt>
                <c:pt idx="458">
                  <c:v>42279</c:v>
                </c:pt>
                <c:pt idx="459">
                  <c:v>42282</c:v>
                </c:pt>
                <c:pt idx="460">
                  <c:v>42283</c:v>
                </c:pt>
                <c:pt idx="461">
                  <c:v>42284</c:v>
                </c:pt>
                <c:pt idx="462">
                  <c:v>42285</c:v>
                </c:pt>
                <c:pt idx="463">
                  <c:v>42286</c:v>
                </c:pt>
                <c:pt idx="464">
                  <c:v>42289</c:v>
                </c:pt>
                <c:pt idx="465">
                  <c:v>42290</c:v>
                </c:pt>
                <c:pt idx="466">
                  <c:v>42291</c:v>
                </c:pt>
                <c:pt idx="467">
                  <c:v>42292</c:v>
                </c:pt>
                <c:pt idx="468">
                  <c:v>42293</c:v>
                </c:pt>
                <c:pt idx="469">
                  <c:v>42296</c:v>
                </c:pt>
                <c:pt idx="470">
                  <c:v>42297</c:v>
                </c:pt>
                <c:pt idx="471">
                  <c:v>42298</c:v>
                </c:pt>
                <c:pt idx="472">
                  <c:v>42299</c:v>
                </c:pt>
                <c:pt idx="473">
                  <c:v>42300</c:v>
                </c:pt>
                <c:pt idx="474">
                  <c:v>42303</c:v>
                </c:pt>
                <c:pt idx="475">
                  <c:v>42304</c:v>
                </c:pt>
                <c:pt idx="476">
                  <c:v>42305</c:v>
                </c:pt>
                <c:pt idx="477">
                  <c:v>42306</c:v>
                </c:pt>
                <c:pt idx="478">
                  <c:v>42307</c:v>
                </c:pt>
                <c:pt idx="479">
                  <c:v>42310</c:v>
                </c:pt>
                <c:pt idx="480">
                  <c:v>42311</c:v>
                </c:pt>
                <c:pt idx="481">
                  <c:v>42312</c:v>
                </c:pt>
                <c:pt idx="482">
                  <c:v>42313</c:v>
                </c:pt>
                <c:pt idx="483">
                  <c:v>42314</c:v>
                </c:pt>
                <c:pt idx="484">
                  <c:v>42317</c:v>
                </c:pt>
                <c:pt idx="485">
                  <c:v>42318</c:v>
                </c:pt>
                <c:pt idx="486">
                  <c:v>42319</c:v>
                </c:pt>
                <c:pt idx="487">
                  <c:v>42320</c:v>
                </c:pt>
                <c:pt idx="488">
                  <c:v>42321</c:v>
                </c:pt>
                <c:pt idx="489">
                  <c:v>42324</c:v>
                </c:pt>
                <c:pt idx="490">
                  <c:v>42325</c:v>
                </c:pt>
                <c:pt idx="491">
                  <c:v>42326</c:v>
                </c:pt>
                <c:pt idx="492">
                  <c:v>42327</c:v>
                </c:pt>
                <c:pt idx="493">
                  <c:v>42328</c:v>
                </c:pt>
                <c:pt idx="494">
                  <c:v>42331</c:v>
                </c:pt>
                <c:pt idx="495">
                  <c:v>42332</c:v>
                </c:pt>
                <c:pt idx="496">
                  <c:v>42333</c:v>
                </c:pt>
                <c:pt idx="497">
                  <c:v>42334</c:v>
                </c:pt>
                <c:pt idx="498">
                  <c:v>42335</c:v>
                </c:pt>
                <c:pt idx="499">
                  <c:v>42338</c:v>
                </c:pt>
                <c:pt idx="500">
                  <c:v>42339</c:v>
                </c:pt>
                <c:pt idx="501">
                  <c:v>42340</c:v>
                </c:pt>
                <c:pt idx="502">
                  <c:v>42341</c:v>
                </c:pt>
                <c:pt idx="503">
                  <c:v>42342</c:v>
                </c:pt>
                <c:pt idx="504">
                  <c:v>42345</c:v>
                </c:pt>
                <c:pt idx="505">
                  <c:v>42346</c:v>
                </c:pt>
                <c:pt idx="506">
                  <c:v>42347</c:v>
                </c:pt>
                <c:pt idx="507">
                  <c:v>42348</c:v>
                </c:pt>
                <c:pt idx="508">
                  <c:v>42349</c:v>
                </c:pt>
                <c:pt idx="509">
                  <c:v>42352</c:v>
                </c:pt>
                <c:pt idx="510">
                  <c:v>42353</c:v>
                </c:pt>
                <c:pt idx="511">
                  <c:v>42354</c:v>
                </c:pt>
                <c:pt idx="512">
                  <c:v>42355</c:v>
                </c:pt>
                <c:pt idx="513">
                  <c:v>42356</c:v>
                </c:pt>
                <c:pt idx="514">
                  <c:v>42359</c:v>
                </c:pt>
                <c:pt idx="515">
                  <c:v>42360</c:v>
                </c:pt>
                <c:pt idx="516">
                  <c:v>42361</c:v>
                </c:pt>
                <c:pt idx="517">
                  <c:v>42362</c:v>
                </c:pt>
                <c:pt idx="518">
                  <c:v>42363</c:v>
                </c:pt>
                <c:pt idx="519">
                  <c:v>42366</c:v>
                </c:pt>
                <c:pt idx="520">
                  <c:v>42367</c:v>
                </c:pt>
                <c:pt idx="521">
                  <c:v>42368</c:v>
                </c:pt>
                <c:pt idx="522">
                  <c:v>42369</c:v>
                </c:pt>
                <c:pt idx="523">
                  <c:v>42370</c:v>
                </c:pt>
                <c:pt idx="524">
                  <c:v>42373</c:v>
                </c:pt>
                <c:pt idx="525">
                  <c:v>42374</c:v>
                </c:pt>
                <c:pt idx="526">
                  <c:v>42375</c:v>
                </c:pt>
                <c:pt idx="527">
                  <c:v>42376</c:v>
                </c:pt>
                <c:pt idx="528">
                  <c:v>42377</c:v>
                </c:pt>
                <c:pt idx="529">
                  <c:v>42380</c:v>
                </c:pt>
                <c:pt idx="530">
                  <c:v>42381</c:v>
                </c:pt>
                <c:pt idx="531">
                  <c:v>42382</c:v>
                </c:pt>
                <c:pt idx="532">
                  <c:v>42383</c:v>
                </c:pt>
                <c:pt idx="533">
                  <c:v>42384</c:v>
                </c:pt>
                <c:pt idx="534">
                  <c:v>42387</c:v>
                </c:pt>
                <c:pt idx="535">
                  <c:v>42388</c:v>
                </c:pt>
                <c:pt idx="536">
                  <c:v>42389</c:v>
                </c:pt>
                <c:pt idx="537">
                  <c:v>42390</c:v>
                </c:pt>
                <c:pt idx="538">
                  <c:v>42391</c:v>
                </c:pt>
                <c:pt idx="539">
                  <c:v>42394</c:v>
                </c:pt>
                <c:pt idx="540">
                  <c:v>42395</c:v>
                </c:pt>
                <c:pt idx="541">
                  <c:v>42396</c:v>
                </c:pt>
                <c:pt idx="542">
                  <c:v>42397</c:v>
                </c:pt>
                <c:pt idx="543">
                  <c:v>42398</c:v>
                </c:pt>
                <c:pt idx="544">
                  <c:v>42401</c:v>
                </c:pt>
                <c:pt idx="545">
                  <c:v>42402</c:v>
                </c:pt>
                <c:pt idx="546">
                  <c:v>42403</c:v>
                </c:pt>
                <c:pt idx="547">
                  <c:v>42404</c:v>
                </c:pt>
                <c:pt idx="548">
                  <c:v>42405</c:v>
                </c:pt>
                <c:pt idx="549">
                  <c:v>42408</c:v>
                </c:pt>
                <c:pt idx="550">
                  <c:v>42409</c:v>
                </c:pt>
                <c:pt idx="551">
                  <c:v>42410</c:v>
                </c:pt>
                <c:pt idx="552">
                  <c:v>42411</c:v>
                </c:pt>
                <c:pt idx="553">
                  <c:v>42412</c:v>
                </c:pt>
                <c:pt idx="554">
                  <c:v>42415</c:v>
                </c:pt>
                <c:pt idx="555">
                  <c:v>42416</c:v>
                </c:pt>
                <c:pt idx="556">
                  <c:v>42417</c:v>
                </c:pt>
                <c:pt idx="557">
                  <c:v>42418</c:v>
                </c:pt>
                <c:pt idx="558">
                  <c:v>42419</c:v>
                </c:pt>
                <c:pt idx="559">
                  <c:v>42422</c:v>
                </c:pt>
                <c:pt idx="560">
                  <c:v>42423</c:v>
                </c:pt>
                <c:pt idx="561">
                  <c:v>42424</c:v>
                </c:pt>
                <c:pt idx="562">
                  <c:v>42425</c:v>
                </c:pt>
                <c:pt idx="563">
                  <c:v>42426</c:v>
                </c:pt>
                <c:pt idx="564">
                  <c:v>42429</c:v>
                </c:pt>
                <c:pt idx="565">
                  <c:v>42430</c:v>
                </c:pt>
                <c:pt idx="566">
                  <c:v>42431</c:v>
                </c:pt>
                <c:pt idx="567">
                  <c:v>42432</c:v>
                </c:pt>
                <c:pt idx="568">
                  <c:v>42433</c:v>
                </c:pt>
                <c:pt idx="569">
                  <c:v>42436</c:v>
                </c:pt>
                <c:pt idx="570">
                  <c:v>42437</c:v>
                </c:pt>
                <c:pt idx="571">
                  <c:v>42438</c:v>
                </c:pt>
                <c:pt idx="572">
                  <c:v>42439</c:v>
                </c:pt>
                <c:pt idx="573">
                  <c:v>42440</c:v>
                </c:pt>
                <c:pt idx="574">
                  <c:v>42443</c:v>
                </c:pt>
                <c:pt idx="575">
                  <c:v>42444</c:v>
                </c:pt>
                <c:pt idx="576">
                  <c:v>42445</c:v>
                </c:pt>
                <c:pt idx="577">
                  <c:v>42446</c:v>
                </c:pt>
                <c:pt idx="578">
                  <c:v>42447</c:v>
                </c:pt>
                <c:pt idx="579">
                  <c:v>42450</c:v>
                </c:pt>
                <c:pt idx="580">
                  <c:v>42451</c:v>
                </c:pt>
                <c:pt idx="581">
                  <c:v>42452</c:v>
                </c:pt>
                <c:pt idx="582">
                  <c:v>42453</c:v>
                </c:pt>
                <c:pt idx="583">
                  <c:v>42454</c:v>
                </c:pt>
                <c:pt idx="584">
                  <c:v>42457</c:v>
                </c:pt>
                <c:pt idx="585">
                  <c:v>42458</c:v>
                </c:pt>
                <c:pt idx="586">
                  <c:v>42459</c:v>
                </c:pt>
                <c:pt idx="587">
                  <c:v>42460</c:v>
                </c:pt>
                <c:pt idx="588">
                  <c:v>42461</c:v>
                </c:pt>
                <c:pt idx="589">
                  <c:v>42464</c:v>
                </c:pt>
                <c:pt idx="590">
                  <c:v>42465</c:v>
                </c:pt>
                <c:pt idx="591">
                  <c:v>42466</c:v>
                </c:pt>
                <c:pt idx="592">
                  <c:v>42467</c:v>
                </c:pt>
                <c:pt idx="593">
                  <c:v>42468</c:v>
                </c:pt>
                <c:pt idx="594">
                  <c:v>42471</c:v>
                </c:pt>
                <c:pt idx="595">
                  <c:v>42472</c:v>
                </c:pt>
                <c:pt idx="596">
                  <c:v>42473</c:v>
                </c:pt>
                <c:pt idx="597">
                  <c:v>42474</c:v>
                </c:pt>
                <c:pt idx="598">
                  <c:v>42475</c:v>
                </c:pt>
                <c:pt idx="599">
                  <c:v>42478</c:v>
                </c:pt>
                <c:pt idx="600">
                  <c:v>42479</c:v>
                </c:pt>
                <c:pt idx="601">
                  <c:v>42480</c:v>
                </c:pt>
                <c:pt idx="602">
                  <c:v>42481</c:v>
                </c:pt>
                <c:pt idx="603">
                  <c:v>42482</c:v>
                </c:pt>
                <c:pt idx="604">
                  <c:v>42485</c:v>
                </c:pt>
                <c:pt idx="605">
                  <c:v>42486</c:v>
                </c:pt>
                <c:pt idx="606">
                  <c:v>42487</c:v>
                </c:pt>
                <c:pt idx="607">
                  <c:v>42488</c:v>
                </c:pt>
                <c:pt idx="608">
                  <c:v>42489</c:v>
                </c:pt>
                <c:pt idx="609">
                  <c:v>42492</c:v>
                </c:pt>
                <c:pt idx="610">
                  <c:v>42493</c:v>
                </c:pt>
                <c:pt idx="611">
                  <c:v>42494</c:v>
                </c:pt>
                <c:pt idx="612">
                  <c:v>42495</c:v>
                </c:pt>
                <c:pt idx="613">
                  <c:v>42496</c:v>
                </c:pt>
                <c:pt idx="614">
                  <c:v>42499</c:v>
                </c:pt>
                <c:pt idx="615">
                  <c:v>42500</c:v>
                </c:pt>
                <c:pt idx="616">
                  <c:v>42501</c:v>
                </c:pt>
                <c:pt idx="617">
                  <c:v>42502</c:v>
                </c:pt>
                <c:pt idx="618">
                  <c:v>42503</c:v>
                </c:pt>
                <c:pt idx="619">
                  <c:v>42506</c:v>
                </c:pt>
                <c:pt idx="620">
                  <c:v>42507</c:v>
                </c:pt>
                <c:pt idx="621">
                  <c:v>42508</c:v>
                </c:pt>
                <c:pt idx="622">
                  <c:v>42509</c:v>
                </c:pt>
                <c:pt idx="623">
                  <c:v>42510</c:v>
                </c:pt>
                <c:pt idx="624">
                  <c:v>42513</c:v>
                </c:pt>
                <c:pt idx="625">
                  <c:v>42514</c:v>
                </c:pt>
                <c:pt idx="626">
                  <c:v>42515</c:v>
                </c:pt>
                <c:pt idx="627">
                  <c:v>42516</c:v>
                </c:pt>
                <c:pt idx="628">
                  <c:v>42517</c:v>
                </c:pt>
                <c:pt idx="629">
                  <c:v>42520</c:v>
                </c:pt>
                <c:pt idx="630">
                  <c:v>42521</c:v>
                </c:pt>
                <c:pt idx="631">
                  <c:v>42522</c:v>
                </c:pt>
                <c:pt idx="632">
                  <c:v>42523</c:v>
                </c:pt>
                <c:pt idx="633">
                  <c:v>42524</c:v>
                </c:pt>
                <c:pt idx="634">
                  <c:v>42527</c:v>
                </c:pt>
                <c:pt idx="635">
                  <c:v>42528</c:v>
                </c:pt>
                <c:pt idx="636">
                  <c:v>42529</c:v>
                </c:pt>
                <c:pt idx="637">
                  <c:v>42530</c:v>
                </c:pt>
                <c:pt idx="638">
                  <c:v>42531</c:v>
                </c:pt>
                <c:pt idx="639">
                  <c:v>42534</c:v>
                </c:pt>
                <c:pt idx="640">
                  <c:v>42535</c:v>
                </c:pt>
                <c:pt idx="641">
                  <c:v>42536</c:v>
                </c:pt>
                <c:pt idx="642">
                  <c:v>42537</c:v>
                </c:pt>
                <c:pt idx="643">
                  <c:v>42538</c:v>
                </c:pt>
                <c:pt idx="644">
                  <c:v>42541</c:v>
                </c:pt>
                <c:pt idx="645">
                  <c:v>42542</c:v>
                </c:pt>
                <c:pt idx="646">
                  <c:v>42543</c:v>
                </c:pt>
                <c:pt idx="647">
                  <c:v>42544</c:v>
                </c:pt>
                <c:pt idx="648">
                  <c:v>42545</c:v>
                </c:pt>
                <c:pt idx="649">
                  <c:v>42548</c:v>
                </c:pt>
                <c:pt idx="650">
                  <c:v>42549</c:v>
                </c:pt>
                <c:pt idx="651">
                  <c:v>42550</c:v>
                </c:pt>
                <c:pt idx="652">
                  <c:v>42551</c:v>
                </c:pt>
                <c:pt idx="653">
                  <c:v>42552</c:v>
                </c:pt>
                <c:pt idx="654">
                  <c:v>42555</c:v>
                </c:pt>
                <c:pt idx="655">
                  <c:v>42556</c:v>
                </c:pt>
                <c:pt idx="656">
                  <c:v>42557</c:v>
                </c:pt>
                <c:pt idx="657">
                  <c:v>42558</c:v>
                </c:pt>
                <c:pt idx="658">
                  <c:v>42559</c:v>
                </c:pt>
                <c:pt idx="659">
                  <c:v>42562</c:v>
                </c:pt>
                <c:pt idx="660">
                  <c:v>42563</c:v>
                </c:pt>
                <c:pt idx="661">
                  <c:v>42564</c:v>
                </c:pt>
                <c:pt idx="662">
                  <c:v>42565</c:v>
                </c:pt>
                <c:pt idx="663">
                  <c:v>42566</c:v>
                </c:pt>
                <c:pt idx="664">
                  <c:v>42569</c:v>
                </c:pt>
                <c:pt idx="665">
                  <c:v>42570</c:v>
                </c:pt>
                <c:pt idx="666">
                  <c:v>42571</c:v>
                </c:pt>
                <c:pt idx="667">
                  <c:v>42572</c:v>
                </c:pt>
                <c:pt idx="668">
                  <c:v>42573</c:v>
                </c:pt>
                <c:pt idx="669">
                  <c:v>42576</c:v>
                </c:pt>
                <c:pt idx="670">
                  <c:v>42577</c:v>
                </c:pt>
                <c:pt idx="671">
                  <c:v>42578</c:v>
                </c:pt>
                <c:pt idx="672">
                  <c:v>42579</c:v>
                </c:pt>
                <c:pt idx="673">
                  <c:v>42580</c:v>
                </c:pt>
                <c:pt idx="674">
                  <c:v>42583</c:v>
                </c:pt>
                <c:pt idx="675">
                  <c:v>42584</c:v>
                </c:pt>
                <c:pt idx="676">
                  <c:v>42585</c:v>
                </c:pt>
                <c:pt idx="677">
                  <c:v>42586</c:v>
                </c:pt>
                <c:pt idx="678">
                  <c:v>42587</c:v>
                </c:pt>
                <c:pt idx="679">
                  <c:v>42590</c:v>
                </c:pt>
                <c:pt idx="680">
                  <c:v>42591</c:v>
                </c:pt>
                <c:pt idx="681">
                  <c:v>42592</c:v>
                </c:pt>
                <c:pt idx="682">
                  <c:v>42593</c:v>
                </c:pt>
                <c:pt idx="683">
                  <c:v>42594</c:v>
                </c:pt>
                <c:pt idx="684">
                  <c:v>42597</c:v>
                </c:pt>
                <c:pt idx="685">
                  <c:v>42598</c:v>
                </c:pt>
                <c:pt idx="686">
                  <c:v>42599</c:v>
                </c:pt>
                <c:pt idx="687">
                  <c:v>42600</c:v>
                </c:pt>
                <c:pt idx="688">
                  <c:v>42601</c:v>
                </c:pt>
                <c:pt idx="689">
                  <c:v>42604</c:v>
                </c:pt>
                <c:pt idx="690">
                  <c:v>42605</c:v>
                </c:pt>
                <c:pt idx="691">
                  <c:v>42606</c:v>
                </c:pt>
                <c:pt idx="692">
                  <c:v>42607</c:v>
                </c:pt>
                <c:pt idx="693">
                  <c:v>42608</c:v>
                </c:pt>
                <c:pt idx="694">
                  <c:v>42611</c:v>
                </c:pt>
                <c:pt idx="695">
                  <c:v>42612</c:v>
                </c:pt>
                <c:pt idx="696">
                  <c:v>42613</c:v>
                </c:pt>
                <c:pt idx="697">
                  <c:v>42614</c:v>
                </c:pt>
                <c:pt idx="698">
                  <c:v>42615</c:v>
                </c:pt>
                <c:pt idx="699">
                  <c:v>42618</c:v>
                </c:pt>
                <c:pt idx="700">
                  <c:v>42619</c:v>
                </c:pt>
                <c:pt idx="701">
                  <c:v>42620</c:v>
                </c:pt>
                <c:pt idx="702">
                  <c:v>42621</c:v>
                </c:pt>
                <c:pt idx="703">
                  <c:v>42622</c:v>
                </c:pt>
                <c:pt idx="704">
                  <c:v>42625</c:v>
                </c:pt>
                <c:pt idx="705">
                  <c:v>42626</c:v>
                </c:pt>
                <c:pt idx="706">
                  <c:v>42627</c:v>
                </c:pt>
                <c:pt idx="707">
                  <c:v>42628</c:v>
                </c:pt>
                <c:pt idx="708">
                  <c:v>42629</c:v>
                </c:pt>
                <c:pt idx="709">
                  <c:v>42632</c:v>
                </c:pt>
                <c:pt idx="710">
                  <c:v>42633</c:v>
                </c:pt>
                <c:pt idx="711">
                  <c:v>42634</c:v>
                </c:pt>
                <c:pt idx="712">
                  <c:v>42635</c:v>
                </c:pt>
                <c:pt idx="713">
                  <c:v>42636</c:v>
                </c:pt>
                <c:pt idx="714">
                  <c:v>42639</c:v>
                </c:pt>
                <c:pt idx="715">
                  <c:v>42640</c:v>
                </c:pt>
                <c:pt idx="716">
                  <c:v>42641</c:v>
                </c:pt>
                <c:pt idx="717">
                  <c:v>42642</c:v>
                </c:pt>
                <c:pt idx="718">
                  <c:v>42643</c:v>
                </c:pt>
                <c:pt idx="719">
                  <c:v>42646</c:v>
                </c:pt>
                <c:pt idx="720">
                  <c:v>42647</c:v>
                </c:pt>
                <c:pt idx="721">
                  <c:v>42648</c:v>
                </c:pt>
                <c:pt idx="722">
                  <c:v>42649</c:v>
                </c:pt>
                <c:pt idx="723">
                  <c:v>42650</c:v>
                </c:pt>
                <c:pt idx="724">
                  <c:v>42653</c:v>
                </c:pt>
                <c:pt idx="725">
                  <c:v>42654</c:v>
                </c:pt>
                <c:pt idx="726">
                  <c:v>42655</c:v>
                </c:pt>
                <c:pt idx="727">
                  <c:v>42656</c:v>
                </c:pt>
                <c:pt idx="728">
                  <c:v>42657</c:v>
                </c:pt>
                <c:pt idx="729">
                  <c:v>42660</c:v>
                </c:pt>
                <c:pt idx="730">
                  <c:v>42661</c:v>
                </c:pt>
                <c:pt idx="731">
                  <c:v>42662</c:v>
                </c:pt>
                <c:pt idx="732">
                  <c:v>42663</c:v>
                </c:pt>
                <c:pt idx="733">
                  <c:v>42664</c:v>
                </c:pt>
                <c:pt idx="734">
                  <c:v>42667</c:v>
                </c:pt>
                <c:pt idx="735">
                  <c:v>42668</c:v>
                </c:pt>
                <c:pt idx="736">
                  <c:v>42669</c:v>
                </c:pt>
                <c:pt idx="737">
                  <c:v>42670</c:v>
                </c:pt>
                <c:pt idx="738">
                  <c:v>42671</c:v>
                </c:pt>
                <c:pt idx="739">
                  <c:v>42674</c:v>
                </c:pt>
                <c:pt idx="740">
                  <c:v>42675</c:v>
                </c:pt>
                <c:pt idx="741">
                  <c:v>42676</c:v>
                </c:pt>
                <c:pt idx="742">
                  <c:v>42677</c:v>
                </c:pt>
                <c:pt idx="743">
                  <c:v>42678</c:v>
                </c:pt>
                <c:pt idx="744">
                  <c:v>42681</c:v>
                </c:pt>
                <c:pt idx="745">
                  <c:v>42682</c:v>
                </c:pt>
                <c:pt idx="746">
                  <c:v>42683</c:v>
                </c:pt>
                <c:pt idx="747">
                  <c:v>42684</c:v>
                </c:pt>
                <c:pt idx="748">
                  <c:v>42685</c:v>
                </c:pt>
                <c:pt idx="749">
                  <c:v>42688</c:v>
                </c:pt>
                <c:pt idx="750">
                  <c:v>42689</c:v>
                </c:pt>
                <c:pt idx="751">
                  <c:v>42690</c:v>
                </c:pt>
                <c:pt idx="752">
                  <c:v>42691</c:v>
                </c:pt>
                <c:pt idx="753">
                  <c:v>42692</c:v>
                </c:pt>
                <c:pt idx="754">
                  <c:v>42695</c:v>
                </c:pt>
                <c:pt idx="755">
                  <c:v>42696</c:v>
                </c:pt>
                <c:pt idx="756">
                  <c:v>42697</c:v>
                </c:pt>
                <c:pt idx="757">
                  <c:v>42698</c:v>
                </c:pt>
                <c:pt idx="758">
                  <c:v>42699</c:v>
                </c:pt>
                <c:pt idx="759">
                  <c:v>42702</c:v>
                </c:pt>
                <c:pt idx="760">
                  <c:v>42703</c:v>
                </c:pt>
                <c:pt idx="761">
                  <c:v>42704</c:v>
                </c:pt>
                <c:pt idx="762">
                  <c:v>42705</c:v>
                </c:pt>
                <c:pt idx="763">
                  <c:v>42706</c:v>
                </c:pt>
                <c:pt idx="764">
                  <c:v>42709</c:v>
                </c:pt>
                <c:pt idx="765">
                  <c:v>42710</c:v>
                </c:pt>
                <c:pt idx="766">
                  <c:v>42711</c:v>
                </c:pt>
                <c:pt idx="767">
                  <c:v>42712</c:v>
                </c:pt>
                <c:pt idx="768">
                  <c:v>42713</c:v>
                </c:pt>
                <c:pt idx="769">
                  <c:v>42716</c:v>
                </c:pt>
                <c:pt idx="770">
                  <c:v>42717</c:v>
                </c:pt>
                <c:pt idx="771">
                  <c:v>42718</c:v>
                </c:pt>
                <c:pt idx="772">
                  <c:v>42719</c:v>
                </c:pt>
                <c:pt idx="773">
                  <c:v>42720</c:v>
                </c:pt>
                <c:pt idx="774">
                  <c:v>42723</c:v>
                </c:pt>
                <c:pt idx="775">
                  <c:v>42724</c:v>
                </c:pt>
                <c:pt idx="776">
                  <c:v>42725</c:v>
                </c:pt>
                <c:pt idx="777">
                  <c:v>42726</c:v>
                </c:pt>
                <c:pt idx="778">
                  <c:v>42727</c:v>
                </c:pt>
                <c:pt idx="779">
                  <c:v>42730</c:v>
                </c:pt>
                <c:pt idx="780">
                  <c:v>42731</c:v>
                </c:pt>
                <c:pt idx="781">
                  <c:v>42732</c:v>
                </c:pt>
                <c:pt idx="782">
                  <c:v>42733</c:v>
                </c:pt>
                <c:pt idx="783">
                  <c:v>42734</c:v>
                </c:pt>
                <c:pt idx="784">
                  <c:v>42737</c:v>
                </c:pt>
                <c:pt idx="785">
                  <c:v>42738</c:v>
                </c:pt>
                <c:pt idx="786">
                  <c:v>42739</c:v>
                </c:pt>
                <c:pt idx="787">
                  <c:v>42740</c:v>
                </c:pt>
                <c:pt idx="788">
                  <c:v>42741</c:v>
                </c:pt>
                <c:pt idx="789">
                  <c:v>42744</c:v>
                </c:pt>
                <c:pt idx="790">
                  <c:v>42745</c:v>
                </c:pt>
                <c:pt idx="791">
                  <c:v>42746</c:v>
                </c:pt>
                <c:pt idx="792">
                  <c:v>42747</c:v>
                </c:pt>
                <c:pt idx="793">
                  <c:v>42748</c:v>
                </c:pt>
                <c:pt idx="794">
                  <c:v>42751</c:v>
                </c:pt>
                <c:pt idx="795">
                  <c:v>42752</c:v>
                </c:pt>
                <c:pt idx="796">
                  <c:v>42753</c:v>
                </c:pt>
                <c:pt idx="797">
                  <c:v>42754</c:v>
                </c:pt>
                <c:pt idx="798">
                  <c:v>42755</c:v>
                </c:pt>
                <c:pt idx="799">
                  <c:v>42758</c:v>
                </c:pt>
                <c:pt idx="800">
                  <c:v>42759</c:v>
                </c:pt>
                <c:pt idx="801">
                  <c:v>42760</c:v>
                </c:pt>
                <c:pt idx="802">
                  <c:v>42761</c:v>
                </c:pt>
                <c:pt idx="803">
                  <c:v>42762</c:v>
                </c:pt>
                <c:pt idx="804">
                  <c:v>42765</c:v>
                </c:pt>
                <c:pt idx="805">
                  <c:v>42766</c:v>
                </c:pt>
                <c:pt idx="806">
                  <c:v>42767</c:v>
                </c:pt>
                <c:pt idx="807">
                  <c:v>42768</c:v>
                </c:pt>
                <c:pt idx="808">
                  <c:v>42769</c:v>
                </c:pt>
                <c:pt idx="809">
                  <c:v>42772</c:v>
                </c:pt>
                <c:pt idx="810">
                  <c:v>42773</c:v>
                </c:pt>
                <c:pt idx="811">
                  <c:v>42774</c:v>
                </c:pt>
                <c:pt idx="812">
                  <c:v>42775</c:v>
                </c:pt>
                <c:pt idx="813">
                  <c:v>42776</c:v>
                </c:pt>
                <c:pt idx="814">
                  <c:v>42779</c:v>
                </c:pt>
                <c:pt idx="815">
                  <c:v>42780</c:v>
                </c:pt>
                <c:pt idx="816">
                  <c:v>42781</c:v>
                </c:pt>
                <c:pt idx="817">
                  <c:v>42782</c:v>
                </c:pt>
                <c:pt idx="818">
                  <c:v>42783</c:v>
                </c:pt>
                <c:pt idx="819">
                  <c:v>42786</c:v>
                </c:pt>
                <c:pt idx="820">
                  <c:v>42787</c:v>
                </c:pt>
                <c:pt idx="821">
                  <c:v>42788</c:v>
                </c:pt>
                <c:pt idx="822">
                  <c:v>42789</c:v>
                </c:pt>
                <c:pt idx="823">
                  <c:v>42790</c:v>
                </c:pt>
                <c:pt idx="824">
                  <c:v>42793</c:v>
                </c:pt>
                <c:pt idx="825">
                  <c:v>42794</c:v>
                </c:pt>
                <c:pt idx="826">
                  <c:v>42795</c:v>
                </c:pt>
                <c:pt idx="827">
                  <c:v>42796</c:v>
                </c:pt>
                <c:pt idx="828">
                  <c:v>42797</c:v>
                </c:pt>
                <c:pt idx="829">
                  <c:v>42800</c:v>
                </c:pt>
                <c:pt idx="830">
                  <c:v>42801</c:v>
                </c:pt>
                <c:pt idx="831">
                  <c:v>42802</c:v>
                </c:pt>
                <c:pt idx="832">
                  <c:v>42803</c:v>
                </c:pt>
                <c:pt idx="833">
                  <c:v>42804</c:v>
                </c:pt>
                <c:pt idx="834">
                  <c:v>42807</c:v>
                </c:pt>
                <c:pt idx="835">
                  <c:v>42808</c:v>
                </c:pt>
                <c:pt idx="836">
                  <c:v>42809</c:v>
                </c:pt>
                <c:pt idx="837">
                  <c:v>42810</c:v>
                </c:pt>
                <c:pt idx="838">
                  <c:v>42811</c:v>
                </c:pt>
                <c:pt idx="839">
                  <c:v>42814</c:v>
                </c:pt>
                <c:pt idx="840">
                  <c:v>42815</c:v>
                </c:pt>
                <c:pt idx="841">
                  <c:v>42816</c:v>
                </c:pt>
                <c:pt idx="842">
                  <c:v>42817</c:v>
                </c:pt>
                <c:pt idx="843">
                  <c:v>42818</c:v>
                </c:pt>
                <c:pt idx="844">
                  <c:v>42821</c:v>
                </c:pt>
                <c:pt idx="845">
                  <c:v>42822</c:v>
                </c:pt>
                <c:pt idx="846">
                  <c:v>42823</c:v>
                </c:pt>
                <c:pt idx="847">
                  <c:v>42824</c:v>
                </c:pt>
                <c:pt idx="848">
                  <c:v>42825</c:v>
                </c:pt>
                <c:pt idx="849">
                  <c:v>42828</c:v>
                </c:pt>
                <c:pt idx="850">
                  <c:v>42829</c:v>
                </c:pt>
                <c:pt idx="851">
                  <c:v>42830</c:v>
                </c:pt>
                <c:pt idx="852">
                  <c:v>42831</c:v>
                </c:pt>
                <c:pt idx="853">
                  <c:v>42832</c:v>
                </c:pt>
                <c:pt idx="854">
                  <c:v>42835</c:v>
                </c:pt>
                <c:pt idx="855">
                  <c:v>42836</c:v>
                </c:pt>
                <c:pt idx="856">
                  <c:v>42837</c:v>
                </c:pt>
                <c:pt idx="857">
                  <c:v>42838</c:v>
                </c:pt>
                <c:pt idx="858">
                  <c:v>42839</c:v>
                </c:pt>
                <c:pt idx="859">
                  <c:v>42842</c:v>
                </c:pt>
                <c:pt idx="860">
                  <c:v>42843</c:v>
                </c:pt>
                <c:pt idx="861">
                  <c:v>42844</c:v>
                </c:pt>
                <c:pt idx="862">
                  <c:v>42845</c:v>
                </c:pt>
                <c:pt idx="863">
                  <c:v>42846</c:v>
                </c:pt>
                <c:pt idx="864">
                  <c:v>42849</c:v>
                </c:pt>
                <c:pt idx="865">
                  <c:v>42850</c:v>
                </c:pt>
                <c:pt idx="866">
                  <c:v>42851</c:v>
                </c:pt>
                <c:pt idx="867">
                  <c:v>42852</c:v>
                </c:pt>
                <c:pt idx="868">
                  <c:v>42853</c:v>
                </c:pt>
                <c:pt idx="869">
                  <c:v>42856</c:v>
                </c:pt>
                <c:pt idx="870">
                  <c:v>42857</c:v>
                </c:pt>
                <c:pt idx="871">
                  <c:v>42858</c:v>
                </c:pt>
                <c:pt idx="872">
                  <c:v>42859</c:v>
                </c:pt>
                <c:pt idx="873">
                  <c:v>42860</c:v>
                </c:pt>
                <c:pt idx="874">
                  <c:v>42863</c:v>
                </c:pt>
                <c:pt idx="875">
                  <c:v>42864</c:v>
                </c:pt>
                <c:pt idx="876">
                  <c:v>42865</c:v>
                </c:pt>
                <c:pt idx="877">
                  <c:v>42866</c:v>
                </c:pt>
                <c:pt idx="878">
                  <c:v>42867</c:v>
                </c:pt>
                <c:pt idx="879">
                  <c:v>42870</c:v>
                </c:pt>
                <c:pt idx="880">
                  <c:v>42871</c:v>
                </c:pt>
                <c:pt idx="881">
                  <c:v>42872</c:v>
                </c:pt>
                <c:pt idx="882">
                  <c:v>42873</c:v>
                </c:pt>
                <c:pt idx="883">
                  <c:v>42874</c:v>
                </c:pt>
                <c:pt idx="884">
                  <c:v>42877</c:v>
                </c:pt>
                <c:pt idx="885">
                  <c:v>42878</c:v>
                </c:pt>
                <c:pt idx="886">
                  <c:v>42879</c:v>
                </c:pt>
                <c:pt idx="887">
                  <c:v>42880</c:v>
                </c:pt>
                <c:pt idx="888">
                  <c:v>42881</c:v>
                </c:pt>
                <c:pt idx="889">
                  <c:v>42884</c:v>
                </c:pt>
                <c:pt idx="890">
                  <c:v>42885</c:v>
                </c:pt>
                <c:pt idx="891">
                  <c:v>42886</c:v>
                </c:pt>
                <c:pt idx="892">
                  <c:v>42887</c:v>
                </c:pt>
                <c:pt idx="893">
                  <c:v>42888</c:v>
                </c:pt>
                <c:pt idx="894">
                  <c:v>42891</c:v>
                </c:pt>
                <c:pt idx="895">
                  <c:v>42892</c:v>
                </c:pt>
                <c:pt idx="896">
                  <c:v>42893</c:v>
                </c:pt>
                <c:pt idx="897">
                  <c:v>42894</c:v>
                </c:pt>
                <c:pt idx="898">
                  <c:v>42895</c:v>
                </c:pt>
                <c:pt idx="899">
                  <c:v>42898</c:v>
                </c:pt>
                <c:pt idx="900">
                  <c:v>42899</c:v>
                </c:pt>
                <c:pt idx="901">
                  <c:v>42900</c:v>
                </c:pt>
                <c:pt idx="902">
                  <c:v>42901</c:v>
                </c:pt>
                <c:pt idx="903">
                  <c:v>42902</c:v>
                </c:pt>
                <c:pt idx="904">
                  <c:v>42905</c:v>
                </c:pt>
                <c:pt idx="905">
                  <c:v>42906</c:v>
                </c:pt>
                <c:pt idx="906">
                  <c:v>42907</c:v>
                </c:pt>
                <c:pt idx="907">
                  <c:v>42908</c:v>
                </c:pt>
                <c:pt idx="908">
                  <c:v>42909</c:v>
                </c:pt>
                <c:pt idx="909">
                  <c:v>42912</c:v>
                </c:pt>
                <c:pt idx="910">
                  <c:v>42913</c:v>
                </c:pt>
                <c:pt idx="911">
                  <c:v>42914</c:v>
                </c:pt>
                <c:pt idx="912">
                  <c:v>42915</c:v>
                </c:pt>
                <c:pt idx="913">
                  <c:v>42916</c:v>
                </c:pt>
                <c:pt idx="914">
                  <c:v>42919</c:v>
                </c:pt>
                <c:pt idx="915">
                  <c:v>42920</c:v>
                </c:pt>
                <c:pt idx="916">
                  <c:v>42921</c:v>
                </c:pt>
                <c:pt idx="917">
                  <c:v>42922</c:v>
                </c:pt>
                <c:pt idx="918">
                  <c:v>42923</c:v>
                </c:pt>
                <c:pt idx="919">
                  <c:v>42926</c:v>
                </c:pt>
                <c:pt idx="920">
                  <c:v>42927</c:v>
                </c:pt>
                <c:pt idx="921">
                  <c:v>42928</c:v>
                </c:pt>
                <c:pt idx="922">
                  <c:v>42929</c:v>
                </c:pt>
                <c:pt idx="923">
                  <c:v>42930</c:v>
                </c:pt>
                <c:pt idx="924">
                  <c:v>42933</c:v>
                </c:pt>
                <c:pt idx="925">
                  <c:v>42934</c:v>
                </c:pt>
                <c:pt idx="926">
                  <c:v>42935</c:v>
                </c:pt>
                <c:pt idx="927">
                  <c:v>42936</c:v>
                </c:pt>
                <c:pt idx="928">
                  <c:v>42937</c:v>
                </c:pt>
                <c:pt idx="929">
                  <c:v>42940</c:v>
                </c:pt>
                <c:pt idx="930">
                  <c:v>42941</c:v>
                </c:pt>
                <c:pt idx="931">
                  <c:v>42942</c:v>
                </c:pt>
                <c:pt idx="932">
                  <c:v>42943</c:v>
                </c:pt>
                <c:pt idx="933">
                  <c:v>42944</c:v>
                </c:pt>
                <c:pt idx="934">
                  <c:v>42947</c:v>
                </c:pt>
                <c:pt idx="935">
                  <c:v>42948</c:v>
                </c:pt>
                <c:pt idx="936">
                  <c:v>42949</c:v>
                </c:pt>
                <c:pt idx="937">
                  <c:v>42950</c:v>
                </c:pt>
                <c:pt idx="938">
                  <c:v>42951</c:v>
                </c:pt>
                <c:pt idx="939">
                  <c:v>42954</c:v>
                </c:pt>
                <c:pt idx="940">
                  <c:v>42955</c:v>
                </c:pt>
                <c:pt idx="941">
                  <c:v>42956</c:v>
                </c:pt>
                <c:pt idx="942">
                  <c:v>42957</c:v>
                </c:pt>
                <c:pt idx="943">
                  <c:v>42958</c:v>
                </c:pt>
                <c:pt idx="944">
                  <c:v>42961</c:v>
                </c:pt>
                <c:pt idx="945">
                  <c:v>42962</c:v>
                </c:pt>
                <c:pt idx="946">
                  <c:v>42963</c:v>
                </c:pt>
                <c:pt idx="947">
                  <c:v>42964</c:v>
                </c:pt>
                <c:pt idx="948">
                  <c:v>42965</c:v>
                </c:pt>
                <c:pt idx="949">
                  <c:v>42968</c:v>
                </c:pt>
                <c:pt idx="950">
                  <c:v>42969</c:v>
                </c:pt>
                <c:pt idx="951">
                  <c:v>42970</c:v>
                </c:pt>
                <c:pt idx="952">
                  <c:v>42971</c:v>
                </c:pt>
                <c:pt idx="953">
                  <c:v>42972</c:v>
                </c:pt>
                <c:pt idx="954">
                  <c:v>42975</c:v>
                </c:pt>
                <c:pt idx="955">
                  <c:v>42976</c:v>
                </c:pt>
                <c:pt idx="956">
                  <c:v>42977</c:v>
                </c:pt>
                <c:pt idx="957">
                  <c:v>42978</c:v>
                </c:pt>
                <c:pt idx="958">
                  <c:v>42979</c:v>
                </c:pt>
                <c:pt idx="959">
                  <c:v>42982</c:v>
                </c:pt>
                <c:pt idx="960">
                  <c:v>42983</c:v>
                </c:pt>
                <c:pt idx="961">
                  <c:v>42984</c:v>
                </c:pt>
                <c:pt idx="962">
                  <c:v>42985</c:v>
                </c:pt>
                <c:pt idx="963">
                  <c:v>42986</c:v>
                </c:pt>
                <c:pt idx="964">
                  <c:v>42989</c:v>
                </c:pt>
                <c:pt idx="965">
                  <c:v>42990</c:v>
                </c:pt>
                <c:pt idx="966">
                  <c:v>42991</c:v>
                </c:pt>
                <c:pt idx="967">
                  <c:v>42992</c:v>
                </c:pt>
                <c:pt idx="968">
                  <c:v>42993</c:v>
                </c:pt>
                <c:pt idx="969">
                  <c:v>42996</c:v>
                </c:pt>
                <c:pt idx="970">
                  <c:v>42997</c:v>
                </c:pt>
                <c:pt idx="971">
                  <c:v>42998</c:v>
                </c:pt>
                <c:pt idx="972">
                  <c:v>42999</c:v>
                </c:pt>
                <c:pt idx="973">
                  <c:v>43000</c:v>
                </c:pt>
                <c:pt idx="974">
                  <c:v>43003</c:v>
                </c:pt>
                <c:pt idx="975">
                  <c:v>43004</c:v>
                </c:pt>
                <c:pt idx="976">
                  <c:v>43005</c:v>
                </c:pt>
                <c:pt idx="977">
                  <c:v>43006</c:v>
                </c:pt>
                <c:pt idx="978">
                  <c:v>43007</c:v>
                </c:pt>
                <c:pt idx="979">
                  <c:v>43010</c:v>
                </c:pt>
                <c:pt idx="980">
                  <c:v>43011</c:v>
                </c:pt>
                <c:pt idx="981">
                  <c:v>43012</c:v>
                </c:pt>
                <c:pt idx="982">
                  <c:v>43013</c:v>
                </c:pt>
                <c:pt idx="983">
                  <c:v>43014</c:v>
                </c:pt>
                <c:pt idx="984">
                  <c:v>43017</c:v>
                </c:pt>
                <c:pt idx="985">
                  <c:v>43018</c:v>
                </c:pt>
                <c:pt idx="986">
                  <c:v>43019</c:v>
                </c:pt>
                <c:pt idx="987">
                  <c:v>43020</c:v>
                </c:pt>
                <c:pt idx="988">
                  <c:v>43021</c:v>
                </c:pt>
                <c:pt idx="989">
                  <c:v>43024</c:v>
                </c:pt>
                <c:pt idx="990">
                  <c:v>43025</c:v>
                </c:pt>
                <c:pt idx="991">
                  <c:v>43026</c:v>
                </c:pt>
                <c:pt idx="992">
                  <c:v>43027</c:v>
                </c:pt>
                <c:pt idx="993">
                  <c:v>43028</c:v>
                </c:pt>
                <c:pt idx="994">
                  <c:v>43031</c:v>
                </c:pt>
                <c:pt idx="995">
                  <c:v>43032</c:v>
                </c:pt>
                <c:pt idx="996">
                  <c:v>43033</c:v>
                </c:pt>
                <c:pt idx="997">
                  <c:v>43034</c:v>
                </c:pt>
                <c:pt idx="998">
                  <c:v>43035</c:v>
                </c:pt>
                <c:pt idx="999">
                  <c:v>43038</c:v>
                </c:pt>
                <c:pt idx="1000">
                  <c:v>43039</c:v>
                </c:pt>
                <c:pt idx="1001">
                  <c:v>43040</c:v>
                </c:pt>
                <c:pt idx="1002">
                  <c:v>43041</c:v>
                </c:pt>
                <c:pt idx="1003">
                  <c:v>43042</c:v>
                </c:pt>
                <c:pt idx="1004">
                  <c:v>43045</c:v>
                </c:pt>
                <c:pt idx="1005">
                  <c:v>43046</c:v>
                </c:pt>
                <c:pt idx="1006">
                  <c:v>43047</c:v>
                </c:pt>
                <c:pt idx="1007">
                  <c:v>43048</c:v>
                </c:pt>
                <c:pt idx="1008">
                  <c:v>43049</c:v>
                </c:pt>
                <c:pt idx="1009">
                  <c:v>43052</c:v>
                </c:pt>
                <c:pt idx="1010">
                  <c:v>43053</c:v>
                </c:pt>
                <c:pt idx="1011">
                  <c:v>43054</c:v>
                </c:pt>
                <c:pt idx="1012">
                  <c:v>43055</c:v>
                </c:pt>
                <c:pt idx="1013">
                  <c:v>43056</c:v>
                </c:pt>
                <c:pt idx="1014">
                  <c:v>43059</c:v>
                </c:pt>
                <c:pt idx="1015">
                  <c:v>43060</c:v>
                </c:pt>
                <c:pt idx="1016">
                  <c:v>43061</c:v>
                </c:pt>
                <c:pt idx="1017">
                  <c:v>43062</c:v>
                </c:pt>
                <c:pt idx="1018">
                  <c:v>43063</c:v>
                </c:pt>
                <c:pt idx="1019">
                  <c:v>43066</c:v>
                </c:pt>
                <c:pt idx="1020">
                  <c:v>43067</c:v>
                </c:pt>
                <c:pt idx="1021">
                  <c:v>43068</c:v>
                </c:pt>
                <c:pt idx="1022">
                  <c:v>43069</c:v>
                </c:pt>
                <c:pt idx="1023">
                  <c:v>43070</c:v>
                </c:pt>
                <c:pt idx="1024">
                  <c:v>43073</c:v>
                </c:pt>
                <c:pt idx="1025">
                  <c:v>43074</c:v>
                </c:pt>
                <c:pt idx="1026">
                  <c:v>43075</c:v>
                </c:pt>
                <c:pt idx="1027">
                  <c:v>43076</c:v>
                </c:pt>
                <c:pt idx="1028">
                  <c:v>43077</c:v>
                </c:pt>
                <c:pt idx="1029">
                  <c:v>43080</c:v>
                </c:pt>
                <c:pt idx="1030">
                  <c:v>43081</c:v>
                </c:pt>
                <c:pt idx="1031">
                  <c:v>43082</c:v>
                </c:pt>
                <c:pt idx="1032">
                  <c:v>43083</c:v>
                </c:pt>
                <c:pt idx="1033">
                  <c:v>43084</c:v>
                </c:pt>
                <c:pt idx="1034">
                  <c:v>43087</c:v>
                </c:pt>
                <c:pt idx="1035">
                  <c:v>43088</c:v>
                </c:pt>
                <c:pt idx="1036">
                  <c:v>43089</c:v>
                </c:pt>
                <c:pt idx="1037">
                  <c:v>43090</c:v>
                </c:pt>
                <c:pt idx="1038">
                  <c:v>43091</c:v>
                </c:pt>
                <c:pt idx="1039">
                  <c:v>43094</c:v>
                </c:pt>
                <c:pt idx="1040">
                  <c:v>43095</c:v>
                </c:pt>
                <c:pt idx="1041">
                  <c:v>43096</c:v>
                </c:pt>
                <c:pt idx="1042">
                  <c:v>43097</c:v>
                </c:pt>
                <c:pt idx="1043">
                  <c:v>43098</c:v>
                </c:pt>
                <c:pt idx="1044">
                  <c:v>43101</c:v>
                </c:pt>
                <c:pt idx="1045">
                  <c:v>43102</c:v>
                </c:pt>
                <c:pt idx="1046">
                  <c:v>43103</c:v>
                </c:pt>
                <c:pt idx="1047">
                  <c:v>43104</c:v>
                </c:pt>
                <c:pt idx="1048">
                  <c:v>43105</c:v>
                </c:pt>
                <c:pt idx="1049">
                  <c:v>43108</c:v>
                </c:pt>
                <c:pt idx="1050">
                  <c:v>43109</c:v>
                </c:pt>
                <c:pt idx="1051">
                  <c:v>43110</c:v>
                </c:pt>
                <c:pt idx="1052">
                  <c:v>43111</c:v>
                </c:pt>
                <c:pt idx="1053">
                  <c:v>43112</c:v>
                </c:pt>
                <c:pt idx="1054">
                  <c:v>43115</c:v>
                </c:pt>
                <c:pt idx="1055">
                  <c:v>43116</c:v>
                </c:pt>
                <c:pt idx="1056">
                  <c:v>43117</c:v>
                </c:pt>
                <c:pt idx="1057">
                  <c:v>43118</c:v>
                </c:pt>
                <c:pt idx="1058">
                  <c:v>43119</c:v>
                </c:pt>
                <c:pt idx="1059">
                  <c:v>43122</c:v>
                </c:pt>
                <c:pt idx="1060">
                  <c:v>43123</c:v>
                </c:pt>
                <c:pt idx="1061">
                  <c:v>43124</c:v>
                </c:pt>
                <c:pt idx="1062">
                  <c:v>43125</c:v>
                </c:pt>
                <c:pt idx="1063">
                  <c:v>43126</c:v>
                </c:pt>
                <c:pt idx="1064">
                  <c:v>43129</c:v>
                </c:pt>
                <c:pt idx="1065">
                  <c:v>43130</c:v>
                </c:pt>
                <c:pt idx="1066">
                  <c:v>43131</c:v>
                </c:pt>
                <c:pt idx="1067">
                  <c:v>43132</c:v>
                </c:pt>
                <c:pt idx="1068">
                  <c:v>43133</c:v>
                </c:pt>
                <c:pt idx="1069">
                  <c:v>43136</c:v>
                </c:pt>
                <c:pt idx="1070">
                  <c:v>43137</c:v>
                </c:pt>
                <c:pt idx="1071">
                  <c:v>43138</c:v>
                </c:pt>
                <c:pt idx="1072">
                  <c:v>43139</c:v>
                </c:pt>
                <c:pt idx="1073">
                  <c:v>43140</c:v>
                </c:pt>
                <c:pt idx="1074">
                  <c:v>43143</c:v>
                </c:pt>
                <c:pt idx="1075">
                  <c:v>43144</c:v>
                </c:pt>
                <c:pt idx="1076">
                  <c:v>43145</c:v>
                </c:pt>
                <c:pt idx="1077">
                  <c:v>43146</c:v>
                </c:pt>
                <c:pt idx="1078">
                  <c:v>43147</c:v>
                </c:pt>
                <c:pt idx="1079">
                  <c:v>43150</c:v>
                </c:pt>
                <c:pt idx="1080">
                  <c:v>43151</c:v>
                </c:pt>
                <c:pt idx="1081">
                  <c:v>43152</c:v>
                </c:pt>
                <c:pt idx="1082">
                  <c:v>43153</c:v>
                </c:pt>
                <c:pt idx="1083">
                  <c:v>43154</c:v>
                </c:pt>
                <c:pt idx="1084">
                  <c:v>43157</c:v>
                </c:pt>
                <c:pt idx="1085">
                  <c:v>43158</c:v>
                </c:pt>
                <c:pt idx="1086">
                  <c:v>43159</c:v>
                </c:pt>
                <c:pt idx="1087">
                  <c:v>43160</c:v>
                </c:pt>
                <c:pt idx="1088">
                  <c:v>43161</c:v>
                </c:pt>
                <c:pt idx="1089">
                  <c:v>43164</c:v>
                </c:pt>
                <c:pt idx="1090">
                  <c:v>43165</c:v>
                </c:pt>
                <c:pt idx="1091">
                  <c:v>43166</c:v>
                </c:pt>
                <c:pt idx="1092">
                  <c:v>43167</c:v>
                </c:pt>
                <c:pt idx="1093">
                  <c:v>43168</c:v>
                </c:pt>
                <c:pt idx="1094">
                  <c:v>43171</c:v>
                </c:pt>
                <c:pt idx="1095">
                  <c:v>43172</c:v>
                </c:pt>
                <c:pt idx="1096">
                  <c:v>43173</c:v>
                </c:pt>
                <c:pt idx="1097">
                  <c:v>43174</c:v>
                </c:pt>
                <c:pt idx="1098">
                  <c:v>43175</c:v>
                </c:pt>
                <c:pt idx="1099">
                  <c:v>43178</c:v>
                </c:pt>
                <c:pt idx="1100">
                  <c:v>43179</c:v>
                </c:pt>
                <c:pt idx="1101">
                  <c:v>43180</c:v>
                </c:pt>
                <c:pt idx="1102">
                  <c:v>43181</c:v>
                </c:pt>
                <c:pt idx="1103">
                  <c:v>43182</c:v>
                </c:pt>
                <c:pt idx="1104">
                  <c:v>43185</c:v>
                </c:pt>
                <c:pt idx="1105">
                  <c:v>43186</c:v>
                </c:pt>
                <c:pt idx="1106">
                  <c:v>43187</c:v>
                </c:pt>
                <c:pt idx="1107">
                  <c:v>43188</c:v>
                </c:pt>
                <c:pt idx="1108">
                  <c:v>43189</c:v>
                </c:pt>
                <c:pt idx="1109">
                  <c:v>43192</c:v>
                </c:pt>
                <c:pt idx="1110">
                  <c:v>43193</c:v>
                </c:pt>
                <c:pt idx="1111">
                  <c:v>43194</c:v>
                </c:pt>
                <c:pt idx="1112">
                  <c:v>43195</c:v>
                </c:pt>
                <c:pt idx="1113">
                  <c:v>43196</c:v>
                </c:pt>
                <c:pt idx="1114">
                  <c:v>43199</c:v>
                </c:pt>
                <c:pt idx="1115">
                  <c:v>43200</c:v>
                </c:pt>
                <c:pt idx="1116">
                  <c:v>43201</c:v>
                </c:pt>
                <c:pt idx="1117">
                  <c:v>43202</c:v>
                </c:pt>
                <c:pt idx="1118">
                  <c:v>43203</c:v>
                </c:pt>
                <c:pt idx="1119">
                  <c:v>43206</c:v>
                </c:pt>
                <c:pt idx="1120">
                  <c:v>43207</c:v>
                </c:pt>
                <c:pt idx="1121">
                  <c:v>43208</c:v>
                </c:pt>
                <c:pt idx="1122">
                  <c:v>43209</c:v>
                </c:pt>
                <c:pt idx="1123">
                  <c:v>43210</c:v>
                </c:pt>
                <c:pt idx="1124">
                  <c:v>43213</c:v>
                </c:pt>
                <c:pt idx="1125">
                  <c:v>43214</c:v>
                </c:pt>
                <c:pt idx="1126">
                  <c:v>43215</c:v>
                </c:pt>
                <c:pt idx="1127">
                  <c:v>43216</c:v>
                </c:pt>
                <c:pt idx="1128">
                  <c:v>43217</c:v>
                </c:pt>
                <c:pt idx="1129">
                  <c:v>43220</c:v>
                </c:pt>
                <c:pt idx="1130">
                  <c:v>43221</c:v>
                </c:pt>
                <c:pt idx="1131">
                  <c:v>43222</c:v>
                </c:pt>
                <c:pt idx="1132">
                  <c:v>43223</c:v>
                </c:pt>
                <c:pt idx="1133">
                  <c:v>43224</c:v>
                </c:pt>
                <c:pt idx="1134">
                  <c:v>43227</c:v>
                </c:pt>
                <c:pt idx="1135">
                  <c:v>43228</c:v>
                </c:pt>
                <c:pt idx="1136">
                  <c:v>43229</c:v>
                </c:pt>
                <c:pt idx="1137">
                  <c:v>43230</c:v>
                </c:pt>
                <c:pt idx="1138">
                  <c:v>43231</c:v>
                </c:pt>
                <c:pt idx="1139">
                  <c:v>43234</c:v>
                </c:pt>
                <c:pt idx="1140">
                  <c:v>43235</c:v>
                </c:pt>
                <c:pt idx="1141">
                  <c:v>43236</c:v>
                </c:pt>
                <c:pt idx="1142">
                  <c:v>43237</c:v>
                </c:pt>
                <c:pt idx="1143">
                  <c:v>43238</c:v>
                </c:pt>
                <c:pt idx="1144">
                  <c:v>43241</c:v>
                </c:pt>
                <c:pt idx="1145">
                  <c:v>43242</c:v>
                </c:pt>
                <c:pt idx="1146">
                  <c:v>43243</c:v>
                </c:pt>
                <c:pt idx="1147">
                  <c:v>43244</c:v>
                </c:pt>
                <c:pt idx="1148">
                  <c:v>43245</c:v>
                </c:pt>
                <c:pt idx="1149">
                  <c:v>43248</c:v>
                </c:pt>
                <c:pt idx="1150">
                  <c:v>43249</c:v>
                </c:pt>
                <c:pt idx="1151">
                  <c:v>43250</c:v>
                </c:pt>
                <c:pt idx="1152">
                  <c:v>43251</c:v>
                </c:pt>
                <c:pt idx="1153">
                  <c:v>43252</c:v>
                </c:pt>
                <c:pt idx="1154">
                  <c:v>43255</c:v>
                </c:pt>
                <c:pt idx="1155">
                  <c:v>43256</c:v>
                </c:pt>
                <c:pt idx="1156">
                  <c:v>43257</c:v>
                </c:pt>
                <c:pt idx="1157">
                  <c:v>43258</c:v>
                </c:pt>
                <c:pt idx="1158">
                  <c:v>43259</c:v>
                </c:pt>
                <c:pt idx="1159">
                  <c:v>43262</c:v>
                </c:pt>
                <c:pt idx="1160">
                  <c:v>43263</c:v>
                </c:pt>
                <c:pt idx="1161">
                  <c:v>43264</c:v>
                </c:pt>
                <c:pt idx="1162">
                  <c:v>43265</c:v>
                </c:pt>
                <c:pt idx="1163">
                  <c:v>43266</c:v>
                </c:pt>
                <c:pt idx="1164">
                  <c:v>43269</c:v>
                </c:pt>
                <c:pt idx="1165">
                  <c:v>43270</c:v>
                </c:pt>
                <c:pt idx="1166">
                  <c:v>43271</c:v>
                </c:pt>
                <c:pt idx="1167">
                  <c:v>43272</c:v>
                </c:pt>
                <c:pt idx="1168">
                  <c:v>43273</c:v>
                </c:pt>
                <c:pt idx="1169">
                  <c:v>43276</c:v>
                </c:pt>
                <c:pt idx="1170">
                  <c:v>43277</c:v>
                </c:pt>
                <c:pt idx="1171">
                  <c:v>43278</c:v>
                </c:pt>
                <c:pt idx="1172">
                  <c:v>43279</c:v>
                </c:pt>
                <c:pt idx="1173">
                  <c:v>43280</c:v>
                </c:pt>
                <c:pt idx="1174">
                  <c:v>43283</c:v>
                </c:pt>
                <c:pt idx="1175">
                  <c:v>43284</c:v>
                </c:pt>
                <c:pt idx="1176">
                  <c:v>43285</c:v>
                </c:pt>
                <c:pt idx="1177">
                  <c:v>43286</c:v>
                </c:pt>
                <c:pt idx="1178">
                  <c:v>43287</c:v>
                </c:pt>
                <c:pt idx="1179">
                  <c:v>43290</c:v>
                </c:pt>
                <c:pt idx="1180">
                  <c:v>43291</c:v>
                </c:pt>
                <c:pt idx="1181">
                  <c:v>43292</c:v>
                </c:pt>
                <c:pt idx="1182">
                  <c:v>43293</c:v>
                </c:pt>
                <c:pt idx="1183">
                  <c:v>43294</c:v>
                </c:pt>
                <c:pt idx="1184">
                  <c:v>43297</c:v>
                </c:pt>
                <c:pt idx="1185">
                  <c:v>43298</c:v>
                </c:pt>
                <c:pt idx="1186">
                  <c:v>43299</c:v>
                </c:pt>
                <c:pt idx="1187">
                  <c:v>43300</c:v>
                </c:pt>
                <c:pt idx="1188">
                  <c:v>43301</c:v>
                </c:pt>
                <c:pt idx="1189">
                  <c:v>43304</c:v>
                </c:pt>
                <c:pt idx="1190">
                  <c:v>43305</c:v>
                </c:pt>
                <c:pt idx="1191">
                  <c:v>43306</c:v>
                </c:pt>
                <c:pt idx="1192">
                  <c:v>43307</c:v>
                </c:pt>
                <c:pt idx="1193">
                  <c:v>43308</c:v>
                </c:pt>
                <c:pt idx="1194">
                  <c:v>43311</c:v>
                </c:pt>
                <c:pt idx="1195">
                  <c:v>43312</c:v>
                </c:pt>
                <c:pt idx="1196">
                  <c:v>43313</c:v>
                </c:pt>
                <c:pt idx="1197">
                  <c:v>43314</c:v>
                </c:pt>
                <c:pt idx="1198">
                  <c:v>43315</c:v>
                </c:pt>
                <c:pt idx="1199">
                  <c:v>43318</c:v>
                </c:pt>
                <c:pt idx="1200">
                  <c:v>43319</c:v>
                </c:pt>
                <c:pt idx="1201">
                  <c:v>43320</c:v>
                </c:pt>
                <c:pt idx="1202">
                  <c:v>43321</c:v>
                </c:pt>
                <c:pt idx="1203">
                  <c:v>43322</c:v>
                </c:pt>
                <c:pt idx="1204">
                  <c:v>43325</c:v>
                </c:pt>
                <c:pt idx="1205">
                  <c:v>43326</c:v>
                </c:pt>
                <c:pt idx="1206">
                  <c:v>43327</c:v>
                </c:pt>
                <c:pt idx="1207">
                  <c:v>43328</c:v>
                </c:pt>
                <c:pt idx="1208">
                  <c:v>43329</c:v>
                </c:pt>
                <c:pt idx="1209">
                  <c:v>43332</c:v>
                </c:pt>
                <c:pt idx="1210">
                  <c:v>43333</c:v>
                </c:pt>
                <c:pt idx="1211">
                  <c:v>43334</c:v>
                </c:pt>
                <c:pt idx="1212">
                  <c:v>43335</c:v>
                </c:pt>
                <c:pt idx="1213">
                  <c:v>43336</c:v>
                </c:pt>
                <c:pt idx="1214">
                  <c:v>43339</c:v>
                </c:pt>
                <c:pt idx="1215">
                  <c:v>43340</c:v>
                </c:pt>
                <c:pt idx="1216">
                  <c:v>43341</c:v>
                </c:pt>
                <c:pt idx="1217">
                  <c:v>43342</c:v>
                </c:pt>
                <c:pt idx="1218">
                  <c:v>43343</c:v>
                </c:pt>
                <c:pt idx="1219">
                  <c:v>43346</c:v>
                </c:pt>
                <c:pt idx="1220">
                  <c:v>43347</c:v>
                </c:pt>
                <c:pt idx="1221">
                  <c:v>43348</c:v>
                </c:pt>
                <c:pt idx="1222">
                  <c:v>43349</c:v>
                </c:pt>
                <c:pt idx="1223">
                  <c:v>43350</c:v>
                </c:pt>
                <c:pt idx="1224">
                  <c:v>43353</c:v>
                </c:pt>
                <c:pt idx="1225">
                  <c:v>43354</c:v>
                </c:pt>
                <c:pt idx="1226">
                  <c:v>43355</c:v>
                </c:pt>
                <c:pt idx="1227">
                  <c:v>43356</c:v>
                </c:pt>
                <c:pt idx="1228">
                  <c:v>43357</c:v>
                </c:pt>
                <c:pt idx="1229">
                  <c:v>43360</c:v>
                </c:pt>
                <c:pt idx="1230">
                  <c:v>43361</c:v>
                </c:pt>
                <c:pt idx="1231">
                  <c:v>43362</c:v>
                </c:pt>
                <c:pt idx="1232">
                  <c:v>43363</c:v>
                </c:pt>
                <c:pt idx="1233">
                  <c:v>43364</c:v>
                </c:pt>
                <c:pt idx="1234">
                  <c:v>43367</c:v>
                </c:pt>
                <c:pt idx="1235">
                  <c:v>43368</c:v>
                </c:pt>
                <c:pt idx="1236">
                  <c:v>43369</c:v>
                </c:pt>
                <c:pt idx="1237">
                  <c:v>43370</c:v>
                </c:pt>
                <c:pt idx="1238">
                  <c:v>43371</c:v>
                </c:pt>
                <c:pt idx="1239">
                  <c:v>43374</c:v>
                </c:pt>
                <c:pt idx="1240">
                  <c:v>43375</c:v>
                </c:pt>
                <c:pt idx="1241">
                  <c:v>43376</c:v>
                </c:pt>
                <c:pt idx="1242">
                  <c:v>43377</c:v>
                </c:pt>
                <c:pt idx="1243">
                  <c:v>43378</c:v>
                </c:pt>
                <c:pt idx="1244">
                  <c:v>43381</c:v>
                </c:pt>
                <c:pt idx="1245">
                  <c:v>43382</c:v>
                </c:pt>
                <c:pt idx="1246">
                  <c:v>43383</c:v>
                </c:pt>
                <c:pt idx="1247">
                  <c:v>43384</c:v>
                </c:pt>
                <c:pt idx="1248">
                  <c:v>43385</c:v>
                </c:pt>
                <c:pt idx="1249">
                  <c:v>43388</c:v>
                </c:pt>
                <c:pt idx="1250">
                  <c:v>43389</c:v>
                </c:pt>
                <c:pt idx="1251">
                  <c:v>43390</c:v>
                </c:pt>
                <c:pt idx="1252">
                  <c:v>43391</c:v>
                </c:pt>
                <c:pt idx="1253">
                  <c:v>43392</c:v>
                </c:pt>
                <c:pt idx="1254">
                  <c:v>43395</c:v>
                </c:pt>
                <c:pt idx="1255">
                  <c:v>43396</c:v>
                </c:pt>
                <c:pt idx="1256">
                  <c:v>43397</c:v>
                </c:pt>
                <c:pt idx="1257">
                  <c:v>43398</c:v>
                </c:pt>
                <c:pt idx="1258">
                  <c:v>43399</c:v>
                </c:pt>
                <c:pt idx="1259">
                  <c:v>43402</c:v>
                </c:pt>
                <c:pt idx="1260">
                  <c:v>43403</c:v>
                </c:pt>
                <c:pt idx="1261">
                  <c:v>43404</c:v>
                </c:pt>
                <c:pt idx="1262">
                  <c:v>43405</c:v>
                </c:pt>
                <c:pt idx="1263">
                  <c:v>43406</c:v>
                </c:pt>
                <c:pt idx="1264">
                  <c:v>43409</c:v>
                </c:pt>
                <c:pt idx="1265">
                  <c:v>43410</c:v>
                </c:pt>
                <c:pt idx="1266">
                  <c:v>43411</c:v>
                </c:pt>
                <c:pt idx="1267">
                  <c:v>43412</c:v>
                </c:pt>
                <c:pt idx="1268">
                  <c:v>43413</c:v>
                </c:pt>
                <c:pt idx="1269">
                  <c:v>43416</c:v>
                </c:pt>
                <c:pt idx="1270">
                  <c:v>43417</c:v>
                </c:pt>
                <c:pt idx="1271">
                  <c:v>43418</c:v>
                </c:pt>
                <c:pt idx="1272">
                  <c:v>43419</c:v>
                </c:pt>
                <c:pt idx="1273">
                  <c:v>43420</c:v>
                </c:pt>
                <c:pt idx="1274">
                  <c:v>43423</c:v>
                </c:pt>
                <c:pt idx="1275">
                  <c:v>43424</c:v>
                </c:pt>
                <c:pt idx="1276">
                  <c:v>43425</c:v>
                </c:pt>
                <c:pt idx="1277">
                  <c:v>43426</c:v>
                </c:pt>
                <c:pt idx="1278">
                  <c:v>43427</c:v>
                </c:pt>
                <c:pt idx="1279">
                  <c:v>43430</c:v>
                </c:pt>
                <c:pt idx="1280">
                  <c:v>43431</c:v>
                </c:pt>
                <c:pt idx="1281">
                  <c:v>43432</c:v>
                </c:pt>
                <c:pt idx="1282">
                  <c:v>43433</c:v>
                </c:pt>
                <c:pt idx="1283">
                  <c:v>43434</c:v>
                </c:pt>
                <c:pt idx="1284">
                  <c:v>43437</c:v>
                </c:pt>
                <c:pt idx="1285">
                  <c:v>43438</c:v>
                </c:pt>
                <c:pt idx="1286">
                  <c:v>43439</c:v>
                </c:pt>
                <c:pt idx="1287">
                  <c:v>43440</c:v>
                </c:pt>
                <c:pt idx="1288">
                  <c:v>43441</c:v>
                </c:pt>
                <c:pt idx="1289">
                  <c:v>43444</c:v>
                </c:pt>
                <c:pt idx="1290">
                  <c:v>43445</c:v>
                </c:pt>
                <c:pt idx="1291">
                  <c:v>43446</c:v>
                </c:pt>
                <c:pt idx="1292">
                  <c:v>43447</c:v>
                </c:pt>
                <c:pt idx="1293">
                  <c:v>43448</c:v>
                </c:pt>
                <c:pt idx="1294">
                  <c:v>43451</c:v>
                </c:pt>
                <c:pt idx="1295">
                  <c:v>43452</c:v>
                </c:pt>
                <c:pt idx="1296">
                  <c:v>43453</c:v>
                </c:pt>
                <c:pt idx="1297">
                  <c:v>43454</c:v>
                </c:pt>
                <c:pt idx="1298">
                  <c:v>43455</c:v>
                </c:pt>
                <c:pt idx="1299">
                  <c:v>43458</c:v>
                </c:pt>
                <c:pt idx="1300">
                  <c:v>43459</c:v>
                </c:pt>
                <c:pt idx="1301">
                  <c:v>43460</c:v>
                </c:pt>
                <c:pt idx="1302">
                  <c:v>43461</c:v>
                </c:pt>
                <c:pt idx="1303">
                  <c:v>43462</c:v>
                </c:pt>
                <c:pt idx="1304">
                  <c:v>43465</c:v>
                </c:pt>
                <c:pt idx="1305">
                  <c:v>43466</c:v>
                </c:pt>
                <c:pt idx="1306">
                  <c:v>43467</c:v>
                </c:pt>
                <c:pt idx="1307">
                  <c:v>43468</c:v>
                </c:pt>
                <c:pt idx="1308">
                  <c:v>43469</c:v>
                </c:pt>
                <c:pt idx="1309">
                  <c:v>43472</c:v>
                </c:pt>
                <c:pt idx="1310">
                  <c:v>43473</c:v>
                </c:pt>
                <c:pt idx="1311">
                  <c:v>43474</c:v>
                </c:pt>
                <c:pt idx="1312">
                  <c:v>43475</c:v>
                </c:pt>
                <c:pt idx="1313">
                  <c:v>43476</c:v>
                </c:pt>
                <c:pt idx="1314">
                  <c:v>43479</c:v>
                </c:pt>
                <c:pt idx="1315">
                  <c:v>43480</c:v>
                </c:pt>
                <c:pt idx="1316">
                  <c:v>43481</c:v>
                </c:pt>
                <c:pt idx="1317">
                  <c:v>43482</c:v>
                </c:pt>
                <c:pt idx="1318">
                  <c:v>43483</c:v>
                </c:pt>
                <c:pt idx="1319">
                  <c:v>43486</c:v>
                </c:pt>
                <c:pt idx="1320">
                  <c:v>43487</c:v>
                </c:pt>
                <c:pt idx="1321">
                  <c:v>43488</c:v>
                </c:pt>
                <c:pt idx="1322">
                  <c:v>43489</c:v>
                </c:pt>
                <c:pt idx="1323">
                  <c:v>43490</c:v>
                </c:pt>
                <c:pt idx="1324">
                  <c:v>43493</c:v>
                </c:pt>
                <c:pt idx="1325">
                  <c:v>43494</c:v>
                </c:pt>
                <c:pt idx="1326">
                  <c:v>43495</c:v>
                </c:pt>
                <c:pt idx="1327">
                  <c:v>43496</c:v>
                </c:pt>
                <c:pt idx="1328">
                  <c:v>43497</c:v>
                </c:pt>
                <c:pt idx="1329">
                  <c:v>43500</c:v>
                </c:pt>
                <c:pt idx="1330">
                  <c:v>43501</c:v>
                </c:pt>
                <c:pt idx="1331">
                  <c:v>43502</c:v>
                </c:pt>
                <c:pt idx="1332">
                  <c:v>43503</c:v>
                </c:pt>
                <c:pt idx="1333">
                  <c:v>43504</c:v>
                </c:pt>
                <c:pt idx="1334">
                  <c:v>43507</c:v>
                </c:pt>
                <c:pt idx="1335">
                  <c:v>43508</c:v>
                </c:pt>
                <c:pt idx="1336">
                  <c:v>43509</c:v>
                </c:pt>
                <c:pt idx="1337">
                  <c:v>43510</c:v>
                </c:pt>
                <c:pt idx="1338">
                  <c:v>43511</c:v>
                </c:pt>
                <c:pt idx="1339">
                  <c:v>43514</c:v>
                </c:pt>
                <c:pt idx="1340">
                  <c:v>43515</c:v>
                </c:pt>
                <c:pt idx="1341">
                  <c:v>43516</c:v>
                </c:pt>
                <c:pt idx="1342">
                  <c:v>43517</c:v>
                </c:pt>
                <c:pt idx="1343">
                  <c:v>43518</c:v>
                </c:pt>
                <c:pt idx="1344">
                  <c:v>43521</c:v>
                </c:pt>
                <c:pt idx="1345">
                  <c:v>43522</c:v>
                </c:pt>
                <c:pt idx="1346">
                  <c:v>43523</c:v>
                </c:pt>
                <c:pt idx="1347">
                  <c:v>43524</c:v>
                </c:pt>
                <c:pt idx="1348">
                  <c:v>43525</c:v>
                </c:pt>
                <c:pt idx="1349">
                  <c:v>43528</c:v>
                </c:pt>
                <c:pt idx="1350">
                  <c:v>43529</c:v>
                </c:pt>
                <c:pt idx="1351">
                  <c:v>43530</c:v>
                </c:pt>
                <c:pt idx="1352">
                  <c:v>43531</c:v>
                </c:pt>
                <c:pt idx="1353">
                  <c:v>43532</c:v>
                </c:pt>
                <c:pt idx="1354">
                  <c:v>43535</c:v>
                </c:pt>
                <c:pt idx="1355">
                  <c:v>43536</c:v>
                </c:pt>
                <c:pt idx="1356">
                  <c:v>43537</c:v>
                </c:pt>
                <c:pt idx="1357">
                  <c:v>43538</c:v>
                </c:pt>
                <c:pt idx="1358">
                  <c:v>43539</c:v>
                </c:pt>
                <c:pt idx="1359">
                  <c:v>43542</c:v>
                </c:pt>
                <c:pt idx="1360">
                  <c:v>43543</c:v>
                </c:pt>
                <c:pt idx="1361">
                  <c:v>43544</c:v>
                </c:pt>
                <c:pt idx="1362">
                  <c:v>43545</c:v>
                </c:pt>
                <c:pt idx="1363">
                  <c:v>43546</c:v>
                </c:pt>
                <c:pt idx="1364">
                  <c:v>43549</c:v>
                </c:pt>
                <c:pt idx="1365">
                  <c:v>43550</c:v>
                </c:pt>
                <c:pt idx="1366">
                  <c:v>43551</c:v>
                </c:pt>
                <c:pt idx="1367">
                  <c:v>43552</c:v>
                </c:pt>
                <c:pt idx="1368">
                  <c:v>43553</c:v>
                </c:pt>
                <c:pt idx="1369">
                  <c:v>43556</c:v>
                </c:pt>
                <c:pt idx="1370">
                  <c:v>43557</c:v>
                </c:pt>
                <c:pt idx="1371">
                  <c:v>43558</c:v>
                </c:pt>
                <c:pt idx="1372">
                  <c:v>43559</c:v>
                </c:pt>
                <c:pt idx="1373">
                  <c:v>43560</c:v>
                </c:pt>
                <c:pt idx="1374">
                  <c:v>43563</c:v>
                </c:pt>
                <c:pt idx="1375">
                  <c:v>43564</c:v>
                </c:pt>
                <c:pt idx="1376">
                  <c:v>43565</c:v>
                </c:pt>
                <c:pt idx="1377">
                  <c:v>43566</c:v>
                </c:pt>
                <c:pt idx="1378">
                  <c:v>43567</c:v>
                </c:pt>
                <c:pt idx="1379">
                  <c:v>43570</c:v>
                </c:pt>
                <c:pt idx="1380">
                  <c:v>43571</c:v>
                </c:pt>
                <c:pt idx="1381">
                  <c:v>43572</c:v>
                </c:pt>
                <c:pt idx="1382">
                  <c:v>43573</c:v>
                </c:pt>
                <c:pt idx="1383">
                  <c:v>43574</c:v>
                </c:pt>
                <c:pt idx="1384">
                  <c:v>43577</c:v>
                </c:pt>
                <c:pt idx="1385">
                  <c:v>43578</c:v>
                </c:pt>
                <c:pt idx="1386">
                  <c:v>43579</c:v>
                </c:pt>
                <c:pt idx="1387">
                  <c:v>43580</c:v>
                </c:pt>
                <c:pt idx="1388">
                  <c:v>43581</c:v>
                </c:pt>
                <c:pt idx="1389">
                  <c:v>43584</c:v>
                </c:pt>
                <c:pt idx="1390">
                  <c:v>43585</c:v>
                </c:pt>
                <c:pt idx="1391">
                  <c:v>43586</c:v>
                </c:pt>
                <c:pt idx="1392">
                  <c:v>43587</c:v>
                </c:pt>
                <c:pt idx="1393">
                  <c:v>43588</c:v>
                </c:pt>
                <c:pt idx="1394">
                  <c:v>43591</c:v>
                </c:pt>
                <c:pt idx="1395">
                  <c:v>43592</c:v>
                </c:pt>
                <c:pt idx="1396">
                  <c:v>43593</c:v>
                </c:pt>
                <c:pt idx="1397">
                  <c:v>43594</c:v>
                </c:pt>
                <c:pt idx="1398">
                  <c:v>43595</c:v>
                </c:pt>
                <c:pt idx="1399">
                  <c:v>43598</c:v>
                </c:pt>
                <c:pt idx="1400">
                  <c:v>43599</c:v>
                </c:pt>
                <c:pt idx="1401">
                  <c:v>43600</c:v>
                </c:pt>
                <c:pt idx="1402">
                  <c:v>43601</c:v>
                </c:pt>
                <c:pt idx="1403">
                  <c:v>43602</c:v>
                </c:pt>
                <c:pt idx="1404">
                  <c:v>43605</c:v>
                </c:pt>
                <c:pt idx="1405">
                  <c:v>43606</c:v>
                </c:pt>
                <c:pt idx="1406">
                  <c:v>43607</c:v>
                </c:pt>
                <c:pt idx="1407">
                  <c:v>43608</c:v>
                </c:pt>
                <c:pt idx="1408">
                  <c:v>43609</c:v>
                </c:pt>
                <c:pt idx="1409">
                  <c:v>43612</c:v>
                </c:pt>
                <c:pt idx="1410">
                  <c:v>43613</c:v>
                </c:pt>
                <c:pt idx="1411">
                  <c:v>43614</c:v>
                </c:pt>
                <c:pt idx="1412">
                  <c:v>43615</c:v>
                </c:pt>
                <c:pt idx="1413">
                  <c:v>43616</c:v>
                </c:pt>
                <c:pt idx="1414">
                  <c:v>43619</c:v>
                </c:pt>
                <c:pt idx="1415">
                  <c:v>43620</c:v>
                </c:pt>
                <c:pt idx="1416">
                  <c:v>43621</c:v>
                </c:pt>
                <c:pt idx="1417">
                  <c:v>43622</c:v>
                </c:pt>
                <c:pt idx="1418">
                  <c:v>43623</c:v>
                </c:pt>
                <c:pt idx="1419">
                  <c:v>43626</c:v>
                </c:pt>
                <c:pt idx="1420">
                  <c:v>43627</c:v>
                </c:pt>
                <c:pt idx="1421">
                  <c:v>43628</c:v>
                </c:pt>
                <c:pt idx="1422">
                  <c:v>43629</c:v>
                </c:pt>
                <c:pt idx="1423">
                  <c:v>43630</c:v>
                </c:pt>
                <c:pt idx="1424">
                  <c:v>43633</c:v>
                </c:pt>
                <c:pt idx="1425">
                  <c:v>43634</c:v>
                </c:pt>
                <c:pt idx="1426">
                  <c:v>43635</c:v>
                </c:pt>
                <c:pt idx="1427">
                  <c:v>43636</c:v>
                </c:pt>
                <c:pt idx="1428">
                  <c:v>43637</c:v>
                </c:pt>
                <c:pt idx="1429">
                  <c:v>43640</c:v>
                </c:pt>
                <c:pt idx="1430">
                  <c:v>43641</c:v>
                </c:pt>
                <c:pt idx="1431">
                  <c:v>43642</c:v>
                </c:pt>
                <c:pt idx="1432">
                  <c:v>43643</c:v>
                </c:pt>
                <c:pt idx="1433">
                  <c:v>43644</c:v>
                </c:pt>
                <c:pt idx="1434">
                  <c:v>43647</c:v>
                </c:pt>
                <c:pt idx="1435">
                  <c:v>43648</c:v>
                </c:pt>
                <c:pt idx="1436">
                  <c:v>43649</c:v>
                </c:pt>
                <c:pt idx="1437">
                  <c:v>43650</c:v>
                </c:pt>
                <c:pt idx="1438">
                  <c:v>43651</c:v>
                </c:pt>
                <c:pt idx="1439">
                  <c:v>43654</c:v>
                </c:pt>
                <c:pt idx="1440">
                  <c:v>43655</c:v>
                </c:pt>
                <c:pt idx="1441">
                  <c:v>43656</c:v>
                </c:pt>
                <c:pt idx="1442">
                  <c:v>43657</c:v>
                </c:pt>
                <c:pt idx="1443">
                  <c:v>43658</c:v>
                </c:pt>
                <c:pt idx="1444">
                  <c:v>43661</c:v>
                </c:pt>
                <c:pt idx="1445">
                  <c:v>43662</c:v>
                </c:pt>
                <c:pt idx="1446">
                  <c:v>43663</c:v>
                </c:pt>
                <c:pt idx="1447">
                  <c:v>43664</c:v>
                </c:pt>
                <c:pt idx="1448">
                  <c:v>43665</c:v>
                </c:pt>
                <c:pt idx="1449">
                  <c:v>43668</c:v>
                </c:pt>
                <c:pt idx="1450">
                  <c:v>43669</c:v>
                </c:pt>
                <c:pt idx="1451">
                  <c:v>43670</c:v>
                </c:pt>
                <c:pt idx="1452">
                  <c:v>43671</c:v>
                </c:pt>
                <c:pt idx="1453">
                  <c:v>43672</c:v>
                </c:pt>
                <c:pt idx="1454">
                  <c:v>43675</c:v>
                </c:pt>
                <c:pt idx="1455">
                  <c:v>43676</c:v>
                </c:pt>
                <c:pt idx="1456">
                  <c:v>43677</c:v>
                </c:pt>
                <c:pt idx="1457">
                  <c:v>43678</c:v>
                </c:pt>
                <c:pt idx="1458">
                  <c:v>43679</c:v>
                </c:pt>
                <c:pt idx="1459">
                  <c:v>43682</c:v>
                </c:pt>
                <c:pt idx="1460">
                  <c:v>43683</c:v>
                </c:pt>
                <c:pt idx="1461">
                  <c:v>43684</c:v>
                </c:pt>
                <c:pt idx="1462">
                  <c:v>43685</c:v>
                </c:pt>
                <c:pt idx="1463">
                  <c:v>43686</c:v>
                </c:pt>
                <c:pt idx="1464">
                  <c:v>43689</c:v>
                </c:pt>
                <c:pt idx="1465">
                  <c:v>43690</c:v>
                </c:pt>
                <c:pt idx="1466">
                  <c:v>43691</c:v>
                </c:pt>
                <c:pt idx="1467">
                  <c:v>43692</c:v>
                </c:pt>
                <c:pt idx="1468">
                  <c:v>43693</c:v>
                </c:pt>
                <c:pt idx="1469">
                  <c:v>43696</c:v>
                </c:pt>
                <c:pt idx="1470">
                  <c:v>43697</c:v>
                </c:pt>
                <c:pt idx="1471">
                  <c:v>43698</c:v>
                </c:pt>
                <c:pt idx="1472">
                  <c:v>43699</c:v>
                </c:pt>
                <c:pt idx="1473">
                  <c:v>43700</c:v>
                </c:pt>
                <c:pt idx="1474">
                  <c:v>43703</c:v>
                </c:pt>
                <c:pt idx="1475">
                  <c:v>43704</c:v>
                </c:pt>
                <c:pt idx="1476">
                  <c:v>43705</c:v>
                </c:pt>
                <c:pt idx="1477">
                  <c:v>43706</c:v>
                </c:pt>
                <c:pt idx="1478">
                  <c:v>43707</c:v>
                </c:pt>
                <c:pt idx="1479">
                  <c:v>43710</c:v>
                </c:pt>
                <c:pt idx="1480">
                  <c:v>43711</c:v>
                </c:pt>
                <c:pt idx="1481">
                  <c:v>43712</c:v>
                </c:pt>
                <c:pt idx="1482">
                  <c:v>43713</c:v>
                </c:pt>
                <c:pt idx="1483">
                  <c:v>43714</c:v>
                </c:pt>
                <c:pt idx="1484">
                  <c:v>43717</c:v>
                </c:pt>
                <c:pt idx="1485">
                  <c:v>43718</c:v>
                </c:pt>
                <c:pt idx="1486">
                  <c:v>43719</c:v>
                </c:pt>
                <c:pt idx="1487">
                  <c:v>43720</c:v>
                </c:pt>
                <c:pt idx="1488">
                  <c:v>43721</c:v>
                </c:pt>
                <c:pt idx="1489">
                  <c:v>43724</c:v>
                </c:pt>
                <c:pt idx="1490">
                  <c:v>43725</c:v>
                </c:pt>
                <c:pt idx="1491">
                  <c:v>43726</c:v>
                </c:pt>
                <c:pt idx="1492">
                  <c:v>43727</c:v>
                </c:pt>
                <c:pt idx="1493">
                  <c:v>43728</c:v>
                </c:pt>
                <c:pt idx="1494">
                  <c:v>43731</c:v>
                </c:pt>
                <c:pt idx="1495">
                  <c:v>43732</c:v>
                </c:pt>
                <c:pt idx="1496">
                  <c:v>43733</c:v>
                </c:pt>
                <c:pt idx="1497">
                  <c:v>43734</c:v>
                </c:pt>
                <c:pt idx="1498">
                  <c:v>43735</c:v>
                </c:pt>
                <c:pt idx="1499">
                  <c:v>43738</c:v>
                </c:pt>
                <c:pt idx="1500">
                  <c:v>43739</c:v>
                </c:pt>
                <c:pt idx="1501">
                  <c:v>43740</c:v>
                </c:pt>
                <c:pt idx="1502">
                  <c:v>43741</c:v>
                </c:pt>
                <c:pt idx="1503">
                  <c:v>43742</c:v>
                </c:pt>
                <c:pt idx="1504">
                  <c:v>43745</c:v>
                </c:pt>
                <c:pt idx="1505">
                  <c:v>43746</c:v>
                </c:pt>
                <c:pt idx="1506">
                  <c:v>43747</c:v>
                </c:pt>
                <c:pt idx="1507">
                  <c:v>43748</c:v>
                </c:pt>
                <c:pt idx="1508">
                  <c:v>43749</c:v>
                </c:pt>
                <c:pt idx="1509">
                  <c:v>43752</c:v>
                </c:pt>
                <c:pt idx="1510">
                  <c:v>43753</c:v>
                </c:pt>
                <c:pt idx="1511">
                  <c:v>43754</c:v>
                </c:pt>
                <c:pt idx="1512">
                  <c:v>43755</c:v>
                </c:pt>
                <c:pt idx="1513">
                  <c:v>43756</c:v>
                </c:pt>
                <c:pt idx="1514">
                  <c:v>43759</c:v>
                </c:pt>
                <c:pt idx="1515">
                  <c:v>43760</c:v>
                </c:pt>
                <c:pt idx="1516">
                  <c:v>43761</c:v>
                </c:pt>
                <c:pt idx="1517">
                  <c:v>43762</c:v>
                </c:pt>
                <c:pt idx="1518">
                  <c:v>43763</c:v>
                </c:pt>
                <c:pt idx="1519">
                  <c:v>43766</c:v>
                </c:pt>
                <c:pt idx="1520">
                  <c:v>43767</c:v>
                </c:pt>
                <c:pt idx="1521">
                  <c:v>43768</c:v>
                </c:pt>
                <c:pt idx="1522">
                  <c:v>43769</c:v>
                </c:pt>
                <c:pt idx="1523">
                  <c:v>43770</c:v>
                </c:pt>
                <c:pt idx="1524">
                  <c:v>43773</c:v>
                </c:pt>
                <c:pt idx="1525">
                  <c:v>43774</c:v>
                </c:pt>
                <c:pt idx="1526">
                  <c:v>43775</c:v>
                </c:pt>
                <c:pt idx="1527">
                  <c:v>43776</c:v>
                </c:pt>
                <c:pt idx="1528">
                  <c:v>43777</c:v>
                </c:pt>
                <c:pt idx="1529">
                  <c:v>43780</c:v>
                </c:pt>
                <c:pt idx="1530">
                  <c:v>43781</c:v>
                </c:pt>
                <c:pt idx="1531">
                  <c:v>43782</c:v>
                </c:pt>
                <c:pt idx="1532">
                  <c:v>43783</c:v>
                </c:pt>
                <c:pt idx="1533">
                  <c:v>43784</c:v>
                </c:pt>
                <c:pt idx="1534">
                  <c:v>43787</c:v>
                </c:pt>
                <c:pt idx="1535">
                  <c:v>43788</c:v>
                </c:pt>
                <c:pt idx="1536">
                  <c:v>43789</c:v>
                </c:pt>
                <c:pt idx="1537">
                  <c:v>43790</c:v>
                </c:pt>
                <c:pt idx="1538">
                  <c:v>43791</c:v>
                </c:pt>
                <c:pt idx="1539">
                  <c:v>43794</c:v>
                </c:pt>
                <c:pt idx="1540">
                  <c:v>43795</c:v>
                </c:pt>
                <c:pt idx="1541">
                  <c:v>43796</c:v>
                </c:pt>
              </c:numCache>
            </c:numRef>
          </c:cat>
          <c:val>
            <c:numRef>
              <c:f>'דולר אינדקס'!$B$3:$B$1544</c:f>
              <c:numCache>
                <c:formatCode>General</c:formatCode>
                <c:ptCount val="1542"/>
                <c:pt idx="0">
                  <c:v>80.034999999999997</c:v>
                </c:pt>
                <c:pt idx="1">
                  <c:v>80.108000000000004</c:v>
                </c:pt>
                <c:pt idx="2">
                  <c:v>80.63</c:v>
                </c:pt>
                <c:pt idx="3">
                  <c:v>80.790999999999997</c:v>
                </c:pt>
                <c:pt idx="4">
                  <c:v>80.652000000000001</c:v>
                </c:pt>
                <c:pt idx="5">
                  <c:v>80.832999999999998</c:v>
                </c:pt>
                <c:pt idx="6">
                  <c:v>81.022000000000006</c:v>
                </c:pt>
                <c:pt idx="7">
                  <c:v>81.004999999999995</c:v>
                </c:pt>
                <c:pt idx="8">
                  <c:v>80.658000000000001</c:v>
                </c:pt>
                <c:pt idx="9">
                  <c:v>80.513000000000005</c:v>
                </c:pt>
                <c:pt idx="10">
                  <c:v>80.662000000000006</c:v>
                </c:pt>
                <c:pt idx="11">
                  <c:v>81.027000000000001</c:v>
                </c:pt>
                <c:pt idx="12">
                  <c:v>80.91</c:v>
                </c:pt>
                <c:pt idx="13">
                  <c:v>81.224999999999994</c:v>
                </c:pt>
                <c:pt idx="14">
                  <c:v>81.224999999999994</c:v>
                </c:pt>
                <c:pt idx="15">
                  <c:v>81.097999999999999</c:v>
                </c:pt>
                <c:pt idx="16">
                  <c:v>81.167000000000002</c:v>
                </c:pt>
                <c:pt idx="17">
                  <c:v>80.438000000000002</c:v>
                </c:pt>
                <c:pt idx="18">
                  <c:v>80.457999999999998</c:v>
                </c:pt>
                <c:pt idx="19">
                  <c:v>80.524000000000001</c:v>
                </c:pt>
                <c:pt idx="20">
                  <c:v>80.567999999999998</c:v>
                </c:pt>
                <c:pt idx="21">
                  <c:v>80.504999999999995</c:v>
                </c:pt>
                <c:pt idx="22">
                  <c:v>81.084999999999994</c:v>
                </c:pt>
                <c:pt idx="23">
                  <c:v>81.311000000000007</c:v>
                </c:pt>
                <c:pt idx="24">
                  <c:v>81.009</c:v>
                </c:pt>
                <c:pt idx="25">
                  <c:v>81.120999999999995</c:v>
                </c:pt>
                <c:pt idx="26">
                  <c:v>81.036000000000001</c:v>
                </c:pt>
                <c:pt idx="27">
                  <c:v>80.906000000000006</c:v>
                </c:pt>
                <c:pt idx="28">
                  <c:v>80.691000000000003</c:v>
                </c:pt>
                <c:pt idx="29">
                  <c:v>80.641999999999996</c:v>
                </c:pt>
                <c:pt idx="30">
                  <c:v>80.638000000000005</c:v>
                </c:pt>
                <c:pt idx="31">
                  <c:v>80.679000000000002</c:v>
                </c:pt>
                <c:pt idx="32">
                  <c:v>80.322999999999993</c:v>
                </c:pt>
                <c:pt idx="33">
                  <c:v>80.135999999999996</c:v>
                </c:pt>
                <c:pt idx="34">
                  <c:v>80.135999999999996</c:v>
                </c:pt>
                <c:pt idx="35">
                  <c:v>80.007999999999996</c:v>
                </c:pt>
                <c:pt idx="36">
                  <c:v>80.144000000000005</c:v>
                </c:pt>
                <c:pt idx="37">
                  <c:v>80.286000000000001</c:v>
                </c:pt>
                <c:pt idx="38">
                  <c:v>80.236999999999995</c:v>
                </c:pt>
                <c:pt idx="39">
                  <c:v>80.198999999999998</c:v>
                </c:pt>
                <c:pt idx="40">
                  <c:v>80.137</c:v>
                </c:pt>
                <c:pt idx="41">
                  <c:v>80.429000000000002</c:v>
                </c:pt>
                <c:pt idx="42">
                  <c:v>80.284999999999997</c:v>
                </c:pt>
                <c:pt idx="43">
                  <c:v>79.691000000000003</c:v>
                </c:pt>
                <c:pt idx="44">
                  <c:v>80.076999999999998</c:v>
                </c:pt>
                <c:pt idx="45">
                  <c:v>80.168000000000006</c:v>
                </c:pt>
                <c:pt idx="46">
                  <c:v>80.108999999999995</c:v>
                </c:pt>
                <c:pt idx="47">
                  <c:v>79.662999999999997</c:v>
                </c:pt>
                <c:pt idx="48">
                  <c:v>79.718999999999994</c:v>
                </c:pt>
                <c:pt idx="49">
                  <c:v>79.768000000000001</c:v>
                </c:pt>
                <c:pt idx="50">
                  <c:v>79.736000000000004</c:v>
                </c:pt>
                <c:pt idx="51">
                  <c:v>79.608000000000004</c:v>
                </c:pt>
                <c:pt idx="52">
                  <c:v>79.62</c:v>
                </c:pt>
                <c:pt idx="53">
                  <c:v>79.445999999999998</c:v>
                </c:pt>
                <c:pt idx="54">
                  <c:v>79.385000000000005</c:v>
                </c:pt>
                <c:pt idx="55">
                  <c:v>79.414000000000001</c:v>
                </c:pt>
                <c:pt idx="56">
                  <c:v>79.995000000000005</c:v>
                </c:pt>
                <c:pt idx="57">
                  <c:v>80.191999999999993</c:v>
                </c:pt>
                <c:pt idx="58">
                  <c:v>80.105000000000004</c:v>
                </c:pt>
                <c:pt idx="59">
                  <c:v>79.933999999999997</c:v>
                </c:pt>
                <c:pt idx="60">
                  <c:v>79.944000000000003</c:v>
                </c:pt>
                <c:pt idx="61">
                  <c:v>80.031999999999996</c:v>
                </c:pt>
                <c:pt idx="62">
                  <c:v>80.111000000000004</c:v>
                </c:pt>
                <c:pt idx="63">
                  <c:v>80.176000000000002</c:v>
                </c:pt>
                <c:pt idx="64">
                  <c:v>80.099999999999994</c:v>
                </c:pt>
                <c:pt idx="65">
                  <c:v>80.093999999999994</c:v>
                </c:pt>
                <c:pt idx="66">
                  <c:v>80.215000000000003</c:v>
                </c:pt>
                <c:pt idx="67">
                  <c:v>80.474999999999994</c:v>
                </c:pt>
                <c:pt idx="68">
                  <c:v>80.423000000000002</c:v>
                </c:pt>
                <c:pt idx="69">
                  <c:v>80.231999999999999</c:v>
                </c:pt>
                <c:pt idx="70">
                  <c:v>79.751999999999995</c:v>
                </c:pt>
                <c:pt idx="71">
                  <c:v>79.483999999999995</c:v>
                </c:pt>
                <c:pt idx="72">
                  <c:v>79.382999999999996</c:v>
                </c:pt>
                <c:pt idx="73">
                  <c:v>79.451999999999998</c:v>
                </c:pt>
                <c:pt idx="74">
                  <c:v>79.728999999999999</c:v>
                </c:pt>
                <c:pt idx="75">
                  <c:v>79.802999999999997</c:v>
                </c:pt>
                <c:pt idx="76">
                  <c:v>79.802999999999997</c:v>
                </c:pt>
                <c:pt idx="77">
                  <c:v>79.828000000000003</c:v>
                </c:pt>
                <c:pt idx="78">
                  <c:v>79.846999999999994</c:v>
                </c:pt>
                <c:pt idx="79">
                  <c:v>79.944999999999993</c:v>
                </c:pt>
                <c:pt idx="80">
                  <c:v>79.905000000000001</c:v>
                </c:pt>
                <c:pt idx="81">
                  <c:v>79.855000000000004</c:v>
                </c:pt>
                <c:pt idx="82">
                  <c:v>79.799000000000007</c:v>
                </c:pt>
                <c:pt idx="83">
                  <c:v>79.748999999999995</c:v>
                </c:pt>
                <c:pt idx="84">
                  <c:v>79.683000000000007</c:v>
                </c:pt>
                <c:pt idx="85">
                  <c:v>79.808000000000007</c:v>
                </c:pt>
                <c:pt idx="86">
                  <c:v>79.474000000000004</c:v>
                </c:pt>
                <c:pt idx="87">
                  <c:v>79.527000000000001</c:v>
                </c:pt>
                <c:pt idx="88">
                  <c:v>79.516000000000005</c:v>
                </c:pt>
                <c:pt idx="89">
                  <c:v>79.486000000000004</c:v>
                </c:pt>
                <c:pt idx="90">
                  <c:v>79.093000000000004</c:v>
                </c:pt>
                <c:pt idx="91">
                  <c:v>79.201999999999998</c:v>
                </c:pt>
                <c:pt idx="92">
                  <c:v>79.361000000000004</c:v>
                </c:pt>
                <c:pt idx="93">
                  <c:v>79.903000000000006</c:v>
                </c:pt>
                <c:pt idx="94">
                  <c:v>79.900999999999996</c:v>
                </c:pt>
                <c:pt idx="95">
                  <c:v>80.143000000000001</c:v>
                </c:pt>
                <c:pt idx="96">
                  <c:v>80.072999999999993</c:v>
                </c:pt>
                <c:pt idx="97">
                  <c:v>80.003</c:v>
                </c:pt>
                <c:pt idx="98">
                  <c:v>80.043000000000006</c:v>
                </c:pt>
                <c:pt idx="99">
                  <c:v>79.992999999999995</c:v>
                </c:pt>
                <c:pt idx="100">
                  <c:v>80.040999999999997</c:v>
                </c:pt>
                <c:pt idx="101">
                  <c:v>80.094999999999999</c:v>
                </c:pt>
                <c:pt idx="102">
                  <c:v>80.254000000000005</c:v>
                </c:pt>
                <c:pt idx="103">
                  <c:v>80.393000000000001</c:v>
                </c:pt>
                <c:pt idx="104">
                  <c:v>80.393000000000001</c:v>
                </c:pt>
                <c:pt idx="105">
                  <c:v>80.352000000000004</c:v>
                </c:pt>
                <c:pt idx="106">
                  <c:v>80.570999999999998</c:v>
                </c:pt>
                <c:pt idx="107">
                  <c:v>80.494</c:v>
                </c:pt>
                <c:pt idx="108">
                  <c:v>80.369</c:v>
                </c:pt>
                <c:pt idx="109">
                  <c:v>80.644000000000005</c:v>
                </c:pt>
                <c:pt idx="110">
                  <c:v>80.554000000000002</c:v>
                </c:pt>
                <c:pt idx="111">
                  <c:v>80.662999999999997</c:v>
                </c:pt>
                <c:pt idx="112">
                  <c:v>80.370999999999995</c:v>
                </c:pt>
                <c:pt idx="113">
                  <c:v>80.409000000000006</c:v>
                </c:pt>
                <c:pt idx="114">
                  <c:v>80.653000000000006</c:v>
                </c:pt>
                <c:pt idx="115">
                  <c:v>80.819999999999993</c:v>
                </c:pt>
                <c:pt idx="116">
                  <c:v>80.787999999999997</c:v>
                </c:pt>
                <c:pt idx="117">
                  <c:v>80.575999999999993</c:v>
                </c:pt>
                <c:pt idx="118">
                  <c:v>80.575999999999993</c:v>
                </c:pt>
                <c:pt idx="119">
                  <c:v>80.471000000000004</c:v>
                </c:pt>
                <c:pt idx="120">
                  <c:v>80.629000000000005</c:v>
                </c:pt>
                <c:pt idx="121">
                  <c:v>80.584000000000003</c:v>
                </c:pt>
                <c:pt idx="122">
                  <c:v>80.316999999999993</c:v>
                </c:pt>
                <c:pt idx="123">
                  <c:v>80.372</c:v>
                </c:pt>
                <c:pt idx="124">
                  <c:v>80.272000000000006</c:v>
                </c:pt>
                <c:pt idx="125">
                  <c:v>80.326999999999998</c:v>
                </c:pt>
                <c:pt idx="126">
                  <c:v>80.224999999999994</c:v>
                </c:pt>
                <c:pt idx="127">
                  <c:v>80.22</c:v>
                </c:pt>
                <c:pt idx="128">
                  <c:v>80.039000000000001</c:v>
                </c:pt>
                <c:pt idx="129">
                  <c:v>79.775000000000006</c:v>
                </c:pt>
                <c:pt idx="130">
                  <c:v>79.814999999999998</c:v>
                </c:pt>
                <c:pt idx="131">
                  <c:v>79.956000000000003</c:v>
                </c:pt>
                <c:pt idx="132">
                  <c:v>80.212000000000003</c:v>
                </c:pt>
                <c:pt idx="133">
                  <c:v>80.269000000000005</c:v>
                </c:pt>
                <c:pt idx="134">
                  <c:v>80.218000000000004</c:v>
                </c:pt>
                <c:pt idx="135">
                  <c:v>80.179000000000002</c:v>
                </c:pt>
                <c:pt idx="136">
                  <c:v>79.992999999999995</c:v>
                </c:pt>
                <c:pt idx="137">
                  <c:v>80.126999999999995</c:v>
                </c:pt>
                <c:pt idx="138">
                  <c:v>80.186999999999998</c:v>
                </c:pt>
                <c:pt idx="139">
                  <c:v>80.188000000000002</c:v>
                </c:pt>
                <c:pt idx="140">
                  <c:v>80.39</c:v>
                </c:pt>
                <c:pt idx="141">
                  <c:v>80.558999999999997</c:v>
                </c:pt>
                <c:pt idx="142">
                  <c:v>80.504999999999995</c:v>
                </c:pt>
                <c:pt idx="143">
                  <c:v>80.524000000000001</c:v>
                </c:pt>
                <c:pt idx="144">
                  <c:v>80.56</c:v>
                </c:pt>
                <c:pt idx="145">
                  <c:v>80.781000000000006</c:v>
                </c:pt>
                <c:pt idx="146">
                  <c:v>80.822999999999993</c:v>
                </c:pt>
                <c:pt idx="147">
                  <c:v>80.872</c:v>
                </c:pt>
                <c:pt idx="148">
                  <c:v>81.028999999999996</c:v>
                </c:pt>
                <c:pt idx="149">
                  <c:v>81.025000000000006</c:v>
                </c:pt>
                <c:pt idx="150">
                  <c:v>81.213999999999999</c:v>
                </c:pt>
                <c:pt idx="151">
                  <c:v>81.432000000000002</c:v>
                </c:pt>
                <c:pt idx="152">
                  <c:v>81.456000000000003</c:v>
                </c:pt>
                <c:pt idx="153">
                  <c:v>81.302000000000007</c:v>
                </c:pt>
                <c:pt idx="154">
                  <c:v>81.328000000000003</c:v>
                </c:pt>
                <c:pt idx="155">
                  <c:v>81.328000000000003</c:v>
                </c:pt>
                <c:pt idx="156">
                  <c:v>81.444000000000003</c:v>
                </c:pt>
                <c:pt idx="157">
                  <c:v>81.524000000000001</c:v>
                </c:pt>
                <c:pt idx="158">
                  <c:v>81.388999999999996</c:v>
                </c:pt>
                <c:pt idx="159">
                  <c:v>81.465999999999994</c:v>
                </c:pt>
                <c:pt idx="160">
                  <c:v>81.5</c:v>
                </c:pt>
                <c:pt idx="161">
                  <c:v>81.596000000000004</c:v>
                </c:pt>
                <c:pt idx="162">
                  <c:v>81.587999999999994</c:v>
                </c:pt>
                <c:pt idx="163">
                  <c:v>81.424000000000007</c:v>
                </c:pt>
                <c:pt idx="164">
                  <c:v>81.575999999999993</c:v>
                </c:pt>
                <c:pt idx="165">
                  <c:v>81.882999999999996</c:v>
                </c:pt>
                <c:pt idx="166">
                  <c:v>82.225999999999999</c:v>
                </c:pt>
                <c:pt idx="167">
                  <c:v>82.153999999999996</c:v>
                </c:pt>
                <c:pt idx="168">
                  <c:v>82.335999999999999</c:v>
                </c:pt>
                <c:pt idx="169">
                  <c:v>82.549000000000007</c:v>
                </c:pt>
                <c:pt idx="170">
                  <c:v>82.65</c:v>
                </c:pt>
                <c:pt idx="171">
                  <c:v>82.427999999999997</c:v>
                </c:pt>
                <c:pt idx="172">
                  <c:v>82.477000000000004</c:v>
                </c:pt>
                <c:pt idx="173">
                  <c:v>82.748000000000005</c:v>
                </c:pt>
                <c:pt idx="174">
                  <c:v>82.748000000000005</c:v>
                </c:pt>
                <c:pt idx="175">
                  <c:v>82.992000000000004</c:v>
                </c:pt>
                <c:pt idx="176">
                  <c:v>82.864999999999995</c:v>
                </c:pt>
                <c:pt idx="177">
                  <c:v>83.82</c:v>
                </c:pt>
                <c:pt idx="178">
                  <c:v>83.739000000000004</c:v>
                </c:pt>
                <c:pt idx="179">
                  <c:v>84.231999999999999</c:v>
                </c:pt>
                <c:pt idx="180">
                  <c:v>84.278000000000006</c:v>
                </c:pt>
                <c:pt idx="181">
                  <c:v>84.283000000000001</c:v>
                </c:pt>
                <c:pt idx="182">
                  <c:v>84.298000000000002</c:v>
                </c:pt>
                <c:pt idx="183">
                  <c:v>84.24</c:v>
                </c:pt>
                <c:pt idx="184">
                  <c:v>84.263999999999996</c:v>
                </c:pt>
                <c:pt idx="185">
                  <c:v>84.073999999999998</c:v>
                </c:pt>
                <c:pt idx="186">
                  <c:v>84.344999999999999</c:v>
                </c:pt>
                <c:pt idx="187">
                  <c:v>84.322999999999993</c:v>
                </c:pt>
                <c:pt idx="188">
                  <c:v>84.734999999999999</c:v>
                </c:pt>
                <c:pt idx="189">
                  <c:v>84.751999999999995</c:v>
                </c:pt>
                <c:pt idx="190">
                  <c:v>84.658000000000001</c:v>
                </c:pt>
                <c:pt idx="191">
                  <c:v>85.037000000000006</c:v>
                </c:pt>
                <c:pt idx="192">
                  <c:v>85.194999999999993</c:v>
                </c:pt>
                <c:pt idx="193">
                  <c:v>85.64</c:v>
                </c:pt>
                <c:pt idx="194">
                  <c:v>85.590999999999994</c:v>
                </c:pt>
                <c:pt idx="195">
                  <c:v>85.936000000000007</c:v>
                </c:pt>
                <c:pt idx="196">
                  <c:v>85.971999999999994</c:v>
                </c:pt>
                <c:pt idx="197">
                  <c:v>85.600999999999999</c:v>
                </c:pt>
                <c:pt idx="198">
                  <c:v>86.694000000000003</c:v>
                </c:pt>
                <c:pt idx="199">
                  <c:v>85.927999999999997</c:v>
                </c:pt>
                <c:pt idx="200">
                  <c:v>85.671999999999997</c:v>
                </c:pt>
                <c:pt idx="201">
                  <c:v>85.296999999999997</c:v>
                </c:pt>
                <c:pt idx="202">
                  <c:v>85.522000000000006</c:v>
                </c:pt>
                <c:pt idx="203">
                  <c:v>85.912000000000006</c:v>
                </c:pt>
                <c:pt idx="204">
                  <c:v>85.531999999999996</c:v>
                </c:pt>
                <c:pt idx="205">
                  <c:v>85.822000000000003</c:v>
                </c:pt>
                <c:pt idx="206">
                  <c:v>85.147000000000006</c:v>
                </c:pt>
                <c:pt idx="207">
                  <c:v>84.954999999999998</c:v>
                </c:pt>
                <c:pt idx="208">
                  <c:v>85.11</c:v>
                </c:pt>
                <c:pt idx="209">
                  <c:v>84.953000000000003</c:v>
                </c:pt>
                <c:pt idx="210">
                  <c:v>85.302999999999997</c:v>
                </c:pt>
                <c:pt idx="211">
                  <c:v>85.741</c:v>
                </c:pt>
                <c:pt idx="212">
                  <c:v>85.843000000000004</c:v>
                </c:pt>
                <c:pt idx="213">
                  <c:v>85.731999999999999</c:v>
                </c:pt>
                <c:pt idx="214">
                  <c:v>85.495000000000005</c:v>
                </c:pt>
                <c:pt idx="215">
                  <c:v>85.408000000000001</c:v>
                </c:pt>
                <c:pt idx="216">
                  <c:v>85.951999999999998</c:v>
                </c:pt>
                <c:pt idx="217">
                  <c:v>86.147000000000006</c:v>
                </c:pt>
                <c:pt idx="218">
                  <c:v>86.917000000000002</c:v>
                </c:pt>
                <c:pt idx="219">
                  <c:v>87.308999999999997</c:v>
                </c:pt>
                <c:pt idx="220">
                  <c:v>86.983999999999995</c:v>
                </c:pt>
                <c:pt idx="221">
                  <c:v>87.444000000000003</c:v>
                </c:pt>
                <c:pt idx="222">
                  <c:v>88.012</c:v>
                </c:pt>
                <c:pt idx="223">
                  <c:v>87.641999999999996</c:v>
                </c:pt>
                <c:pt idx="224">
                  <c:v>87.81</c:v>
                </c:pt>
                <c:pt idx="225">
                  <c:v>87.531000000000006</c:v>
                </c:pt>
                <c:pt idx="226">
                  <c:v>87.822000000000003</c:v>
                </c:pt>
                <c:pt idx="227">
                  <c:v>87.674000000000007</c:v>
                </c:pt>
                <c:pt idx="228">
                  <c:v>87.525000000000006</c:v>
                </c:pt>
                <c:pt idx="229">
                  <c:v>87.926000000000002</c:v>
                </c:pt>
                <c:pt idx="230">
                  <c:v>87.575000000000003</c:v>
                </c:pt>
                <c:pt idx="231">
                  <c:v>87.647000000000006</c:v>
                </c:pt>
                <c:pt idx="232">
                  <c:v>87.590999999999994</c:v>
                </c:pt>
                <c:pt idx="233">
                  <c:v>88.31</c:v>
                </c:pt>
                <c:pt idx="234">
                  <c:v>88.150999999999996</c:v>
                </c:pt>
                <c:pt idx="235">
                  <c:v>87.92</c:v>
                </c:pt>
                <c:pt idx="236">
                  <c:v>87.606999999999999</c:v>
                </c:pt>
                <c:pt idx="237">
                  <c:v>87.606999999999999</c:v>
                </c:pt>
                <c:pt idx="238">
                  <c:v>88.355999999999995</c:v>
                </c:pt>
                <c:pt idx="239">
                  <c:v>87.945999999999998</c:v>
                </c:pt>
                <c:pt idx="240">
                  <c:v>88.647000000000006</c:v>
                </c:pt>
                <c:pt idx="241">
                  <c:v>88.956000000000003</c:v>
                </c:pt>
                <c:pt idx="242">
                  <c:v>88.703999999999994</c:v>
                </c:pt>
                <c:pt idx="243">
                  <c:v>89.334000000000003</c:v>
                </c:pt>
                <c:pt idx="244">
                  <c:v>89.040999999999997</c:v>
                </c:pt>
                <c:pt idx="245">
                  <c:v>88.69</c:v>
                </c:pt>
                <c:pt idx="246">
                  <c:v>88.271000000000001</c:v>
                </c:pt>
                <c:pt idx="247">
                  <c:v>88.662999999999997</c:v>
                </c:pt>
                <c:pt idx="248">
                  <c:v>88.363</c:v>
                </c:pt>
                <c:pt idx="249">
                  <c:v>88.46</c:v>
                </c:pt>
                <c:pt idx="250">
                  <c:v>88.125</c:v>
                </c:pt>
                <c:pt idx="251">
                  <c:v>89.132999999999996</c:v>
                </c:pt>
                <c:pt idx="252">
                  <c:v>89.234999999999999</c:v>
                </c:pt>
                <c:pt idx="253">
                  <c:v>89.597999999999999</c:v>
                </c:pt>
                <c:pt idx="254">
                  <c:v>89.77</c:v>
                </c:pt>
                <c:pt idx="255">
                  <c:v>90.063999999999993</c:v>
                </c:pt>
                <c:pt idx="256">
                  <c:v>89.966999999999999</c:v>
                </c:pt>
                <c:pt idx="257">
                  <c:v>89.834999999999994</c:v>
                </c:pt>
                <c:pt idx="258">
                  <c:v>90.03</c:v>
                </c:pt>
                <c:pt idx="259">
                  <c:v>90.19</c:v>
                </c:pt>
                <c:pt idx="260">
                  <c:v>89.991</c:v>
                </c:pt>
                <c:pt idx="261">
                  <c:v>90.269000000000005</c:v>
                </c:pt>
                <c:pt idx="262">
                  <c:v>90.275999999999996</c:v>
                </c:pt>
                <c:pt idx="263">
                  <c:v>91.08</c:v>
                </c:pt>
                <c:pt idx="264">
                  <c:v>91.378</c:v>
                </c:pt>
                <c:pt idx="265">
                  <c:v>91.498999999999995</c:v>
                </c:pt>
                <c:pt idx="266">
                  <c:v>91.89</c:v>
                </c:pt>
                <c:pt idx="267">
                  <c:v>92.367999999999995</c:v>
                </c:pt>
                <c:pt idx="268">
                  <c:v>91.935000000000002</c:v>
                </c:pt>
                <c:pt idx="269">
                  <c:v>91.983000000000004</c:v>
                </c:pt>
                <c:pt idx="270">
                  <c:v>92.31</c:v>
                </c:pt>
                <c:pt idx="271">
                  <c:v>92.161000000000001</c:v>
                </c:pt>
                <c:pt idx="272">
                  <c:v>92.352000000000004</c:v>
                </c:pt>
                <c:pt idx="273">
                  <c:v>92.52</c:v>
                </c:pt>
                <c:pt idx="274">
                  <c:v>92.52</c:v>
                </c:pt>
                <c:pt idx="275">
                  <c:v>93.046000000000006</c:v>
                </c:pt>
                <c:pt idx="276">
                  <c:v>92.903999999999996</c:v>
                </c:pt>
                <c:pt idx="277">
                  <c:v>94.076999999999998</c:v>
                </c:pt>
                <c:pt idx="278">
                  <c:v>94.762</c:v>
                </c:pt>
                <c:pt idx="279">
                  <c:v>94.802000000000007</c:v>
                </c:pt>
                <c:pt idx="280">
                  <c:v>94.022000000000006</c:v>
                </c:pt>
                <c:pt idx="281">
                  <c:v>94.466999999999999</c:v>
                </c:pt>
                <c:pt idx="282">
                  <c:v>94.781999999999996</c:v>
                </c:pt>
                <c:pt idx="283">
                  <c:v>94.804000000000002</c:v>
                </c:pt>
                <c:pt idx="284">
                  <c:v>94.504000000000005</c:v>
                </c:pt>
                <c:pt idx="285">
                  <c:v>93.6</c:v>
                </c:pt>
                <c:pt idx="286">
                  <c:v>93.986000000000004</c:v>
                </c:pt>
                <c:pt idx="287">
                  <c:v>93.569000000000003</c:v>
                </c:pt>
                <c:pt idx="288">
                  <c:v>94.697999999999993</c:v>
                </c:pt>
                <c:pt idx="289">
                  <c:v>94.448999999999998</c:v>
                </c:pt>
                <c:pt idx="290">
                  <c:v>94.757999999999996</c:v>
                </c:pt>
                <c:pt idx="291">
                  <c:v>94.984999999999999</c:v>
                </c:pt>
                <c:pt idx="292">
                  <c:v>94.093999999999994</c:v>
                </c:pt>
                <c:pt idx="293">
                  <c:v>94.200999999999993</c:v>
                </c:pt>
                <c:pt idx="294">
                  <c:v>94.200999999999993</c:v>
                </c:pt>
                <c:pt idx="295">
                  <c:v>94.061000000000007</c:v>
                </c:pt>
                <c:pt idx="296">
                  <c:v>94.197999999999993</c:v>
                </c:pt>
                <c:pt idx="297">
                  <c:v>94.403999999999996</c:v>
                </c:pt>
                <c:pt idx="298">
                  <c:v>94.253</c:v>
                </c:pt>
                <c:pt idx="299">
                  <c:v>94.569000000000003</c:v>
                </c:pt>
                <c:pt idx="300">
                  <c:v>94.492999999999995</c:v>
                </c:pt>
                <c:pt idx="301">
                  <c:v>94.212999999999994</c:v>
                </c:pt>
                <c:pt idx="302">
                  <c:v>95.292000000000002</c:v>
                </c:pt>
                <c:pt idx="303">
                  <c:v>95.293000000000006</c:v>
                </c:pt>
                <c:pt idx="304">
                  <c:v>95.462000000000003</c:v>
                </c:pt>
                <c:pt idx="305">
                  <c:v>95.382999999999996</c:v>
                </c:pt>
                <c:pt idx="306">
                  <c:v>95.965000000000003</c:v>
                </c:pt>
                <c:pt idx="307">
                  <c:v>96.378</c:v>
                </c:pt>
                <c:pt idx="308">
                  <c:v>97.614999999999995</c:v>
                </c:pt>
                <c:pt idx="309">
                  <c:v>97.587999999999994</c:v>
                </c:pt>
                <c:pt idx="310">
                  <c:v>98.617999999999995</c:v>
                </c:pt>
                <c:pt idx="311">
                  <c:v>99.795000000000002</c:v>
                </c:pt>
                <c:pt idx="312">
                  <c:v>99.435000000000002</c:v>
                </c:pt>
                <c:pt idx="313">
                  <c:v>100.33</c:v>
                </c:pt>
                <c:pt idx="314">
                  <c:v>99.603999999999999</c:v>
                </c:pt>
                <c:pt idx="315">
                  <c:v>99.584999999999994</c:v>
                </c:pt>
                <c:pt idx="316">
                  <c:v>98.55</c:v>
                </c:pt>
                <c:pt idx="317">
                  <c:v>99.26</c:v>
                </c:pt>
                <c:pt idx="318">
                  <c:v>97.909000000000006</c:v>
                </c:pt>
                <c:pt idx="319">
                  <c:v>97.033000000000001</c:v>
                </c:pt>
                <c:pt idx="320">
                  <c:v>97.192999999999998</c:v>
                </c:pt>
                <c:pt idx="321">
                  <c:v>96.978999999999999</c:v>
                </c:pt>
                <c:pt idx="322">
                  <c:v>97.436000000000007</c:v>
                </c:pt>
                <c:pt idx="323">
                  <c:v>97.290999999999997</c:v>
                </c:pt>
                <c:pt idx="324">
                  <c:v>97.974999999999994</c:v>
                </c:pt>
                <c:pt idx="325">
                  <c:v>98.356999999999999</c:v>
                </c:pt>
                <c:pt idx="326">
                  <c:v>98.185000000000002</c:v>
                </c:pt>
                <c:pt idx="327">
                  <c:v>97.436000000000007</c:v>
                </c:pt>
                <c:pt idx="328">
                  <c:v>96.545000000000002</c:v>
                </c:pt>
                <c:pt idx="329">
                  <c:v>96.777000000000001</c:v>
                </c:pt>
                <c:pt idx="330">
                  <c:v>97.83</c:v>
                </c:pt>
                <c:pt idx="331">
                  <c:v>97.94</c:v>
                </c:pt>
                <c:pt idx="332">
                  <c:v>99.155000000000001</c:v>
                </c:pt>
                <c:pt idx="333">
                  <c:v>99.337999999999994</c:v>
                </c:pt>
                <c:pt idx="334">
                  <c:v>99.49</c:v>
                </c:pt>
                <c:pt idx="335">
                  <c:v>98.733000000000004</c:v>
                </c:pt>
                <c:pt idx="336">
                  <c:v>98.319000000000003</c:v>
                </c:pt>
                <c:pt idx="337">
                  <c:v>97.415000000000006</c:v>
                </c:pt>
                <c:pt idx="338">
                  <c:v>97.52</c:v>
                </c:pt>
                <c:pt idx="339">
                  <c:v>97.941000000000003</c:v>
                </c:pt>
                <c:pt idx="340">
                  <c:v>98.004000000000005</c:v>
                </c:pt>
                <c:pt idx="341">
                  <c:v>97.932000000000002</c:v>
                </c:pt>
                <c:pt idx="342">
                  <c:v>97.278000000000006</c:v>
                </c:pt>
                <c:pt idx="343">
                  <c:v>96.921999999999997</c:v>
                </c:pt>
                <c:pt idx="344">
                  <c:v>96.765000000000001</c:v>
                </c:pt>
                <c:pt idx="345">
                  <c:v>96.091999999999999</c:v>
                </c:pt>
                <c:pt idx="346">
                  <c:v>95.209000000000003</c:v>
                </c:pt>
                <c:pt idx="347">
                  <c:v>94.6</c:v>
                </c:pt>
                <c:pt idx="348">
                  <c:v>95.296999999999997</c:v>
                </c:pt>
                <c:pt idx="349">
                  <c:v>95.48</c:v>
                </c:pt>
                <c:pt idx="350">
                  <c:v>95.075999999999993</c:v>
                </c:pt>
                <c:pt idx="351">
                  <c:v>94.087000000000003</c:v>
                </c:pt>
                <c:pt idx="352">
                  <c:v>94.635000000000005</c:v>
                </c:pt>
                <c:pt idx="353">
                  <c:v>94.793999999999997</c:v>
                </c:pt>
                <c:pt idx="354">
                  <c:v>95.010999999999996</c:v>
                </c:pt>
                <c:pt idx="355">
                  <c:v>94.534000000000006</c:v>
                </c:pt>
                <c:pt idx="356">
                  <c:v>93.617000000000004</c:v>
                </c:pt>
                <c:pt idx="357">
                  <c:v>93.456999999999994</c:v>
                </c:pt>
                <c:pt idx="358">
                  <c:v>93.135000000000005</c:v>
                </c:pt>
                <c:pt idx="359">
                  <c:v>94.221000000000004</c:v>
                </c:pt>
                <c:pt idx="360">
                  <c:v>95.266999999999996</c:v>
                </c:pt>
                <c:pt idx="361">
                  <c:v>95.447999999999993</c:v>
                </c:pt>
                <c:pt idx="362">
                  <c:v>95.254999999999995</c:v>
                </c:pt>
                <c:pt idx="363">
                  <c:v>96.013999999999996</c:v>
                </c:pt>
                <c:pt idx="364">
                  <c:v>96.013999999999996</c:v>
                </c:pt>
                <c:pt idx="365">
                  <c:v>97.299000000000007</c:v>
                </c:pt>
                <c:pt idx="366">
                  <c:v>97.370999999999995</c:v>
                </c:pt>
                <c:pt idx="367">
                  <c:v>96.965000000000003</c:v>
                </c:pt>
                <c:pt idx="368">
                  <c:v>96.906999999999996</c:v>
                </c:pt>
                <c:pt idx="369">
                  <c:v>97.391999999999996</c:v>
                </c:pt>
                <c:pt idx="370">
                  <c:v>95.834999999999994</c:v>
                </c:pt>
                <c:pt idx="371">
                  <c:v>95.465000000000003</c:v>
                </c:pt>
                <c:pt idx="372">
                  <c:v>95.460999999999999</c:v>
                </c:pt>
                <c:pt idx="373">
                  <c:v>96.305999999999997</c:v>
                </c:pt>
                <c:pt idx="374">
                  <c:v>95.299000000000007</c:v>
                </c:pt>
                <c:pt idx="375">
                  <c:v>95.165999999999997</c:v>
                </c:pt>
                <c:pt idx="376">
                  <c:v>94.646000000000001</c:v>
                </c:pt>
                <c:pt idx="377">
                  <c:v>94.975999999999999</c:v>
                </c:pt>
                <c:pt idx="378">
                  <c:v>94.971999999999994</c:v>
                </c:pt>
                <c:pt idx="379">
                  <c:v>94.81</c:v>
                </c:pt>
                <c:pt idx="380">
                  <c:v>94.998999999999995</c:v>
                </c:pt>
                <c:pt idx="381">
                  <c:v>94.296000000000006</c:v>
                </c:pt>
                <c:pt idx="382">
                  <c:v>94.042000000000002</c:v>
                </c:pt>
                <c:pt idx="383">
                  <c:v>94.084999999999994</c:v>
                </c:pt>
                <c:pt idx="384">
                  <c:v>94.328999999999994</c:v>
                </c:pt>
                <c:pt idx="385">
                  <c:v>95.432000000000002</c:v>
                </c:pt>
                <c:pt idx="386">
                  <c:v>95.263999999999996</c:v>
                </c:pt>
                <c:pt idx="387">
                  <c:v>95.186999999999998</c:v>
                </c:pt>
                <c:pt idx="388">
                  <c:v>95.471999999999994</c:v>
                </c:pt>
                <c:pt idx="389">
                  <c:v>94.79</c:v>
                </c:pt>
                <c:pt idx="390">
                  <c:v>95.484999999999999</c:v>
                </c:pt>
                <c:pt idx="391">
                  <c:v>96.31</c:v>
                </c:pt>
                <c:pt idx="392">
                  <c:v>96.113</c:v>
                </c:pt>
                <c:pt idx="393">
                  <c:v>96.113</c:v>
                </c:pt>
                <c:pt idx="394">
                  <c:v>96.298000000000002</c:v>
                </c:pt>
                <c:pt idx="395">
                  <c:v>96.864999999999995</c:v>
                </c:pt>
                <c:pt idx="396">
                  <c:v>96.293999999999997</c:v>
                </c:pt>
                <c:pt idx="397">
                  <c:v>96.605999999999995</c:v>
                </c:pt>
                <c:pt idx="398">
                  <c:v>96.025000000000006</c:v>
                </c:pt>
                <c:pt idx="399">
                  <c:v>96.858000000000004</c:v>
                </c:pt>
                <c:pt idx="400">
                  <c:v>96.643000000000001</c:v>
                </c:pt>
                <c:pt idx="401">
                  <c:v>97.165999999999997</c:v>
                </c:pt>
                <c:pt idx="402">
                  <c:v>97.668000000000006</c:v>
                </c:pt>
                <c:pt idx="403">
                  <c:v>97.861999999999995</c:v>
                </c:pt>
                <c:pt idx="404">
                  <c:v>98.028999999999996</c:v>
                </c:pt>
                <c:pt idx="405">
                  <c:v>97.328000000000003</c:v>
                </c:pt>
                <c:pt idx="406">
                  <c:v>97.597999999999999</c:v>
                </c:pt>
                <c:pt idx="407">
                  <c:v>97.114999999999995</c:v>
                </c:pt>
                <c:pt idx="408">
                  <c:v>97.244</c:v>
                </c:pt>
                <c:pt idx="409">
                  <c:v>96.501999999999995</c:v>
                </c:pt>
                <c:pt idx="410">
                  <c:v>96.772000000000006</c:v>
                </c:pt>
                <c:pt idx="411">
                  <c:v>96.975999999999999</c:v>
                </c:pt>
                <c:pt idx="412">
                  <c:v>97.56</c:v>
                </c:pt>
                <c:pt idx="413">
                  <c:v>97.335999999999999</c:v>
                </c:pt>
                <c:pt idx="414">
                  <c:v>97.494</c:v>
                </c:pt>
                <c:pt idx="415">
                  <c:v>97.930999999999997</c:v>
                </c:pt>
                <c:pt idx="416">
                  <c:v>97.957999999999998</c:v>
                </c:pt>
                <c:pt idx="417">
                  <c:v>97.832999999999998</c:v>
                </c:pt>
                <c:pt idx="418">
                  <c:v>97.563000000000002</c:v>
                </c:pt>
                <c:pt idx="419">
                  <c:v>97.159000000000006</c:v>
                </c:pt>
                <c:pt idx="420">
                  <c:v>97.29</c:v>
                </c:pt>
                <c:pt idx="421">
                  <c:v>96.262</c:v>
                </c:pt>
                <c:pt idx="422">
                  <c:v>96.444999999999993</c:v>
                </c:pt>
                <c:pt idx="423">
                  <c:v>96.52</c:v>
                </c:pt>
                <c:pt idx="424">
                  <c:v>96.805999999999997</c:v>
                </c:pt>
                <c:pt idx="425">
                  <c:v>97.04</c:v>
                </c:pt>
                <c:pt idx="426">
                  <c:v>96.358999999999995</c:v>
                </c:pt>
                <c:pt idx="427">
                  <c:v>95.98</c:v>
                </c:pt>
                <c:pt idx="428">
                  <c:v>95.007999999999996</c:v>
                </c:pt>
                <c:pt idx="429">
                  <c:v>93.331999999999994</c:v>
                </c:pt>
                <c:pt idx="430">
                  <c:v>94.53</c:v>
                </c:pt>
                <c:pt idx="431">
                  <c:v>95.1</c:v>
                </c:pt>
                <c:pt idx="432">
                  <c:v>95.61</c:v>
                </c:pt>
                <c:pt idx="433">
                  <c:v>96.105999999999995</c:v>
                </c:pt>
                <c:pt idx="434">
                  <c:v>95.823999999999998</c:v>
                </c:pt>
                <c:pt idx="435">
                  <c:v>95.45</c:v>
                </c:pt>
                <c:pt idx="436">
                  <c:v>95.828000000000003</c:v>
                </c:pt>
                <c:pt idx="437">
                  <c:v>96.405000000000001</c:v>
                </c:pt>
                <c:pt idx="438">
                  <c:v>96.228999999999999</c:v>
                </c:pt>
                <c:pt idx="439">
                  <c:v>96.228999999999999</c:v>
                </c:pt>
                <c:pt idx="440">
                  <c:v>95.984999999999999</c:v>
                </c:pt>
                <c:pt idx="441">
                  <c:v>96.012</c:v>
                </c:pt>
                <c:pt idx="442">
                  <c:v>95.456000000000003</c:v>
                </c:pt>
                <c:pt idx="443">
                  <c:v>95.194000000000003</c:v>
                </c:pt>
                <c:pt idx="444">
                  <c:v>95.245999999999995</c:v>
                </c:pt>
                <c:pt idx="445">
                  <c:v>95.611000000000004</c:v>
                </c:pt>
                <c:pt idx="446">
                  <c:v>95.42</c:v>
                </c:pt>
                <c:pt idx="447">
                  <c:v>94.55</c:v>
                </c:pt>
                <c:pt idx="448">
                  <c:v>94.863</c:v>
                </c:pt>
                <c:pt idx="449">
                  <c:v>95.894000000000005</c:v>
                </c:pt>
                <c:pt idx="450">
                  <c:v>96.283000000000001</c:v>
                </c:pt>
                <c:pt idx="451">
                  <c:v>96.067999999999998</c:v>
                </c:pt>
                <c:pt idx="452">
                  <c:v>95.994</c:v>
                </c:pt>
                <c:pt idx="453">
                  <c:v>96.269000000000005</c:v>
                </c:pt>
                <c:pt idx="454">
                  <c:v>96.034000000000006</c:v>
                </c:pt>
                <c:pt idx="455">
                  <c:v>95.855000000000004</c:v>
                </c:pt>
                <c:pt idx="456">
                  <c:v>96.35</c:v>
                </c:pt>
                <c:pt idx="457">
                  <c:v>96.185000000000002</c:v>
                </c:pt>
                <c:pt idx="458">
                  <c:v>95.83</c:v>
                </c:pt>
                <c:pt idx="459">
                  <c:v>96.105999999999995</c:v>
                </c:pt>
                <c:pt idx="460">
                  <c:v>95.454999999999998</c:v>
                </c:pt>
                <c:pt idx="461">
                  <c:v>95.497</c:v>
                </c:pt>
                <c:pt idx="462">
                  <c:v>95.317999999999998</c:v>
                </c:pt>
                <c:pt idx="463">
                  <c:v>94.813000000000002</c:v>
                </c:pt>
                <c:pt idx="464">
                  <c:v>94.840999999999994</c:v>
                </c:pt>
                <c:pt idx="465">
                  <c:v>94.759</c:v>
                </c:pt>
                <c:pt idx="466">
                  <c:v>93.930999999999997</c:v>
                </c:pt>
                <c:pt idx="467">
                  <c:v>94.370999999999995</c:v>
                </c:pt>
                <c:pt idx="468">
                  <c:v>94.54</c:v>
                </c:pt>
                <c:pt idx="469">
                  <c:v>94.927999999999997</c:v>
                </c:pt>
                <c:pt idx="470">
                  <c:v>94.912999999999997</c:v>
                </c:pt>
                <c:pt idx="471">
                  <c:v>95.034999999999997</c:v>
                </c:pt>
                <c:pt idx="472">
                  <c:v>96.378</c:v>
                </c:pt>
                <c:pt idx="473">
                  <c:v>97.126999999999995</c:v>
                </c:pt>
                <c:pt idx="474">
                  <c:v>96.861000000000004</c:v>
                </c:pt>
                <c:pt idx="475">
                  <c:v>96.906000000000006</c:v>
                </c:pt>
                <c:pt idx="476">
                  <c:v>97.781999999999996</c:v>
                </c:pt>
                <c:pt idx="477">
                  <c:v>97.281999999999996</c:v>
                </c:pt>
                <c:pt idx="478">
                  <c:v>96.945999999999998</c:v>
                </c:pt>
                <c:pt idx="479">
                  <c:v>96.927999999999997</c:v>
                </c:pt>
                <c:pt idx="480">
                  <c:v>97.158000000000001</c:v>
                </c:pt>
                <c:pt idx="481">
                  <c:v>97.95</c:v>
                </c:pt>
                <c:pt idx="482">
                  <c:v>97.936000000000007</c:v>
                </c:pt>
                <c:pt idx="483">
                  <c:v>99.168000000000006</c:v>
                </c:pt>
                <c:pt idx="484">
                  <c:v>98.978999999999999</c:v>
                </c:pt>
                <c:pt idx="485">
                  <c:v>99.293000000000006</c:v>
                </c:pt>
                <c:pt idx="486">
                  <c:v>99.013000000000005</c:v>
                </c:pt>
                <c:pt idx="487">
                  <c:v>98.649000000000001</c:v>
                </c:pt>
                <c:pt idx="488">
                  <c:v>98.998000000000005</c:v>
                </c:pt>
                <c:pt idx="489">
                  <c:v>99.441999999999993</c:v>
                </c:pt>
                <c:pt idx="490">
                  <c:v>99.631</c:v>
                </c:pt>
                <c:pt idx="491">
                  <c:v>99.652000000000001</c:v>
                </c:pt>
                <c:pt idx="492">
                  <c:v>98.989000000000004</c:v>
                </c:pt>
                <c:pt idx="493">
                  <c:v>99.564999999999998</c:v>
                </c:pt>
                <c:pt idx="494">
                  <c:v>99.802999999999997</c:v>
                </c:pt>
                <c:pt idx="495">
                  <c:v>99.527000000000001</c:v>
                </c:pt>
                <c:pt idx="496">
                  <c:v>99.795000000000002</c:v>
                </c:pt>
                <c:pt idx="497">
                  <c:v>99.795000000000002</c:v>
                </c:pt>
                <c:pt idx="498">
                  <c:v>100.02</c:v>
                </c:pt>
                <c:pt idx="499">
                  <c:v>100.17</c:v>
                </c:pt>
                <c:pt idx="500">
                  <c:v>99.795000000000002</c:v>
                </c:pt>
                <c:pt idx="501">
                  <c:v>99.992999999999995</c:v>
                </c:pt>
                <c:pt idx="502">
                  <c:v>97.620999999999995</c:v>
                </c:pt>
                <c:pt idx="503">
                  <c:v>98.353999999999999</c:v>
                </c:pt>
                <c:pt idx="504">
                  <c:v>98.655000000000001</c:v>
                </c:pt>
                <c:pt idx="505">
                  <c:v>98.474000000000004</c:v>
                </c:pt>
                <c:pt idx="506">
                  <c:v>97.344999999999999</c:v>
                </c:pt>
                <c:pt idx="507">
                  <c:v>97.938999999999993</c:v>
                </c:pt>
                <c:pt idx="508">
                  <c:v>97.564999999999998</c:v>
                </c:pt>
                <c:pt idx="509">
                  <c:v>97.603999999999999</c:v>
                </c:pt>
                <c:pt idx="510">
                  <c:v>98.216999999999999</c:v>
                </c:pt>
                <c:pt idx="511">
                  <c:v>97.870999999999995</c:v>
                </c:pt>
                <c:pt idx="512">
                  <c:v>99.27</c:v>
                </c:pt>
                <c:pt idx="513">
                  <c:v>98.703000000000003</c:v>
                </c:pt>
                <c:pt idx="514">
                  <c:v>98.363</c:v>
                </c:pt>
                <c:pt idx="515">
                  <c:v>98.234999999999999</c:v>
                </c:pt>
                <c:pt idx="516">
                  <c:v>98.340999999999994</c:v>
                </c:pt>
                <c:pt idx="517">
                  <c:v>97.983999999999995</c:v>
                </c:pt>
                <c:pt idx="518">
                  <c:v>97.846999999999994</c:v>
                </c:pt>
                <c:pt idx="519">
                  <c:v>97.918999999999997</c:v>
                </c:pt>
                <c:pt idx="520">
                  <c:v>98.100999999999999</c:v>
                </c:pt>
                <c:pt idx="521">
                  <c:v>98.266000000000005</c:v>
                </c:pt>
                <c:pt idx="522">
                  <c:v>98.631</c:v>
                </c:pt>
                <c:pt idx="523">
                  <c:v>98.683000000000007</c:v>
                </c:pt>
                <c:pt idx="524">
                  <c:v>98.869</c:v>
                </c:pt>
                <c:pt idx="525">
                  <c:v>99.403999999999996</c:v>
                </c:pt>
                <c:pt idx="526">
                  <c:v>99.180999999999997</c:v>
                </c:pt>
                <c:pt idx="527">
                  <c:v>98.218999999999994</c:v>
                </c:pt>
                <c:pt idx="528">
                  <c:v>98.54</c:v>
                </c:pt>
                <c:pt idx="529">
                  <c:v>98.724999999999994</c:v>
                </c:pt>
                <c:pt idx="530">
                  <c:v>98.974000000000004</c:v>
                </c:pt>
                <c:pt idx="531">
                  <c:v>98.933000000000007</c:v>
                </c:pt>
                <c:pt idx="532">
                  <c:v>99.088999999999999</c:v>
                </c:pt>
                <c:pt idx="533">
                  <c:v>98.956000000000003</c:v>
                </c:pt>
                <c:pt idx="534">
                  <c:v>98.956000000000003</c:v>
                </c:pt>
                <c:pt idx="535">
                  <c:v>98.991</c:v>
                </c:pt>
                <c:pt idx="536">
                  <c:v>99.090999999999994</c:v>
                </c:pt>
                <c:pt idx="537">
                  <c:v>99.055999999999997</c:v>
                </c:pt>
                <c:pt idx="538">
                  <c:v>99.573999999999998</c:v>
                </c:pt>
                <c:pt idx="539">
                  <c:v>99.36</c:v>
                </c:pt>
                <c:pt idx="540">
                  <c:v>99.087000000000003</c:v>
                </c:pt>
                <c:pt idx="541">
                  <c:v>98.902000000000001</c:v>
                </c:pt>
                <c:pt idx="542">
                  <c:v>98.51</c:v>
                </c:pt>
                <c:pt idx="543">
                  <c:v>99.605999999999995</c:v>
                </c:pt>
                <c:pt idx="544">
                  <c:v>99.009</c:v>
                </c:pt>
                <c:pt idx="545">
                  <c:v>98.872</c:v>
                </c:pt>
                <c:pt idx="546">
                  <c:v>97.287999999999997</c:v>
                </c:pt>
                <c:pt idx="547">
                  <c:v>96.474000000000004</c:v>
                </c:pt>
                <c:pt idx="548">
                  <c:v>97.031000000000006</c:v>
                </c:pt>
                <c:pt idx="549">
                  <c:v>96.57</c:v>
                </c:pt>
                <c:pt idx="550">
                  <c:v>96.070999999999998</c:v>
                </c:pt>
                <c:pt idx="551">
                  <c:v>95.888000000000005</c:v>
                </c:pt>
                <c:pt idx="552">
                  <c:v>95.561999999999998</c:v>
                </c:pt>
                <c:pt idx="553">
                  <c:v>95.94</c:v>
                </c:pt>
                <c:pt idx="554">
                  <c:v>95.94</c:v>
                </c:pt>
                <c:pt idx="555">
                  <c:v>96.867999999999995</c:v>
                </c:pt>
                <c:pt idx="556">
                  <c:v>96.786000000000001</c:v>
                </c:pt>
                <c:pt idx="557">
                  <c:v>96.950999999999993</c:v>
                </c:pt>
                <c:pt idx="558">
                  <c:v>96.6</c:v>
                </c:pt>
                <c:pt idx="559">
                  <c:v>97.379000000000005</c:v>
                </c:pt>
                <c:pt idx="560">
                  <c:v>97.480999999999995</c:v>
                </c:pt>
                <c:pt idx="561">
                  <c:v>97.457999999999998</c:v>
                </c:pt>
                <c:pt idx="562">
                  <c:v>97.287000000000006</c:v>
                </c:pt>
                <c:pt idx="563">
                  <c:v>98.147999999999996</c:v>
                </c:pt>
                <c:pt idx="564">
                  <c:v>98.210999999999999</c:v>
                </c:pt>
                <c:pt idx="565">
                  <c:v>98.352000000000004</c:v>
                </c:pt>
                <c:pt idx="566">
                  <c:v>98.213999999999999</c:v>
                </c:pt>
                <c:pt idx="567">
                  <c:v>97.591999999999999</c:v>
                </c:pt>
                <c:pt idx="568">
                  <c:v>97.34</c:v>
                </c:pt>
                <c:pt idx="569">
                  <c:v>97.070999999999998</c:v>
                </c:pt>
                <c:pt idx="570">
                  <c:v>97.209000000000003</c:v>
                </c:pt>
                <c:pt idx="571">
                  <c:v>97.173000000000002</c:v>
                </c:pt>
                <c:pt idx="572">
                  <c:v>96.066000000000003</c:v>
                </c:pt>
                <c:pt idx="573">
                  <c:v>96.171999999999997</c:v>
                </c:pt>
                <c:pt idx="574">
                  <c:v>96.623999999999995</c:v>
                </c:pt>
                <c:pt idx="575">
                  <c:v>96.632999999999996</c:v>
                </c:pt>
                <c:pt idx="576">
                  <c:v>95.89</c:v>
                </c:pt>
                <c:pt idx="577">
                  <c:v>94.76</c:v>
                </c:pt>
                <c:pt idx="578">
                  <c:v>95.085999999999999</c:v>
                </c:pt>
                <c:pt idx="579">
                  <c:v>95.287999999999997</c:v>
                </c:pt>
                <c:pt idx="580">
                  <c:v>95.647999999999996</c:v>
                </c:pt>
                <c:pt idx="581">
                  <c:v>96.046000000000006</c:v>
                </c:pt>
                <c:pt idx="582">
                  <c:v>96.141999999999996</c:v>
                </c:pt>
                <c:pt idx="583">
                  <c:v>96.272999999999996</c:v>
                </c:pt>
                <c:pt idx="584">
                  <c:v>95.942999999999998</c:v>
                </c:pt>
                <c:pt idx="585">
                  <c:v>95.16</c:v>
                </c:pt>
                <c:pt idx="586">
                  <c:v>94.840999999999994</c:v>
                </c:pt>
                <c:pt idx="587">
                  <c:v>94.585999999999999</c:v>
                </c:pt>
                <c:pt idx="588">
                  <c:v>94.619</c:v>
                </c:pt>
                <c:pt idx="589">
                  <c:v>94.51</c:v>
                </c:pt>
                <c:pt idx="590">
                  <c:v>94.631</c:v>
                </c:pt>
                <c:pt idx="591">
                  <c:v>94.43</c:v>
                </c:pt>
                <c:pt idx="592">
                  <c:v>94.481999999999999</c:v>
                </c:pt>
                <c:pt idx="593">
                  <c:v>94.234999999999999</c:v>
                </c:pt>
                <c:pt idx="594">
                  <c:v>93.95</c:v>
                </c:pt>
                <c:pt idx="595">
                  <c:v>93.959000000000003</c:v>
                </c:pt>
                <c:pt idx="596">
                  <c:v>94.744</c:v>
                </c:pt>
                <c:pt idx="597">
                  <c:v>94.902000000000001</c:v>
                </c:pt>
                <c:pt idx="598">
                  <c:v>94.695999999999998</c:v>
                </c:pt>
                <c:pt idx="599">
                  <c:v>94.49</c:v>
                </c:pt>
                <c:pt idx="600">
                  <c:v>93.975999999999999</c:v>
                </c:pt>
                <c:pt idx="601">
                  <c:v>94.492000000000004</c:v>
                </c:pt>
                <c:pt idx="602">
                  <c:v>94.599000000000004</c:v>
                </c:pt>
                <c:pt idx="603">
                  <c:v>95.116</c:v>
                </c:pt>
                <c:pt idx="604">
                  <c:v>94.841999999999999</c:v>
                </c:pt>
                <c:pt idx="605">
                  <c:v>94.572999999999993</c:v>
                </c:pt>
                <c:pt idx="606">
                  <c:v>94.387</c:v>
                </c:pt>
                <c:pt idx="607">
                  <c:v>93.760999999999996</c:v>
                </c:pt>
                <c:pt idx="608">
                  <c:v>93.081999999999994</c:v>
                </c:pt>
                <c:pt idx="609">
                  <c:v>92.626000000000005</c:v>
                </c:pt>
                <c:pt idx="610">
                  <c:v>92.944000000000003</c:v>
                </c:pt>
                <c:pt idx="611">
                  <c:v>93.179000000000002</c:v>
                </c:pt>
                <c:pt idx="612">
                  <c:v>93.78</c:v>
                </c:pt>
                <c:pt idx="613">
                  <c:v>93.888000000000005</c:v>
                </c:pt>
                <c:pt idx="614">
                  <c:v>94.128</c:v>
                </c:pt>
                <c:pt idx="615">
                  <c:v>94.29</c:v>
                </c:pt>
                <c:pt idx="616">
                  <c:v>93.822999999999993</c:v>
                </c:pt>
                <c:pt idx="617">
                  <c:v>94.15</c:v>
                </c:pt>
                <c:pt idx="618">
                  <c:v>94.608000000000004</c:v>
                </c:pt>
                <c:pt idx="619">
                  <c:v>94.572000000000003</c:v>
                </c:pt>
                <c:pt idx="620">
                  <c:v>94.548000000000002</c:v>
                </c:pt>
                <c:pt idx="621">
                  <c:v>95.08</c:v>
                </c:pt>
                <c:pt idx="622">
                  <c:v>95.287000000000006</c:v>
                </c:pt>
                <c:pt idx="623">
                  <c:v>95.334000000000003</c:v>
                </c:pt>
                <c:pt idx="624">
                  <c:v>95.230999999999995</c:v>
                </c:pt>
                <c:pt idx="625">
                  <c:v>95.570999999999998</c:v>
                </c:pt>
                <c:pt idx="626">
                  <c:v>95.353999999999999</c:v>
                </c:pt>
                <c:pt idx="627">
                  <c:v>95.168000000000006</c:v>
                </c:pt>
                <c:pt idx="628">
                  <c:v>95.521000000000001</c:v>
                </c:pt>
                <c:pt idx="629">
                  <c:v>95.521000000000001</c:v>
                </c:pt>
                <c:pt idx="630">
                  <c:v>95.891000000000005</c:v>
                </c:pt>
                <c:pt idx="631">
                  <c:v>95.454999999999998</c:v>
                </c:pt>
                <c:pt idx="632">
                  <c:v>95.563999999999993</c:v>
                </c:pt>
                <c:pt idx="633">
                  <c:v>94.028999999999996</c:v>
                </c:pt>
                <c:pt idx="634">
                  <c:v>93.902000000000001</c:v>
                </c:pt>
                <c:pt idx="635">
                  <c:v>93.828000000000003</c:v>
                </c:pt>
                <c:pt idx="636">
                  <c:v>93.59</c:v>
                </c:pt>
                <c:pt idx="637">
                  <c:v>93.953000000000003</c:v>
                </c:pt>
                <c:pt idx="638">
                  <c:v>94.570999999999998</c:v>
                </c:pt>
                <c:pt idx="639">
                  <c:v>94.361999999999995</c:v>
                </c:pt>
                <c:pt idx="640">
                  <c:v>94.927999999999997</c:v>
                </c:pt>
                <c:pt idx="641">
                  <c:v>94.61</c:v>
                </c:pt>
                <c:pt idx="642">
                  <c:v>94.569000000000003</c:v>
                </c:pt>
                <c:pt idx="643">
                  <c:v>94.206000000000003</c:v>
                </c:pt>
                <c:pt idx="644">
                  <c:v>93.611000000000004</c:v>
                </c:pt>
                <c:pt idx="645">
                  <c:v>94.016999999999996</c:v>
                </c:pt>
                <c:pt idx="646">
                  <c:v>93.715999999999994</c:v>
                </c:pt>
                <c:pt idx="647">
                  <c:v>93.528999999999996</c:v>
                </c:pt>
                <c:pt idx="648">
                  <c:v>95.447999999999993</c:v>
                </c:pt>
                <c:pt idx="649">
                  <c:v>96.543999999999997</c:v>
                </c:pt>
                <c:pt idx="650">
                  <c:v>96.245000000000005</c:v>
                </c:pt>
                <c:pt idx="651">
                  <c:v>95.769000000000005</c:v>
                </c:pt>
                <c:pt idx="652">
                  <c:v>96.143000000000001</c:v>
                </c:pt>
                <c:pt idx="653">
                  <c:v>95.649000000000001</c:v>
                </c:pt>
                <c:pt idx="654">
                  <c:v>95.649000000000001</c:v>
                </c:pt>
                <c:pt idx="655">
                  <c:v>96.165999999999997</c:v>
                </c:pt>
                <c:pt idx="656">
                  <c:v>96.052999999999997</c:v>
                </c:pt>
                <c:pt idx="657">
                  <c:v>96.328000000000003</c:v>
                </c:pt>
                <c:pt idx="658">
                  <c:v>96.302000000000007</c:v>
                </c:pt>
                <c:pt idx="659">
                  <c:v>96.570999999999998</c:v>
                </c:pt>
                <c:pt idx="660">
                  <c:v>96.441000000000003</c:v>
                </c:pt>
                <c:pt idx="661">
                  <c:v>96.215999999999994</c:v>
                </c:pt>
                <c:pt idx="662">
                  <c:v>96.076999999999998</c:v>
                </c:pt>
                <c:pt idx="663">
                  <c:v>96.58</c:v>
                </c:pt>
                <c:pt idx="664">
                  <c:v>96.561999999999998</c:v>
                </c:pt>
                <c:pt idx="665">
                  <c:v>97.063000000000002</c:v>
                </c:pt>
                <c:pt idx="666">
                  <c:v>97.200999999999993</c:v>
                </c:pt>
                <c:pt idx="667">
                  <c:v>97</c:v>
                </c:pt>
                <c:pt idx="668">
                  <c:v>97.466999999999999</c:v>
                </c:pt>
                <c:pt idx="669">
                  <c:v>97.286000000000001</c:v>
                </c:pt>
                <c:pt idx="670">
                  <c:v>97.156000000000006</c:v>
                </c:pt>
                <c:pt idx="671">
                  <c:v>97.052999999999997</c:v>
                </c:pt>
                <c:pt idx="672">
                  <c:v>96.739000000000004</c:v>
                </c:pt>
                <c:pt idx="673">
                  <c:v>95.53</c:v>
                </c:pt>
                <c:pt idx="674">
                  <c:v>95.712999999999994</c:v>
                </c:pt>
                <c:pt idx="675">
                  <c:v>95.063999999999993</c:v>
                </c:pt>
                <c:pt idx="676">
                  <c:v>95.563000000000002</c:v>
                </c:pt>
                <c:pt idx="677">
                  <c:v>95.757999999999996</c:v>
                </c:pt>
                <c:pt idx="678">
                  <c:v>96.194000000000003</c:v>
                </c:pt>
                <c:pt idx="679">
                  <c:v>96.400999999999996</c:v>
                </c:pt>
                <c:pt idx="680">
                  <c:v>96.183000000000007</c:v>
                </c:pt>
                <c:pt idx="681">
                  <c:v>95.65</c:v>
                </c:pt>
                <c:pt idx="682">
                  <c:v>95.856999999999999</c:v>
                </c:pt>
                <c:pt idx="683">
                  <c:v>95.721999999999994</c:v>
                </c:pt>
                <c:pt idx="684">
                  <c:v>95.629000000000005</c:v>
                </c:pt>
                <c:pt idx="685">
                  <c:v>94.790999999999997</c:v>
                </c:pt>
                <c:pt idx="686">
                  <c:v>94.718000000000004</c:v>
                </c:pt>
                <c:pt idx="687">
                  <c:v>94.156999999999996</c:v>
                </c:pt>
                <c:pt idx="688">
                  <c:v>94.510999999999996</c:v>
                </c:pt>
                <c:pt idx="689">
                  <c:v>94.519000000000005</c:v>
                </c:pt>
                <c:pt idx="690">
                  <c:v>94.539000000000001</c:v>
                </c:pt>
                <c:pt idx="691">
                  <c:v>94.786000000000001</c:v>
                </c:pt>
                <c:pt idx="692">
                  <c:v>94.772000000000006</c:v>
                </c:pt>
                <c:pt idx="693">
                  <c:v>95.566000000000003</c:v>
                </c:pt>
                <c:pt idx="694">
                  <c:v>95.58</c:v>
                </c:pt>
                <c:pt idx="695">
                  <c:v>96.054000000000002</c:v>
                </c:pt>
                <c:pt idx="696">
                  <c:v>96.022000000000006</c:v>
                </c:pt>
                <c:pt idx="697">
                  <c:v>95.653000000000006</c:v>
                </c:pt>
                <c:pt idx="698">
                  <c:v>95.843999999999994</c:v>
                </c:pt>
                <c:pt idx="699">
                  <c:v>95.843999999999994</c:v>
                </c:pt>
                <c:pt idx="700">
                  <c:v>94.822999999999993</c:v>
                </c:pt>
                <c:pt idx="701">
                  <c:v>94.956000000000003</c:v>
                </c:pt>
                <c:pt idx="702">
                  <c:v>95.027000000000001</c:v>
                </c:pt>
                <c:pt idx="703">
                  <c:v>95.335999999999999</c:v>
                </c:pt>
                <c:pt idx="704">
                  <c:v>95.094999999999999</c:v>
                </c:pt>
                <c:pt idx="705">
                  <c:v>95.632999999999996</c:v>
                </c:pt>
                <c:pt idx="706">
                  <c:v>95.326999999999998</c:v>
                </c:pt>
                <c:pt idx="707">
                  <c:v>95.287999999999997</c:v>
                </c:pt>
                <c:pt idx="708">
                  <c:v>96.108000000000004</c:v>
                </c:pt>
                <c:pt idx="709">
                  <c:v>95.840999999999994</c:v>
                </c:pt>
                <c:pt idx="710">
                  <c:v>96.019000000000005</c:v>
                </c:pt>
                <c:pt idx="711">
                  <c:v>95.66</c:v>
                </c:pt>
                <c:pt idx="712">
                  <c:v>95.447999999999993</c:v>
                </c:pt>
                <c:pt idx="713">
                  <c:v>95.477000000000004</c:v>
                </c:pt>
                <c:pt idx="714">
                  <c:v>95.296999999999997</c:v>
                </c:pt>
                <c:pt idx="715">
                  <c:v>95.435000000000002</c:v>
                </c:pt>
                <c:pt idx="716">
                  <c:v>95.430999999999997</c:v>
                </c:pt>
                <c:pt idx="717">
                  <c:v>95.534999999999997</c:v>
                </c:pt>
                <c:pt idx="718">
                  <c:v>95.462999999999994</c:v>
                </c:pt>
                <c:pt idx="719">
                  <c:v>95.694999999999993</c:v>
                </c:pt>
                <c:pt idx="720">
                  <c:v>96.168999999999997</c:v>
                </c:pt>
                <c:pt idx="721">
                  <c:v>96.125</c:v>
                </c:pt>
                <c:pt idx="722">
                  <c:v>96.765000000000001</c:v>
                </c:pt>
                <c:pt idx="723">
                  <c:v>96.632000000000005</c:v>
                </c:pt>
                <c:pt idx="724">
                  <c:v>96.929000000000002</c:v>
                </c:pt>
                <c:pt idx="725">
                  <c:v>97.69</c:v>
                </c:pt>
                <c:pt idx="726">
                  <c:v>97.965999999999994</c:v>
                </c:pt>
                <c:pt idx="727">
                  <c:v>97.516000000000005</c:v>
                </c:pt>
                <c:pt idx="728">
                  <c:v>98.019000000000005</c:v>
                </c:pt>
                <c:pt idx="729">
                  <c:v>97.888000000000005</c:v>
                </c:pt>
                <c:pt idx="730">
                  <c:v>97.894999999999996</c:v>
                </c:pt>
                <c:pt idx="731">
                  <c:v>97.92</c:v>
                </c:pt>
                <c:pt idx="732">
                  <c:v>98.314999999999998</c:v>
                </c:pt>
                <c:pt idx="733">
                  <c:v>98.694999999999993</c:v>
                </c:pt>
                <c:pt idx="734">
                  <c:v>98.756</c:v>
                </c:pt>
                <c:pt idx="735">
                  <c:v>98.718999999999994</c:v>
                </c:pt>
                <c:pt idx="736">
                  <c:v>98.629000000000005</c:v>
                </c:pt>
                <c:pt idx="737">
                  <c:v>98.888000000000005</c:v>
                </c:pt>
                <c:pt idx="738">
                  <c:v>98.347999999999999</c:v>
                </c:pt>
                <c:pt idx="739">
                  <c:v>98.444999999999993</c:v>
                </c:pt>
                <c:pt idx="740">
                  <c:v>97.698999999999998</c:v>
                </c:pt>
                <c:pt idx="741">
                  <c:v>97.397999999999996</c:v>
                </c:pt>
                <c:pt idx="742">
                  <c:v>97.156999999999996</c:v>
                </c:pt>
                <c:pt idx="743">
                  <c:v>97.064999999999998</c:v>
                </c:pt>
                <c:pt idx="744">
                  <c:v>97.781000000000006</c:v>
                </c:pt>
                <c:pt idx="745">
                  <c:v>97.861000000000004</c:v>
                </c:pt>
                <c:pt idx="746">
                  <c:v>98.504000000000005</c:v>
                </c:pt>
                <c:pt idx="747">
                  <c:v>98.784999999999997</c:v>
                </c:pt>
                <c:pt idx="748">
                  <c:v>99.06</c:v>
                </c:pt>
                <c:pt idx="749">
                  <c:v>100.11</c:v>
                </c:pt>
                <c:pt idx="750">
                  <c:v>100.23</c:v>
                </c:pt>
                <c:pt idx="751">
                  <c:v>100.41</c:v>
                </c:pt>
                <c:pt idx="752">
                  <c:v>100.89</c:v>
                </c:pt>
                <c:pt idx="753">
                  <c:v>101.21</c:v>
                </c:pt>
                <c:pt idx="754">
                  <c:v>101.05</c:v>
                </c:pt>
                <c:pt idx="755">
                  <c:v>101.04</c:v>
                </c:pt>
                <c:pt idx="756">
                  <c:v>101.7</c:v>
                </c:pt>
                <c:pt idx="757">
                  <c:v>101.7</c:v>
                </c:pt>
                <c:pt idx="758">
                  <c:v>101.49</c:v>
                </c:pt>
                <c:pt idx="759">
                  <c:v>101.33</c:v>
                </c:pt>
                <c:pt idx="760">
                  <c:v>100.93</c:v>
                </c:pt>
                <c:pt idx="761">
                  <c:v>101.5</c:v>
                </c:pt>
                <c:pt idx="762">
                  <c:v>101.04</c:v>
                </c:pt>
                <c:pt idx="763">
                  <c:v>100.77</c:v>
                </c:pt>
                <c:pt idx="764">
                  <c:v>100.09</c:v>
                </c:pt>
                <c:pt idx="765">
                  <c:v>100.49</c:v>
                </c:pt>
                <c:pt idx="766">
                  <c:v>100.23</c:v>
                </c:pt>
                <c:pt idx="767">
                  <c:v>101.1</c:v>
                </c:pt>
                <c:pt idx="768">
                  <c:v>101.59</c:v>
                </c:pt>
                <c:pt idx="769">
                  <c:v>101.03</c:v>
                </c:pt>
                <c:pt idx="770">
                  <c:v>101.07</c:v>
                </c:pt>
                <c:pt idx="771">
                  <c:v>101.76</c:v>
                </c:pt>
                <c:pt idx="772">
                  <c:v>103.02</c:v>
                </c:pt>
                <c:pt idx="773">
                  <c:v>102.95</c:v>
                </c:pt>
                <c:pt idx="774">
                  <c:v>103.14</c:v>
                </c:pt>
                <c:pt idx="775">
                  <c:v>103.29</c:v>
                </c:pt>
                <c:pt idx="776">
                  <c:v>103.02</c:v>
                </c:pt>
                <c:pt idx="777">
                  <c:v>103.09</c:v>
                </c:pt>
                <c:pt idx="778">
                  <c:v>103.01</c:v>
                </c:pt>
                <c:pt idx="779">
                  <c:v>102.97</c:v>
                </c:pt>
                <c:pt idx="780">
                  <c:v>103.02</c:v>
                </c:pt>
                <c:pt idx="781">
                  <c:v>103.3</c:v>
                </c:pt>
                <c:pt idx="782">
                  <c:v>102.68</c:v>
                </c:pt>
                <c:pt idx="783">
                  <c:v>102.21</c:v>
                </c:pt>
                <c:pt idx="784">
                  <c:v>102.78</c:v>
                </c:pt>
                <c:pt idx="785">
                  <c:v>103.21</c:v>
                </c:pt>
                <c:pt idx="786">
                  <c:v>102.7</c:v>
                </c:pt>
                <c:pt idx="787">
                  <c:v>101.52</c:v>
                </c:pt>
                <c:pt idx="788">
                  <c:v>102.22</c:v>
                </c:pt>
                <c:pt idx="789">
                  <c:v>101.93</c:v>
                </c:pt>
                <c:pt idx="790">
                  <c:v>102.01</c:v>
                </c:pt>
                <c:pt idx="791">
                  <c:v>101.78</c:v>
                </c:pt>
                <c:pt idx="792">
                  <c:v>101.35</c:v>
                </c:pt>
                <c:pt idx="793">
                  <c:v>101.18</c:v>
                </c:pt>
                <c:pt idx="794">
                  <c:v>101.18</c:v>
                </c:pt>
                <c:pt idx="795">
                  <c:v>100.33</c:v>
                </c:pt>
                <c:pt idx="796">
                  <c:v>100.93</c:v>
                </c:pt>
                <c:pt idx="797">
                  <c:v>101.15</c:v>
                </c:pt>
                <c:pt idx="798">
                  <c:v>100.74</c:v>
                </c:pt>
                <c:pt idx="799">
                  <c:v>100.16</c:v>
                </c:pt>
                <c:pt idx="800">
                  <c:v>100.35</c:v>
                </c:pt>
                <c:pt idx="801">
                  <c:v>100.03</c:v>
                </c:pt>
                <c:pt idx="802">
                  <c:v>100.38</c:v>
                </c:pt>
                <c:pt idx="803">
                  <c:v>100.53</c:v>
                </c:pt>
                <c:pt idx="804">
                  <c:v>100.43</c:v>
                </c:pt>
                <c:pt idx="805">
                  <c:v>99.512</c:v>
                </c:pt>
                <c:pt idx="806">
                  <c:v>99.641000000000005</c:v>
                </c:pt>
                <c:pt idx="807">
                  <c:v>99.79</c:v>
                </c:pt>
                <c:pt idx="808">
                  <c:v>99.867999999999995</c:v>
                </c:pt>
                <c:pt idx="809">
                  <c:v>99.906999999999996</c:v>
                </c:pt>
                <c:pt idx="810">
                  <c:v>100.26</c:v>
                </c:pt>
                <c:pt idx="811">
                  <c:v>100.28</c:v>
                </c:pt>
                <c:pt idx="812">
                  <c:v>100.65</c:v>
                </c:pt>
                <c:pt idx="813">
                  <c:v>100.8</c:v>
                </c:pt>
                <c:pt idx="814">
                  <c:v>100.96</c:v>
                </c:pt>
                <c:pt idx="815">
                  <c:v>101.25</c:v>
                </c:pt>
                <c:pt idx="816">
                  <c:v>101.18</c:v>
                </c:pt>
                <c:pt idx="817">
                  <c:v>100.44</c:v>
                </c:pt>
                <c:pt idx="818">
                  <c:v>100.95</c:v>
                </c:pt>
                <c:pt idx="819">
                  <c:v>100.95</c:v>
                </c:pt>
                <c:pt idx="820">
                  <c:v>101.37</c:v>
                </c:pt>
                <c:pt idx="821">
                  <c:v>101.22</c:v>
                </c:pt>
                <c:pt idx="822">
                  <c:v>101.05</c:v>
                </c:pt>
                <c:pt idx="823">
                  <c:v>101.09</c:v>
                </c:pt>
                <c:pt idx="824">
                  <c:v>101.13</c:v>
                </c:pt>
                <c:pt idx="825">
                  <c:v>101.12</c:v>
                </c:pt>
                <c:pt idx="826">
                  <c:v>101.78</c:v>
                </c:pt>
                <c:pt idx="827">
                  <c:v>102.2</c:v>
                </c:pt>
                <c:pt idx="828">
                  <c:v>101.54</c:v>
                </c:pt>
                <c:pt idx="829">
                  <c:v>101.64</c:v>
                </c:pt>
                <c:pt idx="830">
                  <c:v>101.81</c:v>
                </c:pt>
                <c:pt idx="831">
                  <c:v>102.07</c:v>
                </c:pt>
                <c:pt idx="832">
                  <c:v>101.85</c:v>
                </c:pt>
                <c:pt idx="833">
                  <c:v>101.25</c:v>
                </c:pt>
                <c:pt idx="834">
                  <c:v>101.31</c:v>
                </c:pt>
                <c:pt idx="835">
                  <c:v>101.7</c:v>
                </c:pt>
                <c:pt idx="836">
                  <c:v>100.74</c:v>
                </c:pt>
                <c:pt idx="837">
                  <c:v>100.36</c:v>
                </c:pt>
                <c:pt idx="838">
                  <c:v>100.3</c:v>
                </c:pt>
                <c:pt idx="839">
                  <c:v>100.41</c:v>
                </c:pt>
                <c:pt idx="840">
                  <c:v>99.813000000000002</c:v>
                </c:pt>
                <c:pt idx="841">
                  <c:v>99.677000000000007</c:v>
                </c:pt>
                <c:pt idx="842">
                  <c:v>99.76</c:v>
                </c:pt>
                <c:pt idx="843">
                  <c:v>99.626999999999995</c:v>
                </c:pt>
                <c:pt idx="844">
                  <c:v>99.165999999999997</c:v>
                </c:pt>
                <c:pt idx="845">
                  <c:v>99.712000000000003</c:v>
                </c:pt>
                <c:pt idx="846">
                  <c:v>99.998000000000005</c:v>
                </c:pt>
                <c:pt idx="847">
                  <c:v>100.41</c:v>
                </c:pt>
                <c:pt idx="848">
                  <c:v>100.35</c:v>
                </c:pt>
                <c:pt idx="849">
                  <c:v>100.54</c:v>
                </c:pt>
                <c:pt idx="850">
                  <c:v>100.54</c:v>
                </c:pt>
                <c:pt idx="851">
                  <c:v>100.56</c:v>
                </c:pt>
                <c:pt idx="852">
                  <c:v>100.67</c:v>
                </c:pt>
                <c:pt idx="853">
                  <c:v>101.18</c:v>
                </c:pt>
                <c:pt idx="854">
                  <c:v>101.02</c:v>
                </c:pt>
                <c:pt idx="855">
                  <c:v>100.71</c:v>
                </c:pt>
                <c:pt idx="856">
                  <c:v>100.78</c:v>
                </c:pt>
                <c:pt idx="857">
                  <c:v>100.49</c:v>
                </c:pt>
                <c:pt idx="858">
                  <c:v>100.51</c:v>
                </c:pt>
                <c:pt idx="859">
                  <c:v>100.29</c:v>
                </c:pt>
                <c:pt idx="860">
                  <c:v>99.498999999999995</c:v>
                </c:pt>
                <c:pt idx="861">
                  <c:v>99.738</c:v>
                </c:pt>
                <c:pt idx="862">
                  <c:v>99.778000000000006</c:v>
                </c:pt>
                <c:pt idx="863">
                  <c:v>99.977000000000004</c:v>
                </c:pt>
                <c:pt idx="864">
                  <c:v>99.091999999999999</c:v>
                </c:pt>
                <c:pt idx="865">
                  <c:v>98.784999999999997</c:v>
                </c:pt>
                <c:pt idx="866">
                  <c:v>99.045000000000002</c:v>
                </c:pt>
                <c:pt idx="867">
                  <c:v>99.075999999999993</c:v>
                </c:pt>
                <c:pt idx="868">
                  <c:v>99.05</c:v>
                </c:pt>
                <c:pt idx="869">
                  <c:v>99.076999999999998</c:v>
                </c:pt>
                <c:pt idx="870">
                  <c:v>98.975999999999999</c:v>
                </c:pt>
                <c:pt idx="871">
                  <c:v>99.209000000000003</c:v>
                </c:pt>
                <c:pt idx="872">
                  <c:v>98.796999999999997</c:v>
                </c:pt>
                <c:pt idx="873">
                  <c:v>98.647999999999996</c:v>
                </c:pt>
                <c:pt idx="874">
                  <c:v>99.06</c:v>
                </c:pt>
                <c:pt idx="875">
                  <c:v>99.658000000000001</c:v>
                </c:pt>
                <c:pt idx="876">
                  <c:v>99.668999999999997</c:v>
                </c:pt>
                <c:pt idx="877">
                  <c:v>99.623000000000005</c:v>
                </c:pt>
                <c:pt idx="878">
                  <c:v>99.251999999999995</c:v>
                </c:pt>
                <c:pt idx="879">
                  <c:v>98.911000000000001</c:v>
                </c:pt>
                <c:pt idx="880">
                  <c:v>98.105000000000004</c:v>
                </c:pt>
                <c:pt idx="881">
                  <c:v>97.575000000000003</c:v>
                </c:pt>
                <c:pt idx="882">
                  <c:v>97.879000000000005</c:v>
                </c:pt>
                <c:pt idx="883">
                  <c:v>97.141999999999996</c:v>
                </c:pt>
                <c:pt idx="884">
                  <c:v>96.983999999999995</c:v>
                </c:pt>
                <c:pt idx="885">
                  <c:v>97.350999999999999</c:v>
                </c:pt>
                <c:pt idx="886">
                  <c:v>97.238</c:v>
                </c:pt>
                <c:pt idx="887">
                  <c:v>97.248000000000005</c:v>
                </c:pt>
                <c:pt idx="888">
                  <c:v>97.441999999999993</c:v>
                </c:pt>
                <c:pt idx="889">
                  <c:v>97.441999999999993</c:v>
                </c:pt>
                <c:pt idx="890">
                  <c:v>97.28</c:v>
                </c:pt>
                <c:pt idx="891">
                  <c:v>96.921999999999997</c:v>
                </c:pt>
                <c:pt idx="892">
                  <c:v>97.197999999999993</c:v>
                </c:pt>
                <c:pt idx="893">
                  <c:v>96.715000000000003</c:v>
                </c:pt>
                <c:pt idx="894">
                  <c:v>96.799000000000007</c:v>
                </c:pt>
                <c:pt idx="895">
                  <c:v>96.635999999999996</c:v>
                </c:pt>
                <c:pt idx="896">
                  <c:v>96.748000000000005</c:v>
                </c:pt>
                <c:pt idx="897">
                  <c:v>96.918000000000006</c:v>
                </c:pt>
                <c:pt idx="898">
                  <c:v>97.274000000000001</c:v>
                </c:pt>
                <c:pt idx="899">
                  <c:v>97.138000000000005</c:v>
                </c:pt>
                <c:pt idx="900">
                  <c:v>96.974999999999994</c:v>
                </c:pt>
                <c:pt idx="901">
                  <c:v>96.938999999999993</c:v>
                </c:pt>
                <c:pt idx="902">
                  <c:v>97.433000000000007</c:v>
                </c:pt>
                <c:pt idx="903">
                  <c:v>97.164000000000001</c:v>
                </c:pt>
                <c:pt idx="904">
                  <c:v>97.548000000000002</c:v>
                </c:pt>
                <c:pt idx="905">
                  <c:v>97.76</c:v>
                </c:pt>
                <c:pt idx="906">
                  <c:v>97.558999999999997</c:v>
                </c:pt>
                <c:pt idx="907">
                  <c:v>97.593000000000004</c:v>
                </c:pt>
                <c:pt idx="908">
                  <c:v>97.263999999999996</c:v>
                </c:pt>
                <c:pt idx="909">
                  <c:v>97.426000000000002</c:v>
                </c:pt>
                <c:pt idx="910">
                  <c:v>96.394000000000005</c:v>
                </c:pt>
                <c:pt idx="911">
                  <c:v>96.01</c:v>
                </c:pt>
                <c:pt idx="912">
                  <c:v>95.628</c:v>
                </c:pt>
                <c:pt idx="913">
                  <c:v>95.628</c:v>
                </c:pt>
                <c:pt idx="914">
                  <c:v>96.218000000000004</c:v>
                </c:pt>
                <c:pt idx="915">
                  <c:v>96.218000000000004</c:v>
                </c:pt>
                <c:pt idx="916">
                  <c:v>96.29</c:v>
                </c:pt>
                <c:pt idx="917">
                  <c:v>95.802000000000007</c:v>
                </c:pt>
                <c:pt idx="918">
                  <c:v>96.007999999999996</c:v>
                </c:pt>
                <c:pt idx="919">
                  <c:v>96.022000000000006</c:v>
                </c:pt>
                <c:pt idx="920">
                  <c:v>95.668999999999997</c:v>
                </c:pt>
                <c:pt idx="921">
                  <c:v>95.760999999999996</c:v>
                </c:pt>
                <c:pt idx="922">
                  <c:v>95.727999999999994</c:v>
                </c:pt>
                <c:pt idx="923">
                  <c:v>95.153000000000006</c:v>
                </c:pt>
                <c:pt idx="924">
                  <c:v>95.128</c:v>
                </c:pt>
                <c:pt idx="925">
                  <c:v>94.603999999999999</c:v>
                </c:pt>
                <c:pt idx="926">
                  <c:v>94.778999999999996</c:v>
                </c:pt>
                <c:pt idx="927">
                  <c:v>94.305999999999997</c:v>
                </c:pt>
                <c:pt idx="928">
                  <c:v>93.858000000000004</c:v>
                </c:pt>
                <c:pt idx="929">
                  <c:v>93.977000000000004</c:v>
                </c:pt>
                <c:pt idx="930">
                  <c:v>94.054000000000002</c:v>
                </c:pt>
                <c:pt idx="931">
                  <c:v>93.671999999999997</c:v>
                </c:pt>
                <c:pt idx="932">
                  <c:v>93.864000000000004</c:v>
                </c:pt>
                <c:pt idx="933">
                  <c:v>93.259</c:v>
                </c:pt>
                <c:pt idx="934">
                  <c:v>92.863</c:v>
                </c:pt>
                <c:pt idx="935">
                  <c:v>93.043000000000006</c:v>
                </c:pt>
                <c:pt idx="936">
                  <c:v>92.835999999999999</c:v>
                </c:pt>
                <c:pt idx="937">
                  <c:v>92.838999999999999</c:v>
                </c:pt>
                <c:pt idx="938">
                  <c:v>93.542000000000002</c:v>
                </c:pt>
                <c:pt idx="939">
                  <c:v>93.432000000000002</c:v>
                </c:pt>
                <c:pt idx="940">
                  <c:v>93.647000000000006</c:v>
                </c:pt>
                <c:pt idx="941">
                  <c:v>93.548000000000002</c:v>
                </c:pt>
                <c:pt idx="942">
                  <c:v>93.400999999999996</c:v>
                </c:pt>
                <c:pt idx="943">
                  <c:v>93.069000000000003</c:v>
                </c:pt>
                <c:pt idx="944">
                  <c:v>93.411000000000001</c:v>
                </c:pt>
                <c:pt idx="945">
                  <c:v>93.852999999999994</c:v>
                </c:pt>
                <c:pt idx="946">
                  <c:v>93.540999999999997</c:v>
                </c:pt>
                <c:pt idx="947">
                  <c:v>93.622</c:v>
                </c:pt>
                <c:pt idx="948">
                  <c:v>93.433999999999997</c:v>
                </c:pt>
                <c:pt idx="949">
                  <c:v>93.094999999999999</c:v>
                </c:pt>
                <c:pt idx="950">
                  <c:v>93.545000000000002</c:v>
                </c:pt>
                <c:pt idx="951">
                  <c:v>93.147000000000006</c:v>
                </c:pt>
                <c:pt idx="952">
                  <c:v>93.277000000000001</c:v>
                </c:pt>
                <c:pt idx="953">
                  <c:v>92.74</c:v>
                </c:pt>
                <c:pt idx="954">
                  <c:v>92.206999999999994</c:v>
                </c:pt>
                <c:pt idx="955">
                  <c:v>92.248999999999995</c:v>
                </c:pt>
                <c:pt idx="956">
                  <c:v>92.884</c:v>
                </c:pt>
                <c:pt idx="957">
                  <c:v>92.668000000000006</c:v>
                </c:pt>
                <c:pt idx="958">
                  <c:v>92.813999999999993</c:v>
                </c:pt>
                <c:pt idx="959">
                  <c:v>92.635000000000005</c:v>
                </c:pt>
                <c:pt idx="960">
                  <c:v>92.251999999999995</c:v>
                </c:pt>
                <c:pt idx="961">
                  <c:v>92.29</c:v>
                </c:pt>
                <c:pt idx="962">
                  <c:v>91.662999999999997</c:v>
                </c:pt>
                <c:pt idx="963">
                  <c:v>91.352000000000004</c:v>
                </c:pt>
                <c:pt idx="964">
                  <c:v>91.875</c:v>
                </c:pt>
                <c:pt idx="965">
                  <c:v>91.882000000000005</c:v>
                </c:pt>
                <c:pt idx="966">
                  <c:v>92.52</c:v>
                </c:pt>
                <c:pt idx="967">
                  <c:v>92.123999999999995</c:v>
                </c:pt>
                <c:pt idx="968">
                  <c:v>91.872</c:v>
                </c:pt>
                <c:pt idx="969">
                  <c:v>92.046999999999997</c:v>
                </c:pt>
                <c:pt idx="970">
                  <c:v>91.793000000000006</c:v>
                </c:pt>
                <c:pt idx="971">
                  <c:v>92.507999999999996</c:v>
                </c:pt>
                <c:pt idx="972">
                  <c:v>92.259</c:v>
                </c:pt>
                <c:pt idx="973">
                  <c:v>92.171000000000006</c:v>
                </c:pt>
                <c:pt idx="974">
                  <c:v>92.647999999999996</c:v>
                </c:pt>
                <c:pt idx="975">
                  <c:v>92.965999999999994</c:v>
                </c:pt>
                <c:pt idx="976">
                  <c:v>93.361000000000004</c:v>
                </c:pt>
                <c:pt idx="977">
                  <c:v>93.084999999999994</c:v>
                </c:pt>
                <c:pt idx="978">
                  <c:v>93.075999999999993</c:v>
                </c:pt>
                <c:pt idx="979">
                  <c:v>93.558999999999997</c:v>
                </c:pt>
                <c:pt idx="980">
                  <c:v>93.569000000000003</c:v>
                </c:pt>
                <c:pt idx="981">
                  <c:v>93.457999999999998</c:v>
                </c:pt>
                <c:pt idx="982">
                  <c:v>93.960999999999999</c:v>
                </c:pt>
                <c:pt idx="983">
                  <c:v>93.8</c:v>
                </c:pt>
                <c:pt idx="984">
                  <c:v>93.674999999999997</c:v>
                </c:pt>
                <c:pt idx="985">
                  <c:v>93.29</c:v>
                </c:pt>
                <c:pt idx="986">
                  <c:v>93.015000000000001</c:v>
                </c:pt>
                <c:pt idx="987">
                  <c:v>93.057000000000002</c:v>
                </c:pt>
                <c:pt idx="988">
                  <c:v>93.090999999999994</c:v>
                </c:pt>
                <c:pt idx="989">
                  <c:v>93.311999999999998</c:v>
                </c:pt>
                <c:pt idx="990">
                  <c:v>93.486000000000004</c:v>
                </c:pt>
                <c:pt idx="991">
                  <c:v>93.363</c:v>
                </c:pt>
                <c:pt idx="992">
                  <c:v>93.266000000000005</c:v>
                </c:pt>
                <c:pt idx="993">
                  <c:v>93.700999999999993</c:v>
                </c:pt>
                <c:pt idx="994">
                  <c:v>93.936000000000007</c:v>
                </c:pt>
                <c:pt idx="995">
                  <c:v>93.772000000000006</c:v>
                </c:pt>
                <c:pt idx="996">
                  <c:v>93.710999999999999</c:v>
                </c:pt>
                <c:pt idx="997">
                  <c:v>94.611999999999995</c:v>
                </c:pt>
                <c:pt idx="998">
                  <c:v>94.915999999999997</c:v>
                </c:pt>
                <c:pt idx="999">
                  <c:v>94.56</c:v>
                </c:pt>
                <c:pt idx="1000">
                  <c:v>94.552000000000007</c:v>
                </c:pt>
                <c:pt idx="1001">
                  <c:v>94.814999999999998</c:v>
                </c:pt>
                <c:pt idx="1002">
                  <c:v>94.685000000000002</c:v>
                </c:pt>
                <c:pt idx="1003">
                  <c:v>94.941000000000003</c:v>
                </c:pt>
                <c:pt idx="1004">
                  <c:v>94.757000000000005</c:v>
                </c:pt>
                <c:pt idx="1005">
                  <c:v>94.912999999999997</c:v>
                </c:pt>
                <c:pt idx="1006">
                  <c:v>94.866</c:v>
                </c:pt>
                <c:pt idx="1007">
                  <c:v>94.444000000000003</c:v>
                </c:pt>
                <c:pt idx="1008">
                  <c:v>94.391000000000005</c:v>
                </c:pt>
                <c:pt idx="1009">
                  <c:v>94.49</c:v>
                </c:pt>
                <c:pt idx="1010">
                  <c:v>93.826999999999998</c:v>
                </c:pt>
                <c:pt idx="1011">
                  <c:v>93.813000000000002</c:v>
                </c:pt>
                <c:pt idx="1012">
                  <c:v>93.932000000000002</c:v>
                </c:pt>
                <c:pt idx="1013">
                  <c:v>93.662000000000006</c:v>
                </c:pt>
                <c:pt idx="1014">
                  <c:v>94.08</c:v>
                </c:pt>
                <c:pt idx="1015">
                  <c:v>93.951999999999998</c:v>
                </c:pt>
                <c:pt idx="1016">
                  <c:v>93.22</c:v>
                </c:pt>
                <c:pt idx="1017">
                  <c:v>93.22</c:v>
                </c:pt>
                <c:pt idx="1018">
                  <c:v>92.781999999999996</c:v>
                </c:pt>
                <c:pt idx="1019">
                  <c:v>92.903999999999996</c:v>
                </c:pt>
                <c:pt idx="1020">
                  <c:v>93.27</c:v>
                </c:pt>
                <c:pt idx="1021">
                  <c:v>93.164000000000001</c:v>
                </c:pt>
                <c:pt idx="1022">
                  <c:v>93.046999999999997</c:v>
                </c:pt>
                <c:pt idx="1023">
                  <c:v>92.885000000000005</c:v>
                </c:pt>
                <c:pt idx="1024">
                  <c:v>93.188000000000002</c:v>
                </c:pt>
                <c:pt idx="1025">
                  <c:v>93.379000000000005</c:v>
                </c:pt>
                <c:pt idx="1026">
                  <c:v>93.61</c:v>
                </c:pt>
                <c:pt idx="1027">
                  <c:v>93.795000000000002</c:v>
                </c:pt>
                <c:pt idx="1028">
                  <c:v>93.900999999999996</c:v>
                </c:pt>
                <c:pt idx="1029">
                  <c:v>93.866</c:v>
                </c:pt>
                <c:pt idx="1030">
                  <c:v>94.100999999999999</c:v>
                </c:pt>
                <c:pt idx="1031">
                  <c:v>93.429000000000002</c:v>
                </c:pt>
                <c:pt idx="1032">
                  <c:v>93.489000000000004</c:v>
                </c:pt>
                <c:pt idx="1033">
                  <c:v>93.932000000000002</c:v>
                </c:pt>
                <c:pt idx="1034">
                  <c:v>93.694999999999993</c:v>
                </c:pt>
                <c:pt idx="1035">
                  <c:v>93.441000000000003</c:v>
                </c:pt>
                <c:pt idx="1036">
                  <c:v>93.313000000000002</c:v>
                </c:pt>
                <c:pt idx="1037">
                  <c:v>93.278000000000006</c:v>
                </c:pt>
                <c:pt idx="1038">
                  <c:v>93.346999999999994</c:v>
                </c:pt>
                <c:pt idx="1039">
                  <c:v>93.266999999999996</c:v>
                </c:pt>
                <c:pt idx="1040">
                  <c:v>93.257000000000005</c:v>
                </c:pt>
                <c:pt idx="1041">
                  <c:v>93.025000000000006</c:v>
                </c:pt>
                <c:pt idx="1042">
                  <c:v>92.602000000000004</c:v>
                </c:pt>
                <c:pt idx="1043">
                  <c:v>92.123999999999995</c:v>
                </c:pt>
                <c:pt idx="1044">
                  <c:v>92.24</c:v>
                </c:pt>
                <c:pt idx="1045">
                  <c:v>91.872</c:v>
                </c:pt>
                <c:pt idx="1046">
                  <c:v>92.162000000000006</c:v>
                </c:pt>
                <c:pt idx="1047">
                  <c:v>91.852999999999994</c:v>
                </c:pt>
                <c:pt idx="1048">
                  <c:v>91.948999999999998</c:v>
                </c:pt>
                <c:pt idx="1049">
                  <c:v>92.358000000000004</c:v>
                </c:pt>
                <c:pt idx="1050">
                  <c:v>92.528000000000006</c:v>
                </c:pt>
                <c:pt idx="1051">
                  <c:v>92.331999999999994</c:v>
                </c:pt>
                <c:pt idx="1052">
                  <c:v>91.852000000000004</c:v>
                </c:pt>
                <c:pt idx="1053">
                  <c:v>90.974000000000004</c:v>
                </c:pt>
                <c:pt idx="1054">
                  <c:v>90.974000000000004</c:v>
                </c:pt>
                <c:pt idx="1055">
                  <c:v>90.393000000000001</c:v>
                </c:pt>
                <c:pt idx="1056">
                  <c:v>90.540999999999997</c:v>
                </c:pt>
                <c:pt idx="1057">
                  <c:v>90.498000000000005</c:v>
                </c:pt>
                <c:pt idx="1058">
                  <c:v>90.572000000000003</c:v>
                </c:pt>
                <c:pt idx="1059">
                  <c:v>90.400999999999996</c:v>
                </c:pt>
                <c:pt idx="1060">
                  <c:v>90.123999999999995</c:v>
                </c:pt>
                <c:pt idx="1061">
                  <c:v>89.206000000000003</c:v>
                </c:pt>
                <c:pt idx="1062">
                  <c:v>89.391000000000005</c:v>
                </c:pt>
                <c:pt idx="1063">
                  <c:v>89.066999999999993</c:v>
                </c:pt>
                <c:pt idx="1064">
                  <c:v>89.308000000000007</c:v>
                </c:pt>
                <c:pt idx="1065">
                  <c:v>89.16</c:v>
                </c:pt>
                <c:pt idx="1066">
                  <c:v>89.132999999999996</c:v>
                </c:pt>
                <c:pt idx="1067">
                  <c:v>88.671000000000006</c:v>
                </c:pt>
                <c:pt idx="1068">
                  <c:v>89.194999999999993</c:v>
                </c:pt>
                <c:pt idx="1069">
                  <c:v>89.554000000000002</c:v>
                </c:pt>
                <c:pt idx="1070">
                  <c:v>89.584999999999994</c:v>
                </c:pt>
                <c:pt idx="1071">
                  <c:v>90.254999999999995</c:v>
                </c:pt>
                <c:pt idx="1072">
                  <c:v>90.228999999999999</c:v>
                </c:pt>
                <c:pt idx="1073">
                  <c:v>90.441999999999993</c:v>
                </c:pt>
                <c:pt idx="1074">
                  <c:v>90.207999999999998</c:v>
                </c:pt>
                <c:pt idx="1075">
                  <c:v>89.703000000000003</c:v>
                </c:pt>
                <c:pt idx="1076">
                  <c:v>89.120999999999995</c:v>
                </c:pt>
                <c:pt idx="1077">
                  <c:v>88.593000000000004</c:v>
                </c:pt>
                <c:pt idx="1078">
                  <c:v>89.1</c:v>
                </c:pt>
                <c:pt idx="1079">
                  <c:v>89.1</c:v>
                </c:pt>
                <c:pt idx="1080">
                  <c:v>89.715999999999994</c:v>
                </c:pt>
                <c:pt idx="1081">
                  <c:v>90</c:v>
                </c:pt>
                <c:pt idx="1082">
                  <c:v>89.736000000000004</c:v>
                </c:pt>
                <c:pt idx="1083">
                  <c:v>89.882999999999996</c:v>
                </c:pt>
                <c:pt idx="1084">
                  <c:v>89.852999999999994</c:v>
                </c:pt>
                <c:pt idx="1085">
                  <c:v>90.355000000000004</c:v>
                </c:pt>
                <c:pt idx="1086">
                  <c:v>90.613</c:v>
                </c:pt>
                <c:pt idx="1087">
                  <c:v>90.323999999999998</c:v>
                </c:pt>
                <c:pt idx="1088">
                  <c:v>89.935000000000002</c:v>
                </c:pt>
                <c:pt idx="1089">
                  <c:v>90.08</c:v>
                </c:pt>
                <c:pt idx="1090">
                  <c:v>89.617999999999995</c:v>
                </c:pt>
                <c:pt idx="1091">
                  <c:v>89.637</c:v>
                </c:pt>
                <c:pt idx="1092">
                  <c:v>90.179000000000002</c:v>
                </c:pt>
                <c:pt idx="1093">
                  <c:v>90.093000000000004</c:v>
                </c:pt>
                <c:pt idx="1094">
                  <c:v>89.894999999999996</c:v>
                </c:pt>
                <c:pt idx="1095">
                  <c:v>89.664000000000001</c:v>
                </c:pt>
                <c:pt idx="1096">
                  <c:v>89.703999999999994</c:v>
                </c:pt>
                <c:pt idx="1097">
                  <c:v>90.138999999999996</c:v>
                </c:pt>
                <c:pt idx="1098">
                  <c:v>90.233000000000004</c:v>
                </c:pt>
                <c:pt idx="1099">
                  <c:v>89.765000000000001</c:v>
                </c:pt>
                <c:pt idx="1100">
                  <c:v>90.370999999999995</c:v>
                </c:pt>
                <c:pt idx="1101">
                  <c:v>89.783000000000001</c:v>
                </c:pt>
                <c:pt idx="1102">
                  <c:v>89.856999999999999</c:v>
                </c:pt>
                <c:pt idx="1103">
                  <c:v>89.436000000000007</c:v>
                </c:pt>
                <c:pt idx="1104">
                  <c:v>89.027000000000001</c:v>
                </c:pt>
                <c:pt idx="1105">
                  <c:v>89.372</c:v>
                </c:pt>
                <c:pt idx="1106">
                  <c:v>90.058000000000007</c:v>
                </c:pt>
                <c:pt idx="1107">
                  <c:v>90.150999999999996</c:v>
                </c:pt>
                <c:pt idx="1108">
                  <c:v>89.974000000000004</c:v>
                </c:pt>
                <c:pt idx="1109">
                  <c:v>90.052000000000007</c:v>
                </c:pt>
                <c:pt idx="1110">
                  <c:v>90.2</c:v>
                </c:pt>
                <c:pt idx="1111">
                  <c:v>90.141999999999996</c:v>
                </c:pt>
                <c:pt idx="1112">
                  <c:v>90.46</c:v>
                </c:pt>
                <c:pt idx="1113">
                  <c:v>90.108000000000004</c:v>
                </c:pt>
                <c:pt idx="1114">
                  <c:v>89.837999999999994</c:v>
                </c:pt>
                <c:pt idx="1115">
                  <c:v>89.587000000000003</c:v>
                </c:pt>
                <c:pt idx="1116">
                  <c:v>89.567999999999998</c:v>
                </c:pt>
                <c:pt idx="1117">
                  <c:v>89.751000000000005</c:v>
                </c:pt>
                <c:pt idx="1118">
                  <c:v>89.8</c:v>
                </c:pt>
                <c:pt idx="1119">
                  <c:v>89.424999999999997</c:v>
                </c:pt>
                <c:pt idx="1120">
                  <c:v>89.516000000000005</c:v>
                </c:pt>
                <c:pt idx="1121">
                  <c:v>89.623000000000005</c:v>
                </c:pt>
                <c:pt idx="1122">
                  <c:v>89.94</c:v>
                </c:pt>
                <c:pt idx="1123">
                  <c:v>90.316000000000003</c:v>
                </c:pt>
                <c:pt idx="1124">
                  <c:v>90.945999999999998</c:v>
                </c:pt>
                <c:pt idx="1125">
                  <c:v>90.766000000000005</c:v>
                </c:pt>
                <c:pt idx="1126">
                  <c:v>91.171999999999997</c:v>
                </c:pt>
                <c:pt idx="1127">
                  <c:v>91.561000000000007</c:v>
                </c:pt>
                <c:pt idx="1128">
                  <c:v>91.542000000000002</c:v>
                </c:pt>
                <c:pt idx="1129">
                  <c:v>91.840999999999994</c:v>
                </c:pt>
                <c:pt idx="1130">
                  <c:v>92.448999999999998</c:v>
                </c:pt>
                <c:pt idx="1131">
                  <c:v>92.512</c:v>
                </c:pt>
                <c:pt idx="1132">
                  <c:v>92.414000000000001</c:v>
                </c:pt>
                <c:pt idx="1133">
                  <c:v>92.566000000000003</c:v>
                </c:pt>
                <c:pt idx="1134">
                  <c:v>92.748999999999995</c:v>
                </c:pt>
                <c:pt idx="1135">
                  <c:v>93.12</c:v>
                </c:pt>
                <c:pt idx="1136">
                  <c:v>93.04</c:v>
                </c:pt>
                <c:pt idx="1137">
                  <c:v>92.65</c:v>
                </c:pt>
                <c:pt idx="1138">
                  <c:v>92.537000000000006</c:v>
                </c:pt>
                <c:pt idx="1139">
                  <c:v>92.587000000000003</c:v>
                </c:pt>
                <c:pt idx="1140">
                  <c:v>93.218999999999994</c:v>
                </c:pt>
                <c:pt idx="1141">
                  <c:v>93.391999999999996</c:v>
                </c:pt>
                <c:pt idx="1142">
                  <c:v>93.468999999999994</c:v>
                </c:pt>
                <c:pt idx="1143">
                  <c:v>93.637</c:v>
                </c:pt>
                <c:pt idx="1144">
                  <c:v>93.677000000000007</c:v>
                </c:pt>
                <c:pt idx="1145">
                  <c:v>93.608999999999995</c:v>
                </c:pt>
                <c:pt idx="1146">
                  <c:v>94.003</c:v>
                </c:pt>
                <c:pt idx="1147">
                  <c:v>93.775000000000006</c:v>
                </c:pt>
                <c:pt idx="1148">
                  <c:v>94.253</c:v>
                </c:pt>
                <c:pt idx="1149">
                  <c:v>94.418000000000006</c:v>
                </c:pt>
                <c:pt idx="1150">
                  <c:v>94.82</c:v>
                </c:pt>
                <c:pt idx="1151">
                  <c:v>94.069000000000003</c:v>
                </c:pt>
                <c:pt idx="1152">
                  <c:v>93.978999999999999</c:v>
                </c:pt>
                <c:pt idx="1153">
                  <c:v>94.156000000000006</c:v>
                </c:pt>
                <c:pt idx="1154">
                  <c:v>94.037999999999997</c:v>
                </c:pt>
                <c:pt idx="1155">
                  <c:v>93.876000000000005</c:v>
                </c:pt>
                <c:pt idx="1156">
                  <c:v>93.614000000000004</c:v>
                </c:pt>
                <c:pt idx="1157">
                  <c:v>93.435000000000002</c:v>
                </c:pt>
                <c:pt idx="1158">
                  <c:v>93.534999999999997</c:v>
                </c:pt>
                <c:pt idx="1159">
                  <c:v>93.608000000000004</c:v>
                </c:pt>
                <c:pt idx="1160">
                  <c:v>93.817999999999998</c:v>
                </c:pt>
                <c:pt idx="1161">
                  <c:v>93.543999999999997</c:v>
                </c:pt>
                <c:pt idx="1162">
                  <c:v>94.879000000000005</c:v>
                </c:pt>
                <c:pt idx="1163">
                  <c:v>94.787999999999997</c:v>
                </c:pt>
                <c:pt idx="1164">
                  <c:v>94.756</c:v>
                </c:pt>
                <c:pt idx="1165">
                  <c:v>95.013000000000005</c:v>
                </c:pt>
                <c:pt idx="1166">
                  <c:v>95.123999999999995</c:v>
                </c:pt>
                <c:pt idx="1167">
                  <c:v>94.861999999999995</c:v>
                </c:pt>
                <c:pt idx="1168">
                  <c:v>94.52</c:v>
                </c:pt>
                <c:pt idx="1169">
                  <c:v>94.289000000000001</c:v>
                </c:pt>
                <c:pt idx="1170">
                  <c:v>94.676000000000002</c:v>
                </c:pt>
                <c:pt idx="1171">
                  <c:v>95.29</c:v>
                </c:pt>
                <c:pt idx="1172">
                  <c:v>95.311999999999998</c:v>
                </c:pt>
                <c:pt idx="1173">
                  <c:v>94.47</c:v>
                </c:pt>
                <c:pt idx="1174">
                  <c:v>94.870999999999995</c:v>
                </c:pt>
                <c:pt idx="1175">
                  <c:v>94.590999999999994</c:v>
                </c:pt>
                <c:pt idx="1176">
                  <c:v>94.531000000000006</c:v>
                </c:pt>
                <c:pt idx="1177">
                  <c:v>94.394999999999996</c:v>
                </c:pt>
                <c:pt idx="1178">
                  <c:v>93.962999999999994</c:v>
                </c:pt>
                <c:pt idx="1179">
                  <c:v>94.076999999999998</c:v>
                </c:pt>
                <c:pt idx="1180">
                  <c:v>94.158000000000001</c:v>
                </c:pt>
                <c:pt idx="1181">
                  <c:v>94.718999999999994</c:v>
                </c:pt>
                <c:pt idx="1182">
                  <c:v>94.826999999999998</c:v>
                </c:pt>
                <c:pt idx="1183">
                  <c:v>94.677000000000007</c:v>
                </c:pt>
                <c:pt idx="1184">
                  <c:v>94.510999999999996</c:v>
                </c:pt>
                <c:pt idx="1185">
                  <c:v>94.984999999999999</c:v>
                </c:pt>
                <c:pt idx="1186">
                  <c:v>95.084999999999994</c:v>
                </c:pt>
                <c:pt idx="1187">
                  <c:v>95.164000000000001</c:v>
                </c:pt>
                <c:pt idx="1188">
                  <c:v>94.475999999999999</c:v>
                </c:pt>
                <c:pt idx="1189">
                  <c:v>94.632000000000005</c:v>
                </c:pt>
                <c:pt idx="1190">
                  <c:v>94.613</c:v>
                </c:pt>
                <c:pt idx="1191">
                  <c:v>94.233000000000004</c:v>
                </c:pt>
                <c:pt idx="1192">
                  <c:v>94.784999999999997</c:v>
                </c:pt>
                <c:pt idx="1193">
                  <c:v>94.668999999999997</c:v>
                </c:pt>
                <c:pt idx="1194">
                  <c:v>94.347999999999999</c:v>
                </c:pt>
                <c:pt idx="1195">
                  <c:v>94.554000000000002</c:v>
                </c:pt>
                <c:pt idx="1196">
                  <c:v>94.661000000000001</c:v>
                </c:pt>
                <c:pt idx="1197">
                  <c:v>95.17</c:v>
                </c:pt>
                <c:pt idx="1198">
                  <c:v>95.161000000000001</c:v>
                </c:pt>
                <c:pt idx="1199">
                  <c:v>95.358000000000004</c:v>
                </c:pt>
                <c:pt idx="1200">
                  <c:v>95.186000000000007</c:v>
                </c:pt>
                <c:pt idx="1201">
                  <c:v>95.091999999999999</c:v>
                </c:pt>
                <c:pt idx="1202">
                  <c:v>95.504000000000005</c:v>
                </c:pt>
                <c:pt idx="1203">
                  <c:v>96.356999999999999</c:v>
                </c:pt>
                <c:pt idx="1204">
                  <c:v>96.391000000000005</c:v>
                </c:pt>
                <c:pt idx="1205">
                  <c:v>96.730999999999995</c:v>
                </c:pt>
                <c:pt idx="1206">
                  <c:v>96.695999999999998</c:v>
                </c:pt>
                <c:pt idx="1207">
                  <c:v>96.644999999999996</c:v>
                </c:pt>
                <c:pt idx="1208">
                  <c:v>96.100999999999999</c:v>
                </c:pt>
                <c:pt idx="1209">
                  <c:v>95.9</c:v>
                </c:pt>
                <c:pt idx="1210">
                  <c:v>95.256</c:v>
                </c:pt>
                <c:pt idx="1211">
                  <c:v>95.146000000000001</c:v>
                </c:pt>
                <c:pt idx="1212">
                  <c:v>95.665999999999997</c:v>
                </c:pt>
                <c:pt idx="1213">
                  <c:v>95.146000000000001</c:v>
                </c:pt>
                <c:pt idx="1214">
                  <c:v>94.778999999999996</c:v>
                </c:pt>
                <c:pt idx="1215">
                  <c:v>94.72</c:v>
                </c:pt>
                <c:pt idx="1216">
                  <c:v>94.6</c:v>
                </c:pt>
                <c:pt idx="1217">
                  <c:v>94.722999999999999</c:v>
                </c:pt>
                <c:pt idx="1218">
                  <c:v>95.14</c:v>
                </c:pt>
                <c:pt idx="1219">
                  <c:v>95.14</c:v>
                </c:pt>
                <c:pt idx="1220">
                  <c:v>95.438999999999993</c:v>
                </c:pt>
                <c:pt idx="1221">
                  <c:v>95.183999999999997</c:v>
                </c:pt>
                <c:pt idx="1222">
                  <c:v>95.021000000000001</c:v>
                </c:pt>
                <c:pt idx="1223">
                  <c:v>95.364999999999995</c:v>
                </c:pt>
                <c:pt idx="1224">
                  <c:v>95.15</c:v>
                </c:pt>
                <c:pt idx="1225">
                  <c:v>95.248999999999995</c:v>
                </c:pt>
                <c:pt idx="1226">
                  <c:v>94.799000000000007</c:v>
                </c:pt>
                <c:pt idx="1227">
                  <c:v>94.518000000000001</c:v>
                </c:pt>
                <c:pt idx="1228">
                  <c:v>94.927000000000007</c:v>
                </c:pt>
                <c:pt idx="1229">
                  <c:v>94.495999999999995</c:v>
                </c:pt>
                <c:pt idx="1230">
                  <c:v>94.64</c:v>
                </c:pt>
                <c:pt idx="1231">
                  <c:v>94.537000000000006</c:v>
                </c:pt>
                <c:pt idx="1232">
                  <c:v>93.912000000000006</c:v>
                </c:pt>
                <c:pt idx="1233">
                  <c:v>94.22</c:v>
                </c:pt>
                <c:pt idx="1234">
                  <c:v>94.185000000000002</c:v>
                </c:pt>
                <c:pt idx="1235">
                  <c:v>94.132999999999996</c:v>
                </c:pt>
                <c:pt idx="1236">
                  <c:v>94.192999999999998</c:v>
                </c:pt>
                <c:pt idx="1237">
                  <c:v>94.894000000000005</c:v>
                </c:pt>
                <c:pt idx="1238">
                  <c:v>95.132000000000005</c:v>
                </c:pt>
                <c:pt idx="1239">
                  <c:v>95.298000000000002</c:v>
                </c:pt>
                <c:pt idx="1240">
                  <c:v>95.507000000000005</c:v>
                </c:pt>
                <c:pt idx="1241">
                  <c:v>95.762</c:v>
                </c:pt>
                <c:pt idx="1242">
                  <c:v>95.751000000000005</c:v>
                </c:pt>
                <c:pt idx="1243">
                  <c:v>95.623999999999995</c:v>
                </c:pt>
                <c:pt idx="1244">
                  <c:v>95.760999999999996</c:v>
                </c:pt>
                <c:pt idx="1245">
                  <c:v>95.668000000000006</c:v>
                </c:pt>
                <c:pt idx="1246">
                  <c:v>95.507999999999996</c:v>
                </c:pt>
                <c:pt idx="1247">
                  <c:v>95.016999999999996</c:v>
                </c:pt>
                <c:pt idx="1248">
                  <c:v>95.221000000000004</c:v>
                </c:pt>
                <c:pt idx="1249">
                  <c:v>95.058999999999997</c:v>
                </c:pt>
                <c:pt idx="1250">
                  <c:v>95.048000000000002</c:v>
                </c:pt>
                <c:pt idx="1251">
                  <c:v>95.575000000000003</c:v>
                </c:pt>
                <c:pt idx="1252">
                  <c:v>95.9</c:v>
                </c:pt>
                <c:pt idx="1253">
                  <c:v>95.712999999999994</c:v>
                </c:pt>
                <c:pt idx="1254">
                  <c:v>96.013000000000005</c:v>
                </c:pt>
                <c:pt idx="1255">
                  <c:v>95.960999999999999</c:v>
                </c:pt>
                <c:pt idx="1256">
                  <c:v>96.433999999999997</c:v>
                </c:pt>
                <c:pt idx="1257">
                  <c:v>96.679000000000002</c:v>
                </c:pt>
                <c:pt idx="1258">
                  <c:v>96.358999999999995</c:v>
                </c:pt>
                <c:pt idx="1259">
                  <c:v>96.578999999999994</c:v>
                </c:pt>
                <c:pt idx="1260">
                  <c:v>97.010999999999996</c:v>
                </c:pt>
                <c:pt idx="1261">
                  <c:v>97.126999999999995</c:v>
                </c:pt>
                <c:pt idx="1262">
                  <c:v>96.277000000000001</c:v>
                </c:pt>
                <c:pt idx="1263">
                  <c:v>96.542000000000002</c:v>
                </c:pt>
                <c:pt idx="1264">
                  <c:v>96.278999999999996</c:v>
                </c:pt>
                <c:pt idx="1265">
                  <c:v>96.316999999999993</c:v>
                </c:pt>
                <c:pt idx="1266">
                  <c:v>95.997</c:v>
                </c:pt>
                <c:pt idx="1267">
                  <c:v>96.724000000000004</c:v>
                </c:pt>
                <c:pt idx="1268">
                  <c:v>96.905000000000001</c:v>
                </c:pt>
                <c:pt idx="1269">
                  <c:v>97.542000000000002</c:v>
                </c:pt>
                <c:pt idx="1270">
                  <c:v>97.302999999999997</c:v>
                </c:pt>
                <c:pt idx="1271">
                  <c:v>96.802999999999997</c:v>
                </c:pt>
                <c:pt idx="1272">
                  <c:v>96.927000000000007</c:v>
                </c:pt>
                <c:pt idx="1273">
                  <c:v>96.465000000000003</c:v>
                </c:pt>
                <c:pt idx="1274">
                  <c:v>96.192999999999998</c:v>
                </c:pt>
                <c:pt idx="1275">
                  <c:v>96.835999999999999</c:v>
                </c:pt>
                <c:pt idx="1276">
                  <c:v>96.712000000000003</c:v>
                </c:pt>
                <c:pt idx="1277">
                  <c:v>96.712000000000003</c:v>
                </c:pt>
                <c:pt idx="1278">
                  <c:v>96.915999999999997</c:v>
                </c:pt>
                <c:pt idx="1279">
                  <c:v>97.073999999999998</c:v>
                </c:pt>
                <c:pt idx="1280">
                  <c:v>97.369</c:v>
                </c:pt>
                <c:pt idx="1281">
                  <c:v>96.786000000000001</c:v>
                </c:pt>
                <c:pt idx="1282">
                  <c:v>96.778000000000006</c:v>
                </c:pt>
                <c:pt idx="1283">
                  <c:v>97.272000000000006</c:v>
                </c:pt>
                <c:pt idx="1284">
                  <c:v>97.04</c:v>
                </c:pt>
                <c:pt idx="1285">
                  <c:v>96.965000000000003</c:v>
                </c:pt>
                <c:pt idx="1286">
                  <c:v>97.07</c:v>
                </c:pt>
                <c:pt idx="1287">
                  <c:v>96.81</c:v>
                </c:pt>
                <c:pt idx="1288">
                  <c:v>96.513999999999996</c:v>
                </c:pt>
                <c:pt idx="1289">
                  <c:v>97.218999999999994</c:v>
                </c:pt>
                <c:pt idx="1290">
                  <c:v>97.388000000000005</c:v>
                </c:pt>
                <c:pt idx="1291">
                  <c:v>97.043999999999997</c:v>
                </c:pt>
                <c:pt idx="1292">
                  <c:v>97.063999999999993</c:v>
                </c:pt>
                <c:pt idx="1293">
                  <c:v>97.442999999999998</c:v>
                </c:pt>
                <c:pt idx="1294">
                  <c:v>97.1</c:v>
                </c:pt>
                <c:pt idx="1295">
                  <c:v>97.103999999999999</c:v>
                </c:pt>
                <c:pt idx="1296">
                  <c:v>97.034999999999997</c:v>
                </c:pt>
                <c:pt idx="1297">
                  <c:v>96.275999999999996</c:v>
                </c:pt>
                <c:pt idx="1298">
                  <c:v>96.956000000000003</c:v>
                </c:pt>
                <c:pt idx="1299">
                  <c:v>96.552999999999997</c:v>
                </c:pt>
                <c:pt idx="1300">
                  <c:v>96.581000000000003</c:v>
                </c:pt>
                <c:pt idx="1301">
                  <c:v>97.05</c:v>
                </c:pt>
                <c:pt idx="1302">
                  <c:v>96.480999999999995</c:v>
                </c:pt>
                <c:pt idx="1303">
                  <c:v>96.402000000000001</c:v>
                </c:pt>
                <c:pt idx="1304">
                  <c:v>96.173000000000002</c:v>
                </c:pt>
                <c:pt idx="1305">
                  <c:v>96.084999999999994</c:v>
                </c:pt>
                <c:pt idx="1306">
                  <c:v>96.819000000000003</c:v>
                </c:pt>
                <c:pt idx="1307">
                  <c:v>96.305000000000007</c:v>
                </c:pt>
                <c:pt idx="1308">
                  <c:v>96.179000000000002</c:v>
                </c:pt>
                <c:pt idx="1309">
                  <c:v>95.665999999999997</c:v>
                </c:pt>
                <c:pt idx="1310">
                  <c:v>95.903000000000006</c:v>
                </c:pt>
                <c:pt idx="1311">
                  <c:v>95.218999999999994</c:v>
                </c:pt>
                <c:pt idx="1312">
                  <c:v>95.539000000000001</c:v>
                </c:pt>
                <c:pt idx="1313">
                  <c:v>95.67</c:v>
                </c:pt>
                <c:pt idx="1314">
                  <c:v>95.61</c:v>
                </c:pt>
                <c:pt idx="1315">
                  <c:v>96.039000000000001</c:v>
                </c:pt>
                <c:pt idx="1316">
                  <c:v>96.058999999999997</c:v>
                </c:pt>
                <c:pt idx="1317">
                  <c:v>96.064999999999998</c:v>
                </c:pt>
                <c:pt idx="1318">
                  <c:v>96.335999999999999</c:v>
                </c:pt>
                <c:pt idx="1319">
                  <c:v>96.335999999999999</c:v>
                </c:pt>
                <c:pt idx="1320">
                  <c:v>96.302999999999997</c:v>
                </c:pt>
                <c:pt idx="1321">
                  <c:v>96.123000000000005</c:v>
                </c:pt>
                <c:pt idx="1322">
                  <c:v>96.600999999999999</c:v>
                </c:pt>
                <c:pt idx="1323">
                  <c:v>95.793999999999997</c:v>
                </c:pt>
                <c:pt idx="1324">
                  <c:v>95.745999999999995</c:v>
                </c:pt>
                <c:pt idx="1325">
                  <c:v>95.820999999999998</c:v>
                </c:pt>
                <c:pt idx="1326">
                  <c:v>95.34</c:v>
                </c:pt>
                <c:pt idx="1327">
                  <c:v>95.578000000000003</c:v>
                </c:pt>
                <c:pt idx="1328">
                  <c:v>95.578999999999994</c:v>
                </c:pt>
                <c:pt idx="1329">
                  <c:v>95.852000000000004</c:v>
                </c:pt>
                <c:pt idx="1330">
                  <c:v>96.066999999999993</c:v>
                </c:pt>
                <c:pt idx="1331">
                  <c:v>96.39</c:v>
                </c:pt>
                <c:pt idx="1332">
                  <c:v>96.507000000000005</c:v>
                </c:pt>
                <c:pt idx="1333">
                  <c:v>96.637</c:v>
                </c:pt>
                <c:pt idx="1334">
                  <c:v>97.057000000000002</c:v>
                </c:pt>
                <c:pt idx="1335">
                  <c:v>96.709000000000003</c:v>
                </c:pt>
                <c:pt idx="1336">
                  <c:v>97.129000000000005</c:v>
                </c:pt>
                <c:pt idx="1337">
                  <c:v>96.977999999999994</c:v>
                </c:pt>
                <c:pt idx="1338">
                  <c:v>96.903999999999996</c:v>
                </c:pt>
                <c:pt idx="1339">
                  <c:v>96.903999999999996</c:v>
                </c:pt>
                <c:pt idx="1340">
                  <c:v>96.52</c:v>
                </c:pt>
                <c:pt idx="1341">
                  <c:v>96.453999999999994</c:v>
                </c:pt>
                <c:pt idx="1342">
                  <c:v>96.605000000000004</c:v>
                </c:pt>
                <c:pt idx="1343">
                  <c:v>96.507000000000005</c:v>
                </c:pt>
                <c:pt idx="1344">
                  <c:v>96.412999999999997</c:v>
                </c:pt>
                <c:pt idx="1345">
                  <c:v>96.003</c:v>
                </c:pt>
                <c:pt idx="1346">
                  <c:v>96.153999999999996</c:v>
                </c:pt>
                <c:pt idx="1347">
                  <c:v>96.156999999999996</c:v>
                </c:pt>
                <c:pt idx="1348">
                  <c:v>96.527000000000001</c:v>
                </c:pt>
                <c:pt idx="1349">
                  <c:v>96.682000000000002</c:v>
                </c:pt>
                <c:pt idx="1350">
                  <c:v>96.866</c:v>
                </c:pt>
                <c:pt idx="1351">
                  <c:v>96.873000000000005</c:v>
                </c:pt>
                <c:pt idx="1352">
                  <c:v>97.667000000000002</c:v>
                </c:pt>
                <c:pt idx="1353">
                  <c:v>97.305999999999997</c:v>
                </c:pt>
                <c:pt idx="1354">
                  <c:v>97.215000000000003</c:v>
                </c:pt>
                <c:pt idx="1355">
                  <c:v>96.935000000000002</c:v>
                </c:pt>
                <c:pt idx="1356">
                  <c:v>96.55</c:v>
                </c:pt>
                <c:pt idx="1357">
                  <c:v>96.784999999999997</c:v>
                </c:pt>
                <c:pt idx="1358">
                  <c:v>96.594999999999999</c:v>
                </c:pt>
                <c:pt idx="1359">
                  <c:v>96.524000000000001</c:v>
                </c:pt>
                <c:pt idx="1360">
                  <c:v>96.382999999999996</c:v>
                </c:pt>
                <c:pt idx="1361">
                  <c:v>95.760999999999996</c:v>
                </c:pt>
                <c:pt idx="1362">
                  <c:v>96.495000000000005</c:v>
                </c:pt>
                <c:pt idx="1363">
                  <c:v>96.650999999999996</c:v>
                </c:pt>
                <c:pt idx="1364">
                  <c:v>96.566000000000003</c:v>
                </c:pt>
                <c:pt idx="1365">
                  <c:v>96.736000000000004</c:v>
                </c:pt>
                <c:pt idx="1366">
                  <c:v>96.774000000000001</c:v>
                </c:pt>
                <c:pt idx="1367">
                  <c:v>97.201999999999998</c:v>
                </c:pt>
                <c:pt idx="1368">
                  <c:v>97.284000000000006</c:v>
                </c:pt>
                <c:pt idx="1369">
                  <c:v>97.231999999999999</c:v>
                </c:pt>
                <c:pt idx="1370">
                  <c:v>97.361000000000004</c:v>
                </c:pt>
                <c:pt idx="1371">
                  <c:v>97.090999999999994</c:v>
                </c:pt>
                <c:pt idx="1372">
                  <c:v>97.308000000000007</c:v>
                </c:pt>
                <c:pt idx="1373">
                  <c:v>97.394999999999996</c:v>
                </c:pt>
                <c:pt idx="1374">
                  <c:v>97.05</c:v>
                </c:pt>
                <c:pt idx="1375">
                  <c:v>97.006</c:v>
                </c:pt>
                <c:pt idx="1376">
                  <c:v>96.945999999999998</c:v>
                </c:pt>
                <c:pt idx="1377">
                  <c:v>97.177000000000007</c:v>
                </c:pt>
                <c:pt idx="1378">
                  <c:v>96.971999999999994</c:v>
                </c:pt>
                <c:pt idx="1379">
                  <c:v>96.941999999999993</c:v>
                </c:pt>
                <c:pt idx="1380">
                  <c:v>97.043000000000006</c:v>
                </c:pt>
                <c:pt idx="1381">
                  <c:v>97.009</c:v>
                </c:pt>
                <c:pt idx="1382">
                  <c:v>97.474000000000004</c:v>
                </c:pt>
                <c:pt idx="1383">
                  <c:v>97.378</c:v>
                </c:pt>
                <c:pt idx="1384">
                  <c:v>97.287000000000006</c:v>
                </c:pt>
                <c:pt idx="1385">
                  <c:v>97.635999999999996</c:v>
                </c:pt>
                <c:pt idx="1386">
                  <c:v>98.173000000000002</c:v>
                </c:pt>
                <c:pt idx="1387">
                  <c:v>98.203000000000003</c:v>
                </c:pt>
                <c:pt idx="1388">
                  <c:v>98.006</c:v>
                </c:pt>
                <c:pt idx="1389">
                  <c:v>97.856999999999999</c:v>
                </c:pt>
                <c:pt idx="1390">
                  <c:v>97.478999999999999</c:v>
                </c:pt>
                <c:pt idx="1391">
                  <c:v>97.686000000000007</c:v>
                </c:pt>
                <c:pt idx="1392">
                  <c:v>97.831999999999994</c:v>
                </c:pt>
                <c:pt idx="1393">
                  <c:v>97.52</c:v>
                </c:pt>
                <c:pt idx="1394">
                  <c:v>97.515000000000001</c:v>
                </c:pt>
                <c:pt idx="1395">
                  <c:v>97.628</c:v>
                </c:pt>
                <c:pt idx="1396">
                  <c:v>97.623000000000005</c:v>
                </c:pt>
                <c:pt idx="1397">
                  <c:v>97.373000000000005</c:v>
                </c:pt>
                <c:pt idx="1398">
                  <c:v>97.33</c:v>
                </c:pt>
                <c:pt idx="1399">
                  <c:v>97.319000000000003</c:v>
                </c:pt>
                <c:pt idx="1400">
                  <c:v>97.525999999999996</c:v>
                </c:pt>
                <c:pt idx="1401">
                  <c:v>97.569000000000003</c:v>
                </c:pt>
                <c:pt idx="1402">
                  <c:v>97.855000000000004</c:v>
                </c:pt>
                <c:pt idx="1403">
                  <c:v>97.995000000000005</c:v>
                </c:pt>
                <c:pt idx="1404">
                  <c:v>97.933000000000007</c:v>
                </c:pt>
                <c:pt idx="1405">
                  <c:v>98.061999999999998</c:v>
                </c:pt>
                <c:pt idx="1406">
                  <c:v>98.040999999999997</c:v>
                </c:pt>
                <c:pt idx="1407">
                  <c:v>97.855999999999995</c:v>
                </c:pt>
                <c:pt idx="1408">
                  <c:v>97.613</c:v>
                </c:pt>
                <c:pt idx="1409">
                  <c:v>97.613</c:v>
                </c:pt>
                <c:pt idx="1410">
                  <c:v>97.951999999999998</c:v>
                </c:pt>
                <c:pt idx="1411">
                  <c:v>98.144000000000005</c:v>
                </c:pt>
                <c:pt idx="1412">
                  <c:v>98.141999999999996</c:v>
                </c:pt>
                <c:pt idx="1413">
                  <c:v>97.75</c:v>
                </c:pt>
                <c:pt idx="1414">
                  <c:v>97.141999999999996</c:v>
                </c:pt>
                <c:pt idx="1415">
                  <c:v>97.072000000000003</c:v>
                </c:pt>
                <c:pt idx="1416">
                  <c:v>97.32</c:v>
                </c:pt>
                <c:pt idx="1417">
                  <c:v>97.043999999999997</c:v>
                </c:pt>
                <c:pt idx="1418">
                  <c:v>96.543999999999997</c:v>
                </c:pt>
                <c:pt idx="1419">
                  <c:v>96.760999999999996</c:v>
                </c:pt>
                <c:pt idx="1420">
                  <c:v>96.686000000000007</c:v>
                </c:pt>
                <c:pt idx="1421">
                  <c:v>97</c:v>
                </c:pt>
                <c:pt idx="1422">
                  <c:v>97.013000000000005</c:v>
                </c:pt>
                <c:pt idx="1423">
                  <c:v>97.572000000000003</c:v>
                </c:pt>
                <c:pt idx="1424">
                  <c:v>97.558000000000007</c:v>
                </c:pt>
                <c:pt idx="1425">
                  <c:v>97.644000000000005</c:v>
                </c:pt>
                <c:pt idx="1426">
                  <c:v>97.117000000000004</c:v>
                </c:pt>
                <c:pt idx="1427">
                  <c:v>96.629000000000005</c:v>
                </c:pt>
                <c:pt idx="1428">
                  <c:v>96.22</c:v>
                </c:pt>
                <c:pt idx="1429">
                  <c:v>95.98</c:v>
                </c:pt>
                <c:pt idx="1430">
                  <c:v>96.14</c:v>
                </c:pt>
                <c:pt idx="1431">
                  <c:v>96.213999999999999</c:v>
                </c:pt>
                <c:pt idx="1432">
                  <c:v>96.194000000000003</c:v>
                </c:pt>
                <c:pt idx="1433">
                  <c:v>96.13</c:v>
                </c:pt>
                <c:pt idx="1434">
                  <c:v>96.843999999999994</c:v>
                </c:pt>
                <c:pt idx="1435">
                  <c:v>96.725999999999999</c:v>
                </c:pt>
                <c:pt idx="1436">
                  <c:v>96.768000000000001</c:v>
                </c:pt>
                <c:pt idx="1437">
                  <c:v>96.768000000000001</c:v>
                </c:pt>
                <c:pt idx="1438">
                  <c:v>97.286000000000001</c:v>
                </c:pt>
                <c:pt idx="1439">
                  <c:v>97.384</c:v>
                </c:pt>
                <c:pt idx="1440">
                  <c:v>97.489000000000004</c:v>
                </c:pt>
                <c:pt idx="1441">
                  <c:v>97.103999999999999</c:v>
                </c:pt>
                <c:pt idx="1442">
                  <c:v>97.05</c:v>
                </c:pt>
                <c:pt idx="1443">
                  <c:v>96.81</c:v>
                </c:pt>
                <c:pt idx="1444">
                  <c:v>96.933000000000007</c:v>
                </c:pt>
                <c:pt idx="1445">
                  <c:v>97.394999999999996</c:v>
                </c:pt>
                <c:pt idx="1446">
                  <c:v>97.222999999999999</c:v>
                </c:pt>
                <c:pt idx="1447">
                  <c:v>96.793999999999997</c:v>
                </c:pt>
                <c:pt idx="1448">
                  <c:v>97.150999999999996</c:v>
                </c:pt>
                <c:pt idx="1449">
                  <c:v>97.257000000000005</c:v>
                </c:pt>
                <c:pt idx="1450">
                  <c:v>97.704999999999998</c:v>
                </c:pt>
                <c:pt idx="1451">
                  <c:v>97.728999999999999</c:v>
                </c:pt>
                <c:pt idx="1452">
                  <c:v>97.817999999999998</c:v>
                </c:pt>
                <c:pt idx="1453">
                  <c:v>98.01</c:v>
                </c:pt>
                <c:pt idx="1454">
                  <c:v>98.043999999999997</c:v>
                </c:pt>
                <c:pt idx="1455">
                  <c:v>98.05</c:v>
                </c:pt>
                <c:pt idx="1456">
                  <c:v>98.516000000000005</c:v>
                </c:pt>
                <c:pt idx="1457">
                  <c:v>98.369</c:v>
                </c:pt>
                <c:pt idx="1458">
                  <c:v>98.073999999999998</c:v>
                </c:pt>
                <c:pt idx="1459">
                  <c:v>97.522000000000006</c:v>
                </c:pt>
                <c:pt idx="1460">
                  <c:v>97.63</c:v>
                </c:pt>
                <c:pt idx="1461">
                  <c:v>97.543999999999997</c:v>
                </c:pt>
                <c:pt idx="1462">
                  <c:v>97.617999999999995</c:v>
                </c:pt>
                <c:pt idx="1463">
                  <c:v>97.491</c:v>
                </c:pt>
                <c:pt idx="1464">
                  <c:v>97.38</c:v>
                </c:pt>
                <c:pt idx="1465">
                  <c:v>97.811999999999998</c:v>
                </c:pt>
                <c:pt idx="1466">
                  <c:v>97.986999999999995</c:v>
                </c:pt>
                <c:pt idx="1467">
                  <c:v>98.144000000000005</c:v>
                </c:pt>
                <c:pt idx="1468">
                  <c:v>98.141999999999996</c:v>
                </c:pt>
                <c:pt idx="1469">
                  <c:v>98.346999999999994</c:v>
                </c:pt>
                <c:pt idx="1470">
                  <c:v>98.19</c:v>
                </c:pt>
                <c:pt idx="1471">
                  <c:v>98.295000000000002</c:v>
                </c:pt>
                <c:pt idx="1472">
                  <c:v>98.17</c:v>
                </c:pt>
                <c:pt idx="1473">
                  <c:v>97.64</c:v>
                </c:pt>
                <c:pt idx="1474">
                  <c:v>98.081000000000003</c:v>
                </c:pt>
                <c:pt idx="1475">
                  <c:v>97.998999999999995</c:v>
                </c:pt>
                <c:pt idx="1476">
                  <c:v>98.21</c:v>
                </c:pt>
                <c:pt idx="1477">
                  <c:v>98.507000000000005</c:v>
                </c:pt>
                <c:pt idx="1478">
                  <c:v>98.915999999999997</c:v>
                </c:pt>
                <c:pt idx="1479">
                  <c:v>98.915999999999997</c:v>
                </c:pt>
                <c:pt idx="1480">
                  <c:v>99</c:v>
                </c:pt>
                <c:pt idx="1481">
                  <c:v>98.450999999999993</c:v>
                </c:pt>
                <c:pt idx="1482">
                  <c:v>98.414000000000001</c:v>
                </c:pt>
                <c:pt idx="1483">
                  <c:v>98.394000000000005</c:v>
                </c:pt>
                <c:pt idx="1484">
                  <c:v>98.281000000000006</c:v>
                </c:pt>
                <c:pt idx="1485">
                  <c:v>98.325999999999993</c:v>
                </c:pt>
                <c:pt idx="1486">
                  <c:v>98.644999999999996</c:v>
                </c:pt>
                <c:pt idx="1487">
                  <c:v>98.308999999999997</c:v>
                </c:pt>
                <c:pt idx="1488">
                  <c:v>98.257000000000005</c:v>
                </c:pt>
                <c:pt idx="1489">
                  <c:v>98.61</c:v>
                </c:pt>
                <c:pt idx="1490">
                  <c:v>98.260999999999996</c:v>
                </c:pt>
                <c:pt idx="1491">
                  <c:v>98.561000000000007</c:v>
                </c:pt>
                <c:pt idx="1492">
                  <c:v>98.272000000000006</c:v>
                </c:pt>
                <c:pt idx="1493">
                  <c:v>98.513000000000005</c:v>
                </c:pt>
                <c:pt idx="1494">
                  <c:v>98.599000000000004</c:v>
                </c:pt>
                <c:pt idx="1495">
                  <c:v>98.337000000000003</c:v>
                </c:pt>
                <c:pt idx="1496">
                  <c:v>99.037000000000006</c:v>
                </c:pt>
                <c:pt idx="1497">
                  <c:v>99.132000000000005</c:v>
                </c:pt>
                <c:pt idx="1498">
                  <c:v>99.108999999999995</c:v>
                </c:pt>
                <c:pt idx="1499">
                  <c:v>99.376999999999995</c:v>
                </c:pt>
                <c:pt idx="1500">
                  <c:v>99.128</c:v>
                </c:pt>
                <c:pt idx="1501">
                  <c:v>99.019000000000005</c:v>
                </c:pt>
                <c:pt idx="1502">
                  <c:v>98.864000000000004</c:v>
                </c:pt>
                <c:pt idx="1503">
                  <c:v>98.808000000000007</c:v>
                </c:pt>
                <c:pt idx="1504">
                  <c:v>98.966999999999999</c:v>
                </c:pt>
                <c:pt idx="1505">
                  <c:v>99.132999999999996</c:v>
                </c:pt>
                <c:pt idx="1506">
                  <c:v>99.117999999999995</c:v>
                </c:pt>
                <c:pt idx="1507">
                  <c:v>98.700999999999993</c:v>
                </c:pt>
                <c:pt idx="1508">
                  <c:v>98.301000000000002</c:v>
                </c:pt>
                <c:pt idx="1509">
                  <c:v>98.453999999999994</c:v>
                </c:pt>
                <c:pt idx="1510">
                  <c:v>98.287999999999997</c:v>
                </c:pt>
                <c:pt idx="1511">
                  <c:v>98.001999999999995</c:v>
                </c:pt>
                <c:pt idx="1512">
                  <c:v>97.606999999999999</c:v>
                </c:pt>
                <c:pt idx="1513">
                  <c:v>97.281999999999996</c:v>
                </c:pt>
                <c:pt idx="1514">
                  <c:v>97.328000000000003</c:v>
                </c:pt>
                <c:pt idx="1515">
                  <c:v>97.525999999999996</c:v>
                </c:pt>
                <c:pt idx="1516">
                  <c:v>97.491</c:v>
                </c:pt>
                <c:pt idx="1517">
                  <c:v>97.631</c:v>
                </c:pt>
                <c:pt idx="1518">
                  <c:v>97.831000000000003</c:v>
                </c:pt>
                <c:pt idx="1519">
                  <c:v>97.763999999999996</c:v>
                </c:pt>
                <c:pt idx="1520">
                  <c:v>97.69</c:v>
                </c:pt>
                <c:pt idx="1521">
                  <c:v>97.646000000000001</c:v>
                </c:pt>
                <c:pt idx="1522">
                  <c:v>97.352000000000004</c:v>
                </c:pt>
                <c:pt idx="1523">
                  <c:v>97.239000000000004</c:v>
                </c:pt>
                <c:pt idx="1524">
                  <c:v>97.504999999999995</c:v>
                </c:pt>
                <c:pt idx="1525">
                  <c:v>97.983000000000004</c:v>
                </c:pt>
                <c:pt idx="1526">
                  <c:v>97.951999999999998</c:v>
                </c:pt>
                <c:pt idx="1527">
                  <c:v>98.143000000000001</c:v>
                </c:pt>
                <c:pt idx="1528">
                  <c:v>98.352999999999994</c:v>
                </c:pt>
                <c:pt idx="1529">
                  <c:v>98.2</c:v>
                </c:pt>
                <c:pt idx="1530">
                  <c:v>98.308999999999997</c:v>
                </c:pt>
                <c:pt idx="1531">
                  <c:v>98.373000000000005</c:v>
                </c:pt>
                <c:pt idx="1532">
                  <c:v>98.162999999999997</c:v>
                </c:pt>
                <c:pt idx="1533">
                  <c:v>97.998999999999995</c:v>
                </c:pt>
                <c:pt idx="1534">
                  <c:v>97.793999999999997</c:v>
                </c:pt>
                <c:pt idx="1535">
                  <c:v>97.855999999999995</c:v>
                </c:pt>
                <c:pt idx="1536">
                  <c:v>97.933999999999997</c:v>
                </c:pt>
                <c:pt idx="1537">
                  <c:v>97.992999999999995</c:v>
                </c:pt>
                <c:pt idx="1538">
                  <c:v>98.27</c:v>
                </c:pt>
                <c:pt idx="1539">
                  <c:v>98.322999999999993</c:v>
                </c:pt>
                <c:pt idx="1540">
                  <c:v>98.251999999999995</c:v>
                </c:pt>
                <c:pt idx="1541">
                  <c:v>98.421999999999997</c:v>
                </c:pt>
              </c:numCache>
            </c:numRef>
          </c:val>
          <c:smooth val="0"/>
          <c:extLst xmlns:c16r2="http://schemas.microsoft.com/office/drawing/2015/06/chart">
            <c:ext xmlns:c16="http://schemas.microsoft.com/office/drawing/2014/chart" uri="{C3380CC4-5D6E-409C-BE32-E72D297353CC}">
              <c16:uniqueId val="{00000000-DA08-411C-A123-79DB4BB1AEF0}"/>
            </c:ext>
          </c:extLst>
        </c:ser>
        <c:dLbls>
          <c:showLegendKey val="0"/>
          <c:showVal val="0"/>
          <c:showCatName val="0"/>
          <c:showSerName val="0"/>
          <c:showPercent val="0"/>
          <c:showBubbleSize val="0"/>
        </c:dLbls>
        <c:marker val="1"/>
        <c:smooth val="0"/>
        <c:axId val="231364608"/>
        <c:axId val="227932352"/>
      </c:lineChart>
      <c:dateAx>
        <c:axId val="231364608"/>
        <c:scaling>
          <c:orientation val="minMax"/>
          <c:max val="43799"/>
          <c:min val="41944"/>
        </c:scaling>
        <c:delete val="0"/>
        <c:axPos val="b"/>
        <c:numFmt formatCode="mm\-yy" sourceLinked="0"/>
        <c:majorTickMark val="cross"/>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932352"/>
        <c:crosses val="autoZero"/>
        <c:auto val="0"/>
        <c:lblOffset val="100"/>
        <c:baseTimeUnit val="days"/>
        <c:majorUnit val="6"/>
        <c:majorTimeUnit val="months"/>
        <c:minorUnit val="3"/>
        <c:minorTimeUnit val="months"/>
      </c:dateAx>
      <c:valAx>
        <c:axId val="227932352"/>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0.0" sourceLinked="0"/>
        <c:majorTickMark val="in"/>
        <c:minorTickMark val="in"/>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31364608"/>
        <c:crosses val="autoZero"/>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913424855350327E-2"/>
          <c:y val="2.5265573368457965E-2"/>
          <c:w val="0.9394558440417996"/>
          <c:h val="0.81037436634864357"/>
        </c:manualLayout>
      </c:layout>
      <c:lineChart>
        <c:grouping val="standard"/>
        <c:varyColors val="0"/>
        <c:ser>
          <c:idx val="1"/>
          <c:order val="0"/>
          <c:spPr>
            <a:ln w="28575" cap="rnd">
              <a:solidFill>
                <a:srgbClr val="0070C0"/>
              </a:solidFill>
              <a:round/>
            </a:ln>
            <a:effectLst/>
          </c:spPr>
          <c:marker>
            <c:symbol val="none"/>
          </c:marker>
          <c:cat>
            <c:numRef>
              <c:f>CITI!$D$3:$D$1526</c:f>
              <c:numCache>
                <c:formatCode>m/d/yyyy</c:formatCode>
                <c:ptCount val="1524"/>
                <c:pt idx="0">
                  <c:v>41639</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41750</c:v>
                </c:pt>
                <c:pt idx="78">
                  <c:v>41751</c:v>
                </c:pt>
                <c:pt idx="79">
                  <c:v>41752</c:v>
                </c:pt>
                <c:pt idx="80">
                  <c:v>41753</c:v>
                </c:pt>
                <c:pt idx="81">
                  <c:v>41754</c:v>
                </c:pt>
                <c:pt idx="82">
                  <c:v>41757</c:v>
                </c:pt>
                <c:pt idx="83">
                  <c:v>41758</c:v>
                </c:pt>
                <c:pt idx="84">
                  <c:v>41759</c:v>
                </c:pt>
                <c:pt idx="85">
                  <c:v>41760</c:v>
                </c:pt>
                <c:pt idx="86">
                  <c:v>41761</c:v>
                </c:pt>
                <c:pt idx="87">
                  <c:v>41764</c:v>
                </c:pt>
                <c:pt idx="88">
                  <c:v>41765</c:v>
                </c:pt>
                <c:pt idx="89">
                  <c:v>41766</c:v>
                </c:pt>
                <c:pt idx="90">
                  <c:v>41767</c:v>
                </c:pt>
                <c:pt idx="91">
                  <c:v>41768</c:v>
                </c:pt>
                <c:pt idx="92">
                  <c:v>41771</c:v>
                </c:pt>
                <c:pt idx="93">
                  <c:v>41772</c:v>
                </c:pt>
                <c:pt idx="94">
                  <c:v>41773</c:v>
                </c:pt>
                <c:pt idx="95">
                  <c:v>41774</c:v>
                </c:pt>
                <c:pt idx="96">
                  <c:v>41775</c:v>
                </c:pt>
                <c:pt idx="97">
                  <c:v>41778</c:v>
                </c:pt>
                <c:pt idx="98">
                  <c:v>41779</c:v>
                </c:pt>
                <c:pt idx="99">
                  <c:v>41780</c:v>
                </c:pt>
                <c:pt idx="100">
                  <c:v>41781</c:v>
                </c:pt>
                <c:pt idx="101">
                  <c:v>41782</c:v>
                </c:pt>
                <c:pt idx="102">
                  <c:v>41786</c:v>
                </c:pt>
                <c:pt idx="103">
                  <c:v>41787</c:v>
                </c:pt>
                <c:pt idx="104">
                  <c:v>41788</c:v>
                </c:pt>
                <c:pt idx="105">
                  <c:v>41789</c:v>
                </c:pt>
                <c:pt idx="106">
                  <c:v>41792</c:v>
                </c:pt>
                <c:pt idx="107">
                  <c:v>41793</c:v>
                </c:pt>
                <c:pt idx="108">
                  <c:v>41794</c:v>
                </c:pt>
                <c:pt idx="109">
                  <c:v>41795</c:v>
                </c:pt>
                <c:pt idx="110">
                  <c:v>41796</c:v>
                </c:pt>
                <c:pt idx="111">
                  <c:v>41799</c:v>
                </c:pt>
                <c:pt idx="112">
                  <c:v>41800</c:v>
                </c:pt>
                <c:pt idx="113">
                  <c:v>41801</c:v>
                </c:pt>
                <c:pt idx="114">
                  <c:v>41802</c:v>
                </c:pt>
                <c:pt idx="115">
                  <c:v>41803</c:v>
                </c:pt>
                <c:pt idx="116">
                  <c:v>41806</c:v>
                </c:pt>
                <c:pt idx="117">
                  <c:v>41807</c:v>
                </c:pt>
                <c:pt idx="118">
                  <c:v>41808</c:v>
                </c:pt>
                <c:pt idx="119">
                  <c:v>41809</c:v>
                </c:pt>
                <c:pt idx="120">
                  <c:v>41810</c:v>
                </c:pt>
                <c:pt idx="121">
                  <c:v>41813</c:v>
                </c:pt>
                <c:pt idx="122">
                  <c:v>41814</c:v>
                </c:pt>
                <c:pt idx="123">
                  <c:v>41815</c:v>
                </c:pt>
                <c:pt idx="124">
                  <c:v>41816</c:v>
                </c:pt>
                <c:pt idx="125">
                  <c:v>41817</c:v>
                </c:pt>
                <c:pt idx="126">
                  <c:v>41820</c:v>
                </c:pt>
                <c:pt idx="127">
                  <c:v>41821</c:v>
                </c:pt>
                <c:pt idx="128">
                  <c:v>41822</c:v>
                </c:pt>
                <c:pt idx="129">
                  <c:v>41823</c:v>
                </c:pt>
                <c:pt idx="130">
                  <c:v>41824</c:v>
                </c:pt>
                <c:pt idx="131">
                  <c:v>41827</c:v>
                </c:pt>
                <c:pt idx="132">
                  <c:v>41828</c:v>
                </c:pt>
                <c:pt idx="133">
                  <c:v>41829</c:v>
                </c:pt>
                <c:pt idx="134">
                  <c:v>41830</c:v>
                </c:pt>
                <c:pt idx="135">
                  <c:v>41831</c:v>
                </c:pt>
                <c:pt idx="136">
                  <c:v>41834</c:v>
                </c:pt>
                <c:pt idx="137">
                  <c:v>41835</c:v>
                </c:pt>
                <c:pt idx="138">
                  <c:v>41836</c:v>
                </c:pt>
                <c:pt idx="139">
                  <c:v>41837</c:v>
                </c:pt>
                <c:pt idx="140">
                  <c:v>41838</c:v>
                </c:pt>
                <c:pt idx="141">
                  <c:v>41841</c:v>
                </c:pt>
                <c:pt idx="142">
                  <c:v>41842</c:v>
                </c:pt>
                <c:pt idx="143">
                  <c:v>41843</c:v>
                </c:pt>
                <c:pt idx="144">
                  <c:v>41844</c:v>
                </c:pt>
                <c:pt idx="145">
                  <c:v>41845</c:v>
                </c:pt>
                <c:pt idx="146">
                  <c:v>41848</c:v>
                </c:pt>
                <c:pt idx="147">
                  <c:v>41849</c:v>
                </c:pt>
                <c:pt idx="148">
                  <c:v>41850</c:v>
                </c:pt>
                <c:pt idx="149">
                  <c:v>41851</c:v>
                </c:pt>
                <c:pt idx="150">
                  <c:v>41852</c:v>
                </c:pt>
                <c:pt idx="151">
                  <c:v>41855</c:v>
                </c:pt>
                <c:pt idx="152">
                  <c:v>41856</c:v>
                </c:pt>
                <c:pt idx="153">
                  <c:v>41857</c:v>
                </c:pt>
                <c:pt idx="154">
                  <c:v>41858</c:v>
                </c:pt>
                <c:pt idx="155">
                  <c:v>41859</c:v>
                </c:pt>
                <c:pt idx="156">
                  <c:v>41862</c:v>
                </c:pt>
                <c:pt idx="157">
                  <c:v>41863</c:v>
                </c:pt>
                <c:pt idx="158">
                  <c:v>41864</c:v>
                </c:pt>
                <c:pt idx="159">
                  <c:v>41865</c:v>
                </c:pt>
                <c:pt idx="160">
                  <c:v>41866</c:v>
                </c:pt>
                <c:pt idx="161">
                  <c:v>41869</c:v>
                </c:pt>
                <c:pt idx="162">
                  <c:v>41870</c:v>
                </c:pt>
                <c:pt idx="163">
                  <c:v>41871</c:v>
                </c:pt>
                <c:pt idx="164">
                  <c:v>41872</c:v>
                </c:pt>
                <c:pt idx="165">
                  <c:v>41873</c:v>
                </c:pt>
                <c:pt idx="166">
                  <c:v>41876</c:v>
                </c:pt>
                <c:pt idx="167">
                  <c:v>41877</c:v>
                </c:pt>
                <c:pt idx="168">
                  <c:v>41878</c:v>
                </c:pt>
                <c:pt idx="169">
                  <c:v>41879</c:v>
                </c:pt>
                <c:pt idx="170">
                  <c:v>41880</c:v>
                </c:pt>
                <c:pt idx="171">
                  <c:v>41883</c:v>
                </c:pt>
                <c:pt idx="172">
                  <c:v>41884</c:v>
                </c:pt>
                <c:pt idx="173">
                  <c:v>41885</c:v>
                </c:pt>
                <c:pt idx="174">
                  <c:v>41886</c:v>
                </c:pt>
                <c:pt idx="175">
                  <c:v>41887</c:v>
                </c:pt>
                <c:pt idx="176">
                  <c:v>41890</c:v>
                </c:pt>
                <c:pt idx="177">
                  <c:v>41891</c:v>
                </c:pt>
                <c:pt idx="178">
                  <c:v>41892</c:v>
                </c:pt>
                <c:pt idx="179">
                  <c:v>41893</c:v>
                </c:pt>
                <c:pt idx="180">
                  <c:v>41894</c:v>
                </c:pt>
                <c:pt idx="181">
                  <c:v>41897</c:v>
                </c:pt>
                <c:pt idx="182">
                  <c:v>41898</c:v>
                </c:pt>
                <c:pt idx="183">
                  <c:v>41899</c:v>
                </c:pt>
                <c:pt idx="184">
                  <c:v>41900</c:v>
                </c:pt>
                <c:pt idx="185">
                  <c:v>41901</c:v>
                </c:pt>
                <c:pt idx="186">
                  <c:v>41904</c:v>
                </c:pt>
                <c:pt idx="187">
                  <c:v>41905</c:v>
                </c:pt>
                <c:pt idx="188">
                  <c:v>41906</c:v>
                </c:pt>
                <c:pt idx="189">
                  <c:v>41907</c:v>
                </c:pt>
                <c:pt idx="190">
                  <c:v>41908</c:v>
                </c:pt>
                <c:pt idx="191">
                  <c:v>41911</c:v>
                </c:pt>
                <c:pt idx="192">
                  <c:v>41912</c:v>
                </c:pt>
                <c:pt idx="193">
                  <c:v>41913</c:v>
                </c:pt>
                <c:pt idx="194">
                  <c:v>41914</c:v>
                </c:pt>
                <c:pt idx="195">
                  <c:v>41915</c:v>
                </c:pt>
                <c:pt idx="196">
                  <c:v>41918</c:v>
                </c:pt>
                <c:pt idx="197">
                  <c:v>41919</c:v>
                </c:pt>
                <c:pt idx="198">
                  <c:v>41920</c:v>
                </c:pt>
                <c:pt idx="199">
                  <c:v>41921</c:v>
                </c:pt>
                <c:pt idx="200">
                  <c:v>41922</c:v>
                </c:pt>
                <c:pt idx="201">
                  <c:v>41925</c:v>
                </c:pt>
                <c:pt idx="202">
                  <c:v>41926</c:v>
                </c:pt>
                <c:pt idx="203">
                  <c:v>41927</c:v>
                </c:pt>
                <c:pt idx="204">
                  <c:v>41928</c:v>
                </c:pt>
                <c:pt idx="205">
                  <c:v>41929</c:v>
                </c:pt>
                <c:pt idx="206">
                  <c:v>41932</c:v>
                </c:pt>
                <c:pt idx="207">
                  <c:v>41933</c:v>
                </c:pt>
                <c:pt idx="208">
                  <c:v>41934</c:v>
                </c:pt>
                <c:pt idx="209">
                  <c:v>41935</c:v>
                </c:pt>
                <c:pt idx="210">
                  <c:v>41936</c:v>
                </c:pt>
                <c:pt idx="211">
                  <c:v>41939</c:v>
                </c:pt>
                <c:pt idx="212">
                  <c:v>41940</c:v>
                </c:pt>
                <c:pt idx="213">
                  <c:v>41941</c:v>
                </c:pt>
                <c:pt idx="214">
                  <c:v>41942</c:v>
                </c:pt>
                <c:pt idx="215">
                  <c:v>41943</c:v>
                </c:pt>
                <c:pt idx="216">
                  <c:v>41946</c:v>
                </c:pt>
                <c:pt idx="217">
                  <c:v>41947</c:v>
                </c:pt>
                <c:pt idx="218">
                  <c:v>41948</c:v>
                </c:pt>
                <c:pt idx="219">
                  <c:v>41949</c:v>
                </c:pt>
                <c:pt idx="220">
                  <c:v>41950</c:v>
                </c:pt>
                <c:pt idx="221">
                  <c:v>41953</c:v>
                </c:pt>
                <c:pt idx="222">
                  <c:v>41954</c:v>
                </c:pt>
                <c:pt idx="223">
                  <c:v>41955</c:v>
                </c:pt>
                <c:pt idx="224">
                  <c:v>41956</c:v>
                </c:pt>
                <c:pt idx="225">
                  <c:v>41957</c:v>
                </c:pt>
                <c:pt idx="226">
                  <c:v>41960</c:v>
                </c:pt>
                <c:pt idx="227">
                  <c:v>41961</c:v>
                </c:pt>
                <c:pt idx="228">
                  <c:v>41962</c:v>
                </c:pt>
                <c:pt idx="229">
                  <c:v>41963</c:v>
                </c:pt>
                <c:pt idx="230">
                  <c:v>41964</c:v>
                </c:pt>
                <c:pt idx="231">
                  <c:v>41967</c:v>
                </c:pt>
                <c:pt idx="232">
                  <c:v>41968</c:v>
                </c:pt>
                <c:pt idx="233">
                  <c:v>41969</c:v>
                </c:pt>
                <c:pt idx="234">
                  <c:v>41970</c:v>
                </c:pt>
                <c:pt idx="235">
                  <c:v>41971</c:v>
                </c:pt>
                <c:pt idx="236">
                  <c:v>41974</c:v>
                </c:pt>
                <c:pt idx="237">
                  <c:v>41975</c:v>
                </c:pt>
                <c:pt idx="238">
                  <c:v>41976</c:v>
                </c:pt>
                <c:pt idx="239">
                  <c:v>41977</c:v>
                </c:pt>
                <c:pt idx="240">
                  <c:v>41978</c:v>
                </c:pt>
                <c:pt idx="241">
                  <c:v>41981</c:v>
                </c:pt>
                <c:pt idx="242">
                  <c:v>41982</c:v>
                </c:pt>
                <c:pt idx="243">
                  <c:v>41983</c:v>
                </c:pt>
                <c:pt idx="244">
                  <c:v>41984</c:v>
                </c:pt>
                <c:pt idx="245">
                  <c:v>41985</c:v>
                </c:pt>
                <c:pt idx="246">
                  <c:v>41988</c:v>
                </c:pt>
                <c:pt idx="247">
                  <c:v>41989</c:v>
                </c:pt>
                <c:pt idx="248">
                  <c:v>41990</c:v>
                </c:pt>
                <c:pt idx="249">
                  <c:v>41991</c:v>
                </c:pt>
                <c:pt idx="250">
                  <c:v>41992</c:v>
                </c:pt>
                <c:pt idx="251">
                  <c:v>41995</c:v>
                </c:pt>
                <c:pt idx="252">
                  <c:v>41996</c:v>
                </c:pt>
                <c:pt idx="253">
                  <c:v>41997</c:v>
                </c:pt>
                <c:pt idx="254">
                  <c:v>41999</c:v>
                </c:pt>
                <c:pt idx="255">
                  <c:v>42002</c:v>
                </c:pt>
                <c:pt idx="256">
                  <c:v>42003</c:v>
                </c:pt>
                <c:pt idx="257">
                  <c:v>42004</c:v>
                </c:pt>
                <c:pt idx="258">
                  <c:v>42006</c:v>
                </c:pt>
                <c:pt idx="259">
                  <c:v>42009</c:v>
                </c:pt>
                <c:pt idx="260">
                  <c:v>42010</c:v>
                </c:pt>
                <c:pt idx="261">
                  <c:v>42011</c:v>
                </c:pt>
                <c:pt idx="262">
                  <c:v>42012</c:v>
                </c:pt>
                <c:pt idx="263">
                  <c:v>42013</c:v>
                </c:pt>
                <c:pt idx="264">
                  <c:v>42016</c:v>
                </c:pt>
                <c:pt idx="265">
                  <c:v>42017</c:v>
                </c:pt>
                <c:pt idx="266">
                  <c:v>42018</c:v>
                </c:pt>
                <c:pt idx="267">
                  <c:v>42019</c:v>
                </c:pt>
                <c:pt idx="268">
                  <c:v>42020</c:v>
                </c:pt>
                <c:pt idx="269">
                  <c:v>42023</c:v>
                </c:pt>
                <c:pt idx="270">
                  <c:v>42024</c:v>
                </c:pt>
                <c:pt idx="271">
                  <c:v>42025</c:v>
                </c:pt>
                <c:pt idx="272">
                  <c:v>42026</c:v>
                </c:pt>
                <c:pt idx="273">
                  <c:v>42027</c:v>
                </c:pt>
                <c:pt idx="274">
                  <c:v>42030</c:v>
                </c:pt>
                <c:pt idx="275">
                  <c:v>42031</c:v>
                </c:pt>
                <c:pt idx="276">
                  <c:v>42032</c:v>
                </c:pt>
                <c:pt idx="277">
                  <c:v>42033</c:v>
                </c:pt>
                <c:pt idx="278">
                  <c:v>42034</c:v>
                </c:pt>
                <c:pt idx="279">
                  <c:v>42037</c:v>
                </c:pt>
                <c:pt idx="280">
                  <c:v>42038</c:v>
                </c:pt>
                <c:pt idx="281">
                  <c:v>42039</c:v>
                </c:pt>
                <c:pt idx="282">
                  <c:v>42040</c:v>
                </c:pt>
                <c:pt idx="283">
                  <c:v>42041</c:v>
                </c:pt>
                <c:pt idx="284">
                  <c:v>42044</c:v>
                </c:pt>
                <c:pt idx="285">
                  <c:v>42045</c:v>
                </c:pt>
                <c:pt idx="286">
                  <c:v>42046</c:v>
                </c:pt>
                <c:pt idx="287">
                  <c:v>42047</c:v>
                </c:pt>
                <c:pt idx="288">
                  <c:v>42048</c:v>
                </c:pt>
                <c:pt idx="289">
                  <c:v>42051</c:v>
                </c:pt>
                <c:pt idx="290">
                  <c:v>42052</c:v>
                </c:pt>
                <c:pt idx="291">
                  <c:v>42053</c:v>
                </c:pt>
                <c:pt idx="292">
                  <c:v>42054</c:v>
                </c:pt>
                <c:pt idx="293">
                  <c:v>42055</c:v>
                </c:pt>
                <c:pt idx="294">
                  <c:v>42058</c:v>
                </c:pt>
                <c:pt idx="295">
                  <c:v>42059</c:v>
                </c:pt>
                <c:pt idx="296">
                  <c:v>42060</c:v>
                </c:pt>
                <c:pt idx="297">
                  <c:v>42061</c:v>
                </c:pt>
                <c:pt idx="298">
                  <c:v>42062</c:v>
                </c:pt>
                <c:pt idx="299">
                  <c:v>42065</c:v>
                </c:pt>
                <c:pt idx="300">
                  <c:v>42066</c:v>
                </c:pt>
                <c:pt idx="301">
                  <c:v>42067</c:v>
                </c:pt>
                <c:pt idx="302">
                  <c:v>42068</c:v>
                </c:pt>
                <c:pt idx="303">
                  <c:v>42069</c:v>
                </c:pt>
                <c:pt idx="304">
                  <c:v>42072</c:v>
                </c:pt>
                <c:pt idx="305">
                  <c:v>42073</c:v>
                </c:pt>
                <c:pt idx="306">
                  <c:v>42074</c:v>
                </c:pt>
                <c:pt idx="307">
                  <c:v>42075</c:v>
                </c:pt>
                <c:pt idx="308">
                  <c:v>42076</c:v>
                </c:pt>
                <c:pt idx="309">
                  <c:v>42079</c:v>
                </c:pt>
                <c:pt idx="310">
                  <c:v>42080</c:v>
                </c:pt>
                <c:pt idx="311">
                  <c:v>42081</c:v>
                </c:pt>
                <c:pt idx="312">
                  <c:v>42082</c:v>
                </c:pt>
                <c:pt idx="313">
                  <c:v>42083</c:v>
                </c:pt>
                <c:pt idx="314">
                  <c:v>42086</c:v>
                </c:pt>
                <c:pt idx="315">
                  <c:v>42087</c:v>
                </c:pt>
                <c:pt idx="316">
                  <c:v>42088</c:v>
                </c:pt>
                <c:pt idx="317">
                  <c:v>42089</c:v>
                </c:pt>
                <c:pt idx="318">
                  <c:v>42090</c:v>
                </c:pt>
                <c:pt idx="319">
                  <c:v>42093</c:v>
                </c:pt>
                <c:pt idx="320">
                  <c:v>42094</c:v>
                </c:pt>
                <c:pt idx="321">
                  <c:v>42095</c:v>
                </c:pt>
                <c:pt idx="322">
                  <c:v>42096</c:v>
                </c:pt>
                <c:pt idx="323">
                  <c:v>42097</c:v>
                </c:pt>
                <c:pt idx="324">
                  <c:v>42100</c:v>
                </c:pt>
                <c:pt idx="325">
                  <c:v>42101</c:v>
                </c:pt>
                <c:pt idx="326">
                  <c:v>42102</c:v>
                </c:pt>
                <c:pt idx="327">
                  <c:v>42103</c:v>
                </c:pt>
                <c:pt idx="328">
                  <c:v>42104</c:v>
                </c:pt>
                <c:pt idx="329">
                  <c:v>42107</c:v>
                </c:pt>
                <c:pt idx="330">
                  <c:v>42108</c:v>
                </c:pt>
                <c:pt idx="331">
                  <c:v>42109</c:v>
                </c:pt>
                <c:pt idx="332">
                  <c:v>42110</c:v>
                </c:pt>
                <c:pt idx="333">
                  <c:v>42111</c:v>
                </c:pt>
                <c:pt idx="334">
                  <c:v>42114</c:v>
                </c:pt>
                <c:pt idx="335">
                  <c:v>42115</c:v>
                </c:pt>
                <c:pt idx="336">
                  <c:v>42116</c:v>
                </c:pt>
                <c:pt idx="337">
                  <c:v>42117</c:v>
                </c:pt>
                <c:pt idx="338">
                  <c:v>42118</c:v>
                </c:pt>
                <c:pt idx="339">
                  <c:v>42121</c:v>
                </c:pt>
                <c:pt idx="340">
                  <c:v>42122</c:v>
                </c:pt>
                <c:pt idx="341">
                  <c:v>42123</c:v>
                </c:pt>
                <c:pt idx="342">
                  <c:v>42124</c:v>
                </c:pt>
                <c:pt idx="343">
                  <c:v>42125</c:v>
                </c:pt>
                <c:pt idx="344">
                  <c:v>42128</c:v>
                </c:pt>
                <c:pt idx="345">
                  <c:v>42129</c:v>
                </c:pt>
                <c:pt idx="346">
                  <c:v>42130</c:v>
                </c:pt>
                <c:pt idx="347">
                  <c:v>42131</c:v>
                </c:pt>
                <c:pt idx="348">
                  <c:v>42132</c:v>
                </c:pt>
                <c:pt idx="349">
                  <c:v>42135</c:v>
                </c:pt>
                <c:pt idx="350">
                  <c:v>42136</c:v>
                </c:pt>
                <c:pt idx="351">
                  <c:v>42137</c:v>
                </c:pt>
                <c:pt idx="352">
                  <c:v>42138</c:v>
                </c:pt>
                <c:pt idx="353">
                  <c:v>42139</c:v>
                </c:pt>
                <c:pt idx="354">
                  <c:v>42142</c:v>
                </c:pt>
                <c:pt idx="355">
                  <c:v>42143</c:v>
                </c:pt>
                <c:pt idx="356">
                  <c:v>42144</c:v>
                </c:pt>
                <c:pt idx="357">
                  <c:v>42145</c:v>
                </c:pt>
                <c:pt idx="358">
                  <c:v>42146</c:v>
                </c:pt>
                <c:pt idx="359">
                  <c:v>42150</c:v>
                </c:pt>
                <c:pt idx="360">
                  <c:v>42151</c:v>
                </c:pt>
                <c:pt idx="361">
                  <c:v>42152</c:v>
                </c:pt>
                <c:pt idx="362">
                  <c:v>42153</c:v>
                </c:pt>
                <c:pt idx="363">
                  <c:v>42156</c:v>
                </c:pt>
                <c:pt idx="364">
                  <c:v>42157</c:v>
                </c:pt>
                <c:pt idx="365">
                  <c:v>42158</c:v>
                </c:pt>
                <c:pt idx="366">
                  <c:v>42159</c:v>
                </c:pt>
                <c:pt idx="367">
                  <c:v>42160</c:v>
                </c:pt>
                <c:pt idx="368">
                  <c:v>42163</c:v>
                </c:pt>
                <c:pt idx="369">
                  <c:v>42164</c:v>
                </c:pt>
                <c:pt idx="370">
                  <c:v>42165</c:v>
                </c:pt>
                <c:pt idx="371">
                  <c:v>42166</c:v>
                </c:pt>
                <c:pt idx="372">
                  <c:v>42167</c:v>
                </c:pt>
                <c:pt idx="373">
                  <c:v>42170</c:v>
                </c:pt>
                <c:pt idx="374">
                  <c:v>42171</c:v>
                </c:pt>
                <c:pt idx="375">
                  <c:v>42172</c:v>
                </c:pt>
                <c:pt idx="376">
                  <c:v>42173</c:v>
                </c:pt>
                <c:pt idx="377">
                  <c:v>42174</c:v>
                </c:pt>
                <c:pt idx="378">
                  <c:v>42177</c:v>
                </c:pt>
                <c:pt idx="379">
                  <c:v>42178</c:v>
                </c:pt>
                <c:pt idx="380">
                  <c:v>42179</c:v>
                </c:pt>
                <c:pt idx="381">
                  <c:v>42180</c:v>
                </c:pt>
                <c:pt idx="382">
                  <c:v>42181</c:v>
                </c:pt>
                <c:pt idx="383">
                  <c:v>42184</c:v>
                </c:pt>
                <c:pt idx="384">
                  <c:v>42185</c:v>
                </c:pt>
                <c:pt idx="385">
                  <c:v>42186</c:v>
                </c:pt>
                <c:pt idx="386">
                  <c:v>42187</c:v>
                </c:pt>
                <c:pt idx="387">
                  <c:v>42188</c:v>
                </c:pt>
                <c:pt idx="388">
                  <c:v>42191</c:v>
                </c:pt>
                <c:pt idx="389">
                  <c:v>42192</c:v>
                </c:pt>
                <c:pt idx="390">
                  <c:v>42193</c:v>
                </c:pt>
                <c:pt idx="391">
                  <c:v>42194</c:v>
                </c:pt>
                <c:pt idx="392">
                  <c:v>42195</c:v>
                </c:pt>
                <c:pt idx="393">
                  <c:v>42198</c:v>
                </c:pt>
                <c:pt idx="394">
                  <c:v>42199</c:v>
                </c:pt>
                <c:pt idx="395">
                  <c:v>42200</c:v>
                </c:pt>
                <c:pt idx="396">
                  <c:v>42201</c:v>
                </c:pt>
                <c:pt idx="397">
                  <c:v>42202</c:v>
                </c:pt>
                <c:pt idx="398">
                  <c:v>42205</c:v>
                </c:pt>
                <c:pt idx="399">
                  <c:v>42206</c:v>
                </c:pt>
                <c:pt idx="400">
                  <c:v>42207</c:v>
                </c:pt>
                <c:pt idx="401">
                  <c:v>42208</c:v>
                </c:pt>
                <c:pt idx="402">
                  <c:v>42209</c:v>
                </c:pt>
                <c:pt idx="403">
                  <c:v>42212</c:v>
                </c:pt>
                <c:pt idx="404">
                  <c:v>42213</c:v>
                </c:pt>
                <c:pt idx="405">
                  <c:v>42214</c:v>
                </c:pt>
                <c:pt idx="406">
                  <c:v>42215</c:v>
                </c:pt>
                <c:pt idx="407">
                  <c:v>42216</c:v>
                </c:pt>
                <c:pt idx="408">
                  <c:v>42219</c:v>
                </c:pt>
                <c:pt idx="409">
                  <c:v>42220</c:v>
                </c:pt>
                <c:pt idx="410">
                  <c:v>42221</c:v>
                </c:pt>
                <c:pt idx="411">
                  <c:v>42222</c:v>
                </c:pt>
                <c:pt idx="412">
                  <c:v>42223</c:v>
                </c:pt>
                <c:pt idx="413">
                  <c:v>42226</c:v>
                </c:pt>
                <c:pt idx="414">
                  <c:v>42227</c:v>
                </c:pt>
                <c:pt idx="415">
                  <c:v>42228</c:v>
                </c:pt>
                <c:pt idx="416">
                  <c:v>42229</c:v>
                </c:pt>
                <c:pt idx="417">
                  <c:v>42230</c:v>
                </c:pt>
                <c:pt idx="418">
                  <c:v>42233</c:v>
                </c:pt>
                <c:pt idx="419">
                  <c:v>42234</c:v>
                </c:pt>
                <c:pt idx="420">
                  <c:v>42235</c:v>
                </c:pt>
                <c:pt idx="421">
                  <c:v>42236</c:v>
                </c:pt>
                <c:pt idx="422">
                  <c:v>42237</c:v>
                </c:pt>
                <c:pt idx="423">
                  <c:v>42240</c:v>
                </c:pt>
                <c:pt idx="424">
                  <c:v>42241</c:v>
                </c:pt>
                <c:pt idx="425">
                  <c:v>42242</c:v>
                </c:pt>
                <c:pt idx="426">
                  <c:v>42243</c:v>
                </c:pt>
                <c:pt idx="427">
                  <c:v>42244</c:v>
                </c:pt>
                <c:pt idx="428">
                  <c:v>42247</c:v>
                </c:pt>
                <c:pt idx="429">
                  <c:v>42248</c:v>
                </c:pt>
                <c:pt idx="430">
                  <c:v>42249</c:v>
                </c:pt>
                <c:pt idx="431">
                  <c:v>42250</c:v>
                </c:pt>
                <c:pt idx="432">
                  <c:v>42251</c:v>
                </c:pt>
                <c:pt idx="433">
                  <c:v>42254</c:v>
                </c:pt>
                <c:pt idx="434">
                  <c:v>42255</c:v>
                </c:pt>
                <c:pt idx="435">
                  <c:v>42256</c:v>
                </c:pt>
                <c:pt idx="436">
                  <c:v>42257</c:v>
                </c:pt>
                <c:pt idx="437">
                  <c:v>42258</c:v>
                </c:pt>
                <c:pt idx="438">
                  <c:v>42261</c:v>
                </c:pt>
                <c:pt idx="439">
                  <c:v>42262</c:v>
                </c:pt>
                <c:pt idx="440">
                  <c:v>42263</c:v>
                </c:pt>
                <c:pt idx="441">
                  <c:v>42264</c:v>
                </c:pt>
                <c:pt idx="442">
                  <c:v>42265</c:v>
                </c:pt>
                <c:pt idx="443">
                  <c:v>42268</c:v>
                </c:pt>
                <c:pt idx="444">
                  <c:v>42269</c:v>
                </c:pt>
                <c:pt idx="445">
                  <c:v>42270</c:v>
                </c:pt>
                <c:pt idx="446">
                  <c:v>42271</c:v>
                </c:pt>
                <c:pt idx="447">
                  <c:v>42272</c:v>
                </c:pt>
                <c:pt idx="448">
                  <c:v>42275</c:v>
                </c:pt>
                <c:pt idx="449">
                  <c:v>42276</c:v>
                </c:pt>
                <c:pt idx="450">
                  <c:v>42277</c:v>
                </c:pt>
                <c:pt idx="451">
                  <c:v>42278</c:v>
                </c:pt>
                <c:pt idx="452">
                  <c:v>42279</c:v>
                </c:pt>
                <c:pt idx="453">
                  <c:v>42282</c:v>
                </c:pt>
                <c:pt idx="454">
                  <c:v>42283</c:v>
                </c:pt>
                <c:pt idx="455">
                  <c:v>42284</c:v>
                </c:pt>
                <c:pt idx="456">
                  <c:v>42285</c:v>
                </c:pt>
                <c:pt idx="457">
                  <c:v>42286</c:v>
                </c:pt>
                <c:pt idx="458">
                  <c:v>42289</c:v>
                </c:pt>
                <c:pt idx="459">
                  <c:v>42290</c:v>
                </c:pt>
                <c:pt idx="460">
                  <c:v>42291</c:v>
                </c:pt>
                <c:pt idx="461">
                  <c:v>42292</c:v>
                </c:pt>
                <c:pt idx="462">
                  <c:v>42293</c:v>
                </c:pt>
                <c:pt idx="463">
                  <c:v>42296</c:v>
                </c:pt>
                <c:pt idx="464">
                  <c:v>42297</c:v>
                </c:pt>
                <c:pt idx="465">
                  <c:v>42298</c:v>
                </c:pt>
                <c:pt idx="466">
                  <c:v>42299</c:v>
                </c:pt>
                <c:pt idx="467">
                  <c:v>42300</c:v>
                </c:pt>
                <c:pt idx="468">
                  <c:v>42303</c:v>
                </c:pt>
                <c:pt idx="469">
                  <c:v>42304</c:v>
                </c:pt>
                <c:pt idx="470">
                  <c:v>42305</c:v>
                </c:pt>
                <c:pt idx="471">
                  <c:v>42306</c:v>
                </c:pt>
                <c:pt idx="472">
                  <c:v>42307</c:v>
                </c:pt>
                <c:pt idx="473">
                  <c:v>42310</c:v>
                </c:pt>
                <c:pt idx="474">
                  <c:v>42311</c:v>
                </c:pt>
                <c:pt idx="475">
                  <c:v>42312</c:v>
                </c:pt>
                <c:pt idx="476">
                  <c:v>42313</c:v>
                </c:pt>
                <c:pt idx="477">
                  <c:v>42314</c:v>
                </c:pt>
                <c:pt idx="478">
                  <c:v>42317</c:v>
                </c:pt>
                <c:pt idx="479">
                  <c:v>42318</c:v>
                </c:pt>
                <c:pt idx="480">
                  <c:v>42319</c:v>
                </c:pt>
                <c:pt idx="481">
                  <c:v>42320</c:v>
                </c:pt>
                <c:pt idx="482">
                  <c:v>42321</c:v>
                </c:pt>
                <c:pt idx="483">
                  <c:v>42324</c:v>
                </c:pt>
                <c:pt idx="484">
                  <c:v>42325</c:v>
                </c:pt>
                <c:pt idx="485">
                  <c:v>42326</c:v>
                </c:pt>
                <c:pt idx="486">
                  <c:v>42327</c:v>
                </c:pt>
                <c:pt idx="487">
                  <c:v>42328</c:v>
                </c:pt>
                <c:pt idx="488">
                  <c:v>42331</c:v>
                </c:pt>
                <c:pt idx="489">
                  <c:v>42332</c:v>
                </c:pt>
                <c:pt idx="490">
                  <c:v>42333</c:v>
                </c:pt>
                <c:pt idx="491">
                  <c:v>42334</c:v>
                </c:pt>
                <c:pt idx="492">
                  <c:v>42335</c:v>
                </c:pt>
                <c:pt idx="493">
                  <c:v>42338</c:v>
                </c:pt>
                <c:pt idx="494">
                  <c:v>42339</c:v>
                </c:pt>
                <c:pt idx="495">
                  <c:v>42340</c:v>
                </c:pt>
                <c:pt idx="496">
                  <c:v>42341</c:v>
                </c:pt>
                <c:pt idx="497">
                  <c:v>42342</c:v>
                </c:pt>
                <c:pt idx="498">
                  <c:v>42345</c:v>
                </c:pt>
                <c:pt idx="499">
                  <c:v>42346</c:v>
                </c:pt>
                <c:pt idx="500">
                  <c:v>42347</c:v>
                </c:pt>
                <c:pt idx="501">
                  <c:v>42348</c:v>
                </c:pt>
                <c:pt idx="502">
                  <c:v>42349</c:v>
                </c:pt>
                <c:pt idx="503">
                  <c:v>42352</c:v>
                </c:pt>
                <c:pt idx="504">
                  <c:v>42353</c:v>
                </c:pt>
                <c:pt idx="505">
                  <c:v>42354</c:v>
                </c:pt>
                <c:pt idx="506">
                  <c:v>42355</c:v>
                </c:pt>
                <c:pt idx="507">
                  <c:v>42356</c:v>
                </c:pt>
                <c:pt idx="508">
                  <c:v>42359</c:v>
                </c:pt>
                <c:pt idx="509">
                  <c:v>42360</c:v>
                </c:pt>
                <c:pt idx="510">
                  <c:v>42361</c:v>
                </c:pt>
                <c:pt idx="511">
                  <c:v>42362</c:v>
                </c:pt>
                <c:pt idx="512">
                  <c:v>42366</c:v>
                </c:pt>
                <c:pt idx="513">
                  <c:v>42367</c:v>
                </c:pt>
                <c:pt idx="514">
                  <c:v>42368</c:v>
                </c:pt>
                <c:pt idx="515">
                  <c:v>42369</c:v>
                </c:pt>
                <c:pt idx="516">
                  <c:v>42370</c:v>
                </c:pt>
                <c:pt idx="517">
                  <c:v>42373</c:v>
                </c:pt>
                <c:pt idx="518">
                  <c:v>42374</c:v>
                </c:pt>
                <c:pt idx="519">
                  <c:v>42375</c:v>
                </c:pt>
                <c:pt idx="520">
                  <c:v>42376</c:v>
                </c:pt>
                <c:pt idx="521">
                  <c:v>42377</c:v>
                </c:pt>
                <c:pt idx="522">
                  <c:v>42380</c:v>
                </c:pt>
                <c:pt idx="523">
                  <c:v>42381</c:v>
                </c:pt>
                <c:pt idx="524">
                  <c:v>42382</c:v>
                </c:pt>
                <c:pt idx="525">
                  <c:v>42383</c:v>
                </c:pt>
                <c:pt idx="526">
                  <c:v>42384</c:v>
                </c:pt>
                <c:pt idx="527">
                  <c:v>42387</c:v>
                </c:pt>
                <c:pt idx="528">
                  <c:v>42388</c:v>
                </c:pt>
                <c:pt idx="529">
                  <c:v>42389</c:v>
                </c:pt>
                <c:pt idx="530">
                  <c:v>42390</c:v>
                </c:pt>
                <c:pt idx="531">
                  <c:v>42391</c:v>
                </c:pt>
                <c:pt idx="532">
                  <c:v>42394</c:v>
                </c:pt>
                <c:pt idx="533">
                  <c:v>42395</c:v>
                </c:pt>
                <c:pt idx="534">
                  <c:v>42396</c:v>
                </c:pt>
                <c:pt idx="535">
                  <c:v>42397</c:v>
                </c:pt>
                <c:pt idx="536">
                  <c:v>42398</c:v>
                </c:pt>
                <c:pt idx="537">
                  <c:v>42401</c:v>
                </c:pt>
                <c:pt idx="538">
                  <c:v>42402</c:v>
                </c:pt>
                <c:pt idx="539">
                  <c:v>42403</c:v>
                </c:pt>
                <c:pt idx="540">
                  <c:v>42404</c:v>
                </c:pt>
                <c:pt idx="541">
                  <c:v>42405</c:v>
                </c:pt>
                <c:pt idx="542">
                  <c:v>42408</c:v>
                </c:pt>
                <c:pt idx="543">
                  <c:v>42409</c:v>
                </c:pt>
                <c:pt idx="544">
                  <c:v>42410</c:v>
                </c:pt>
                <c:pt idx="545">
                  <c:v>42411</c:v>
                </c:pt>
                <c:pt idx="546">
                  <c:v>42412</c:v>
                </c:pt>
                <c:pt idx="547">
                  <c:v>42415</c:v>
                </c:pt>
                <c:pt idx="548">
                  <c:v>42416</c:v>
                </c:pt>
                <c:pt idx="549">
                  <c:v>42417</c:v>
                </c:pt>
                <c:pt idx="550">
                  <c:v>42418</c:v>
                </c:pt>
                <c:pt idx="551">
                  <c:v>42419</c:v>
                </c:pt>
                <c:pt idx="552">
                  <c:v>42422</c:v>
                </c:pt>
                <c:pt idx="553">
                  <c:v>42423</c:v>
                </c:pt>
                <c:pt idx="554">
                  <c:v>42424</c:v>
                </c:pt>
                <c:pt idx="555">
                  <c:v>42425</c:v>
                </c:pt>
                <c:pt idx="556">
                  <c:v>42426</c:v>
                </c:pt>
                <c:pt idx="557">
                  <c:v>42429</c:v>
                </c:pt>
                <c:pt idx="558">
                  <c:v>42430</c:v>
                </c:pt>
                <c:pt idx="559">
                  <c:v>42431</c:v>
                </c:pt>
                <c:pt idx="560">
                  <c:v>42432</c:v>
                </c:pt>
                <c:pt idx="561">
                  <c:v>42433</c:v>
                </c:pt>
                <c:pt idx="562">
                  <c:v>42436</c:v>
                </c:pt>
                <c:pt idx="563">
                  <c:v>42437</c:v>
                </c:pt>
                <c:pt idx="564">
                  <c:v>42438</c:v>
                </c:pt>
                <c:pt idx="565">
                  <c:v>42439</c:v>
                </c:pt>
                <c:pt idx="566">
                  <c:v>42440</c:v>
                </c:pt>
                <c:pt idx="567">
                  <c:v>42443</c:v>
                </c:pt>
                <c:pt idx="568">
                  <c:v>42444</c:v>
                </c:pt>
                <c:pt idx="569">
                  <c:v>42445</c:v>
                </c:pt>
                <c:pt idx="570">
                  <c:v>42446</c:v>
                </c:pt>
                <c:pt idx="571">
                  <c:v>42447</c:v>
                </c:pt>
                <c:pt idx="572">
                  <c:v>42450</c:v>
                </c:pt>
                <c:pt idx="573">
                  <c:v>42451</c:v>
                </c:pt>
                <c:pt idx="574">
                  <c:v>42452</c:v>
                </c:pt>
                <c:pt idx="575">
                  <c:v>42453</c:v>
                </c:pt>
                <c:pt idx="576">
                  <c:v>42454</c:v>
                </c:pt>
                <c:pt idx="577">
                  <c:v>42457</c:v>
                </c:pt>
                <c:pt idx="578">
                  <c:v>42458</c:v>
                </c:pt>
                <c:pt idx="579">
                  <c:v>42459</c:v>
                </c:pt>
                <c:pt idx="580">
                  <c:v>42460</c:v>
                </c:pt>
                <c:pt idx="581">
                  <c:v>42461</c:v>
                </c:pt>
                <c:pt idx="582">
                  <c:v>42464</c:v>
                </c:pt>
                <c:pt idx="583">
                  <c:v>42465</c:v>
                </c:pt>
                <c:pt idx="584">
                  <c:v>42466</c:v>
                </c:pt>
                <c:pt idx="585">
                  <c:v>42467</c:v>
                </c:pt>
                <c:pt idx="586">
                  <c:v>42468</c:v>
                </c:pt>
                <c:pt idx="587">
                  <c:v>42471</c:v>
                </c:pt>
                <c:pt idx="588">
                  <c:v>42472</c:v>
                </c:pt>
                <c:pt idx="589">
                  <c:v>42473</c:v>
                </c:pt>
                <c:pt idx="590">
                  <c:v>42474</c:v>
                </c:pt>
                <c:pt idx="591">
                  <c:v>42475</c:v>
                </c:pt>
                <c:pt idx="592">
                  <c:v>42478</c:v>
                </c:pt>
                <c:pt idx="593">
                  <c:v>42479</c:v>
                </c:pt>
                <c:pt idx="594">
                  <c:v>42480</c:v>
                </c:pt>
                <c:pt idx="595">
                  <c:v>42481</c:v>
                </c:pt>
                <c:pt idx="596">
                  <c:v>42482</c:v>
                </c:pt>
                <c:pt idx="597">
                  <c:v>42485</c:v>
                </c:pt>
                <c:pt idx="598">
                  <c:v>42486</c:v>
                </c:pt>
                <c:pt idx="599">
                  <c:v>42487</c:v>
                </c:pt>
                <c:pt idx="600">
                  <c:v>42488</c:v>
                </c:pt>
                <c:pt idx="601">
                  <c:v>42489</c:v>
                </c:pt>
                <c:pt idx="602">
                  <c:v>42492</c:v>
                </c:pt>
                <c:pt idx="603">
                  <c:v>42493</c:v>
                </c:pt>
                <c:pt idx="604">
                  <c:v>42494</c:v>
                </c:pt>
                <c:pt idx="605">
                  <c:v>42495</c:v>
                </c:pt>
                <c:pt idx="606">
                  <c:v>42496</c:v>
                </c:pt>
                <c:pt idx="607">
                  <c:v>42499</c:v>
                </c:pt>
                <c:pt idx="608">
                  <c:v>42500</c:v>
                </c:pt>
                <c:pt idx="609">
                  <c:v>42501</c:v>
                </c:pt>
                <c:pt idx="610">
                  <c:v>42502</c:v>
                </c:pt>
                <c:pt idx="611">
                  <c:v>42503</c:v>
                </c:pt>
                <c:pt idx="612">
                  <c:v>42506</c:v>
                </c:pt>
                <c:pt idx="613">
                  <c:v>42507</c:v>
                </c:pt>
                <c:pt idx="614">
                  <c:v>42508</c:v>
                </c:pt>
                <c:pt idx="615">
                  <c:v>42509</c:v>
                </c:pt>
                <c:pt idx="616">
                  <c:v>42510</c:v>
                </c:pt>
                <c:pt idx="617">
                  <c:v>42513</c:v>
                </c:pt>
                <c:pt idx="618">
                  <c:v>42514</c:v>
                </c:pt>
                <c:pt idx="619">
                  <c:v>42515</c:v>
                </c:pt>
                <c:pt idx="620">
                  <c:v>42516</c:v>
                </c:pt>
                <c:pt idx="621">
                  <c:v>42517</c:v>
                </c:pt>
                <c:pt idx="622">
                  <c:v>42521</c:v>
                </c:pt>
                <c:pt idx="623">
                  <c:v>42522</c:v>
                </c:pt>
                <c:pt idx="624">
                  <c:v>42523</c:v>
                </c:pt>
                <c:pt idx="625">
                  <c:v>42524</c:v>
                </c:pt>
                <c:pt idx="626">
                  <c:v>42527</c:v>
                </c:pt>
                <c:pt idx="627">
                  <c:v>42528</c:v>
                </c:pt>
                <c:pt idx="628">
                  <c:v>42529</c:v>
                </c:pt>
                <c:pt idx="629">
                  <c:v>42530</c:v>
                </c:pt>
                <c:pt idx="630">
                  <c:v>42531</c:v>
                </c:pt>
                <c:pt idx="631">
                  <c:v>42534</c:v>
                </c:pt>
                <c:pt idx="632">
                  <c:v>42535</c:v>
                </c:pt>
                <c:pt idx="633">
                  <c:v>42536</c:v>
                </c:pt>
                <c:pt idx="634">
                  <c:v>42537</c:v>
                </c:pt>
                <c:pt idx="635">
                  <c:v>42538</c:v>
                </c:pt>
                <c:pt idx="636">
                  <c:v>42541</c:v>
                </c:pt>
                <c:pt idx="637">
                  <c:v>42542</c:v>
                </c:pt>
                <c:pt idx="638">
                  <c:v>42543</c:v>
                </c:pt>
                <c:pt idx="639">
                  <c:v>42544</c:v>
                </c:pt>
                <c:pt idx="640">
                  <c:v>42545</c:v>
                </c:pt>
                <c:pt idx="641">
                  <c:v>42548</c:v>
                </c:pt>
                <c:pt idx="642">
                  <c:v>42549</c:v>
                </c:pt>
                <c:pt idx="643">
                  <c:v>42550</c:v>
                </c:pt>
                <c:pt idx="644">
                  <c:v>42551</c:v>
                </c:pt>
                <c:pt idx="645">
                  <c:v>42552</c:v>
                </c:pt>
                <c:pt idx="646">
                  <c:v>42555</c:v>
                </c:pt>
                <c:pt idx="647">
                  <c:v>42556</c:v>
                </c:pt>
                <c:pt idx="648">
                  <c:v>42557</c:v>
                </c:pt>
                <c:pt idx="649">
                  <c:v>42558</c:v>
                </c:pt>
                <c:pt idx="650">
                  <c:v>42559</c:v>
                </c:pt>
                <c:pt idx="651">
                  <c:v>42562</c:v>
                </c:pt>
                <c:pt idx="652">
                  <c:v>42563</c:v>
                </c:pt>
                <c:pt idx="653">
                  <c:v>42564</c:v>
                </c:pt>
                <c:pt idx="654">
                  <c:v>42565</c:v>
                </c:pt>
                <c:pt idx="655">
                  <c:v>42566</c:v>
                </c:pt>
                <c:pt idx="656">
                  <c:v>42569</c:v>
                </c:pt>
                <c:pt idx="657">
                  <c:v>42570</c:v>
                </c:pt>
                <c:pt idx="658">
                  <c:v>42571</c:v>
                </c:pt>
                <c:pt idx="659">
                  <c:v>42572</c:v>
                </c:pt>
                <c:pt idx="660">
                  <c:v>42573</c:v>
                </c:pt>
                <c:pt idx="661">
                  <c:v>42576</c:v>
                </c:pt>
                <c:pt idx="662">
                  <c:v>42577</c:v>
                </c:pt>
                <c:pt idx="663">
                  <c:v>42578</c:v>
                </c:pt>
                <c:pt idx="664">
                  <c:v>42579</c:v>
                </c:pt>
                <c:pt idx="665">
                  <c:v>42580</c:v>
                </c:pt>
                <c:pt idx="666">
                  <c:v>42583</c:v>
                </c:pt>
                <c:pt idx="667">
                  <c:v>42584</c:v>
                </c:pt>
                <c:pt idx="668">
                  <c:v>42585</c:v>
                </c:pt>
                <c:pt idx="669">
                  <c:v>42586</c:v>
                </c:pt>
                <c:pt idx="670">
                  <c:v>42587</c:v>
                </c:pt>
                <c:pt idx="671">
                  <c:v>42590</c:v>
                </c:pt>
                <c:pt idx="672">
                  <c:v>42591</c:v>
                </c:pt>
                <c:pt idx="673">
                  <c:v>42592</c:v>
                </c:pt>
                <c:pt idx="674">
                  <c:v>42593</c:v>
                </c:pt>
                <c:pt idx="675">
                  <c:v>42594</c:v>
                </c:pt>
                <c:pt idx="676">
                  <c:v>42597</c:v>
                </c:pt>
                <c:pt idx="677">
                  <c:v>42598</c:v>
                </c:pt>
                <c:pt idx="678">
                  <c:v>42599</c:v>
                </c:pt>
                <c:pt idx="679">
                  <c:v>42600</c:v>
                </c:pt>
                <c:pt idx="680">
                  <c:v>42601</c:v>
                </c:pt>
                <c:pt idx="681">
                  <c:v>42604</c:v>
                </c:pt>
                <c:pt idx="682">
                  <c:v>42605</c:v>
                </c:pt>
                <c:pt idx="683">
                  <c:v>42606</c:v>
                </c:pt>
                <c:pt idx="684">
                  <c:v>42607</c:v>
                </c:pt>
                <c:pt idx="685">
                  <c:v>42608</c:v>
                </c:pt>
                <c:pt idx="686">
                  <c:v>42611</c:v>
                </c:pt>
                <c:pt idx="687">
                  <c:v>42612</c:v>
                </c:pt>
                <c:pt idx="688">
                  <c:v>42613</c:v>
                </c:pt>
                <c:pt idx="689">
                  <c:v>42614</c:v>
                </c:pt>
                <c:pt idx="690">
                  <c:v>42615</c:v>
                </c:pt>
                <c:pt idx="691">
                  <c:v>42618</c:v>
                </c:pt>
                <c:pt idx="692">
                  <c:v>42619</c:v>
                </c:pt>
                <c:pt idx="693">
                  <c:v>42620</c:v>
                </c:pt>
                <c:pt idx="694">
                  <c:v>42621</c:v>
                </c:pt>
                <c:pt idx="695">
                  <c:v>42622</c:v>
                </c:pt>
                <c:pt idx="696">
                  <c:v>42625</c:v>
                </c:pt>
                <c:pt idx="697">
                  <c:v>42626</c:v>
                </c:pt>
                <c:pt idx="698">
                  <c:v>42627</c:v>
                </c:pt>
                <c:pt idx="699">
                  <c:v>42628</c:v>
                </c:pt>
                <c:pt idx="700">
                  <c:v>42629</c:v>
                </c:pt>
                <c:pt idx="701">
                  <c:v>42632</c:v>
                </c:pt>
                <c:pt idx="702">
                  <c:v>42633</c:v>
                </c:pt>
                <c:pt idx="703">
                  <c:v>42634</c:v>
                </c:pt>
                <c:pt idx="704">
                  <c:v>42635</c:v>
                </c:pt>
                <c:pt idx="705">
                  <c:v>42636</c:v>
                </c:pt>
                <c:pt idx="706">
                  <c:v>42639</c:v>
                </c:pt>
                <c:pt idx="707">
                  <c:v>42640</c:v>
                </c:pt>
                <c:pt idx="708">
                  <c:v>42641</c:v>
                </c:pt>
                <c:pt idx="709">
                  <c:v>42642</c:v>
                </c:pt>
                <c:pt idx="710">
                  <c:v>42643</c:v>
                </c:pt>
                <c:pt idx="711">
                  <c:v>42646</c:v>
                </c:pt>
                <c:pt idx="712">
                  <c:v>42647</c:v>
                </c:pt>
                <c:pt idx="713">
                  <c:v>42648</c:v>
                </c:pt>
                <c:pt idx="714">
                  <c:v>42649</c:v>
                </c:pt>
                <c:pt idx="715">
                  <c:v>42650</c:v>
                </c:pt>
                <c:pt idx="716">
                  <c:v>42653</c:v>
                </c:pt>
                <c:pt idx="717">
                  <c:v>42654</c:v>
                </c:pt>
                <c:pt idx="718">
                  <c:v>42655</c:v>
                </c:pt>
                <c:pt idx="719">
                  <c:v>42656</c:v>
                </c:pt>
                <c:pt idx="720">
                  <c:v>42657</c:v>
                </c:pt>
                <c:pt idx="721">
                  <c:v>42660</c:v>
                </c:pt>
                <c:pt idx="722">
                  <c:v>42661</c:v>
                </c:pt>
                <c:pt idx="723">
                  <c:v>42662</c:v>
                </c:pt>
                <c:pt idx="724">
                  <c:v>42663</c:v>
                </c:pt>
                <c:pt idx="725">
                  <c:v>42664</c:v>
                </c:pt>
                <c:pt idx="726">
                  <c:v>42667</c:v>
                </c:pt>
                <c:pt idx="727">
                  <c:v>42668</c:v>
                </c:pt>
                <c:pt idx="728">
                  <c:v>42669</c:v>
                </c:pt>
                <c:pt idx="729">
                  <c:v>42670</c:v>
                </c:pt>
                <c:pt idx="730">
                  <c:v>42671</c:v>
                </c:pt>
                <c:pt idx="731">
                  <c:v>42674</c:v>
                </c:pt>
                <c:pt idx="732">
                  <c:v>42675</c:v>
                </c:pt>
                <c:pt idx="733">
                  <c:v>42676</c:v>
                </c:pt>
                <c:pt idx="734">
                  <c:v>42677</c:v>
                </c:pt>
                <c:pt idx="735">
                  <c:v>42678</c:v>
                </c:pt>
                <c:pt idx="736">
                  <c:v>42681</c:v>
                </c:pt>
                <c:pt idx="737">
                  <c:v>42682</c:v>
                </c:pt>
                <c:pt idx="738">
                  <c:v>42683</c:v>
                </c:pt>
                <c:pt idx="739">
                  <c:v>42684</c:v>
                </c:pt>
                <c:pt idx="740">
                  <c:v>42685</c:v>
                </c:pt>
                <c:pt idx="741">
                  <c:v>42688</c:v>
                </c:pt>
                <c:pt idx="742">
                  <c:v>42689</c:v>
                </c:pt>
                <c:pt idx="743">
                  <c:v>42690</c:v>
                </c:pt>
                <c:pt idx="744">
                  <c:v>42691</c:v>
                </c:pt>
                <c:pt idx="745">
                  <c:v>42692</c:v>
                </c:pt>
                <c:pt idx="746">
                  <c:v>42695</c:v>
                </c:pt>
                <c:pt idx="747">
                  <c:v>42696</c:v>
                </c:pt>
                <c:pt idx="748">
                  <c:v>42697</c:v>
                </c:pt>
                <c:pt idx="749">
                  <c:v>42698</c:v>
                </c:pt>
                <c:pt idx="750">
                  <c:v>42699</c:v>
                </c:pt>
                <c:pt idx="751">
                  <c:v>42702</c:v>
                </c:pt>
                <c:pt idx="752">
                  <c:v>42703</c:v>
                </c:pt>
                <c:pt idx="753">
                  <c:v>42704</c:v>
                </c:pt>
                <c:pt idx="754">
                  <c:v>42705</c:v>
                </c:pt>
                <c:pt idx="755">
                  <c:v>42706</c:v>
                </c:pt>
                <c:pt idx="756">
                  <c:v>42709</c:v>
                </c:pt>
                <c:pt idx="757">
                  <c:v>42710</c:v>
                </c:pt>
                <c:pt idx="758">
                  <c:v>42711</c:v>
                </c:pt>
                <c:pt idx="759">
                  <c:v>42712</c:v>
                </c:pt>
                <c:pt idx="760">
                  <c:v>42713</c:v>
                </c:pt>
                <c:pt idx="761">
                  <c:v>42716</c:v>
                </c:pt>
                <c:pt idx="762">
                  <c:v>42717</c:v>
                </c:pt>
                <c:pt idx="763">
                  <c:v>42718</c:v>
                </c:pt>
                <c:pt idx="764">
                  <c:v>42719</c:v>
                </c:pt>
                <c:pt idx="765">
                  <c:v>42720</c:v>
                </c:pt>
                <c:pt idx="766">
                  <c:v>42723</c:v>
                </c:pt>
                <c:pt idx="767">
                  <c:v>42724</c:v>
                </c:pt>
                <c:pt idx="768">
                  <c:v>42725</c:v>
                </c:pt>
                <c:pt idx="769">
                  <c:v>42726</c:v>
                </c:pt>
                <c:pt idx="770">
                  <c:v>42727</c:v>
                </c:pt>
                <c:pt idx="771">
                  <c:v>42731</c:v>
                </c:pt>
                <c:pt idx="772">
                  <c:v>42732</c:v>
                </c:pt>
                <c:pt idx="773">
                  <c:v>42733</c:v>
                </c:pt>
                <c:pt idx="774">
                  <c:v>42734</c:v>
                </c:pt>
                <c:pt idx="775">
                  <c:v>42738</c:v>
                </c:pt>
                <c:pt idx="776">
                  <c:v>42739</c:v>
                </c:pt>
                <c:pt idx="777">
                  <c:v>42740</c:v>
                </c:pt>
                <c:pt idx="778">
                  <c:v>42741</c:v>
                </c:pt>
                <c:pt idx="779">
                  <c:v>42744</c:v>
                </c:pt>
                <c:pt idx="780">
                  <c:v>42745</c:v>
                </c:pt>
                <c:pt idx="781">
                  <c:v>42746</c:v>
                </c:pt>
                <c:pt idx="782">
                  <c:v>42747</c:v>
                </c:pt>
                <c:pt idx="783">
                  <c:v>42748</c:v>
                </c:pt>
                <c:pt idx="784">
                  <c:v>42751</c:v>
                </c:pt>
                <c:pt idx="785">
                  <c:v>42752</c:v>
                </c:pt>
                <c:pt idx="786">
                  <c:v>42753</c:v>
                </c:pt>
                <c:pt idx="787">
                  <c:v>42754</c:v>
                </c:pt>
                <c:pt idx="788">
                  <c:v>42755</c:v>
                </c:pt>
                <c:pt idx="789">
                  <c:v>42758</c:v>
                </c:pt>
                <c:pt idx="790">
                  <c:v>42759</c:v>
                </c:pt>
                <c:pt idx="791">
                  <c:v>42760</c:v>
                </c:pt>
                <c:pt idx="792">
                  <c:v>42761</c:v>
                </c:pt>
                <c:pt idx="793">
                  <c:v>42762</c:v>
                </c:pt>
                <c:pt idx="794">
                  <c:v>42765</c:v>
                </c:pt>
                <c:pt idx="795">
                  <c:v>42766</c:v>
                </c:pt>
                <c:pt idx="796">
                  <c:v>42767</c:v>
                </c:pt>
                <c:pt idx="797">
                  <c:v>42768</c:v>
                </c:pt>
                <c:pt idx="798">
                  <c:v>42769</c:v>
                </c:pt>
                <c:pt idx="799">
                  <c:v>42772</c:v>
                </c:pt>
                <c:pt idx="800">
                  <c:v>42773</c:v>
                </c:pt>
                <c:pt idx="801">
                  <c:v>42774</c:v>
                </c:pt>
                <c:pt idx="802">
                  <c:v>42775</c:v>
                </c:pt>
                <c:pt idx="803">
                  <c:v>42776</c:v>
                </c:pt>
                <c:pt idx="804">
                  <c:v>42779</c:v>
                </c:pt>
                <c:pt idx="805">
                  <c:v>42780</c:v>
                </c:pt>
                <c:pt idx="806">
                  <c:v>42781</c:v>
                </c:pt>
                <c:pt idx="807">
                  <c:v>42782</c:v>
                </c:pt>
                <c:pt idx="808">
                  <c:v>42783</c:v>
                </c:pt>
                <c:pt idx="809">
                  <c:v>42786</c:v>
                </c:pt>
                <c:pt idx="810">
                  <c:v>42787</c:v>
                </c:pt>
                <c:pt idx="811">
                  <c:v>42788</c:v>
                </c:pt>
                <c:pt idx="812">
                  <c:v>42789</c:v>
                </c:pt>
                <c:pt idx="813">
                  <c:v>42790</c:v>
                </c:pt>
                <c:pt idx="814">
                  <c:v>42793</c:v>
                </c:pt>
                <c:pt idx="815">
                  <c:v>42794</c:v>
                </c:pt>
                <c:pt idx="816">
                  <c:v>42795</c:v>
                </c:pt>
                <c:pt idx="817">
                  <c:v>42796</c:v>
                </c:pt>
                <c:pt idx="818">
                  <c:v>42797</c:v>
                </c:pt>
                <c:pt idx="819">
                  <c:v>42800</c:v>
                </c:pt>
                <c:pt idx="820">
                  <c:v>42801</c:v>
                </c:pt>
                <c:pt idx="821">
                  <c:v>42802</c:v>
                </c:pt>
                <c:pt idx="822">
                  <c:v>42803</c:v>
                </c:pt>
                <c:pt idx="823">
                  <c:v>42804</c:v>
                </c:pt>
                <c:pt idx="824">
                  <c:v>42807</c:v>
                </c:pt>
                <c:pt idx="825">
                  <c:v>42808</c:v>
                </c:pt>
                <c:pt idx="826">
                  <c:v>42809</c:v>
                </c:pt>
                <c:pt idx="827">
                  <c:v>42810</c:v>
                </c:pt>
                <c:pt idx="828">
                  <c:v>42811</c:v>
                </c:pt>
                <c:pt idx="829">
                  <c:v>42814</c:v>
                </c:pt>
                <c:pt idx="830">
                  <c:v>42815</c:v>
                </c:pt>
                <c:pt idx="831">
                  <c:v>42816</c:v>
                </c:pt>
                <c:pt idx="832">
                  <c:v>42817</c:v>
                </c:pt>
                <c:pt idx="833">
                  <c:v>42818</c:v>
                </c:pt>
                <c:pt idx="834">
                  <c:v>42821</c:v>
                </c:pt>
                <c:pt idx="835">
                  <c:v>42822</c:v>
                </c:pt>
                <c:pt idx="836">
                  <c:v>42823</c:v>
                </c:pt>
                <c:pt idx="837">
                  <c:v>42824</c:v>
                </c:pt>
                <c:pt idx="838">
                  <c:v>42825</c:v>
                </c:pt>
                <c:pt idx="839">
                  <c:v>42828</c:v>
                </c:pt>
                <c:pt idx="840">
                  <c:v>42829</c:v>
                </c:pt>
                <c:pt idx="841">
                  <c:v>42830</c:v>
                </c:pt>
                <c:pt idx="842">
                  <c:v>42831</c:v>
                </c:pt>
                <c:pt idx="843">
                  <c:v>42832</c:v>
                </c:pt>
                <c:pt idx="844">
                  <c:v>42835</c:v>
                </c:pt>
                <c:pt idx="845">
                  <c:v>42836</c:v>
                </c:pt>
                <c:pt idx="846">
                  <c:v>42837</c:v>
                </c:pt>
                <c:pt idx="847">
                  <c:v>42838</c:v>
                </c:pt>
                <c:pt idx="848">
                  <c:v>42842</c:v>
                </c:pt>
                <c:pt idx="849">
                  <c:v>42843</c:v>
                </c:pt>
                <c:pt idx="850">
                  <c:v>42844</c:v>
                </c:pt>
                <c:pt idx="851">
                  <c:v>42845</c:v>
                </c:pt>
                <c:pt idx="852">
                  <c:v>42846</c:v>
                </c:pt>
                <c:pt idx="853">
                  <c:v>42849</c:v>
                </c:pt>
                <c:pt idx="854">
                  <c:v>42850</c:v>
                </c:pt>
                <c:pt idx="855">
                  <c:v>42851</c:v>
                </c:pt>
                <c:pt idx="856">
                  <c:v>42852</c:v>
                </c:pt>
                <c:pt idx="857">
                  <c:v>42853</c:v>
                </c:pt>
                <c:pt idx="858">
                  <c:v>42856</c:v>
                </c:pt>
                <c:pt idx="859">
                  <c:v>42857</c:v>
                </c:pt>
                <c:pt idx="860">
                  <c:v>42858</c:v>
                </c:pt>
                <c:pt idx="861">
                  <c:v>42859</c:v>
                </c:pt>
                <c:pt idx="862">
                  <c:v>42860</c:v>
                </c:pt>
                <c:pt idx="863">
                  <c:v>42863</c:v>
                </c:pt>
                <c:pt idx="864">
                  <c:v>42864</c:v>
                </c:pt>
                <c:pt idx="865">
                  <c:v>42865</c:v>
                </c:pt>
                <c:pt idx="866">
                  <c:v>42866</c:v>
                </c:pt>
                <c:pt idx="867">
                  <c:v>42867</c:v>
                </c:pt>
                <c:pt idx="868">
                  <c:v>42870</c:v>
                </c:pt>
                <c:pt idx="869">
                  <c:v>42871</c:v>
                </c:pt>
                <c:pt idx="870">
                  <c:v>42872</c:v>
                </c:pt>
                <c:pt idx="871">
                  <c:v>42873</c:v>
                </c:pt>
                <c:pt idx="872">
                  <c:v>42874</c:v>
                </c:pt>
                <c:pt idx="873">
                  <c:v>42877</c:v>
                </c:pt>
                <c:pt idx="874">
                  <c:v>42878</c:v>
                </c:pt>
                <c:pt idx="875">
                  <c:v>42879</c:v>
                </c:pt>
                <c:pt idx="876">
                  <c:v>42880</c:v>
                </c:pt>
                <c:pt idx="877">
                  <c:v>42881</c:v>
                </c:pt>
                <c:pt idx="878">
                  <c:v>42885</c:v>
                </c:pt>
                <c:pt idx="879">
                  <c:v>42886</c:v>
                </c:pt>
                <c:pt idx="880">
                  <c:v>42887</c:v>
                </c:pt>
                <c:pt idx="881">
                  <c:v>42888</c:v>
                </c:pt>
                <c:pt idx="882">
                  <c:v>42891</c:v>
                </c:pt>
                <c:pt idx="883">
                  <c:v>42892</c:v>
                </c:pt>
                <c:pt idx="884">
                  <c:v>42893</c:v>
                </c:pt>
                <c:pt idx="885">
                  <c:v>42894</c:v>
                </c:pt>
                <c:pt idx="886">
                  <c:v>42895</c:v>
                </c:pt>
                <c:pt idx="887">
                  <c:v>42898</c:v>
                </c:pt>
                <c:pt idx="888">
                  <c:v>42899</c:v>
                </c:pt>
                <c:pt idx="889">
                  <c:v>42900</c:v>
                </c:pt>
                <c:pt idx="890">
                  <c:v>42901</c:v>
                </c:pt>
                <c:pt idx="891">
                  <c:v>42902</c:v>
                </c:pt>
                <c:pt idx="892">
                  <c:v>42905</c:v>
                </c:pt>
                <c:pt idx="893">
                  <c:v>42906</c:v>
                </c:pt>
                <c:pt idx="894">
                  <c:v>42907</c:v>
                </c:pt>
                <c:pt idx="895">
                  <c:v>42908</c:v>
                </c:pt>
                <c:pt idx="896">
                  <c:v>42909</c:v>
                </c:pt>
                <c:pt idx="897">
                  <c:v>42912</c:v>
                </c:pt>
                <c:pt idx="898">
                  <c:v>42913</c:v>
                </c:pt>
                <c:pt idx="899">
                  <c:v>42914</c:v>
                </c:pt>
                <c:pt idx="900">
                  <c:v>42915</c:v>
                </c:pt>
                <c:pt idx="901">
                  <c:v>42916</c:v>
                </c:pt>
                <c:pt idx="902">
                  <c:v>42919</c:v>
                </c:pt>
                <c:pt idx="903">
                  <c:v>42920</c:v>
                </c:pt>
                <c:pt idx="904">
                  <c:v>42921</c:v>
                </c:pt>
                <c:pt idx="905">
                  <c:v>42922</c:v>
                </c:pt>
                <c:pt idx="906">
                  <c:v>42923</c:v>
                </c:pt>
                <c:pt idx="907">
                  <c:v>42926</c:v>
                </c:pt>
                <c:pt idx="908">
                  <c:v>42927</c:v>
                </c:pt>
                <c:pt idx="909">
                  <c:v>42928</c:v>
                </c:pt>
                <c:pt idx="910">
                  <c:v>42929</c:v>
                </c:pt>
                <c:pt idx="911">
                  <c:v>42930</c:v>
                </c:pt>
                <c:pt idx="912">
                  <c:v>42933</c:v>
                </c:pt>
                <c:pt idx="913">
                  <c:v>42934</c:v>
                </c:pt>
                <c:pt idx="914">
                  <c:v>42935</c:v>
                </c:pt>
                <c:pt idx="915">
                  <c:v>42936</c:v>
                </c:pt>
                <c:pt idx="916">
                  <c:v>42937</c:v>
                </c:pt>
                <c:pt idx="917">
                  <c:v>42940</c:v>
                </c:pt>
                <c:pt idx="918">
                  <c:v>42941</c:v>
                </c:pt>
                <c:pt idx="919">
                  <c:v>42942</c:v>
                </c:pt>
                <c:pt idx="920">
                  <c:v>42943</c:v>
                </c:pt>
                <c:pt idx="921">
                  <c:v>42944</c:v>
                </c:pt>
                <c:pt idx="922">
                  <c:v>42947</c:v>
                </c:pt>
                <c:pt idx="923">
                  <c:v>42948</c:v>
                </c:pt>
                <c:pt idx="924">
                  <c:v>42949</c:v>
                </c:pt>
                <c:pt idx="925">
                  <c:v>42950</c:v>
                </c:pt>
                <c:pt idx="926">
                  <c:v>42951</c:v>
                </c:pt>
                <c:pt idx="927">
                  <c:v>42954</c:v>
                </c:pt>
                <c:pt idx="928">
                  <c:v>42955</c:v>
                </c:pt>
                <c:pt idx="929">
                  <c:v>42956</c:v>
                </c:pt>
                <c:pt idx="930">
                  <c:v>42957</c:v>
                </c:pt>
                <c:pt idx="931">
                  <c:v>42958</c:v>
                </c:pt>
                <c:pt idx="932">
                  <c:v>42961</c:v>
                </c:pt>
                <c:pt idx="933">
                  <c:v>42962</c:v>
                </c:pt>
                <c:pt idx="934">
                  <c:v>42963</c:v>
                </c:pt>
                <c:pt idx="935">
                  <c:v>42964</c:v>
                </c:pt>
                <c:pt idx="936">
                  <c:v>42965</c:v>
                </c:pt>
                <c:pt idx="937">
                  <c:v>42968</c:v>
                </c:pt>
                <c:pt idx="938">
                  <c:v>42969</c:v>
                </c:pt>
                <c:pt idx="939">
                  <c:v>42970</c:v>
                </c:pt>
                <c:pt idx="940">
                  <c:v>42971</c:v>
                </c:pt>
                <c:pt idx="941">
                  <c:v>42972</c:v>
                </c:pt>
                <c:pt idx="942">
                  <c:v>42975</c:v>
                </c:pt>
                <c:pt idx="943">
                  <c:v>42976</c:v>
                </c:pt>
                <c:pt idx="944">
                  <c:v>42977</c:v>
                </c:pt>
                <c:pt idx="945">
                  <c:v>42978</c:v>
                </c:pt>
                <c:pt idx="946">
                  <c:v>42979</c:v>
                </c:pt>
                <c:pt idx="947">
                  <c:v>42982</c:v>
                </c:pt>
                <c:pt idx="948">
                  <c:v>42983</c:v>
                </c:pt>
                <c:pt idx="949">
                  <c:v>42984</c:v>
                </c:pt>
                <c:pt idx="950">
                  <c:v>42985</c:v>
                </c:pt>
                <c:pt idx="951">
                  <c:v>42986</c:v>
                </c:pt>
                <c:pt idx="952">
                  <c:v>42989</c:v>
                </c:pt>
                <c:pt idx="953">
                  <c:v>42990</c:v>
                </c:pt>
                <c:pt idx="954">
                  <c:v>42991</c:v>
                </c:pt>
                <c:pt idx="955">
                  <c:v>42992</c:v>
                </c:pt>
                <c:pt idx="956">
                  <c:v>42993</c:v>
                </c:pt>
                <c:pt idx="957">
                  <c:v>42996</c:v>
                </c:pt>
                <c:pt idx="958">
                  <c:v>42997</c:v>
                </c:pt>
                <c:pt idx="959">
                  <c:v>42998</c:v>
                </c:pt>
                <c:pt idx="960">
                  <c:v>42999</c:v>
                </c:pt>
                <c:pt idx="961">
                  <c:v>43000</c:v>
                </c:pt>
                <c:pt idx="962">
                  <c:v>43003</c:v>
                </c:pt>
                <c:pt idx="963">
                  <c:v>43004</c:v>
                </c:pt>
                <c:pt idx="964">
                  <c:v>43005</c:v>
                </c:pt>
                <c:pt idx="965">
                  <c:v>43006</c:v>
                </c:pt>
                <c:pt idx="966">
                  <c:v>43007</c:v>
                </c:pt>
                <c:pt idx="967">
                  <c:v>43010</c:v>
                </c:pt>
                <c:pt idx="968">
                  <c:v>43011</c:v>
                </c:pt>
                <c:pt idx="969">
                  <c:v>43012</c:v>
                </c:pt>
                <c:pt idx="970">
                  <c:v>43013</c:v>
                </c:pt>
                <c:pt idx="971">
                  <c:v>43014</c:v>
                </c:pt>
                <c:pt idx="972">
                  <c:v>43017</c:v>
                </c:pt>
                <c:pt idx="973">
                  <c:v>43018</c:v>
                </c:pt>
                <c:pt idx="974">
                  <c:v>43019</c:v>
                </c:pt>
                <c:pt idx="975">
                  <c:v>43020</c:v>
                </c:pt>
                <c:pt idx="976">
                  <c:v>43021</c:v>
                </c:pt>
                <c:pt idx="977">
                  <c:v>43024</c:v>
                </c:pt>
                <c:pt idx="978">
                  <c:v>43025</c:v>
                </c:pt>
                <c:pt idx="979">
                  <c:v>43026</c:v>
                </c:pt>
                <c:pt idx="980">
                  <c:v>43027</c:v>
                </c:pt>
                <c:pt idx="981">
                  <c:v>43028</c:v>
                </c:pt>
                <c:pt idx="982">
                  <c:v>43031</c:v>
                </c:pt>
                <c:pt idx="983">
                  <c:v>43032</c:v>
                </c:pt>
                <c:pt idx="984">
                  <c:v>43033</c:v>
                </c:pt>
                <c:pt idx="985">
                  <c:v>43034</c:v>
                </c:pt>
                <c:pt idx="986">
                  <c:v>43035</c:v>
                </c:pt>
                <c:pt idx="987">
                  <c:v>43038</c:v>
                </c:pt>
                <c:pt idx="988">
                  <c:v>43039</c:v>
                </c:pt>
                <c:pt idx="989">
                  <c:v>43040</c:v>
                </c:pt>
                <c:pt idx="990">
                  <c:v>43041</c:v>
                </c:pt>
                <c:pt idx="991">
                  <c:v>43042</c:v>
                </c:pt>
                <c:pt idx="992">
                  <c:v>43045</c:v>
                </c:pt>
                <c:pt idx="993">
                  <c:v>43046</c:v>
                </c:pt>
                <c:pt idx="994">
                  <c:v>43047</c:v>
                </c:pt>
                <c:pt idx="995">
                  <c:v>43048</c:v>
                </c:pt>
                <c:pt idx="996">
                  <c:v>43049</c:v>
                </c:pt>
                <c:pt idx="997">
                  <c:v>43052</c:v>
                </c:pt>
                <c:pt idx="998">
                  <c:v>43053</c:v>
                </c:pt>
                <c:pt idx="999">
                  <c:v>43054</c:v>
                </c:pt>
                <c:pt idx="1000">
                  <c:v>43055</c:v>
                </c:pt>
                <c:pt idx="1001">
                  <c:v>43056</c:v>
                </c:pt>
                <c:pt idx="1002">
                  <c:v>43059</c:v>
                </c:pt>
                <c:pt idx="1003">
                  <c:v>43060</c:v>
                </c:pt>
                <c:pt idx="1004">
                  <c:v>43061</c:v>
                </c:pt>
                <c:pt idx="1005">
                  <c:v>43062</c:v>
                </c:pt>
                <c:pt idx="1006">
                  <c:v>43063</c:v>
                </c:pt>
                <c:pt idx="1007">
                  <c:v>43066</c:v>
                </c:pt>
                <c:pt idx="1008">
                  <c:v>43067</c:v>
                </c:pt>
                <c:pt idx="1009">
                  <c:v>43068</c:v>
                </c:pt>
                <c:pt idx="1010">
                  <c:v>43069</c:v>
                </c:pt>
                <c:pt idx="1011">
                  <c:v>43070</c:v>
                </c:pt>
                <c:pt idx="1012">
                  <c:v>43073</c:v>
                </c:pt>
                <c:pt idx="1013">
                  <c:v>43074</c:v>
                </c:pt>
                <c:pt idx="1014">
                  <c:v>43075</c:v>
                </c:pt>
                <c:pt idx="1015">
                  <c:v>43076</c:v>
                </c:pt>
                <c:pt idx="1016">
                  <c:v>43077</c:v>
                </c:pt>
                <c:pt idx="1017">
                  <c:v>43080</c:v>
                </c:pt>
                <c:pt idx="1018">
                  <c:v>43081</c:v>
                </c:pt>
                <c:pt idx="1019">
                  <c:v>43082</c:v>
                </c:pt>
                <c:pt idx="1020">
                  <c:v>43083</c:v>
                </c:pt>
                <c:pt idx="1021">
                  <c:v>43084</c:v>
                </c:pt>
                <c:pt idx="1022">
                  <c:v>43087</c:v>
                </c:pt>
                <c:pt idx="1023">
                  <c:v>43088</c:v>
                </c:pt>
                <c:pt idx="1024">
                  <c:v>43089</c:v>
                </c:pt>
                <c:pt idx="1025">
                  <c:v>43090</c:v>
                </c:pt>
                <c:pt idx="1026">
                  <c:v>43091</c:v>
                </c:pt>
                <c:pt idx="1027">
                  <c:v>43095</c:v>
                </c:pt>
                <c:pt idx="1028">
                  <c:v>43096</c:v>
                </c:pt>
                <c:pt idx="1029">
                  <c:v>43097</c:v>
                </c:pt>
                <c:pt idx="1030">
                  <c:v>43098</c:v>
                </c:pt>
                <c:pt idx="1031">
                  <c:v>43102</c:v>
                </c:pt>
                <c:pt idx="1032">
                  <c:v>43103</c:v>
                </c:pt>
                <c:pt idx="1033">
                  <c:v>43104</c:v>
                </c:pt>
                <c:pt idx="1034">
                  <c:v>43105</c:v>
                </c:pt>
                <c:pt idx="1035">
                  <c:v>43108</c:v>
                </c:pt>
                <c:pt idx="1036">
                  <c:v>43109</c:v>
                </c:pt>
                <c:pt idx="1037">
                  <c:v>43110</c:v>
                </c:pt>
                <c:pt idx="1038">
                  <c:v>43111</c:v>
                </c:pt>
                <c:pt idx="1039">
                  <c:v>43112</c:v>
                </c:pt>
                <c:pt idx="1040">
                  <c:v>43115</c:v>
                </c:pt>
                <c:pt idx="1041">
                  <c:v>43116</c:v>
                </c:pt>
                <c:pt idx="1042">
                  <c:v>43117</c:v>
                </c:pt>
                <c:pt idx="1043">
                  <c:v>43118</c:v>
                </c:pt>
                <c:pt idx="1044">
                  <c:v>43119</c:v>
                </c:pt>
                <c:pt idx="1045">
                  <c:v>43122</c:v>
                </c:pt>
                <c:pt idx="1046">
                  <c:v>43123</c:v>
                </c:pt>
                <c:pt idx="1047">
                  <c:v>43124</c:v>
                </c:pt>
                <c:pt idx="1048">
                  <c:v>43125</c:v>
                </c:pt>
                <c:pt idx="1049">
                  <c:v>43126</c:v>
                </c:pt>
                <c:pt idx="1050">
                  <c:v>43129</c:v>
                </c:pt>
                <c:pt idx="1051">
                  <c:v>43130</c:v>
                </c:pt>
                <c:pt idx="1052">
                  <c:v>43131</c:v>
                </c:pt>
                <c:pt idx="1053">
                  <c:v>43132</c:v>
                </c:pt>
                <c:pt idx="1054">
                  <c:v>43133</c:v>
                </c:pt>
                <c:pt idx="1055">
                  <c:v>43136</c:v>
                </c:pt>
                <c:pt idx="1056">
                  <c:v>43137</c:v>
                </c:pt>
                <c:pt idx="1057">
                  <c:v>43138</c:v>
                </c:pt>
                <c:pt idx="1058">
                  <c:v>43139</c:v>
                </c:pt>
                <c:pt idx="1059">
                  <c:v>43140</c:v>
                </c:pt>
                <c:pt idx="1060">
                  <c:v>43143</c:v>
                </c:pt>
                <c:pt idx="1061">
                  <c:v>43144</c:v>
                </c:pt>
                <c:pt idx="1062">
                  <c:v>43145</c:v>
                </c:pt>
                <c:pt idx="1063">
                  <c:v>43146</c:v>
                </c:pt>
                <c:pt idx="1064">
                  <c:v>43147</c:v>
                </c:pt>
                <c:pt idx="1065">
                  <c:v>43150</c:v>
                </c:pt>
                <c:pt idx="1066">
                  <c:v>43151</c:v>
                </c:pt>
                <c:pt idx="1067">
                  <c:v>43152</c:v>
                </c:pt>
                <c:pt idx="1068">
                  <c:v>43153</c:v>
                </c:pt>
                <c:pt idx="1069">
                  <c:v>43154</c:v>
                </c:pt>
                <c:pt idx="1070">
                  <c:v>43157</c:v>
                </c:pt>
                <c:pt idx="1071">
                  <c:v>43158</c:v>
                </c:pt>
                <c:pt idx="1072">
                  <c:v>43159</c:v>
                </c:pt>
                <c:pt idx="1073">
                  <c:v>43160</c:v>
                </c:pt>
                <c:pt idx="1074">
                  <c:v>43161</c:v>
                </c:pt>
                <c:pt idx="1075">
                  <c:v>43164</c:v>
                </c:pt>
                <c:pt idx="1076">
                  <c:v>43165</c:v>
                </c:pt>
                <c:pt idx="1077">
                  <c:v>43166</c:v>
                </c:pt>
                <c:pt idx="1078">
                  <c:v>43167</c:v>
                </c:pt>
                <c:pt idx="1079">
                  <c:v>43168</c:v>
                </c:pt>
                <c:pt idx="1080">
                  <c:v>43171</c:v>
                </c:pt>
                <c:pt idx="1081">
                  <c:v>43172</c:v>
                </c:pt>
                <c:pt idx="1082">
                  <c:v>43173</c:v>
                </c:pt>
                <c:pt idx="1083">
                  <c:v>43174</c:v>
                </c:pt>
                <c:pt idx="1084">
                  <c:v>43175</c:v>
                </c:pt>
                <c:pt idx="1085">
                  <c:v>43178</c:v>
                </c:pt>
                <c:pt idx="1086">
                  <c:v>43179</c:v>
                </c:pt>
                <c:pt idx="1087">
                  <c:v>43180</c:v>
                </c:pt>
                <c:pt idx="1088">
                  <c:v>43181</c:v>
                </c:pt>
                <c:pt idx="1089">
                  <c:v>43182</c:v>
                </c:pt>
                <c:pt idx="1090">
                  <c:v>43185</c:v>
                </c:pt>
                <c:pt idx="1091">
                  <c:v>43186</c:v>
                </c:pt>
                <c:pt idx="1092">
                  <c:v>43187</c:v>
                </c:pt>
                <c:pt idx="1093">
                  <c:v>43188</c:v>
                </c:pt>
                <c:pt idx="1094">
                  <c:v>43192</c:v>
                </c:pt>
                <c:pt idx="1095">
                  <c:v>43193</c:v>
                </c:pt>
                <c:pt idx="1096">
                  <c:v>43194</c:v>
                </c:pt>
                <c:pt idx="1097">
                  <c:v>43195</c:v>
                </c:pt>
                <c:pt idx="1098">
                  <c:v>43196</c:v>
                </c:pt>
                <c:pt idx="1099">
                  <c:v>43199</c:v>
                </c:pt>
                <c:pt idx="1100">
                  <c:v>43200</c:v>
                </c:pt>
                <c:pt idx="1101">
                  <c:v>43201</c:v>
                </c:pt>
                <c:pt idx="1102">
                  <c:v>43202</c:v>
                </c:pt>
                <c:pt idx="1103">
                  <c:v>43203</c:v>
                </c:pt>
                <c:pt idx="1104">
                  <c:v>43206</c:v>
                </c:pt>
                <c:pt idx="1105">
                  <c:v>43207</c:v>
                </c:pt>
                <c:pt idx="1106">
                  <c:v>43208</c:v>
                </c:pt>
                <c:pt idx="1107">
                  <c:v>43209</c:v>
                </c:pt>
                <c:pt idx="1108">
                  <c:v>43210</c:v>
                </c:pt>
                <c:pt idx="1109">
                  <c:v>43213</c:v>
                </c:pt>
                <c:pt idx="1110">
                  <c:v>43214</c:v>
                </c:pt>
                <c:pt idx="1111">
                  <c:v>43215</c:v>
                </c:pt>
                <c:pt idx="1112">
                  <c:v>43216</c:v>
                </c:pt>
                <c:pt idx="1113">
                  <c:v>43217</c:v>
                </c:pt>
                <c:pt idx="1114">
                  <c:v>43220</c:v>
                </c:pt>
                <c:pt idx="1115">
                  <c:v>43221</c:v>
                </c:pt>
                <c:pt idx="1116">
                  <c:v>43222</c:v>
                </c:pt>
                <c:pt idx="1117">
                  <c:v>43223</c:v>
                </c:pt>
                <c:pt idx="1118">
                  <c:v>43224</c:v>
                </c:pt>
                <c:pt idx="1119">
                  <c:v>43227</c:v>
                </c:pt>
                <c:pt idx="1120">
                  <c:v>43228</c:v>
                </c:pt>
                <c:pt idx="1121">
                  <c:v>43229</c:v>
                </c:pt>
                <c:pt idx="1122">
                  <c:v>43230</c:v>
                </c:pt>
                <c:pt idx="1123">
                  <c:v>43231</c:v>
                </c:pt>
                <c:pt idx="1124">
                  <c:v>43234</c:v>
                </c:pt>
                <c:pt idx="1125">
                  <c:v>43235</c:v>
                </c:pt>
                <c:pt idx="1126">
                  <c:v>43236</c:v>
                </c:pt>
                <c:pt idx="1127">
                  <c:v>43237</c:v>
                </c:pt>
                <c:pt idx="1128">
                  <c:v>43238</c:v>
                </c:pt>
                <c:pt idx="1129">
                  <c:v>43241</c:v>
                </c:pt>
                <c:pt idx="1130">
                  <c:v>43242</c:v>
                </c:pt>
                <c:pt idx="1131">
                  <c:v>43243</c:v>
                </c:pt>
                <c:pt idx="1132">
                  <c:v>43244</c:v>
                </c:pt>
                <c:pt idx="1133">
                  <c:v>43245</c:v>
                </c:pt>
                <c:pt idx="1134">
                  <c:v>43249</c:v>
                </c:pt>
                <c:pt idx="1135">
                  <c:v>43250</c:v>
                </c:pt>
                <c:pt idx="1136">
                  <c:v>43251</c:v>
                </c:pt>
                <c:pt idx="1137">
                  <c:v>43252</c:v>
                </c:pt>
                <c:pt idx="1138">
                  <c:v>43255</c:v>
                </c:pt>
                <c:pt idx="1139">
                  <c:v>43256</c:v>
                </c:pt>
                <c:pt idx="1140">
                  <c:v>43257</c:v>
                </c:pt>
                <c:pt idx="1141">
                  <c:v>43258</c:v>
                </c:pt>
                <c:pt idx="1142">
                  <c:v>43259</c:v>
                </c:pt>
                <c:pt idx="1143">
                  <c:v>43262</c:v>
                </c:pt>
                <c:pt idx="1144">
                  <c:v>43263</c:v>
                </c:pt>
                <c:pt idx="1145">
                  <c:v>43264</c:v>
                </c:pt>
                <c:pt idx="1146">
                  <c:v>43265</c:v>
                </c:pt>
                <c:pt idx="1147">
                  <c:v>43266</c:v>
                </c:pt>
                <c:pt idx="1148">
                  <c:v>43269</c:v>
                </c:pt>
                <c:pt idx="1149">
                  <c:v>43270</c:v>
                </c:pt>
                <c:pt idx="1150">
                  <c:v>43271</c:v>
                </c:pt>
                <c:pt idx="1151">
                  <c:v>43272</c:v>
                </c:pt>
                <c:pt idx="1152">
                  <c:v>43273</c:v>
                </c:pt>
                <c:pt idx="1153">
                  <c:v>43276</c:v>
                </c:pt>
                <c:pt idx="1154">
                  <c:v>43277</c:v>
                </c:pt>
                <c:pt idx="1155">
                  <c:v>43278</c:v>
                </c:pt>
                <c:pt idx="1156">
                  <c:v>43279</c:v>
                </c:pt>
                <c:pt idx="1157">
                  <c:v>43280</c:v>
                </c:pt>
                <c:pt idx="1158">
                  <c:v>43283</c:v>
                </c:pt>
                <c:pt idx="1159">
                  <c:v>43284</c:v>
                </c:pt>
                <c:pt idx="1160">
                  <c:v>43285</c:v>
                </c:pt>
                <c:pt idx="1161">
                  <c:v>43286</c:v>
                </c:pt>
                <c:pt idx="1162">
                  <c:v>43287</c:v>
                </c:pt>
                <c:pt idx="1163">
                  <c:v>43290</c:v>
                </c:pt>
                <c:pt idx="1164">
                  <c:v>43291</c:v>
                </c:pt>
                <c:pt idx="1165">
                  <c:v>43292</c:v>
                </c:pt>
                <c:pt idx="1166">
                  <c:v>43293</c:v>
                </c:pt>
                <c:pt idx="1167">
                  <c:v>43294</c:v>
                </c:pt>
                <c:pt idx="1168">
                  <c:v>43297</c:v>
                </c:pt>
                <c:pt idx="1169">
                  <c:v>43298</c:v>
                </c:pt>
                <c:pt idx="1170">
                  <c:v>43299</c:v>
                </c:pt>
                <c:pt idx="1171">
                  <c:v>43300</c:v>
                </c:pt>
                <c:pt idx="1172">
                  <c:v>43301</c:v>
                </c:pt>
                <c:pt idx="1173">
                  <c:v>43304</c:v>
                </c:pt>
                <c:pt idx="1174">
                  <c:v>43305</c:v>
                </c:pt>
                <c:pt idx="1175">
                  <c:v>43306</c:v>
                </c:pt>
                <c:pt idx="1176">
                  <c:v>43307</c:v>
                </c:pt>
                <c:pt idx="1177">
                  <c:v>43308</c:v>
                </c:pt>
                <c:pt idx="1178">
                  <c:v>43311</c:v>
                </c:pt>
                <c:pt idx="1179">
                  <c:v>43312</c:v>
                </c:pt>
                <c:pt idx="1180">
                  <c:v>43313</c:v>
                </c:pt>
                <c:pt idx="1181">
                  <c:v>43314</c:v>
                </c:pt>
                <c:pt idx="1182">
                  <c:v>43315</c:v>
                </c:pt>
                <c:pt idx="1183">
                  <c:v>43318</c:v>
                </c:pt>
                <c:pt idx="1184">
                  <c:v>43319</c:v>
                </c:pt>
                <c:pt idx="1185">
                  <c:v>43320</c:v>
                </c:pt>
                <c:pt idx="1186">
                  <c:v>43321</c:v>
                </c:pt>
                <c:pt idx="1187">
                  <c:v>43322</c:v>
                </c:pt>
                <c:pt idx="1188">
                  <c:v>43325</c:v>
                </c:pt>
                <c:pt idx="1189">
                  <c:v>43326</c:v>
                </c:pt>
                <c:pt idx="1190">
                  <c:v>43327</c:v>
                </c:pt>
                <c:pt idx="1191">
                  <c:v>43328</c:v>
                </c:pt>
                <c:pt idx="1192">
                  <c:v>43329</c:v>
                </c:pt>
                <c:pt idx="1193">
                  <c:v>43332</c:v>
                </c:pt>
                <c:pt idx="1194">
                  <c:v>43333</c:v>
                </c:pt>
                <c:pt idx="1195">
                  <c:v>43334</c:v>
                </c:pt>
                <c:pt idx="1196">
                  <c:v>43335</c:v>
                </c:pt>
                <c:pt idx="1197">
                  <c:v>43336</c:v>
                </c:pt>
                <c:pt idx="1198">
                  <c:v>43339</c:v>
                </c:pt>
                <c:pt idx="1199">
                  <c:v>43340</c:v>
                </c:pt>
                <c:pt idx="1200">
                  <c:v>43341</c:v>
                </c:pt>
                <c:pt idx="1201">
                  <c:v>43342</c:v>
                </c:pt>
                <c:pt idx="1202">
                  <c:v>43343</c:v>
                </c:pt>
                <c:pt idx="1203">
                  <c:v>43346</c:v>
                </c:pt>
                <c:pt idx="1204">
                  <c:v>43347</c:v>
                </c:pt>
                <c:pt idx="1205">
                  <c:v>43348</c:v>
                </c:pt>
                <c:pt idx="1206">
                  <c:v>43349</c:v>
                </c:pt>
                <c:pt idx="1207">
                  <c:v>43350</c:v>
                </c:pt>
                <c:pt idx="1208">
                  <c:v>43353</c:v>
                </c:pt>
                <c:pt idx="1209">
                  <c:v>43354</c:v>
                </c:pt>
                <c:pt idx="1210">
                  <c:v>43355</c:v>
                </c:pt>
                <c:pt idx="1211">
                  <c:v>43356</c:v>
                </c:pt>
                <c:pt idx="1212">
                  <c:v>43357</c:v>
                </c:pt>
                <c:pt idx="1213">
                  <c:v>43360</c:v>
                </c:pt>
                <c:pt idx="1214">
                  <c:v>43361</c:v>
                </c:pt>
                <c:pt idx="1215">
                  <c:v>43362</c:v>
                </c:pt>
                <c:pt idx="1216">
                  <c:v>43363</c:v>
                </c:pt>
                <c:pt idx="1217">
                  <c:v>43364</c:v>
                </c:pt>
                <c:pt idx="1218">
                  <c:v>43367</c:v>
                </c:pt>
                <c:pt idx="1219">
                  <c:v>43368</c:v>
                </c:pt>
                <c:pt idx="1220">
                  <c:v>43369</c:v>
                </c:pt>
                <c:pt idx="1221">
                  <c:v>43370</c:v>
                </c:pt>
                <c:pt idx="1222">
                  <c:v>43371</c:v>
                </c:pt>
                <c:pt idx="1223">
                  <c:v>43374</c:v>
                </c:pt>
                <c:pt idx="1224">
                  <c:v>43375</c:v>
                </c:pt>
                <c:pt idx="1225">
                  <c:v>43376</c:v>
                </c:pt>
                <c:pt idx="1226">
                  <c:v>43377</c:v>
                </c:pt>
                <c:pt idx="1227">
                  <c:v>43378</c:v>
                </c:pt>
                <c:pt idx="1228">
                  <c:v>43381</c:v>
                </c:pt>
                <c:pt idx="1229">
                  <c:v>43382</c:v>
                </c:pt>
                <c:pt idx="1230">
                  <c:v>43383</c:v>
                </c:pt>
                <c:pt idx="1231">
                  <c:v>43384</c:v>
                </c:pt>
                <c:pt idx="1232">
                  <c:v>43385</c:v>
                </c:pt>
                <c:pt idx="1233">
                  <c:v>43388</c:v>
                </c:pt>
                <c:pt idx="1234">
                  <c:v>43389</c:v>
                </c:pt>
                <c:pt idx="1235">
                  <c:v>43390</c:v>
                </c:pt>
                <c:pt idx="1236">
                  <c:v>43391</c:v>
                </c:pt>
                <c:pt idx="1237">
                  <c:v>43392</c:v>
                </c:pt>
                <c:pt idx="1238">
                  <c:v>43395</c:v>
                </c:pt>
                <c:pt idx="1239">
                  <c:v>43396</c:v>
                </c:pt>
                <c:pt idx="1240">
                  <c:v>43397</c:v>
                </c:pt>
                <c:pt idx="1241">
                  <c:v>43398</c:v>
                </c:pt>
                <c:pt idx="1242">
                  <c:v>43399</c:v>
                </c:pt>
                <c:pt idx="1243">
                  <c:v>43402</c:v>
                </c:pt>
                <c:pt idx="1244">
                  <c:v>43403</c:v>
                </c:pt>
                <c:pt idx="1245">
                  <c:v>43404</c:v>
                </c:pt>
                <c:pt idx="1246">
                  <c:v>43405</c:v>
                </c:pt>
                <c:pt idx="1247">
                  <c:v>43406</c:v>
                </c:pt>
                <c:pt idx="1248">
                  <c:v>43409</c:v>
                </c:pt>
                <c:pt idx="1249">
                  <c:v>43410</c:v>
                </c:pt>
                <c:pt idx="1250">
                  <c:v>43411</c:v>
                </c:pt>
                <c:pt idx="1251">
                  <c:v>43412</c:v>
                </c:pt>
                <c:pt idx="1252">
                  <c:v>43413</c:v>
                </c:pt>
                <c:pt idx="1253">
                  <c:v>43416</c:v>
                </c:pt>
                <c:pt idx="1254">
                  <c:v>43417</c:v>
                </c:pt>
                <c:pt idx="1255">
                  <c:v>43418</c:v>
                </c:pt>
                <c:pt idx="1256">
                  <c:v>43419</c:v>
                </c:pt>
                <c:pt idx="1257">
                  <c:v>43420</c:v>
                </c:pt>
                <c:pt idx="1258">
                  <c:v>43423</c:v>
                </c:pt>
                <c:pt idx="1259">
                  <c:v>43424</c:v>
                </c:pt>
                <c:pt idx="1260">
                  <c:v>43425</c:v>
                </c:pt>
                <c:pt idx="1261">
                  <c:v>43426</c:v>
                </c:pt>
                <c:pt idx="1262">
                  <c:v>43427</c:v>
                </c:pt>
                <c:pt idx="1263">
                  <c:v>43430</c:v>
                </c:pt>
                <c:pt idx="1264">
                  <c:v>43431</c:v>
                </c:pt>
                <c:pt idx="1265">
                  <c:v>43432</c:v>
                </c:pt>
                <c:pt idx="1266">
                  <c:v>43433</c:v>
                </c:pt>
                <c:pt idx="1267">
                  <c:v>43434</c:v>
                </c:pt>
                <c:pt idx="1268">
                  <c:v>43437</c:v>
                </c:pt>
                <c:pt idx="1269">
                  <c:v>43438</c:v>
                </c:pt>
                <c:pt idx="1270">
                  <c:v>43439</c:v>
                </c:pt>
                <c:pt idx="1271">
                  <c:v>43440</c:v>
                </c:pt>
                <c:pt idx="1272">
                  <c:v>43441</c:v>
                </c:pt>
                <c:pt idx="1273">
                  <c:v>43444</c:v>
                </c:pt>
                <c:pt idx="1274">
                  <c:v>43445</c:v>
                </c:pt>
                <c:pt idx="1275">
                  <c:v>43446</c:v>
                </c:pt>
                <c:pt idx="1276">
                  <c:v>43447</c:v>
                </c:pt>
                <c:pt idx="1277">
                  <c:v>43448</c:v>
                </c:pt>
                <c:pt idx="1278">
                  <c:v>43451</c:v>
                </c:pt>
                <c:pt idx="1279">
                  <c:v>43452</c:v>
                </c:pt>
                <c:pt idx="1280">
                  <c:v>43453</c:v>
                </c:pt>
                <c:pt idx="1281">
                  <c:v>43454</c:v>
                </c:pt>
                <c:pt idx="1282">
                  <c:v>43455</c:v>
                </c:pt>
                <c:pt idx="1283">
                  <c:v>43458</c:v>
                </c:pt>
                <c:pt idx="1284">
                  <c:v>43460</c:v>
                </c:pt>
                <c:pt idx="1285">
                  <c:v>43461</c:v>
                </c:pt>
                <c:pt idx="1286">
                  <c:v>43462</c:v>
                </c:pt>
                <c:pt idx="1287">
                  <c:v>43465</c:v>
                </c:pt>
                <c:pt idx="1288">
                  <c:v>43467</c:v>
                </c:pt>
                <c:pt idx="1289">
                  <c:v>43468</c:v>
                </c:pt>
                <c:pt idx="1290">
                  <c:v>43469</c:v>
                </c:pt>
                <c:pt idx="1291">
                  <c:v>43472</c:v>
                </c:pt>
                <c:pt idx="1292">
                  <c:v>43473</c:v>
                </c:pt>
                <c:pt idx="1293">
                  <c:v>43474</c:v>
                </c:pt>
                <c:pt idx="1294">
                  <c:v>43475</c:v>
                </c:pt>
                <c:pt idx="1295">
                  <c:v>43476</c:v>
                </c:pt>
                <c:pt idx="1296">
                  <c:v>43479</c:v>
                </c:pt>
                <c:pt idx="1297">
                  <c:v>43480</c:v>
                </c:pt>
                <c:pt idx="1298">
                  <c:v>43481</c:v>
                </c:pt>
                <c:pt idx="1299">
                  <c:v>43482</c:v>
                </c:pt>
                <c:pt idx="1300">
                  <c:v>43483</c:v>
                </c:pt>
                <c:pt idx="1301">
                  <c:v>43486</c:v>
                </c:pt>
                <c:pt idx="1302">
                  <c:v>43487</c:v>
                </c:pt>
                <c:pt idx="1303">
                  <c:v>43488</c:v>
                </c:pt>
                <c:pt idx="1304">
                  <c:v>43489</c:v>
                </c:pt>
                <c:pt idx="1305">
                  <c:v>43490</c:v>
                </c:pt>
                <c:pt idx="1306">
                  <c:v>43493</c:v>
                </c:pt>
                <c:pt idx="1307">
                  <c:v>43494</c:v>
                </c:pt>
                <c:pt idx="1308">
                  <c:v>43495</c:v>
                </c:pt>
                <c:pt idx="1309">
                  <c:v>43496</c:v>
                </c:pt>
                <c:pt idx="1310">
                  <c:v>43497</c:v>
                </c:pt>
                <c:pt idx="1311">
                  <c:v>43500</c:v>
                </c:pt>
                <c:pt idx="1312">
                  <c:v>43501</c:v>
                </c:pt>
                <c:pt idx="1313">
                  <c:v>43502</c:v>
                </c:pt>
                <c:pt idx="1314">
                  <c:v>43503</c:v>
                </c:pt>
                <c:pt idx="1315">
                  <c:v>43504</c:v>
                </c:pt>
                <c:pt idx="1316">
                  <c:v>43507</c:v>
                </c:pt>
                <c:pt idx="1317">
                  <c:v>43508</c:v>
                </c:pt>
                <c:pt idx="1318">
                  <c:v>43509</c:v>
                </c:pt>
                <c:pt idx="1319">
                  <c:v>43510</c:v>
                </c:pt>
                <c:pt idx="1320">
                  <c:v>43511</c:v>
                </c:pt>
                <c:pt idx="1321">
                  <c:v>43514</c:v>
                </c:pt>
                <c:pt idx="1322">
                  <c:v>43515</c:v>
                </c:pt>
                <c:pt idx="1323">
                  <c:v>43516</c:v>
                </c:pt>
                <c:pt idx="1324">
                  <c:v>43517</c:v>
                </c:pt>
                <c:pt idx="1325">
                  <c:v>43518</c:v>
                </c:pt>
                <c:pt idx="1326">
                  <c:v>43521</c:v>
                </c:pt>
                <c:pt idx="1327">
                  <c:v>43522</c:v>
                </c:pt>
                <c:pt idx="1328">
                  <c:v>43523</c:v>
                </c:pt>
                <c:pt idx="1329">
                  <c:v>43524</c:v>
                </c:pt>
                <c:pt idx="1330">
                  <c:v>43525</c:v>
                </c:pt>
                <c:pt idx="1331">
                  <c:v>43528</c:v>
                </c:pt>
                <c:pt idx="1332">
                  <c:v>43529</c:v>
                </c:pt>
                <c:pt idx="1333">
                  <c:v>43530</c:v>
                </c:pt>
                <c:pt idx="1334">
                  <c:v>43531</c:v>
                </c:pt>
                <c:pt idx="1335">
                  <c:v>43532</c:v>
                </c:pt>
                <c:pt idx="1336">
                  <c:v>43535</c:v>
                </c:pt>
                <c:pt idx="1337">
                  <c:v>43536</c:v>
                </c:pt>
                <c:pt idx="1338">
                  <c:v>43537</c:v>
                </c:pt>
                <c:pt idx="1339">
                  <c:v>43538</c:v>
                </c:pt>
                <c:pt idx="1340">
                  <c:v>43539</c:v>
                </c:pt>
                <c:pt idx="1341">
                  <c:v>43542</c:v>
                </c:pt>
                <c:pt idx="1342">
                  <c:v>43543</c:v>
                </c:pt>
                <c:pt idx="1343">
                  <c:v>43544</c:v>
                </c:pt>
                <c:pt idx="1344">
                  <c:v>43545</c:v>
                </c:pt>
                <c:pt idx="1345">
                  <c:v>43546</c:v>
                </c:pt>
                <c:pt idx="1346">
                  <c:v>43549</c:v>
                </c:pt>
                <c:pt idx="1347">
                  <c:v>43550</c:v>
                </c:pt>
                <c:pt idx="1348">
                  <c:v>43551</c:v>
                </c:pt>
                <c:pt idx="1349">
                  <c:v>43552</c:v>
                </c:pt>
                <c:pt idx="1350">
                  <c:v>43553</c:v>
                </c:pt>
                <c:pt idx="1351">
                  <c:v>43556</c:v>
                </c:pt>
                <c:pt idx="1352">
                  <c:v>43557</c:v>
                </c:pt>
                <c:pt idx="1353">
                  <c:v>43558</c:v>
                </c:pt>
                <c:pt idx="1354">
                  <c:v>43559</c:v>
                </c:pt>
                <c:pt idx="1355">
                  <c:v>43560</c:v>
                </c:pt>
                <c:pt idx="1356">
                  <c:v>43563</c:v>
                </c:pt>
                <c:pt idx="1357">
                  <c:v>43564</c:v>
                </c:pt>
                <c:pt idx="1358">
                  <c:v>43565</c:v>
                </c:pt>
                <c:pt idx="1359">
                  <c:v>43566</c:v>
                </c:pt>
                <c:pt idx="1360">
                  <c:v>43567</c:v>
                </c:pt>
                <c:pt idx="1361">
                  <c:v>43570</c:v>
                </c:pt>
                <c:pt idx="1362">
                  <c:v>43571</c:v>
                </c:pt>
                <c:pt idx="1363">
                  <c:v>43572</c:v>
                </c:pt>
                <c:pt idx="1364">
                  <c:v>43573</c:v>
                </c:pt>
                <c:pt idx="1365">
                  <c:v>43577</c:v>
                </c:pt>
                <c:pt idx="1366">
                  <c:v>43578</c:v>
                </c:pt>
                <c:pt idx="1367">
                  <c:v>43579</c:v>
                </c:pt>
                <c:pt idx="1368">
                  <c:v>43580</c:v>
                </c:pt>
                <c:pt idx="1369">
                  <c:v>43581</c:v>
                </c:pt>
                <c:pt idx="1370">
                  <c:v>43584</c:v>
                </c:pt>
                <c:pt idx="1371">
                  <c:v>43585</c:v>
                </c:pt>
                <c:pt idx="1372">
                  <c:v>43586</c:v>
                </c:pt>
                <c:pt idx="1373">
                  <c:v>43587</c:v>
                </c:pt>
                <c:pt idx="1374">
                  <c:v>43588</c:v>
                </c:pt>
                <c:pt idx="1375">
                  <c:v>43591</c:v>
                </c:pt>
                <c:pt idx="1376">
                  <c:v>43592</c:v>
                </c:pt>
                <c:pt idx="1377">
                  <c:v>43593</c:v>
                </c:pt>
                <c:pt idx="1378">
                  <c:v>43594</c:v>
                </c:pt>
                <c:pt idx="1379">
                  <c:v>43595</c:v>
                </c:pt>
                <c:pt idx="1380">
                  <c:v>43598</c:v>
                </c:pt>
                <c:pt idx="1381">
                  <c:v>43599</c:v>
                </c:pt>
                <c:pt idx="1382">
                  <c:v>43600</c:v>
                </c:pt>
                <c:pt idx="1383">
                  <c:v>43601</c:v>
                </c:pt>
                <c:pt idx="1384">
                  <c:v>43602</c:v>
                </c:pt>
                <c:pt idx="1385">
                  <c:v>43605</c:v>
                </c:pt>
                <c:pt idx="1386">
                  <c:v>43606</c:v>
                </c:pt>
                <c:pt idx="1387">
                  <c:v>43607</c:v>
                </c:pt>
                <c:pt idx="1388">
                  <c:v>43608</c:v>
                </c:pt>
                <c:pt idx="1389">
                  <c:v>43609</c:v>
                </c:pt>
                <c:pt idx="1390">
                  <c:v>43613</c:v>
                </c:pt>
                <c:pt idx="1391">
                  <c:v>43614</c:v>
                </c:pt>
                <c:pt idx="1392">
                  <c:v>43615</c:v>
                </c:pt>
                <c:pt idx="1393">
                  <c:v>43616</c:v>
                </c:pt>
                <c:pt idx="1394">
                  <c:v>43619</c:v>
                </c:pt>
                <c:pt idx="1395">
                  <c:v>43620</c:v>
                </c:pt>
                <c:pt idx="1396">
                  <c:v>43621</c:v>
                </c:pt>
                <c:pt idx="1397">
                  <c:v>43622</c:v>
                </c:pt>
                <c:pt idx="1398">
                  <c:v>43623</c:v>
                </c:pt>
                <c:pt idx="1399">
                  <c:v>43626</c:v>
                </c:pt>
                <c:pt idx="1400">
                  <c:v>43627</c:v>
                </c:pt>
                <c:pt idx="1401">
                  <c:v>43628</c:v>
                </c:pt>
                <c:pt idx="1402">
                  <c:v>43629</c:v>
                </c:pt>
                <c:pt idx="1403">
                  <c:v>43630</c:v>
                </c:pt>
                <c:pt idx="1404">
                  <c:v>43633</c:v>
                </c:pt>
                <c:pt idx="1405">
                  <c:v>43634</c:v>
                </c:pt>
                <c:pt idx="1406">
                  <c:v>43635</c:v>
                </c:pt>
                <c:pt idx="1407">
                  <c:v>43636</c:v>
                </c:pt>
                <c:pt idx="1408">
                  <c:v>43637</c:v>
                </c:pt>
                <c:pt idx="1409">
                  <c:v>43640</c:v>
                </c:pt>
                <c:pt idx="1410">
                  <c:v>43641</c:v>
                </c:pt>
                <c:pt idx="1411">
                  <c:v>43642</c:v>
                </c:pt>
                <c:pt idx="1412">
                  <c:v>43643</c:v>
                </c:pt>
                <c:pt idx="1413">
                  <c:v>43644</c:v>
                </c:pt>
                <c:pt idx="1414">
                  <c:v>43647</c:v>
                </c:pt>
                <c:pt idx="1415">
                  <c:v>43648</c:v>
                </c:pt>
                <c:pt idx="1416">
                  <c:v>43649</c:v>
                </c:pt>
                <c:pt idx="1417">
                  <c:v>43650</c:v>
                </c:pt>
                <c:pt idx="1418">
                  <c:v>43651</c:v>
                </c:pt>
                <c:pt idx="1419">
                  <c:v>43654</c:v>
                </c:pt>
                <c:pt idx="1420">
                  <c:v>43655</c:v>
                </c:pt>
                <c:pt idx="1421">
                  <c:v>43656</c:v>
                </c:pt>
                <c:pt idx="1422">
                  <c:v>43657</c:v>
                </c:pt>
                <c:pt idx="1423">
                  <c:v>43658</c:v>
                </c:pt>
                <c:pt idx="1424">
                  <c:v>43661</c:v>
                </c:pt>
                <c:pt idx="1425">
                  <c:v>43662</c:v>
                </c:pt>
                <c:pt idx="1426">
                  <c:v>43663</c:v>
                </c:pt>
                <c:pt idx="1427">
                  <c:v>43664</c:v>
                </c:pt>
                <c:pt idx="1428">
                  <c:v>43665</c:v>
                </c:pt>
                <c:pt idx="1429">
                  <c:v>43668</c:v>
                </c:pt>
                <c:pt idx="1430">
                  <c:v>43669</c:v>
                </c:pt>
                <c:pt idx="1431">
                  <c:v>43670</c:v>
                </c:pt>
                <c:pt idx="1432">
                  <c:v>43671</c:v>
                </c:pt>
                <c:pt idx="1433">
                  <c:v>43672</c:v>
                </c:pt>
                <c:pt idx="1434">
                  <c:v>43675</c:v>
                </c:pt>
                <c:pt idx="1435">
                  <c:v>43676</c:v>
                </c:pt>
                <c:pt idx="1436">
                  <c:v>43677</c:v>
                </c:pt>
                <c:pt idx="1437">
                  <c:v>43678</c:v>
                </c:pt>
                <c:pt idx="1438">
                  <c:v>43679</c:v>
                </c:pt>
                <c:pt idx="1439">
                  <c:v>43682</c:v>
                </c:pt>
                <c:pt idx="1440">
                  <c:v>43683</c:v>
                </c:pt>
                <c:pt idx="1441">
                  <c:v>43684</c:v>
                </c:pt>
                <c:pt idx="1442">
                  <c:v>43685</c:v>
                </c:pt>
                <c:pt idx="1443">
                  <c:v>43686</c:v>
                </c:pt>
                <c:pt idx="1444">
                  <c:v>43689</c:v>
                </c:pt>
                <c:pt idx="1445">
                  <c:v>43690</c:v>
                </c:pt>
                <c:pt idx="1446">
                  <c:v>43691</c:v>
                </c:pt>
                <c:pt idx="1447">
                  <c:v>43692</c:v>
                </c:pt>
                <c:pt idx="1448">
                  <c:v>43693</c:v>
                </c:pt>
                <c:pt idx="1449">
                  <c:v>43696</c:v>
                </c:pt>
                <c:pt idx="1450">
                  <c:v>43697</c:v>
                </c:pt>
                <c:pt idx="1451">
                  <c:v>43698</c:v>
                </c:pt>
                <c:pt idx="1452">
                  <c:v>43699</c:v>
                </c:pt>
                <c:pt idx="1453">
                  <c:v>43700</c:v>
                </c:pt>
                <c:pt idx="1454">
                  <c:v>43703</c:v>
                </c:pt>
                <c:pt idx="1455">
                  <c:v>43704</c:v>
                </c:pt>
                <c:pt idx="1456">
                  <c:v>43705</c:v>
                </c:pt>
                <c:pt idx="1457">
                  <c:v>43706</c:v>
                </c:pt>
                <c:pt idx="1458">
                  <c:v>43707</c:v>
                </c:pt>
                <c:pt idx="1459">
                  <c:v>43710</c:v>
                </c:pt>
                <c:pt idx="1460">
                  <c:v>43711</c:v>
                </c:pt>
                <c:pt idx="1461">
                  <c:v>43712</c:v>
                </c:pt>
                <c:pt idx="1462">
                  <c:v>43713</c:v>
                </c:pt>
                <c:pt idx="1463">
                  <c:v>43714</c:v>
                </c:pt>
                <c:pt idx="1464">
                  <c:v>43717</c:v>
                </c:pt>
                <c:pt idx="1465">
                  <c:v>43718</c:v>
                </c:pt>
                <c:pt idx="1466">
                  <c:v>43719</c:v>
                </c:pt>
                <c:pt idx="1467">
                  <c:v>43720</c:v>
                </c:pt>
                <c:pt idx="1468">
                  <c:v>43721</c:v>
                </c:pt>
                <c:pt idx="1469">
                  <c:v>43724</c:v>
                </c:pt>
                <c:pt idx="1470">
                  <c:v>43725</c:v>
                </c:pt>
                <c:pt idx="1471">
                  <c:v>43726</c:v>
                </c:pt>
                <c:pt idx="1472">
                  <c:v>43727</c:v>
                </c:pt>
                <c:pt idx="1473">
                  <c:v>43728</c:v>
                </c:pt>
                <c:pt idx="1474">
                  <c:v>43731</c:v>
                </c:pt>
                <c:pt idx="1475">
                  <c:v>43732</c:v>
                </c:pt>
                <c:pt idx="1476">
                  <c:v>43733</c:v>
                </c:pt>
                <c:pt idx="1477">
                  <c:v>43734</c:v>
                </c:pt>
                <c:pt idx="1478">
                  <c:v>43735</c:v>
                </c:pt>
                <c:pt idx="1479">
                  <c:v>43738</c:v>
                </c:pt>
                <c:pt idx="1480">
                  <c:v>43739</c:v>
                </c:pt>
                <c:pt idx="1481">
                  <c:v>43740</c:v>
                </c:pt>
                <c:pt idx="1482">
                  <c:v>43741</c:v>
                </c:pt>
                <c:pt idx="1483">
                  <c:v>43742</c:v>
                </c:pt>
                <c:pt idx="1484">
                  <c:v>43745</c:v>
                </c:pt>
                <c:pt idx="1485">
                  <c:v>43746</c:v>
                </c:pt>
                <c:pt idx="1486">
                  <c:v>43747</c:v>
                </c:pt>
                <c:pt idx="1487">
                  <c:v>43748</c:v>
                </c:pt>
                <c:pt idx="1488">
                  <c:v>43749</c:v>
                </c:pt>
                <c:pt idx="1489">
                  <c:v>43752</c:v>
                </c:pt>
                <c:pt idx="1490">
                  <c:v>43753</c:v>
                </c:pt>
                <c:pt idx="1491">
                  <c:v>43754</c:v>
                </c:pt>
                <c:pt idx="1492">
                  <c:v>43755</c:v>
                </c:pt>
                <c:pt idx="1493">
                  <c:v>43756</c:v>
                </c:pt>
                <c:pt idx="1494">
                  <c:v>43759</c:v>
                </c:pt>
                <c:pt idx="1495">
                  <c:v>43760</c:v>
                </c:pt>
                <c:pt idx="1496">
                  <c:v>43761</c:v>
                </c:pt>
                <c:pt idx="1497">
                  <c:v>43762</c:v>
                </c:pt>
                <c:pt idx="1498">
                  <c:v>43763</c:v>
                </c:pt>
                <c:pt idx="1499">
                  <c:v>43766</c:v>
                </c:pt>
                <c:pt idx="1500">
                  <c:v>43767</c:v>
                </c:pt>
                <c:pt idx="1501">
                  <c:v>43768</c:v>
                </c:pt>
                <c:pt idx="1502">
                  <c:v>43769</c:v>
                </c:pt>
                <c:pt idx="1503">
                  <c:v>43770</c:v>
                </c:pt>
                <c:pt idx="1504">
                  <c:v>43773</c:v>
                </c:pt>
                <c:pt idx="1505">
                  <c:v>43774</c:v>
                </c:pt>
                <c:pt idx="1506">
                  <c:v>43775</c:v>
                </c:pt>
                <c:pt idx="1507">
                  <c:v>43776</c:v>
                </c:pt>
                <c:pt idx="1508">
                  <c:v>43777</c:v>
                </c:pt>
                <c:pt idx="1509">
                  <c:v>43780</c:v>
                </c:pt>
                <c:pt idx="1510">
                  <c:v>43781</c:v>
                </c:pt>
                <c:pt idx="1511">
                  <c:v>43782</c:v>
                </c:pt>
                <c:pt idx="1512">
                  <c:v>43783</c:v>
                </c:pt>
                <c:pt idx="1513">
                  <c:v>43784</c:v>
                </c:pt>
                <c:pt idx="1514">
                  <c:v>43787</c:v>
                </c:pt>
                <c:pt idx="1515">
                  <c:v>43788</c:v>
                </c:pt>
                <c:pt idx="1516">
                  <c:v>43789</c:v>
                </c:pt>
                <c:pt idx="1517">
                  <c:v>43790</c:v>
                </c:pt>
                <c:pt idx="1518">
                  <c:v>43791</c:v>
                </c:pt>
                <c:pt idx="1519">
                  <c:v>43794</c:v>
                </c:pt>
                <c:pt idx="1520">
                  <c:v>43795</c:v>
                </c:pt>
                <c:pt idx="1521">
                  <c:v>43796</c:v>
                </c:pt>
                <c:pt idx="1522">
                  <c:v>43797</c:v>
                </c:pt>
                <c:pt idx="1523">
                  <c:v>43798</c:v>
                </c:pt>
              </c:numCache>
            </c:numRef>
          </c:cat>
          <c:val>
            <c:numRef>
              <c:f>CITI!$E$3:$E$1526</c:f>
              <c:numCache>
                <c:formatCode>General</c:formatCode>
                <c:ptCount val="1524"/>
                <c:pt idx="0">
                  <c:v>52.2</c:v>
                </c:pt>
                <c:pt idx="1">
                  <c:v>53.3</c:v>
                </c:pt>
                <c:pt idx="2">
                  <c:v>53.4</c:v>
                </c:pt>
                <c:pt idx="3">
                  <c:v>49.1</c:v>
                </c:pt>
                <c:pt idx="4">
                  <c:v>61</c:v>
                </c:pt>
                <c:pt idx="5">
                  <c:v>63.4</c:v>
                </c:pt>
                <c:pt idx="6">
                  <c:v>63.9</c:v>
                </c:pt>
                <c:pt idx="7">
                  <c:v>65.5</c:v>
                </c:pt>
                <c:pt idx="8">
                  <c:v>66.099999999999994</c:v>
                </c:pt>
                <c:pt idx="9">
                  <c:v>70.3</c:v>
                </c:pt>
                <c:pt idx="10">
                  <c:v>72.7</c:v>
                </c:pt>
                <c:pt idx="11">
                  <c:v>69.2</c:v>
                </c:pt>
                <c:pt idx="12">
                  <c:v>66.599999999999994</c:v>
                </c:pt>
                <c:pt idx="13">
                  <c:v>64.7</c:v>
                </c:pt>
                <c:pt idx="14">
                  <c:v>64.099999999999994</c:v>
                </c:pt>
                <c:pt idx="15">
                  <c:v>63.4</c:v>
                </c:pt>
                <c:pt idx="16">
                  <c:v>62.5</c:v>
                </c:pt>
                <c:pt idx="17">
                  <c:v>62.6</c:v>
                </c:pt>
                <c:pt idx="18">
                  <c:v>59</c:v>
                </c:pt>
                <c:pt idx="19">
                  <c:v>52</c:v>
                </c:pt>
                <c:pt idx="20">
                  <c:v>50.7</c:v>
                </c:pt>
                <c:pt idx="21">
                  <c:v>48.1</c:v>
                </c:pt>
                <c:pt idx="22">
                  <c:v>49</c:v>
                </c:pt>
                <c:pt idx="23">
                  <c:v>32.6</c:v>
                </c:pt>
                <c:pt idx="24">
                  <c:v>31.1</c:v>
                </c:pt>
                <c:pt idx="25">
                  <c:v>30.3</c:v>
                </c:pt>
                <c:pt idx="26">
                  <c:v>25.5</c:v>
                </c:pt>
                <c:pt idx="27">
                  <c:v>23.6</c:v>
                </c:pt>
                <c:pt idx="28">
                  <c:v>24.6</c:v>
                </c:pt>
                <c:pt idx="29">
                  <c:v>25.7</c:v>
                </c:pt>
                <c:pt idx="30">
                  <c:v>25.9</c:v>
                </c:pt>
                <c:pt idx="31">
                  <c:v>23.1</c:v>
                </c:pt>
                <c:pt idx="32">
                  <c:v>19.7</c:v>
                </c:pt>
                <c:pt idx="33">
                  <c:v>17.600000000000001</c:v>
                </c:pt>
                <c:pt idx="34">
                  <c:v>0</c:v>
                </c:pt>
                <c:pt idx="35">
                  <c:v>-4</c:v>
                </c:pt>
                <c:pt idx="36">
                  <c:v>-6.5</c:v>
                </c:pt>
                <c:pt idx="37">
                  <c:v>-7.7</c:v>
                </c:pt>
                <c:pt idx="38">
                  <c:v>-11.8</c:v>
                </c:pt>
                <c:pt idx="39">
                  <c:v>-14.6</c:v>
                </c:pt>
                <c:pt idx="40">
                  <c:v>-11.4</c:v>
                </c:pt>
                <c:pt idx="41">
                  <c:v>-13.2</c:v>
                </c:pt>
                <c:pt idx="42">
                  <c:v>-13.4</c:v>
                </c:pt>
                <c:pt idx="43">
                  <c:v>-15.3</c:v>
                </c:pt>
                <c:pt idx="44">
                  <c:v>-18.7</c:v>
                </c:pt>
                <c:pt idx="45">
                  <c:v>-27.9</c:v>
                </c:pt>
                <c:pt idx="46">
                  <c:v>-28</c:v>
                </c:pt>
                <c:pt idx="47">
                  <c:v>-31.2</c:v>
                </c:pt>
                <c:pt idx="48">
                  <c:v>-31.6</c:v>
                </c:pt>
                <c:pt idx="49">
                  <c:v>-33.6</c:v>
                </c:pt>
                <c:pt idx="50">
                  <c:v>-34.1</c:v>
                </c:pt>
                <c:pt idx="51">
                  <c:v>-30.1</c:v>
                </c:pt>
                <c:pt idx="52">
                  <c:v>-32.700000000000003</c:v>
                </c:pt>
                <c:pt idx="53">
                  <c:v>-35.799999999999997</c:v>
                </c:pt>
                <c:pt idx="54">
                  <c:v>-33.5</c:v>
                </c:pt>
                <c:pt idx="55">
                  <c:v>-34.799999999999997</c:v>
                </c:pt>
                <c:pt idx="56">
                  <c:v>-32.6</c:v>
                </c:pt>
                <c:pt idx="57">
                  <c:v>-32.6</c:v>
                </c:pt>
                <c:pt idx="58">
                  <c:v>-33.799999999999997</c:v>
                </c:pt>
                <c:pt idx="59">
                  <c:v>-31.7</c:v>
                </c:pt>
                <c:pt idx="60">
                  <c:v>-31.3</c:v>
                </c:pt>
                <c:pt idx="61">
                  <c:v>-31</c:v>
                </c:pt>
                <c:pt idx="62">
                  <c:v>-29.5</c:v>
                </c:pt>
                <c:pt idx="63">
                  <c:v>-32.6</c:v>
                </c:pt>
                <c:pt idx="64">
                  <c:v>-34.1</c:v>
                </c:pt>
                <c:pt idx="65">
                  <c:v>-32.799999999999997</c:v>
                </c:pt>
                <c:pt idx="66">
                  <c:v>-41.8</c:v>
                </c:pt>
                <c:pt idx="67">
                  <c:v>-43.8</c:v>
                </c:pt>
                <c:pt idx="68">
                  <c:v>-45.9</c:v>
                </c:pt>
                <c:pt idx="69">
                  <c:v>-45.2</c:v>
                </c:pt>
                <c:pt idx="70">
                  <c:v>-45.2</c:v>
                </c:pt>
                <c:pt idx="71">
                  <c:v>-41.8</c:v>
                </c:pt>
                <c:pt idx="72">
                  <c:v>-40.200000000000003</c:v>
                </c:pt>
                <c:pt idx="73">
                  <c:v>-37.6</c:v>
                </c:pt>
                <c:pt idx="74">
                  <c:v>-32.700000000000003</c:v>
                </c:pt>
                <c:pt idx="75">
                  <c:v>-30.4</c:v>
                </c:pt>
                <c:pt idx="76">
                  <c:v>-26.1</c:v>
                </c:pt>
                <c:pt idx="77">
                  <c:v>-23.6</c:v>
                </c:pt>
                <c:pt idx="78">
                  <c:v>-22.9</c:v>
                </c:pt>
                <c:pt idx="79">
                  <c:v>-27.4</c:v>
                </c:pt>
                <c:pt idx="80">
                  <c:v>-27.1</c:v>
                </c:pt>
                <c:pt idx="81">
                  <c:v>-25.3</c:v>
                </c:pt>
                <c:pt idx="82">
                  <c:v>-21.4</c:v>
                </c:pt>
                <c:pt idx="83">
                  <c:v>-21</c:v>
                </c:pt>
                <c:pt idx="84">
                  <c:v>-32.5</c:v>
                </c:pt>
                <c:pt idx="85">
                  <c:v>-28.7</c:v>
                </c:pt>
                <c:pt idx="86">
                  <c:v>-18.899999999999999</c:v>
                </c:pt>
                <c:pt idx="87">
                  <c:v>-12.6</c:v>
                </c:pt>
                <c:pt idx="88">
                  <c:v>-12</c:v>
                </c:pt>
                <c:pt idx="89">
                  <c:v>-11.2</c:v>
                </c:pt>
                <c:pt idx="90">
                  <c:v>-9.6999999999999993</c:v>
                </c:pt>
                <c:pt idx="91">
                  <c:v>-9.1</c:v>
                </c:pt>
                <c:pt idx="92">
                  <c:v>-6.6</c:v>
                </c:pt>
                <c:pt idx="93">
                  <c:v>-12.7</c:v>
                </c:pt>
                <c:pt idx="94">
                  <c:v>-11.4</c:v>
                </c:pt>
                <c:pt idx="95">
                  <c:v>-7.4</c:v>
                </c:pt>
                <c:pt idx="96">
                  <c:v>-2.2999999999999998</c:v>
                </c:pt>
                <c:pt idx="97">
                  <c:v>3</c:v>
                </c:pt>
                <c:pt idx="98">
                  <c:v>3.3</c:v>
                </c:pt>
                <c:pt idx="99">
                  <c:v>3.2</c:v>
                </c:pt>
                <c:pt idx="100">
                  <c:v>-0.3</c:v>
                </c:pt>
                <c:pt idx="101">
                  <c:v>1.4</c:v>
                </c:pt>
                <c:pt idx="102">
                  <c:v>2</c:v>
                </c:pt>
                <c:pt idx="103">
                  <c:v>1.9</c:v>
                </c:pt>
                <c:pt idx="104">
                  <c:v>-2.9</c:v>
                </c:pt>
                <c:pt idx="105">
                  <c:v>-4.8</c:v>
                </c:pt>
                <c:pt idx="106">
                  <c:v>-3.2</c:v>
                </c:pt>
                <c:pt idx="107">
                  <c:v>-2.1</c:v>
                </c:pt>
                <c:pt idx="108">
                  <c:v>-13.7</c:v>
                </c:pt>
                <c:pt idx="109">
                  <c:v>-14.1</c:v>
                </c:pt>
                <c:pt idx="110">
                  <c:v>-12.9</c:v>
                </c:pt>
                <c:pt idx="111">
                  <c:v>-13.2</c:v>
                </c:pt>
                <c:pt idx="112">
                  <c:v>-13.2</c:v>
                </c:pt>
                <c:pt idx="113">
                  <c:v>-13</c:v>
                </c:pt>
                <c:pt idx="114">
                  <c:v>-17.600000000000001</c:v>
                </c:pt>
                <c:pt idx="115">
                  <c:v>-19.5</c:v>
                </c:pt>
                <c:pt idx="116">
                  <c:v>-15.4</c:v>
                </c:pt>
                <c:pt idx="117">
                  <c:v>-11.6</c:v>
                </c:pt>
                <c:pt idx="118">
                  <c:v>-11.5</c:v>
                </c:pt>
                <c:pt idx="119">
                  <c:v>-10.199999999999999</c:v>
                </c:pt>
                <c:pt idx="120">
                  <c:v>-10.199999999999999</c:v>
                </c:pt>
                <c:pt idx="121">
                  <c:v>-9</c:v>
                </c:pt>
                <c:pt idx="122">
                  <c:v>-2.6</c:v>
                </c:pt>
                <c:pt idx="123">
                  <c:v>-20.3</c:v>
                </c:pt>
                <c:pt idx="124">
                  <c:v>-23.1</c:v>
                </c:pt>
                <c:pt idx="125">
                  <c:v>-23.7</c:v>
                </c:pt>
                <c:pt idx="126">
                  <c:v>-22</c:v>
                </c:pt>
                <c:pt idx="127">
                  <c:v>-22.6</c:v>
                </c:pt>
                <c:pt idx="128">
                  <c:v>-18.600000000000001</c:v>
                </c:pt>
                <c:pt idx="129">
                  <c:v>-9.4</c:v>
                </c:pt>
                <c:pt idx="130">
                  <c:v>-9.6999999999999993</c:v>
                </c:pt>
                <c:pt idx="131">
                  <c:v>-11.2</c:v>
                </c:pt>
                <c:pt idx="132">
                  <c:v>-13.6</c:v>
                </c:pt>
                <c:pt idx="133">
                  <c:v>-14</c:v>
                </c:pt>
                <c:pt idx="134">
                  <c:v>-12.6</c:v>
                </c:pt>
                <c:pt idx="135">
                  <c:v>-13.1</c:v>
                </c:pt>
                <c:pt idx="136">
                  <c:v>-15.9</c:v>
                </c:pt>
                <c:pt idx="137">
                  <c:v>-15.7</c:v>
                </c:pt>
                <c:pt idx="138">
                  <c:v>-13</c:v>
                </c:pt>
                <c:pt idx="139">
                  <c:v>-16.7</c:v>
                </c:pt>
                <c:pt idx="140">
                  <c:v>-18</c:v>
                </c:pt>
                <c:pt idx="141">
                  <c:v>-16.100000000000001</c:v>
                </c:pt>
                <c:pt idx="142">
                  <c:v>-23.4</c:v>
                </c:pt>
                <c:pt idx="143">
                  <c:v>-23.3</c:v>
                </c:pt>
                <c:pt idx="144">
                  <c:v>-26</c:v>
                </c:pt>
                <c:pt idx="145">
                  <c:v>-24.5</c:v>
                </c:pt>
                <c:pt idx="146">
                  <c:v>-20.7</c:v>
                </c:pt>
                <c:pt idx="147">
                  <c:v>-18</c:v>
                </c:pt>
                <c:pt idx="148">
                  <c:v>-5.2</c:v>
                </c:pt>
                <c:pt idx="149">
                  <c:v>-12.5</c:v>
                </c:pt>
                <c:pt idx="150">
                  <c:v>-13</c:v>
                </c:pt>
                <c:pt idx="151">
                  <c:v>-12.7</c:v>
                </c:pt>
                <c:pt idx="152">
                  <c:v>-6.2</c:v>
                </c:pt>
                <c:pt idx="153">
                  <c:v>0</c:v>
                </c:pt>
                <c:pt idx="154">
                  <c:v>2.6</c:v>
                </c:pt>
                <c:pt idx="155">
                  <c:v>3</c:v>
                </c:pt>
                <c:pt idx="156">
                  <c:v>4.0999999999999996</c:v>
                </c:pt>
                <c:pt idx="157">
                  <c:v>3.3</c:v>
                </c:pt>
                <c:pt idx="158">
                  <c:v>-0.3</c:v>
                </c:pt>
                <c:pt idx="159">
                  <c:v>-2.6</c:v>
                </c:pt>
                <c:pt idx="160">
                  <c:v>-5.7</c:v>
                </c:pt>
                <c:pt idx="161">
                  <c:v>-2</c:v>
                </c:pt>
                <c:pt idx="162">
                  <c:v>-1.8</c:v>
                </c:pt>
                <c:pt idx="163">
                  <c:v>-1.8</c:v>
                </c:pt>
                <c:pt idx="164">
                  <c:v>4</c:v>
                </c:pt>
                <c:pt idx="165">
                  <c:v>4.4000000000000004</c:v>
                </c:pt>
                <c:pt idx="166">
                  <c:v>5.2</c:v>
                </c:pt>
                <c:pt idx="167">
                  <c:v>27.3</c:v>
                </c:pt>
                <c:pt idx="168">
                  <c:v>27.8</c:v>
                </c:pt>
                <c:pt idx="169">
                  <c:v>32.9</c:v>
                </c:pt>
                <c:pt idx="170">
                  <c:v>34.6</c:v>
                </c:pt>
                <c:pt idx="171">
                  <c:v>37.799999999999997</c:v>
                </c:pt>
                <c:pt idx="172">
                  <c:v>43.5</c:v>
                </c:pt>
                <c:pt idx="173">
                  <c:v>41.2</c:v>
                </c:pt>
                <c:pt idx="174">
                  <c:v>47</c:v>
                </c:pt>
                <c:pt idx="175">
                  <c:v>37.9</c:v>
                </c:pt>
                <c:pt idx="176">
                  <c:v>38</c:v>
                </c:pt>
                <c:pt idx="177">
                  <c:v>38.5</c:v>
                </c:pt>
                <c:pt idx="178">
                  <c:v>38.4</c:v>
                </c:pt>
                <c:pt idx="179">
                  <c:v>35.5</c:v>
                </c:pt>
                <c:pt idx="180">
                  <c:v>36.200000000000003</c:v>
                </c:pt>
                <c:pt idx="181">
                  <c:v>31.9</c:v>
                </c:pt>
                <c:pt idx="182">
                  <c:v>31.8</c:v>
                </c:pt>
                <c:pt idx="183">
                  <c:v>20.8</c:v>
                </c:pt>
                <c:pt idx="184">
                  <c:v>19.8</c:v>
                </c:pt>
                <c:pt idx="185">
                  <c:v>20</c:v>
                </c:pt>
                <c:pt idx="186">
                  <c:v>21</c:v>
                </c:pt>
                <c:pt idx="187">
                  <c:v>21.1</c:v>
                </c:pt>
                <c:pt idx="188">
                  <c:v>26.9</c:v>
                </c:pt>
                <c:pt idx="189">
                  <c:v>26.9</c:v>
                </c:pt>
                <c:pt idx="190">
                  <c:v>26.2</c:v>
                </c:pt>
                <c:pt idx="191">
                  <c:v>24.9</c:v>
                </c:pt>
                <c:pt idx="192">
                  <c:v>17.899999999999999</c:v>
                </c:pt>
                <c:pt idx="193">
                  <c:v>12.4</c:v>
                </c:pt>
                <c:pt idx="194">
                  <c:v>11.4</c:v>
                </c:pt>
                <c:pt idx="195">
                  <c:v>18.3</c:v>
                </c:pt>
                <c:pt idx="196">
                  <c:v>18.2</c:v>
                </c:pt>
                <c:pt idx="197">
                  <c:v>17.899999999999999</c:v>
                </c:pt>
                <c:pt idx="198">
                  <c:v>17.8</c:v>
                </c:pt>
                <c:pt idx="199">
                  <c:v>19.100000000000001</c:v>
                </c:pt>
                <c:pt idx="200">
                  <c:v>19.100000000000001</c:v>
                </c:pt>
                <c:pt idx="201">
                  <c:v>19.100000000000001</c:v>
                </c:pt>
                <c:pt idx="202">
                  <c:v>19.399999999999999</c:v>
                </c:pt>
                <c:pt idx="203">
                  <c:v>12.3</c:v>
                </c:pt>
                <c:pt idx="204">
                  <c:v>18.3</c:v>
                </c:pt>
                <c:pt idx="205">
                  <c:v>20.6</c:v>
                </c:pt>
                <c:pt idx="206">
                  <c:v>21.2</c:v>
                </c:pt>
                <c:pt idx="207">
                  <c:v>20.8</c:v>
                </c:pt>
                <c:pt idx="208">
                  <c:v>19.899999999999999</c:v>
                </c:pt>
                <c:pt idx="209">
                  <c:v>19.399999999999999</c:v>
                </c:pt>
                <c:pt idx="210">
                  <c:v>17.2</c:v>
                </c:pt>
                <c:pt idx="211">
                  <c:v>12</c:v>
                </c:pt>
                <c:pt idx="212">
                  <c:v>13</c:v>
                </c:pt>
                <c:pt idx="213">
                  <c:v>12.5</c:v>
                </c:pt>
                <c:pt idx="214">
                  <c:v>18.8</c:v>
                </c:pt>
                <c:pt idx="215">
                  <c:v>18</c:v>
                </c:pt>
                <c:pt idx="216">
                  <c:v>22.1</c:v>
                </c:pt>
                <c:pt idx="217">
                  <c:v>16.399999999999999</c:v>
                </c:pt>
                <c:pt idx="218">
                  <c:v>15.2</c:v>
                </c:pt>
                <c:pt idx="219">
                  <c:v>16.2</c:v>
                </c:pt>
                <c:pt idx="220">
                  <c:v>15</c:v>
                </c:pt>
                <c:pt idx="221">
                  <c:v>15.6</c:v>
                </c:pt>
                <c:pt idx="222">
                  <c:v>15.8</c:v>
                </c:pt>
                <c:pt idx="223">
                  <c:v>15.7</c:v>
                </c:pt>
                <c:pt idx="224">
                  <c:v>13.3</c:v>
                </c:pt>
                <c:pt idx="225">
                  <c:v>15.4</c:v>
                </c:pt>
                <c:pt idx="226">
                  <c:v>8.4</c:v>
                </c:pt>
                <c:pt idx="227">
                  <c:v>10.5</c:v>
                </c:pt>
                <c:pt idx="228">
                  <c:v>10.6</c:v>
                </c:pt>
                <c:pt idx="229">
                  <c:v>21.4</c:v>
                </c:pt>
                <c:pt idx="230">
                  <c:v>19.899999999999999</c:v>
                </c:pt>
                <c:pt idx="231">
                  <c:v>13.4</c:v>
                </c:pt>
                <c:pt idx="232">
                  <c:v>16.399999999999999</c:v>
                </c:pt>
                <c:pt idx="233">
                  <c:v>6.2</c:v>
                </c:pt>
                <c:pt idx="234">
                  <c:v>6.1</c:v>
                </c:pt>
                <c:pt idx="235">
                  <c:v>6.1</c:v>
                </c:pt>
                <c:pt idx="236">
                  <c:v>7.8</c:v>
                </c:pt>
                <c:pt idx="237">
                  <c:v>7.9</c:v>
                </c:pt>
                <c:pt idx="238">
                  <c:v>12.2</c:v>
                </c:pt>
                <c:pt idx="239">
                  <c:v>12.1</c:v>
                </c:pt>
                <c:pt idx="240">
                  <c:v>14.9</c:v>
                </c:pt>
                <c:pt idx="241">
                  <c:v>15.9</c:v>
                </c:pt>
                <c:pt idx="242">
                  <c:v>17.899999999999999</c:v>
                </c:pt>
                <c:pt idx="243">
                  <c:v>18.100000000000001</c:v>
                </c:pt>
                <c:pt idx="244">
                  <c:v>24.8</c:v>
                </c:pt>
                <c:pt idx="245">
                  <c:v>29.6</c:v>
                </c:pt>
                <c:pt idx="246">
                  <c:v>34.4</c:v>
                </c:pt>
                <c:pt idx="247">
                  <c:v>31.4</c:v>
                </c:pt>
                <c:pt idx="248">
                  <c:v>31.2</c:v>
                </c:pt>
                <c:pt idx="249">
                  <c:v>31.6</c:v>
                </c:pt>
                <c:pt idx="250">
                  <c:v>31.5</c:v>
                </c:pt>
                <c:pt idx="251">
                  <c:v>32.700000000000003</c:v>
                </c:pt>
                <c:pt idx="252">
                  <c:v>36.9</c:v>
                </c:pt>
                <c:pt idx="253">
                  <c:v>38.5</c:v>
                </c:pt>
                <c:pt idx="254">
                  <c:v>38.6</c:v>
                </c:pt>
                <c:pt idx="255">
                  <c:v>40</c:v>
                </c:pt>
                <c:pt idx="256">
                  <c:v>38.4</c:v>
                </c:pt>
                <c:pt idx="257">
                  <c:v>34.700000000000003</c:v>
                </c:pt>
                <c:pt idx="258">
                  <c:v>28.3</c:v>
                </c:pt>
                <c:pt idx="259">
                  <c:v>27.6</c:v>
                </c:pt>
                <c:pt idx="260">
                  <c:v>22.8</c:v>
                </c:pt>
                <c:pt idx="261">
                  <c:v>29.3</c:v>
                </c:pt>
                <c:pt idx="262">
                  <c:v>28.5</c:v>
                </c:pt>
                <c:pt idx="263">
                  <c:v>30.7</c:v>
                </c:pt>
                <c:pt idx="264">
                  <c:v>30.8</c:v>
                </c:pt>
                <c:pt idx="265">
                  <c:v>31</c:v>
                </c:pt>
                <c:pt idx="266">
                  <c:v>19</c:v>
                </c:pt>
                <c:pt idx="267">
                  <c:v>11.7</c:v>
                </c:pt>
                <c:pt idx="268">
                  <c:v>7.2</c:v>
                </c:pt>
                <c:pt idx="269">
                  <c:v>6.4</c:v>
                </c:pt>
                <c:pt idx="270">
                  <c:v>4.8</c:v>
                </c:pt>
                <c:pt idx="271">
                  <c:v>5.5</c:v>
                </c:pt>
                <c:pt idx="272">
                  <c:v>4</c:v>
                </c:pt>
                <c:pt idx="273">
                  <c:v>-1.5</c:v>
                </c:pt>
                <c:pt idx="274">
                  <c:v>-3.7</c:v>
                </c:pt>
                <c:pt idx="275">
                  <c:v>-3.7</c:v>
                </c:pt>
                <c:pt idx="276">
                  <c:v>-4</c:v>
                </c:pt>
                <c:pt idx="277">
                  <c:v>1.1000000000000001</c:v>
                </c:pt>
                <c:pt idx="278">
                  <c:v>-4</c:v>
                </c:pt>
                <c:pt idx="279">
                  <c:v>-8.5</c:v>
                </c:pt>
                <c:pt idx="280">
                  <c:v>-13</c:v>
                </c:pt>
                <c:pt idx="281">
                  <c:v>-13</c:v>
                </c:pt>
                <c:pt idx="282">
                  <c:v>-27.2</c:v>
                </c:pt>
                <c:pt idx="283">
                  <c:v>-25.3</c:v>
                </c:pt>
                <c:pt idx="284">
                  <c:v>-26.1</c:v>
                </c:pt>
                <c:pt idx="285">
                  <c:v>-28.8</c:v>
                </c:pt>
                <c:pt idx="286">
                  <c:v>-29.6</c:v>
                </c:pt>
                <c:pt idx="287">
                  <c:v>-36.9</c:v>
                </c:pt>
                <c:pt idx="288">
                  <c:v>-37.200000000000003</c:v>
                </c:pt>
                <c:pt idx="289">
                  <c:v>-39.9</c:v>
                </c:pt>
                <c:pt idx="290">
                  <c:v>-45.4</c:v>
                </c:pt>
                <c:pt idx="291">
                  <c:v>-48.4</c:v>
                </c:pt>
                <c:pt idx="292">
                  <c:v>-48.3</c:v>
                </c:pt>
                <c:pt idx="293">
                  <c:v>-47.4</c:v>
                </c:pt>
                <c:pt idx="294">
                  <c:v>-45.6</c:v>
                </c:pt>
                <c:pt idx="295">
                  <c:v>-47.8</c:v>
                </c:pt>
                <c:pt idx="296">
                  <c:v>-47.1</c:v>
                </c:pt>
                <c:pt idx="297">
                  <c:v>-41.8</c:v>
                </c:pt>
                <c:pt idx="298">
                  <c:v>-46.7</c:v>
                </c:pt>
                <c:pt idx="299">
                  <c:v>-49.2</c:v>
                </c:pt>
                <c:pt idx="300">
                  <c:v>-49.4</c:v>
                </c:pt>
                <c:pt idx="301">
                  <c:v>-49.6</c:v>
                </c:pt>
                <c:pt idx="302">
                  <c:v>-55</c:v>
                </c:pt>
                <c:pt idx="303">
                  <c:v>-47.5</c:v>
                </c:pt>
                <c:pt idx="304">
                  <c:v>-49</c:v>
                </c:pt>
                <c:pt idx="305">
                  <c:v>-50.1</c:v>
                </c:pt>
                <c:pt idx="306">
                  <c:v>-50.5</c:v>
                </c:pt>
                <c:pt idx="307">
                  <c:v>-55.6</c:v>
                </c:pt>
                <c:pt idx="308">
                  <c:v>-60.1</c:v>
                </c:pt>
                <c:pt idx="309">
                  <c:v>-63.8</c:v>
                </c:pt>
                <c:pt idx="310">
                  <c:v>-72</c:v>
                </c:pt>
                <c:pt idx="311">
                  <c:v>-71.900000000000006</c:v>
                </c:pt>
                <c:pt idx="312">
                  <c:v>-72.099999999999994</c:v>
                </c:pt>
                <c:pt idx="313">
                  <c:v>-72.099999999999994</c:v>
                </c:pt>
                <c:pt idx="314">
                  <c:v>-73.3</c:v>
                </c:pt>
                <c:pt idx="315">
                  <c:v>-57.8</c:v>
                </c:pt>
                <c:pt idx="316">
                  <c:v>-61.9</c:v>
                </c:pt>
                <c:pt idx="317">
                  <c:v>-60</c:v>
                </c:pt>
                <c:pt idx="318">
                  <c:v>-62.9</c:v>
                </c:pt>
                <c:pt idx="319">
                  <c:v>-60.8</c:v>
                </c:pt>
                <c:pt idx="320">
                  <c:v>-58.6</c:v>
                </c:pt>
                <c:pt idx="321">
                  <c:v>-62.5</c:v>
                </c:pt>
                <c:pt idx="322">
                  <c:v>-47.3</c:v>
                </c:pt>
                <c:pt idx="323">
                  <c:v>-57.7</c:v>
                </c:pt>
                <c:pt idx="324">
                  <c:v>-56.5</c:v>
                </c:pt>
                <c:pt idx="325">
                  <c:v>-55.7</c:v>
                </c:pt>
                <c:pt idx="326">
                  <c:v>-55</c:v>
                </c:pt>
                <c:pt idx="327">
                  <c:v>-53.5</c:v>
                </c:pt>
                <c:pt idx="328">
                  <c:v>-52.2</c:v>
                </c:pt>
                <c:pt idx="329">
                  <c:v>-45.6</c:v>
                </c:pt>
                <c:pt idx="330">
                  <c:v>-48</c:v>
                </c:pt>
                <c:pt idx="331">
                  <c:v>-49</c:v>
                </c:pt>
                <c:pt idx="332">
                  <c:v>-56.7</c:v>
                </c:pt>
                <c:pt idx="333">
                  <c:v>-54.2</c:v>
                </c:pt>
                <c:pt idx="334">
                  <c:v>-54.3</c:v>
                </c:pt>
                <c:pt idx="335">
                  <c:v>-53.1</c:v>
                </c:pt>
                <c:pt idx="336">
                  <c:v>-51.8</c:v>
                </c:pt>
                <c:pt idx="337">
                  <c:v>-57.2</c:v>
                </c:pt>
                <c:pt idx="338">
                  <c:v>-57.7</c:v>
                </c:pt>
                <c:pt idx="339">
                  <c:v>-56</c:v>
                </c:pt>
                <c:pt idx="340">
                  <c:v>-58.5</c:v>
                </c:pt>
                <c:pt idx="341">
                  <c:v>-66.8</c:v>
                </c:pt>
                <c:pt idx="342">
                  <c:v>-62.2</c:v>
                </c:pt>
                <c:pt idx="343">
                  <c:v>-62.3</c:v>
                </c:pt>
                <c:pt idx="344">
                  <c:v>-56.1</c:v>
                </c:pt>
                <c:pt idx="345">
                  <c:v>-65.3</c:v>
                </c:pt>
                <c:pt idx="346">
                  <c:v>-67.3</c:v>
                </c:pt>
                <c:pt idx="347">
                  <c:v>-64.7</c:v>
                </c:pt>
                <c:pt idx="348">
                  <c:v>-64.3</c:v>
                </c:pt>
                <c:pt idx="349">
                  <c:v>-61</c:v>
                </c:pt>
                <c:pt idx="350">
                  <c:v>-59.5</c:v>
                </c:pt>
                <c:pt idx="351">
                  <c:v>-63.8</c:v>
                </c:pt>
                <c:pt idx="352">
                  <c:v>-62</c:v>
                </c:pt>
                <c:pt idx="353">
                  <c:v>-71.599999999999994</c:v>
                </c:pt>
                <c:pt idx="354">
                  <c:v>-72.400000000000006</c:v>
                </c:pt>
                <c:pt idx="355">
                  <c:v>-64.5</c:v>
                </c:pt>
                <c:pt idx="356">
                  <c:v>-64.3</c:v>
                </c:pt>
                <c:pt idx="357">
                  <c:v>-65.3</c:v>
                </c:pt>
                <c:pt idx="358">
                  <c:v>-62.1</c:v>
                </c:pt>
                <c:pt idx="359">
                  <c:v>-56.8</c:v>
                </c:pt>
                <c:pt idx="360">
                  <c:v>-55.6</c:v>
                </c:pt>
                <c:pt idx="361">
                  <c:v>-56.8</c:v>
                </c:pt>
                <c:pt idx="362">
                  <c:v>-54.2</c:v>
                </c:pt>
                <c:pt idx="363">
                  <c:v>-52.5</c:v>
                </c:pt>
                <c:pt idx="364">
                  <c:v>-53.1</c:v>
                </c:pt>
                <c:pt idx="365">
                  <c:v>-51.5</c:v>
                </c:pt>
                <c:pt idx="366">
                  <c:v>-50.5</c:v>
                </c:pt>
                <c:pt idx="367">
                  <c:v>-47.9</c:v>
                </c:pt>
                <c:pt idx="368">
                  <c:v>-44.6</c:v>
                </c:pt>
                <c:pt idx="369">
                  <c:v>-42.7</c:v>
                </c:pt>
                <c:pt idx="370">
                  <c:v>-41.2</c:v>
                </c:pt>
                <c:pt idx="371">
                  <c:v>-37.700000000000003</c:v>
                </c:pt>
                <c:pt idx="372">
                  <c:v>-33</c:v>
                </c:pt>
                <c:pt idx="373">
                  <c:v>-30.4</c:v>
                </c:pt>
                <c:pt idx="374">
                  <c:v>-32.9</c:v>
                </c:pt>
                <c:pt idx="375">
                  <c:v>-32.9</c:v>
                </c:pt>
                <c:pt idx="376">
                  <c:v>-35.799999999999997</c:v>
                </c:pt>
                <c:pt idx="377">
                  <c:v>-36</c:v>
                </c:pt>
                <c:pt idx="378">
                  <c:v>-38</c:v>
                </c:pt>
                <c:pt idx="379">
                  <c:v>-36.799999999999997</c:v>
                </c:pt>
                <c:pt idx="380">
                  <c:v>-35.9</c:v>
                </c:pt>
                <c:pt idx="381">
                  <c:v>-32.700000000000003</c:v>
                </c:pt>
                <c:pt idx="382">
                  <c:v>-30.6</c:v>
                </c:pt>
                <c:pt idx="383">
                  <c:v>-29.1</c:v>
                </c:pt>
                <c:pt idx="384">
                  <c:v>-28.8</c:v>
                </c:pt>
                <c:pt idx="385">
                  <c:v>-24.1</c:v>
                </c:pt>
                <c:pt idx="386">
                  <c:v>-25.1</c:v>
                </c:pt>
                <c:pt idx="387">
                  <c:v>-24.5</c:v>
                </c:pt>
                <c:pt idx="388">
                  <c:v>-23.6</c:v>
                </c:pt>
                <c:pt idx="389">
                  <c:v>-21.5</c:v>
                </c:pt>
                <c:pt idx="390">
                  <c:v>-20.7</c:v>
                </c:pt>
                <c:pt idx="391">
                  <c:v>-22.9</c:v>
                </c:pt>
                <c:pt idx="392">
                  <c:v>-21.8</c:v>
                </c:pt>
                <c:pt idx="393">
                  <c:v>-17.100000000000001</c:v>
                </c:pt>
                <c:pt idx="394">
                  <c:v>-22.9</c:v>
                </c:pt>
                <c:pt idx="395">
                  <c:v>-21.5</c:v>
                </c:pt>
                <c:pt idx="396">
                  <c:v>-20.8</c:v>
                </c:pt>
                <c:pt idx="397">
                  <c:v>-18</c:v>
                </c:pt>
                <c:pt idx="398">
                  <c:v>-14.8</c:v>
                </c:pt>
                <c:pt idx="399">
                  <c:v>-13.2</c:v>
                </c:pt>
                <c:pt idx="400">
                  <c:v>-12.3</c:v>
                </c:pt>
                <c:pt idx="401">
                  <c:v>-7</c:v>
                </c:pt>
                <c:pt idx="402">
                  <c:v>-14.4</c:v>
                </c:pt>
                <c:pt idx="403">
                  <c:v>-10.5</c:v>
                </c:pt>
                <c:pt idx="404">
                  <c:v>-15.8</c:v>
                </c:pt>
                <c:pt idx="405">
                  <c:v>-14.9</c:v>
                </c:pt>
                <c:pt idx="406">
                  <c:v>-16.3</c:v>
                </c:pt>
                <c:pt idx="407">
                  <c:v>-15.4</c:v>
                </c:pt>
                <c:pt idx="408">
                  <c:v>-14</c:v>
                </c:pt>
                <c:pt idx="409">
                  <c:v>-14</c:v>
                </c:pt>
                <c:pt idx="410">
                  <c:v>-8.1999999999999993</c:v>
                </c:pt>
                <c:pt idx="411">
                  <c:v>-7.6</c:v>
                </c:pt>
                <c:pt idx="412">
                  <c:v>-8.1999999999999993</c:v>
                </c:pt>
                <c:pt idx="413">
                  <c:v>-5.9</c:v>
                </c:pt>
                <c:pt idx="414">
                  <c:v>-5.4</c:v>
                </c:pt>
                <c:pt idx="415">
                  <c:v>-4.0999999999999996</c:v>
                </c:pt>
                <c:pt idx="416">
                  <c:v>-5.4</c:v>
                </c:pt>
                <c:pt idx="417">
                  <c:v>-4.4000000000000004</c:v>
                </c:pt>
                <c:pt idx="418">
                  <c:v>-9.1999999999999993</c:v>
                </c:pt>
                <c:pt idx="419">
                  <c:v>-8.1999999999999993</c:v>
                </c:pt>
                <c:pt idx="420">
                  <c:v>-15.8</c:v>
                </c:pt>
                <c:pt idx="421">
                  <c:v>-17.100000000000001</c:v>
                </c:pt>
                <c:pt idx="422">
                  <c:v>-18.2</c:v>
                </c:pt>
                <c:pt idx="423">
                  <c:v>-18.600000000000001</c:v>
                </c:pt>
                <c:pt idx="424">
                  <c:v>-15.3</c:v>
                </c:pt>
                <c:pt idx="425">
                  <c:v>-9.3000000000000007</c:v>
                </c:pt>
                <c:pt idx="426">
                  <c:v>-2.7</c:v>
                </c:pt>
                <c:pt idx="427">
                  <c:v>-7.5</c:v>
                </c:pt>
                <c:pt idx="428">
                  <c:v>-8.1999999999999993</c:v>
                </c:pt>
                <c:pt idx="429">
                  <c:v>-12.6</c:v>
                </c:pt>
                <c:pt idx="430">
                  <c:v>-15.9</c:v>
                </c:pt>
                <c:pt idx="431">
                  <c:v>-14.7</c:v>
                </c:pt>
                <c:pt idx="432">
                  <c:v>-15.6</c:v>
                </c:pt>
                <c:pt idx="433">
                  <c:v>-16.100000000000001</c:v>
                </c:pt>
                <c:pt idx="434">
                  <c:v>-16.600000000000001</c:v>
                </c:pt>
                <c:pt idx="435">
                  <c:v>-16.899999999999999</c:v>
                </c:pt>
                <c:pt idx="436">
                  <c:v>-16.600000000000001</c:v>
                </c:pt>
                <c:pt idx="437">
                  <c:v>-22.2</c:v>
                </c:pt>
                <c:pt idx="438">
                  <c:v>-20.3</c:v>
                </c:pt>
                <c:pt idx="439">
                  <c:v>-24.7</c:v>
                </c:pt>
                <c:pt idx="440">
                  <c:v>-23.5</c:v>
                </c:pt>
                <c:pt idx="441">
                  <c:v>-27.3</c:v>
                </c:pt>
                <c:pt idx="442">
                  <c:v>-27.4</c:v>
                </c:pt>
                <c:pt idx="443">
                  <c:v>-27.7</c:v>
                </c:pt>
                <c:pt idx="444">
                  <c:v>-28.3</c:v>
                </c:pt>
                <c:pt idx="445">
                  <c:v>-28.2</c:v>
                </c:pt>
                <c:pt idx="446">
                  <c:v>-27.5</c:v>
                </c:pt>
                <c:pt idx="447">
                  <c:v>-25</c:v>
                </c:pt>
                <c:pt idx="448">
                  <c:v>-23.8</c:v>
                </c:pt>
                <c:pt idx="449">
                  <c:v>-20.399999999999999</c:v>
                </c:pt>
                <c:pt idx="450">
                  <c:v>-20.5</c:v>
                </c:pt>
                <c:pt idx="451">
                  <c:v>-22.3</c:v>
                </c:pt>
                <c:pt idx="452">
                  <c:v>-29.7</c:v>
                </c:pt>
                <c:pt idx="453">
                  <c:v>-29.7</c:v>
                </c:pt>
                <c:pt idx="454">
                  <c:v>-29.4</c:v>
                </c:pt>
                <c:pt idx="455">
                  <c:v>-28.9</c:v>
                </c:pt>
                <c:pt idx="456">
                  <c:v>-26.8</c:v>
                </c:pt>
                <c:pt idx="457">
                  <c:v>-26.3</c:v>
                </c:pt>
                <c:pt idx="458">
                  <c:v>-24.3</c:v>
                </c:pt>
                <c:pt idx="459">
                  <c:v>-24.1</c:v>
                </c:pt>
                <c:pt idx="460">
                  <c:v>-26.7</c:v>
                </c:pt>
                <c:pt idx="461">
                  <c:v>-18.5</c:v>
                </c:pt>
                <c:pt idx="462">
                  <c:v>-14.8</c:v>
                </c:pt>
                <c:pt idx="463">
                  <c:v>-11.3</c:v>
                </c:pt>
                <c:pt idx="464">
                  <c:v>-7.2</c:v>
                </c:pt>
                <c:pt idx="465">
                  <c:v>-5.6</c:v>
                </c:pt>
                <c:pt idx="466">
                  <c:v>-5.3</c:v>
                </c:pt>
                <c:pt idx="467">
                  <c:v>-0.1</c:v>
                </c:pt>
                <c:pt idx="468">
                  <c:v>-7.7</c:v>
                </c:pt>
                <c:pt idx="469">
                  <c:v>-10.1</c:v>
                </c:pt>
                <c:pt idx="470">
                  <c:v>-10</c:v>
                </c:pt>
                <c:pt idx="471">
                  <c:v>-10.5</c:v>
                </c:pt>
                <c:pt idx="472">
                  <c:v>-12.7</c:v>
                </c:pt>
                <c:pt idx="473">
                  <c:v>-13.1</c:v>
                </c:pt>
                <c:pt idx="474">
                  <c:v>-13.4</c:v>
                </c:pt>
                <c:pt idx="475">
                  <c:v>-6.5</c:v>
                </c:pt>
                <c:pt idx="476">
                  <c:v>-8.4</c:v>
                </c:pt>
                <c:pt idx="477">
                  <c:v>0</c:v>
                </c:pt>
                <c:pt idx="478">
                  <c:v>0.6</c:v>
                </c:pt>
                <c:pt idx="479">
                  <c:v>0.9</c:v>
                </c:pt>
                <c:pt idx="480">
                  <c:v>1</c:v>
                </c:pt>
                <c:pt idx="481">
                  <c:v>0.5</c:v>
                </c:pt>
                <c:pt idx="482">
                  <c:v>0</c:v>
                </c:pt>
                <c:pt idx="483">
                  <c:v>1.5</c:v>
                </c:pt>
                <c:pt idx="484">
                  <c:v>-2.8</c:v>
                </c:pt>
                <c:pt idx="485">
                  <c:v>-9</c:v>
                </c:pt>
                <c:pt idx="486">
                  <c:v>-8.6</c:v>
                </c:pt>
                <c:pt idx="487">
                  <c:v>-9.1</c:v>
                </c:pt>
                <c:pt idx="488">
                  <c:v>-12.8</c:v>
                </c:pt>
                <c:pt idx="489">
                  <c:v>-17.2</c:v>
                </c:pt>
                <c:pt idx="490">
                  <c:v>-16.5</c:v>
                </c:pt>
                <c:pt idx="491">
                  <c:v>-16.100000000000001</c:v>
                </c:pt>
                <c:pt idx="492">
                  <c:v>-15.5</c:v>
                </c:pt>
                <c:pt idx="493">
                  <c:v>-14.4</c:v>
                </c:pt>
                <c:pt idx="494">
                  <c:v>-20.2</c:v>
                </c:pt>
                <c:pt idx="495">
                  <c:v>-17.7</c:v>
                </c:pt>
                <c:pt idx="496">
                  <c:v>-21.8</c:v>
                </c:pt>
                <c:pt idx="497">
                  <c:v>-25.8</c:v>
                </c:pt>
                <c:pt idx="498">
                  <c:v>-24.3</c:v>
                </c:pt>
                <c:pt idx="499">
                  <c:v>-23.6</c:v>
                </c:pt>
                <c:pt idx="500">
                  <c:v>-22.4</c:v>
                </c:pt>
                <c:pt idx="501">
                  <c:v>-23.8</c:v>
                </c:pt>
                <c:pt idx="502">
                  <c:v>-22.3</c:v>
                </c:pt>
                <c:pt idx="503">
                  <c:v>-20.7</c:v>
                </c:pt>
                <c:pt idx="504">
                  <c:v>-22.2</c:v>
                </c:pt>
                <c:pt idx="505">
                  <c:v>-23</c:v>
                </c:pt>
                <c:pt idx="506">
                  <c:v>-23.9</c:v>
                </c:pt>
                <c:pt idx="507">
                  <c:v>-23.9</c:v>
                </c:pt>
                <c:pt idx="508">
                  <c:v>-30.4</c:v>
                </c:pt>
                <c:pt idx="509">
                  <c:v>-29.2</c:v>
                </c:pt>
                <c:pt idx="510">
                  <c:v>-32.799999999999997</c:v>
                </c:pt>
                <c:pt idx="511">
                  <c:v>-32.200000000000003</c:v>
                </c:pt>
                <c:pt idx="512">
                  <c:v>-31.2</c:v>
                </c:pt>
                <c:pt idx="513">
                  <c:v>-28.7</c:v>
                </c:pt>
                <c:pt idx="514">
                  <c:v>-27.5</c:v>
                </c:pt>
                <c:pt idx="515">
                  <c:v>-31.8</c:v>
                </c:pt>
                <c:pt idx="516">
                  <c:v>-31.7</c:v>
                </c:pt>
                <c:pt idx="517">
                  <c:v>-34.4</c:v>
                </c:pt>
                <c:pt idx="518">
                  <c:v>-34.799999999999997</c:v>
                </c:pt>
                <c:pt idx="519">
                  <c:v>-29.3</c:v>
                </c:pt>
                <c:pt idx="520">
                  <c:v>-29.8</c:v>
                </c:pt>
                <c:pt idx="521">
                  <c:v>-21.3</c:v>
                </c:pt>
                <c:pt idx="522">
                  <c:v>-22.6</c:v>
                </c:pt>
                <c:pt idx="523">
                  <c:v>-24.1</c:v>
                </c:pt>
                <c:pt idx="524">
                  <c:v>-24.7</c:v>
                </c:pt>
                <c:pt idx="525">
                  <c:v>-26.3</c:v>
                </c:pt>
                <c:pt idx="526">
                  <c:v>-33.799999999999997</c:v>
                </c:pt>
                <c:pt idx="527">
                  <c:v>-34.200000000000003</c:v>
                </c:pt>
                <c:pt idx="528">
                  <c:v>-35.200000000000003</c:v>
                </c:pt>
                <c:pt idx="529">
                  <c:v>-45.1</c:v>
                </c:pt>
                <c:pt idx="530">
                  <c:v>-45.7</c:v>
                </c:pt>
                <c:pt idx="531">
                  <c:v>-43.5</c:v>
                </c:pt>
                <c:pt idx="532">
                  <c:v>-40.700000000000003</c:v>
                </c:pt>
                <c:pt idx="533">
                  <c:v>-39.4</c:v>
                </c:pt>
                <c:pt idx="534">
                  <c:v>-33.299999999999997</c:v>
                </c:pt>
                <c:pt idx="535">
                  <c:v>-47.3</c:v>
                </c:pt>
                <c:pt idx="536">
                  <c:v>-47.1</c:v>
                </c:pt>
                <c:pt idx="537">
                  <c:v>-50.5</c:v>
                </c:pt>
                <c:pt idx="538">
                  <c:v>-50.5</c:v>
                </c:pt>
                <c:pt idx="539">
                  <c:v>-54.2</c:v>
                </c:pt>
                <c:pt idx="540">
                  <c:v>-55.7</c:v>
                </c:pt>
                <c:pt idx="541">
                  <c:v>-55.7</c:v>
                </c:pt>
                <c:pt idx="542">
                  <c:v>-53.5</c:v>
                </c:pt>
                <c:pt idx="543">
                  <c:v>-52.6</c:v>
                </c:pt>
                <c:pt idx="544">
                  <c:v>-51.6</c:v>
                </c:pt>
                <c:pt idx="545">
                  <c:v>-48.9</c:v>
                </c:pt>
                <c:pt idx="546">
                  <c:v>-48.3</c:v>
                </c:pt>
                <c:pt idx="547">
                  <c:v>-43.9</c:v>
                </c:pt>
                <c:pt idx="548">
                  <c:v>-46.9</c:v>
                </c:pt>
                <c:pt idx="549">
                  <c:v>-47.4</c:v>
                </c:pt>
                <c:pt idx="550">
                  <c:v>-44.8</c:v>
                </c:pt>
                <c:pt idx="551">
                  <c:v>-37</c:v>
                </c:pt>
                <c:pt idx="552">
                  <c:v>-33.700000000000003</c:v>
                </c:pt>
                <c:pt idx="553">
                  <c:v>-35.9</c:v>
                </c:pt>
                <c:pt idx="554">
                  <c:v>-38.6</c:v>
                </c:pt>
                <c:pt idx="555">
                  <c:v>-30.7</c:v>
                </c:pt>
                <c:pt idx="556">
                  <c:v>-21.4</c:v>
                </c:pt>
                <c:pt idx="557">
                  <c:v>-19.399999999999999</c:v>
                </c:pt>
                <c:pt idx="558">
                  <c:v>-12.7</c:v>
                </c:pt>
                <c:pt idx="559">
                  <c:v>-10.1</c:v>
                </c:pt>
                <c:pt idx="560">
                  <c:v>-12.3</c:v>
                </c:pt>
                <c:pt idx="561">
                  <c:v>-12.9</c:v>
                </c:pt>
                <c:pt idx="562">
                  <c:v>-11.8</c:v>
                </c:pt>
                <c:pt idx="563">
                  <c:v>-13</c:v>
                </c:pt>
                <c:pt idx="564">
                  <c:v>-12.8</c:v>
                </c:pt>
                <c:pt idx="565">
                  <c:v>-9.8000000000000007</c:v>
                </c:pt>
                <c:pt idx="566">
                  <c:v>-9.3000000000000007</c:v>
                </c:pt>
                <c:pt idx="567">
                  <c:v>-7.5</c:v>
                </c:pt>
                <c:pt idx="568">
                  <c:v>-5.0999999999999996</c:v>
                </c:pt>
                <c:pt idx="569">
                  <c:v>-3.4</c:v>
                </c:pt>
                <c:pt idx="570">
                  <c:v>-0.3</c:v>
                </c:pt>
                <c:pt idx="571">
                  <c:v>-0.2</c:v>
                </c:pt>
                <c:pt idx="572">
                  <c:v>-2.9</c:v>
                </c:pt>
                <c:pt idx="573">
                  <c:v>-4.0999999999999996</c:v>
                </c:pt>
                <c:pt idx="574">
                  <c:v>-3.7</c:v>
                </c:pt>
                <c:pt idx="575">
                  <c:v>-10.7</c:v>
                </c:pt>
                <c:pt idx="576">
                  <c:v>-10.6</c:v>
                </c:pt>
                <c:pt idx="577">
                  <c:v>-4.9000000000000004</c:v>
                </c:pt>
                <c:pt idx="578">
                  <c:v>-3.8</c:v>
                </c:pt>
                <c:pt idx="579">
                  <c:v>-3.4</c:v>
                </c:pt>
                <c:pt idx="580">
                  <c:v>-5.2</c:v>
                </c:pt>
                <c:pt idx="581">
                  <c:v>-4.4000000000000004</c:v>
                </c:pt>
                <c:pt idx="582">
                  <c:v>-6.1</c:v>
                </c:pt>
                <c:pt idx="583">
                  <c:v>-6.7</c:v>
                </c:pt>
                <c:pt idx="584">
                  <c:v>-7.6</c:v>
                </c:pt>
                <c:pt idx="585">
                  <c:v>-6.6</c:v>
                </c:pt>
                <c:pt idx="586">
                  <c:v>-6</c:v>
                </c:pt>
                <c:pt idx="587">
                  <c:v>-3.5</c:v>
                </c:pt>
                <c:pt idx="588">
                  <c:v>-3.8</c:v>
                </c:pt>
                <c:pt idx="589">
                  <c:v>-4.8</c:v>
                </c:pt>
                <c:pt idx="590">
                  <c:v>-8.1999999999999993</c:v>
                </c:pt>
                <c:pt idx="591">
                  <c:v>-12.2</c:v>
                </c:pt>
                <c:pt idx="592">
                  <c:v>-9.3000000000000007</c:v>
                </c:pt>
                <c:pt idx="593">
                  <c:v>-21.9</c:v>
                </c:pt>
                <c:pt idx="594">
                  <c:v>-21.8</c:v>
                </c:pt>
                <c:pt idx="595">
                  <c:v>-22.5</c:v>
                </c:pt>
                <c:pt idx="596">
                  <c:v>-25.1</c:v>
                </c:pt>
                <c:pt idx="597">
                  <c:v>-25.1</c:v>
                </c:pt>
                <c:pt idx="598">
                  <c:v>-28</c:v>
                </c:pt>
                <c:pt idx="599">
                  <c:v>-27.8</c:v>
                </c:pt>
                <c:pt idx="600">
                  <c:v>-29.8</c:v>
                </c:pt>
                <c:pt idx="601">
                  <c:v>-31.2</c:v>
                </c:pt>
                <c:pt idx="602">
                  <c:v>-31.7</c:v>
                </c:pt>
                <c:pt idx="603">
                  <c:v>-31.4</c:v>
                </c:pt>
                <c:pt idx="604">
                  <c:v>-28.4</c:v>
                </c:pt>
                <c:pt idx="605">
                  <c:v>-30.7</c:v>
                </c:pt>
                <c:pt idx="606">
                  <c:v>-36.700000000000003</c:v>
                </c:pt>
                <c:pt idx="607">
                  <c:v>-37.1</c:v>
                </c:pt>
                <c:pt idx="608">
                  <c:v>-34.6</c:v>
                </c:pt>
                <c:pt idx="609">
                  <c:v>-34.6</c:v>
                </c:pt>
                <c:pt idx="610">
                  <c:v>-38.5</c:v>
                </c:pt>
                <c:pt idx="611">
                  <c:v>-33</c:v>
                </c:pt>
                <c:pt idx="612">
                  <c:v>-36.200000000000003</c:v>
                </c:pt>
                <c:pt idx="613">
                  <c:v>-30.6</c:v>
                </c:pt>
                <c:pt idx="614">
                  <c:v>-31.7</c:v>
                </c:pt>
                <c:pt idx="615">
                  <c:v>-30.6</c:v>
                </c:pt>
                <c:pt idx="616">
                  <c:v>-30.8</c:v>
                </c:pt>
                <c:pt idx="617">
                  <c:v>-32.799999999999997</c:v>
                </c:pt>
                <c:pt idx="618">
                  <c:v>-22</c:v>
                </c:pt>
                <c:pt idx="619">
                  <c:v>-23.3</c:v>
                </c:pt>
                <c:pt idx="620">
                  <c:v>-20.399999999999999</c:v>
                </c:pt>
                <c:pt idx="621">
                  <c:v>-22.8</c:v>
                </c:pt>
                <c:pt idx="622">
                  <c:v>-18.600000000000001</c:v>
                </c:pt>
                <c:pt idx="623">
                  <c:v>-17.100000000000001</c:v>
                </c:pt>
                <c:pt idx="624">
                  <c:v>-16.399999999999999</c:v>
                </c:pt>
                <c:pt idx="625">
                  <c:v>-25.4</c:v>
                </c:pt>
                <c:pt idx="626">
                  <c:v>-24.9</c:v>
                </c:pt>
                <c:pt idx="627">
                  <c:v>-25.2</c:v>
                </c:pt>
                <c:pt idx="628">
                  <c:v>-24.4</c:v>
                </c:pt>
                <c:pt idx="629">
                  <c:v>-23.2</c:v>
                </c:pt>
                <c:pt idx="630">
                  <c:v>-23</c:v>
                </c:pt>
                <c:pt idx="631">
                  <c:v>-22.9</c:v>
                </c:pt>
                <c:pt idx="632">
                  <c:v>-22.3</c:v>
                </c:pt>
                <c:pt idx="633">
                  <c:v>-22.9</c:v>
                </c:pt>
                <c:pt idx="634">
                  <c:v>-21.6</c:v>
                </c:pt>
                <c:pt idx="635">
                  <c:v>-19.899999999999999</c:v>
                </c:pt>
                <c:pt idx="636">
                  <c:v>-17.2</c:v>
                </c:pt>
                <c:pt idx="637">
                  <c:v>-16</c:v>
                </c:pt>
                <c:pt idx="638">
                  <c:v>-16</c:v>
                </c:pt>
                <c:pt idx="639">
                  <c:v>-19</c:v>
                </c:pt>
                <c:pt idx="640">
                  <c:v>-23.8</c:v>
                </c:pt>
                <c:pt idx="641">
                  <c:v>-23.3</c:v>
                </c:pt>
                <c:pt idx="642">
                  <c:v>-20.5</c:v>
                </c:pt>
                <c:pt idx="643">
                  <c:v>-20.100000000000001</c:v>
                </c:pt>
                <c:pt idx="644">
                  <c:v>-19.8</c:v>
                </c:pt>
                <c:pt idx="645">
                  <c:v>-14.3</c:v>
                </c:pt>
                <c:pt idx="646">
                  <c:v>-12.6</c:v>
                </c:pt>
                <c:pt idx="647">
                  <c:v>-13.4</c:v>
                </c:pt>
                <c:pt idx="648">
                  <c:v>-7.1</c:v>
                </c:pt>
                <c:pt idx="649">
                  <c:v>-3.1</c:v>
                </c:pt>
                <c:pt idx="650">
                  <c:v>5.3</c:v>
                </c:pt>
                <c:pt idx="651">
                  <c:v>9.6</c:v>
                </c:pt>
                <c:pt idx="652">
                  <c:v>11.5</c:v>
                </c:pt>
                <c:pt idx="653">
                  <c:v>13</c:v>
                </c:pt>
                <c:pt idx="654">
                  <c:v>15.4</c:v>
                </c:pt>
                <c:pt idx="655">
                  <c:v>21.9</c:v>
                </c:pt>
                <c:pt idx="656">
                  <c:v>25.1</c:v>
                </c:pt>
                <c:pt idx="657">
                  <c:v>27.9</c:v>
                </c:pt>
                <c:pt idx="658">
                  <c:v>28.6</c:v>
                </c:pt>
                <c:pt idx="659">
                  <c:v>32.799999999999997</c:v>
                </c:pt>
                <c:pt idx="660">
                  <c:v>36.700000000000003</c:v>
                </c:pt>
                <c:pt idx="661">
                  <c:v>38.6</c:v>
                </c:pt>
                <c:pt idx="662">
                  <c:v>43.1</c:v>
                </c:pt>
                <c:pt idx="663">
                  <c:v>37.200000000000003</c:v>
                </c:pt>
                <c:pt idx="664">
                  <c:v>36.5</c:v>
                </c:pt>
                <c:pt idx="665">
                  <c:v>16.3</c:v>
                </c:pt>
                <c:pt idx="666">
                  <c:v>13.8</c:v>
                </c:pt>
                <c:pt idx="667">
                  <c:v>15.8</c:v>
                </c:pt>
                <c:pt idx="668">
                  <c:v>16.100000000000001</c:v>
                </c:pt>
                <c:pt idx="669">
                  <c:v>17.8</c:v>
                </c:pt>
                <c:pt idx="670">
                  <c:v>20.9</c:v>
                </c:pt>
                <c:pt idx="671">
                  <c:v>19.100000000000001</c:v>
                </c:pt>
                <c:pt idx="672">
                  <c:v>19</c:v>
                </c:pt>
                <c:pt idx="673">
                  <c:v>17.399999999999999</c:v>
                </c:pt>
                <c:pt idx="674">
                  <c:v>16.8</c:v>
                </c:pt>
                <c:pt idx="675">
                  <c:v>10.9</c:v>
                </c:pt>
                <c:pt idx="676">
                  <c:v>7.7</c:v>
                </c:pt>
                <c:pt idx="677">
                  <c:v>6</c:v>
                </c:pt>
                <c:pt idx="678">
                  <c:v>5.4</c:v>
                </c:pt>
                <c:pt idx="679">
                  <c:v>5.3</c:v>
                </c:pt>
                <c:pt idx="680">
                  <c:v>4.5999999999999996</c:v>
                </c:pt>
                <c:pt idx="681">
                  <c:v>1.9</c:v>
                </c:pt>
                <c:pt idx="682">
                  <c:v>10.1</c:v>
                </c:pt>
                <c:pt idx="683">
                  <c:v>10.199999999999999</c:v>
                </c:pt>
                <c:pt idx="684">
                  <c:v>12.2</c:v>
                </c:pt>
                <c:pt idx="685">
                  <c:v>11.1</c:v>
                </c:pt>
                <c:pt idx="686">
                  <c:v>10.6</c:v>
                </c:pt>
                <c:pt idx="687">
                  <c:v>12.1</c:v>
                </c:pt>
                <c:pt idx="688">
                  <c:v>13.5</c:v>
                </c:pt>
                <c:pt idx="689">
                  <c:v>4.8</c:v>
                </c:pt>
                <c:pt idx="690">
                  <c:v>0.6</c:v>
                </c:pt>
                <c:pt idx="691">
                  <c:v>0</c:v>
                </c:pt>
                <c:pt idx="692">
                  <c:v>-7</c:v>
                </c:pt>
                <c:pt idx="693">
                  <c:v>-5.7</c:v>
                </c:pt>
                <c:pt idx="694">
                  <c:v>-4.8</c:v>
                </c:pt>
                <c:pt idx="695">
                  <c:v>-4.9000000000000004</c:v>
                </c:pt>
                <c:pt idx="696">
                  <c:v>-4.9000000000000004</c:v>
                </c:pt>
                <c:pt idx="697">
                  <c:v>-5.8</c:v>
                </c:pt>
                <c:pt idx="698">
                  <c:v>-6</c:v>
                </c:pt>
                <c:pt idx="699">
                  <c:v>-9.5</c:v>
                </c:pt>
                <c:pt idx="700">
                  <c:v>-3</c:v>
                </c:pt>
                <c:pt idx="701">
                  <c:v>3.3</c:v>
                </c:pt>
                <c:pt idx="702">
                  <c:v>-1.7</c:v>
                </c:pt>
                <c:pt idx="703">
                  <c:v>-1.4</c:v>
                </c:pt>
                <c:pt idx="704">
                  <c:v>-5.9</c:v>
                </c:pt>
                <c:pt idx="705">
                  <c:v>-4.4000000000000004</c:v>
                </c:pt>
                <c:pt idx="706">
                  <c:v>-5.4</c:v>
                </c:pt>
                <c:pt idx="707">
                  <c:v>-5.2</c:v>
                </c:pt>
                <c:pt idx="708">
                  <c:v>-5.0999999999999996</c:v>
                </c:pt>
                <c:pt idx="709">
                  <c:v>-3.4</c:v>
                </c:pt>
                <c:pt idx="710">
                  <c:v>-5.0999999999999996</c:v>
                </c:pt>
                <c:pt idx="711">
                  <c:v>-5.6</c:v>
                </c:pt>
                <c:pt idx="712">
                  <c:v>-6.9</c:v>
                </c:pt>
                <c:pt idx="713">
                  <c:v>0.8</c:v>
                </c:pt>
                <c:pt idx="714">
                  <c:v>1.8</c:v>
                </c:pt>
                <c:pt idx="715">
                  <c:v>-2</c:v>
                </c:pt>
                <c:pt idx="716">
                  <c:v>-2.9</c:v>
                </c:pt>
                <c:pt idx="717">
                  <c:v>-5.2</c:v>
                </c:pt>
                <c:pt idx="718">
                  <c:v>-7.8</c:v>
                </c:pt>
                <c:pt idx="719">
                  <c:v>-6.6</c:v>
                </c:pt>
                <c:pt idx="720">
                  <c:v>-7.6</c:v>
                </c:pt>
                <c:pt idx="721">
                  <c:v>-9.6999999999999993</c:v>
                </c:pt>
                <c:pt idx="722">
                  <c:v>-16.7</c:v>
                </c:pt>
                <c:pt idx="723">
                  <c:v>-23.6</c:v>
                </c:pt>
                <c:pt idx="724">
                  <c:v>-23.8</c:v>
                </c:pt>
                <c:pt idx="725">
                  <c:v>-23</c:v>
                </c:pt>
                <c:pt idx="726">
                  <c:v>-14.7</c:v>
                </c:pt>
                <c:pt idx="727">
                  <c:v>-13.1</c:v>
                </c:pt>
                <c:pt idx="728">
                  <c:v>-10.9</c:v>
                </c:pt>
                <c:pt idx="729">
                  <c:v>-12.6</c:v>
                </c:pt>
                <c:pt idx="730">
                  <c:v>-9.1</c:v>
                </c:pt>
                <c:pt idx="731">
                  <c:v>-8.1</c:v>
                </c:pt>
                <c:pt idx="732">
                  <c:v>-8.3000000000000007</c:v>
                </c:pt>
                <c:pt idx="733">
                  <c:v>-10</c:v>
                </c:pt>
                <c:pt idx="734">
                  <c:v>-13.1</c:v>
                </c:pt>
                <c:pt idx="735">
                  <c:v>-12.9</c:v>
                </c:pt>
                <c:pt idx="736">
                  <c:v>-11.9</c:v>
                </c:pt>
                <c:pt idx="737">
                  <c:v>-9.8000000000000007</c:v>
                </c:pt>
                <c:pt idx="738">
                  <c:v>-9</c:v>
                </c:pt>
                <c:pt idx="739">
                  <c:v>-7.9</c:v>
                </c:pt>
                <c:pt idx="740">
                  <c:v>-6.3</c:v>
                </c:pt>
                <c:pt idx="741">
                  <c:v>-6.3</c:v>
                </c:pt>
                <c:pt idx="742">
                  <c:v>-2.2000000000000002</c:v>
                </c:pt>
                <c:pt idx="743">
                  <c:v>-4.4000000000000004</c:v>
                </c:pt>
                <c:pt idx="744">
                  <c:v>8.3000000000000007</c:v>
                </c:pt>
                <c:pt idx="745">
                  <c:v>7.9</c:v>
                </c:pt>
                <c:pt idx="746">
                  <c:v>5.6</c:v>
                </c:pt>
                <c:pt idx="747">
                  <c:v>5.8</c:v>
                </c:pt>
                <c:pt idx="748">
                  <c:v>8.5</c:v>
                </c:pt>
                <c:pt idx="749">
                  <c:v>8.9</c:v>
                </c:pt>
                <c:pt idx="750">
                  <c:v>9.3000000000000007</c:v>
                </c:pt>
                <c:pt idx="751">
                  <c:v>11.6</c:v>
                </c:pt>
                <c:pt idx="752">
                  <c:v>16.8</c:v>
                </c:pt>
                <c:pt idx="753">
                  <c:v>17.8</c:v>
                </c:pt>
                <c:pt idx="754">
                  <c:v>18.2</c:v>
                </c:pt>
                <c:pt idx="755">
                  <c:v>24.7</c:v>
                </c:pt>
                <c:pt idx="756">
                  <c:v>28.7</c:v>
                </c:pt>
                <c:pt idx="757">
                  <c:v>30.1</c:v>
                </c:pt>
                <c:pt idx="758">
                  <c:v>30.1</c:v>
                </c:pt>
                <c:pt idx="759">
                  <c:v>29.5</c:v>
                </c:pt>
                <c:pt idx="760">
                  <c:v>30.2</c:v>
                </c:pt>
                <c:pt idx="761">
                  <c:v>29.7</c:v>
                </c:pt>
                <c:pt idx="762">
                  <c:v>32.6</c:v>
                </c:pt>
                <c:pt idx="763">
                  <c:v>27.5</c:v>
                </c:pt>
                <c:pt idx="764">
                  <c:v>37</c:v>
                </c:pt>
                <c:pt idx="765">
                  <c:v>22.9</c:v>
                </c:pt>
                <c:pt idx="766">
                  <c:v>23.2</c:v>
                </c:pt>
                <c:pt idx="767">
                  <c:v>23.3</c:v>
                </c:pt>
                <c:pt idx="768">
                  <c:v>22.8</c:v>
                </c:pt>
                <c:pt idx="769">
                  <c:v>21</c:v>
                </c:pt>
                <c:pt idx="770">
                  <c:v>25.6</c:v>
                </c:pt>
                <c:pt idx="771">
                  <c:v>24.5</c:v>
                </c:pt>
                <c:pt idx="772">
                  <c:v>24.3</c:v>
                </c:pt>
                <c:pt idx="773">
                  <c:v>23.9</c:v>
                </c:pt>
                <c:pt idx="774">
                  <c:v>23.3</c:v>
                </c:pt>
                <c:pt idx="775">
                  <c:v>24.7</c:v>
                </c:pt>
                <c:pt idx="776">
                  <c:v>25.5</c:v>
                </c:pt>
                <c:pt idx="777">
                  <c:v>28.9</c:v>
                </c:pt>
                <c:pt idx="778">
                  <c:v>27</c:v>
                </c:pt>
                <c:pt idx="779">
                  <c:v>28.5</c:v>
                </c:pt>
                <c:pt idx="780">
                  <c:v>39.299999999999997</c:v>
                </c:pt>
                <c:pt idx="781">
                  <c:v>39.799999999999997</c:v>
                </c:pt>
                <c:pt idx="782">
                  <c:v>41.5</c:v>
                </c:pt>
                <c:pt idx="783">
                  <c:v>38</c:v>
                </c:pt>
                <c:pt idx="784">
                  <c:v>41.2</c:v>
                </c:pt>
                <c:pt idx="785">
                  <c:v>40.700000000000003</c:v>
                </c:pt>
                <c:pt idx="786">
                  <c:v>39.5</c:v>
                </c:pt>
                <c:pt idx="787">
                  <c:v>45.2</c:v>
                </c:pt>
                <c:pt idx="788">
                  <c:v>44.6</c:v>
                </c:pt>
                <c:pt idx="789">
                  <c:v>43.2</c:v>
                </c:pt>
                <c:pt idx="790">
                  <c:v>44.4</c:v>
                </c:pt>
                <c:pt idx="791">
                  <c:v>43.5</c:v>
                </c:pt>
                <c:pt idx="792">
                  <c:v>35.799999999999997</c:v>
                </c:pt>
                <c:pt idx="793">
                  <c:v>32.200000000000003</c:v>
                </c:pt>
                <c:pt idx="794">
                  <c:v>31.6</c:v>
                </c:pt>
                <c:pt idx="795">
                  <c:v>31.8</c:v>
                </c:pt>
                <c:pt idx="796">
                  <c:v>39.4</c:v>
                </c:pt>
                <c:pt idx="797">
                  <c:v>39.4</c:v>
                </c:pt>
                <c:pt idx="798">
                  <c:v>45.3</c:v>
                </c:pt>
                <c:pt idx="799">
                  <c:v>42.8</c:v>
                </c:pt>
                <c:pt idx="800">
                  <c:v>41.9</c:v>
                </c:pt>
                <c:pt idx="801">
                  <c:v>40.9</c:v>
                </c:pt>
                <c:pt idx="802">
                  <c:v>42.4</c:v>
                </c:pt>
                <c:pt idx="803">
                  <c:v>40.799999999999997</c:v>
                </c:pt>
                <c:pt idx="804">
                  <c:v>37</c:v>
                </c:pt>
                <c:pt idx="805">
                  <c:v>36.1</c:v>
                </c:pt>
                <c:pt idx="806">
                  <c:v>44.6</c:v>
                </c:pt>
                <c:pt idx="807">
                  <c:v>53.6</c:v>
                </c:pt>
                <c:pt idx="808">
                  <c:v>53.1</c:v>
                </c:pt>
                <c:pt idx="809">
                  <c:v>51.2</c:v>
                </c:pt>
                <c:pt idx="810">
                  <c:v>47.8</c:v>
                </c:pt>
                <c:pt idx="811">
                  <c:v>47.4</c:v>
                </c:pt>
                <c:pt idx="812">
                  <c:v>45.7</c:v>
                </c:pt>
                <c:pt idx="813">
                  <c:v>44.9</c:v>
                </c:pt>
                <c:pt idx="814">
                  <c:v>37.1</c:v>
                </c:pt>
                <c:pt idx="815">
                  <c:v>34.700000000000003</c:v>
                </c:pt>
                <c:pt idx="816">
                  <c:v>32.6</c:v>
                </c:pt>
                <c:pt idx="817">
                  <c:v>35.4</c:v>
                </c:pt>
                <c:pt idx="818">
                  <c:v>36.799999999999997</c:v>
                </c:pt>
                <c:pt idx="819">
                  <c:v>38.200000000000003</c:v>
                </c:pt>
                <c:pt idx="820">
                  <c:v>38</c:v>
                </c:pt>
                <c:pt idx="821">
                  <c:v>45.8</c:v>
                </c:pt>
                <c:pt idx="822">
                  <c:v>44.8</c:v>
                </c:pt>
                <c:pt idx="823">
                  <c:v>48</c:v>
                </c:pt>
                <c:pt idx="824">
                  <c:v>47.5</c:v>
                </c:pt>
                <c:pt idx="825">
                  <c:v>46.4</c:v>
                </c:pt>
                <c:pt idx="826">
                  <c:v>57.9</c:v>
                </c:pt>
                <c:pt idx="827">
                  <c:v>57.6</c:v>
                </c:pt>
                <c:pt idx="828">
                  <c:v>56.1</c:v>
                </c:pt>
                <c:pt idx="829">
                  <c:v>55.9</c:v>
                </c:pt>
                <c:pt idx="830">
                  <c:v>55.2</c:v>
                </c:pt>
                <c:pt idx="831">
                  <c:v>54.4</c:v>
                </c:pt>
                <c:pt idx="832">
                  <c:v>55.7</c:v>
                </c:pt>
                <c:pt idx="833">
                  <c:v>54.1</c:v>
                </c:pt>
                <c:pt idx="834">
                  <c:v>52.5</c:v>
                </c:pt>
                <c:pt idx="835">
                  <c:v>53.1</c:v>
                </c:pt>
                <c:pt idx="836">
                  <c:v>52.5</c:v>
                </c:pt>
                <c:pt idx="837">
                  <c:v>51.6</c:v>
                </c:pt>
                <c:pt idx="838">
                  <c:v>48</c:v>
                </c:pt>
                <c:pt idx="839">
                  <c:v>44.5</c:v>
                </c:pt>
                <c:pt idx="840">
                  <c:v>43.7</c:v>
                </c:pt>
                <c:pt idx="841">
                  <c:v>45.7</c:v>
                </c:pt>
                <c:pt idx="842">
                  <c:v>47.3</c:v>
                </c:pt>
                <c:pt idx="843">
                  <c:v>38.799999999999997</c:v>
                </c:pt>
                <c:pt idx="844">
                  <c:v>35.6</c:v>
                </c:pt>
                <c:pt idx="845">
                  <c:v>36.4</c:v>
                </c:pt>
                <c:pt idx="846">
                  <c:v>36.700000000000003</c:v>
                </c:pt>
                <c:pt idx="847">
                  <c:v>38.200000000000003</c:v>
                </c:pt>
                <c:pt idx="848">
                  <c:v>10.5</c:v>
                </c:pt>
                <c:pt idx="849">
                  <c:v>6.6</c:v>
                </c:pt>
                <c:pt idx="850">
                  <c:v>6.4</c:v>
                </c:pt>
                <c:pt idx="851">
                  <c:v>6.3</c:v>
                </c:pt>
                <c:pt idx="852">
                  <c:v>2.8</c:v>
                </c:pt>
                <c:pt idx="853">
                  <c:v>0.8</c:v>
                </c:pt>
                <c:pt idx="854">
                  <c:v>7.3</c:v>
                </c:pt>
                <c:pt idx="855">
                  <c:v>7.1</c:v>
                </c:pt>
                <c:pt idx="856">
                  <c:v>4.0999999999999996</c:v>
                </c:pt>
                <c:pt idx="857">
                  <c:v>-4.8</c:v>
                </c:pt>
                <c:pt idx="858">
                  <c:v>-20.6</c:v>
                </c:pt>
                <c:pt idx="859">
                  <c:v>-21.5</c:v>
                </c:pt>
                <c:pt idx="860">
                  <c:v>-19.5</c:v>
                </c:pt>
                <c:pt idx="861">
                  <c:v>-20.100000000000001</c:v>
                </c:pt>
                <c:pt idx="862">
                  <c:v>-18.2</c:v>
                </c:pt>
                <c:pt idx="863">
                  <c:v>-19.7</c:v>
                </c:pt>
                <c:pt idx="864">
                  <c:v>-19.5</c:v>
                </c:pt>
                <c:pt idx="865">
                  <c:v>-20</c:v>
                </c:pt>
                <c:pt idx="866">
                  <c:v>-19.2</c:v>
                </c:pt>
                <c:pt idx="867">
                  <c:v>-29.5</c:v>
                </c:pt>
                <c:pt idx="868">
                  <c:v>-32</c:v>
                </c:pt>
                <c:pt idx="869">
                  <c:v>-37.6</c:v>
                </c:pt>
                <c:pt idx="870">
                  <c:v>-37.5</c:v>
                </c:pt>
                <c:pt idx="871">
                  <c:v>-33.6</c:v>
                </c:pt>
                <c:pt idx="872">
                  <c:v>-33.4</c:v>
                </c:pt>
                <c:pt idx="873">
                  <c:v>-30.7</c:v>
                </c:pt>
                <c:pt idx="874">
                  <c:v>-38.9</c:v>
                </c:pt>
                <c:pt idx="875">
                  <c:v>-38.799999999999997</c:v>
                </c:pt>
                <c:pt idx="876">
                  <c:v>-38.1</c:v>
                </c:pt>
                <c:pt idx="877">
                  <c:v>-36.200000000000003</c:v>
                </c:pt>
                <c:pt idx="878">
                  <c:v>-37.5</c:v>
                </c:pt>
                <c:pt idx="879">
                  <c:v>-38.200000000000003</c:v>
                </c:pt>
                <c:pt idx="880">
                  <c:v>-36.1</c:v>
                </c:pt>
                <c:pt idx="881">
                  <c:v>-40.9</c:v>
                </c:pt>
                <c:pt idx="882">
                  <c:v>-44.7</c:v>
                </c:pt>
                <c:pt idx="883">
                  <c:v>-41.8</c:v>
                </c:pt>
                <c:pt idx="884">
                  <c:v>-42.4</c:v>
                </c:pt>
                <c:pt idx="885">
                  <c:v>-43.2</c:v>
                </c:pt>
                <c:pt idx="886">
                  <c:v>-43.4</c:v>
                </c:pt>
                <c:pt idx="887">
                  <c:v>-45.3</c:v>
                </c:pt>
                <c:pt idx="888">
                  <c:v>-45.1</c:v>
                </c:pt>
                <c:pt idx="889">
                  <c:v>-57.3</c:v>
                </c:pt>
                <c:pt idx="890">
                  <c:v>-61.7</c:v>
                </c:pt>
                <c:pt idx="891">
                  <c:v>-78.599999999999994</c:v>
                </c:pt>
                <c:pt idx="892">
                  <c:v>-77.5</c:v>
                </c:pt>
                <c:pt idx="893">
                  <c:v>-77.2</c:v>
                </c:pt>
                <c:pt idx="894">
                  <c:v>-76.5</c:v>
                </c:pt>
                <c:pt idx="895">
                  <c:v>-76.099999999999994</c:v>
                </c:pt>
                <c:pt idx="896">
                  <c:v>-74.599999999999994</c:v>
                </c:pt>
                <c:pt idx="897">
                  <c:v>-78.5</c:v>
                </c:pt>
                <c:pt idx="898">
                  <c:v>-77.5</c:v>
                </c:pt>
                <c:pt idx="899">
                  <c:v>-76.400000000000006</c:v>
                </c:pt>
                <c:pt idx="900">
                  <c:v>-73.599999999999994</c:v>
                </c:pt>
                <c:pt idx="901">
                  <c:v>-72.599999999999994</c:v>
                </c:pt>
                <c:pt idx="902">
                  <c:v>-63.3</c:v>
                </c:pt>
                <c:pt idx="903">
                  <c:v>-62.2</c:v>
                </c:pt>
                <c:pt idx="904">
                  <c:v>-63.1</c:v>
                </c:pt>
                <c:pt idx="905">
                  <c:v>-63.4</c:v>
                </c:pt>
                <c:pt idx="906">
                  <c:v>-58.5</c:v>
                </c:pt>
                <c:pt idx="907">
                  <c:v>-55.5</c:v>
                </c:pt>
                <c:pt idx="908">
                  <c:v>-58.4</c:v>
                </c:pt>
                <c:pt idx="909">
                  <c:v>-56.6</c:v>
                </c:pt>
                <c:pt idx="910">
                  <c:v>-54.7</c:v>
                </c:pt>
                <c:pt idx="911">
                  <c:v>-68.099999999999994</c:v>
                </c:pt>
                <c:pt idx="912">
                  <c:v>-61.9</c:v>
                </c:pt>
                <c:pt idx="913">
                  <c:v>-65.2</c:v>
                </c:pt>
                <c:pt idx="914">
                  <c:v>-56.2</c:v>
                </c:pt>
                <c:pt idx="915">
                  <c:v>-53.2</c:v>
                </c:pt>
                <c:pt idx="916">
                  <c:v>-52.6</c:v>
                </c:pt>
                <c:pt idx="917">
                  <c:v>-47.4</c:v>
                </c:pt>
                <c:pt idx="918">
                  <c:v>-45.5</c:v>
                </c:pt>
                <c:pt idx="919">
                  <c:v>-44.4</c:v>
                </c:pt>
                <c:pt idx="920">
                  <c:v>-43.8</c:v>
                </c:pt>
                <c:pt idx="921">
                  <c:v>-44.5</c:v>
                </c:pt>
                <c:pt idx="922">
                  <c:v>-43.1</c:v>
                </c:pt>
                <c:pt idx="923">
                  <c:v>-44.8</c:v>
                </c:pt>
                <c:pt idx="924">
                  <c:v>-45.6</c:v>
                </c:pt>
                <c:pt idx="925">
                  <c:v>-44.1</c:v>
                </c:pt>
                <c:pt idx="926">
                  <c:v>-40.799999999999997</c:v>
                </c:pt>
                <c:pt idx="927">
                  <c:v>-39.1</c:v>
                </c:pt>
                <c:pt idx="928">
                  <c:v>-31.4</c:v>
                </c:pt>
                <c:pt idx="929">
                  <c:v>-29.7</c:v>
                </c:pt>
                <c:pt idx="930">
                  <c:v>-30</c:v>
                </c:pt>
                <c:pt idx="931">
                  <c:v>-36.6</c:v>
                </c:pt>
                <c:pt idx="932">
                  <c:v>-35.4</c:v>
                </c:pt>
                <c:pt idx="933">
                  <c:v>-25.8</c:v>
                </c:pt>
                <c:pt idx="934">
                  <c:v>-32.700000000000003</c:v>
                </c:pt>
                <c:pt idx="935">
                  <c:v>-31.5</c:v>
                </c:pt>
                <c:pt idx="936">
                  <c:v>-29.4</c:v>
                </c:pt>
                <c:pt idx="937">
                  <c:v>-27.6</c:v>
                </c:pt>
                <c:pt idx="938">
                  <c:v>-27.4</c:v>
                </c:pt>
                <c:pt idx="939">
                  <c:v>-37.200000000000003</c:v>
                </c:pt>
                <c:pt idx="940">
                  <c:v>-36.200000000000003</c:v>
                </c:pt>
                <c:pt idx="941">
                  <c:v>-32.299999999999997</c:v>
                </c:pt>
                <c:pt idx="942">
                  <c:v>-30.9</c:v>
                </c:pt>
                <c:pt idx="943">
                  <c:v>-30.2</c:v>
                </c:pt>
                <c:pt idx="944">
                  <c:v>-21.2</c:v>
                </c:pt>
                <c:pt idx="945">
                  <c:v>-23.1</c:v>
                </c:pt>
                <c:pt idx="946">
                  <c:v>-18.2</c:v>
                </c:pt>
                <c:pt idx="947">
                  <c:v>-16.399999999999999</c:v>
                </c:pt>
                <c:pt idx="948">
                  <c:v>-19.3</c:v>
                </c:pt>
                <c:pt idx="949">
                  <c:v>-18.8</c:v>
                </c:pt>
                <c:pt idx="950">
                  <c:v>-25.3</c:v>
                </c:pt>
                <c:pt idx="951">
                  <c:v>-23.8</c:v>
                </c:pt>
                <c:pt idx="952">
                  <c:v>-16.100000000000001</c:v>
                </c:pt>
                <c:pt idx="953">
                  <c:v>-11.2</c:v>
                </c:pt>
                <c:pt idx="954">
                  <c:v>-8.5</c:v>
                </c:pt>
                <c:pt idx="955">
                  <c:v>-5.6</c:v>
                </c:pt>
                <c:pt idx="956">
                  <c:v>-19</c:v>
                </c:pt>
                <c:pt idx="957">
                  <c:v>-22.6</c:v>
                </c:pt>
                <c:pt idx="958">
                  <c:v>-17.5</c:v>
                </c:pt>
                <c:pt idx="959">
                  <c:v>-17.399999999999999</c:v>
                </c:pt>
                <c:pt idx="960">
                  <c:v>-9.3000000000000007</c:v>
                </c:pt>
                <c:pt idx="961">
                  <c:v>-8.8000000000000007</c:v>
                </c:pt>
                <c:pt idx="962">
                  <c:v>-8.6999999999999993</c:v>
                </c:pt>
                <c:pt idx="963">
                  <c:v>-13.1</c:v>
                </c:pt>
                <c:pt idx="964">
                  <c:v>-9.3000000000000007</c:v>
                </c:pt>
                <c:pt idx="965">
                  <c:v>-8.5</c:v>
                </c:pt>
                <c:pt idx="966">
                  <c:v>-7.9</c:v>
                </c:pt>
                <c:pt idx="967">
                  <c:v>1.5</c:v>
                </c:pt>
                <c:pt idx="968">
                  <c:v>1.7</c:v>
                </c:pt>
                <c:pt idx="969">
                  <c:v>9.6999999999999993</c:v>
                </c:pt>
                <c:pt idx="970">
                  <c:v>13.2</c:v>
                </c:pt>
                <c:pt idx="971">
                  <c:v>3.4</c:v>
                </c:pt>
                <c:pt idx="972">
                  <c:v>6.5</c:v>
                </c:pt>
                <c:pt idx="973">
                  <c:v>4.5</c:v>
                </c:pt>
                <c:pt idx="974">
                  <c:v>6.4</c:v>
                </c:pt>
                <c:pt idx="975">
                  <c:v>7.2</c:v>
                </c:pt>
                <c:pt idx="976">
                  <c:v>3.9</c:v>
                </c:pt>
                <c:pt idx="977">
                  <c:v>2.5</c:v>
                </c:pt>
                <c:pt idx="978">
                  <c:v>6.3</c:v>
                </c:pt>
                <c:pt idx="979">
                  <c:v>0.2</c:v>
                </c:pt>
                <c:pt idx="980">
                  <c:v>1.8</c:v>
                </c:pt>
                <c:pt idx="981">
                  <c:v>1.5</c:v>
                </c:pt>
                <c:pt idx="982">
                  <c:v>3</c:v>
                </c:pt>
                <c:pt idx="983">
                  <c:v>7</c:v>
                </c:pt>
                <c:pt idx="984">
                  <c:v>30.5</c:v>
                </c:pt>
                <c:pt idx="985">
                  <c:v>30.6</c:v>
                </c:pt>
                <c:pt idx="986">
                  <c:v>38.200000000000003</c:v>
                </c:pt>
                <c:pt idx="987">
                  <c:v>40.5</c:v>
                </c:pt>
                <c:pt idx="988">
                  <c:v>40.200000000000003</c:v>
                </c:pt>
                <c:pt idx="989">
                  <c:v>40.5</c:v>
                </c:pt>
                <c:pt idx="990">
                  <c:v>41.1</c:v>
                </c:pt>
                <c:pt idx="991">
                  <c:v>40.9</c:v>
                </c:pt>
                <c:pt idx="992">
                  <c:v>39.799999999999997</c:v>
                </c:pt>
                <c:pt idx="993">
                  <c:v>40.5</c:v>
                </c:pt>
                <c:pt idx="994">
                  <c:v>41.3</c:v>
                </c:pt>
                <c:pt idx="995">
                  <c:v>40</c:v>
                </c:pt>
                <c:pt idx="996">
                  <c:v>38.5</c:v>
                </c:pt>
                <c:pt idx="997">
                  <c:v>38.1</c:v>
                </c:pt>
                <c:pt idx="998">
                  <c:v>37.4</c:v>
                </c:pt>
                <c:pt idx="999">
                  <c:v>35.5</c:v>
                </c:pt>
                <c:pt idx="1000">
                  <c:v>44.2</c:v>
                </c:pt>
                <c:pt idx="1001">
                  <c:v>56</c:v>
                </c:pt>
                <c:pt idx="1002">
                  <c:v>58.3</c:v>
                </c:pt>
                <c:pt idx="1003">
                  <c:v>59.8</c:v>
                </c:pt>
                <c:pt idx="1004">
                  <c:v>55.7</c:v>
                </c:pt>
                <c:pt idx="1005">
                  <c:v>55.3</c:v>
                </c:pt>
                <c:pt idx="1006">
                  <c:v>50.6</c:v>
                </c:pt>
                <c:pt idx="1007">
                  <c:v>57.4</c:v>
                </c:pt>
                <c:pt idx="1008">
                  <c:v>58.1</c:v>
                </c:pt>
                <c:pt idx="1009">
                  <c:v>58.9</c:v>
                </c:pt>
                <c:pt idx="1010">
                  <c:v>59.4</c:v>
                </c:pt>
                <c:pt idx="1011">
                  <c:v>60.1</c:v>
                </c:pt>
                <c:pt idx="1012">
                  <c:v>65.3</c:v>
                </c:pt>
                <c:pt idx="1013">
                  <c:v>63.1</c:v>
                </c:pt>
                <c:pt idx="1014">
                  <c:v>62.9</c:v>
                </c:pt>
                <c:pt idx="1015">
                  <c:v>63.2</c:v>
                </c:pt>
                <c:pt idx="1016">
                  <c:v>65.2</c:v>
                </c:pt>
                <c:pt idx="1017">
                  <c:v>63.1</c:v>
                </c:pt>
                <c:pt idx="1018">
                  <c:v>69</c:v>
                </c:pt>
                <c:pt idx="1019">
                  <c:v>63.4</c:v>
                </c:pt>
                <c:pt idx="1020">
                  <c:v>74.2</c:v>
                </c:pt>
                <c:pt idx="1021">
                  <c:v>72.2</c:v>
                </c:pt>
                <c:pt idx="1022">
                  <c:v>73.900000000000006</c:v>
                </c:pt>
                <c:pt idx="1023">
                  <c:v>78</c:v>
                </c:pt>
                <c:pt idx="1024">
                  <c:v>77.400000000000006</c:v>
                </c:pt>
                <c:pt idx="1025">
                  <c:v>72.900000000000006</c:v>
                </c:pt>
                <c:pt idx="1026">
                  <c:v>84.5</c:v>
                </c:pt>
                <c:pt idx="1027">
                  <c:v>80.5</c:v>
                </c:pt>
                <c:pt idx="1028">
                  <c:v>78.900000000000006</c:v>
                </c:pt>
                <c:pt idx="1029">
                  <c:v>77.099999999999994</c:v>
                </c:pt>
                <c:pt idx="1030">
                  <c:v>75.7</c:v>
                </c:pt>
                <c:pt idx="1031">
                  <c:v>71.900000000000006</c:v>
                </c:pt>
                <c:pt idx="1032">
                  <c:v>78.2</c:v>
                </c:pt>
                <c:pt idx="1033">
                  <c:v>80.7</c:v>
                </c:pt>
                <c:pt idx="1034">
                  <c:v>75</c:v>
                </c:pt>
                <c:pt idx="1035">
                  <c:v>73.900000000000006</c:v>
                </c:pt>
                <c:pt idx="1036">
                  <c:v>67</c:v>
                </c:pt>
                <c:pt idx="1037">
                  <c:v>66.5</c:v>
                </c:pt>
                <c:pt idx="1038">
                  <c:v>63.2</c:v>
                </c:pt>
                <c:pt idx="1039">
                  <c:v>70.400000000000006</c:v>
                </c:pt>
                <c:pt idx="1040">
                  <c:v>67.3</c:v>
                </c:pt>
                <c:pt idx="1041">
                  <c:v>65.599999999999994</c:v>
                </c:pt>
                <c:pt idx="1042">
                  <c:v>70</c:v>
                </c:pt>
                <c:pt idx="1043">
                  <c:v>64.7</c:v>
                </c:pt>
                <c:pt idx="1044">
                  <c:v>61.5</c:v>
                </c:pt>
                <c:pt idx="1045">
                  <c:v>50.9</c:v>
                </c:pt>
                <c:pt idx="1046">
                  <c:v>49.6</c:v>
                </c:pt>
                <c:pt idx="1047">
                  <c:v>49.7</c:v>
                </c:pt>
                <c:pt idx="1048">
                  <c:v>42.1</c:v>
                </c:pt>
                <c:pt idx="1049">
                  <c:v>37.5</c:v>
                </c:pt>
                <c:pt idx="1050">
                  <c:v>35.5</c:v>
                </c:pt>
                <c:pt idx="1051">
                  <c:v>35.299999999999997</c:v>
                </c:pt>
                <c:pt idx="1052">
                  <c:v>38.5</c:v>
                </c:pt>
                <c:pt idx="1053">
                  <c:v>40.799999999999997</c:v>
                </c:pt>
                <c:pt idx="1054">
                  <c:v>44.5</c:v>
                </c:pt>
                <c:pt idx="1055">
                  <c:v>50</c:v>
                </c:pt>
                <c:pt idx="1056">
                  <c:v>48.1</c:v>
                </c:pt>
                <c:pt idx="1057">
                  <c:v>47.5</c:v>
                </c:pt>
                <c:pt idx="1058">
                  <c:v>48.3</c:v>
                </c:pt>
                <c:pt idx="1059">
                  <c:v>47.4</c:v>
                </c:pt>
                <c:pt idx="1060">
                  <c:v>43.5</c:v>
                </c:pt>
                <c:pt idx="1061">
                  <c:v>43.3</c:v>
                </c:pt>
                <c:pt idx="1062">
                  <c:v>40.5</c:v>
                </c:pt>
                <c:pt idx="1063">
                  <c:v>35.200000000000003</c:v>
                </c:pt>
                <c:pt idx="1064">
                  <c:v>50.2</c:v>
                </c:pt>
                <c:pt idx="1065">
                  <c:v>49.2</c:v>
                </c:pt>
                <c:pt idx="1066">
                  <c:v>48.8</c:v>
                </c:pt>
                <c:pt idx="1067">
                  <c:v>50</c:v>
                </c:pt>
                <c:pt idx="1068">
                  <c:v>51.9</c:v>
                </c:pt>
                <c:pt idx="1069">
                  <c:v>50.1</c:v>
                </c:pt>
                <c:pt idx="1070">
                  <c:v>37.700000000000003</c:v>
                </c:pt>
                <c:pt idx="1071">
                  <c:v>33.5</c:v>
                </c:pt>
                <c:pt idx="1072">
                  <c:v>32.9</c:v>
                </c:pt>
                <c:pt idx="1073">
                  <c:v>39.5</c:v>
                </c:pt>
                <c:pt idx="1074">
                  <c:v>39.1</c:v>
                </c:pt>
                <c:pt idx="1075">
                  <c:v>38.9</c:v>
                </c:pt>
                <c:pt idx="1076">
                  <c:v>38.1</c:v>
                </c:pt>
                <c:pt idx="1077">
                  <c:v>40.299999999999997</c:v>
                </c:pt>
                <c:pt idx="1078">
                  <c:v>38</c:v>
                </c:pt>
                <c:pt idx="1079">
                  <c:v>47.9</c:v>
                </c:pt>
                <c:pt idx="1080">
                  <c:v>45</c:v>
                </c:pt>
                <c:pt idx="1081">
                  <c:v>43.2</c:v>
                </c:pt>
                <c:pt idx="1082">
                  <c:v>39.6</c:v>
                </c:pt>
                <c:pt idx="1083">
                  <c:v>39.700000000000003</c:v>
                </c:pt>
                <c:pt idx="1084">
                  <c:v>45.8</c:v>
                </c:pt>
                <c:pt idx="1085">
                  <c:v>42.1</c:v>
                </c:pt>
                <c:pt idx="1086">
                  <c:v>41.4</c:v>
                </c:pt>
                <c:pt idx="1087">
                  <c:v>39.4</c:v>
                </c:pt>
                <c:pt idx="1088">
                  <c:v>39.4</c:v>
                </c:pt>
                <c:pt idx="1089">
                  <c:v>46.3</c:v>
                </c:pt>
                <c:pt idx="1090">
                  <c:v>46.8</c:v>
                </c:pt>
                <c:pt idx="1091">
                  <c:v>46.2</c:v>
                </c:pt>
                <c:pt idx="1092">
                  <c:v>48.7</c:v>
                </c:pt>
                <c:pt idx="1093">
                  <c:v>49.8</c:v>
                </c:pt>
                <c:pt idx="1094">
                  <c:v>46.1</c:v>
                </c:pt>
                <c:pt idx="1095">
                  <c:v>46</c:v>
                </c:pt>
                <c:pt idx="1096">
                  <c:v>46.8</c:v>
                </c:pt>
                <c:pt idx="1097">
                  <c:v>44</c:v>
                </c:pt>
                <c:pt idx="1098">
                  <c:v>35.9</c:v>
                </c:pt>
                <c:pt idx="1099">
                  <c:v>35.9</c:v>
                </c:pt>
                <c:pt idx="1100">
                  <c:v>32.799999999999997</c:v>
                </c:pt>
                <c:pt idx="1101">
                  <c:v>31.3</c:v>
                </c:pt>
                <c:pt idx="1102">
                  <c:v>28.3</c:v>
                </c:pt>
                <c:pt idx="1103">
                  <c:v>25.2</c:v>
                </c:pt>
                <c:pt idx="1104">
                  <c:v>21.8</c:v>
                </c:pt>
                <c:pt idx="1105">
                  <c:v>29.4</c:v>
                </c:pt>
                <c:pt idx="1106">
                  <c:v>29.4</c:v>
                </c:pt>
                <c:pt idx="1107">
                  <c:v>29.3</c:v>
                </c:pt>
                <c:pt idx="1108">
                  <c:v>29.2</c:v>
                </c:pt>
                <c:pt idx="1109">
                  <c:v>33.1</c:v>
                </c:pt>
                <c:pt idx="1110">
                  <c:v>41.8</c:v>
                </c:pt>
                <c:pt idx="1111">
                  <c:v>41.7</c:v>
                </c:pt>
                <c:pt idx="1112">
                  <c:v>39.299999999999997</c:v>
                </c:pt>
                <c:pt idx="1113">
                  <c:v>46</c:v>
                </c:pt>
                <c:pt idx="1114">
                  <c:v>41.8</c:v>
                </c:pt>
                <c:pt idx="1115">
                  <c:v>36.5</c:v>
                </c:pt>
                <c:pt idx="1116">
                  <c:v>35.9</c:v>
                </c:pt>
                <c:pt idx="1117">
                  <c:v>34.700000000000003</c:v>
                </c:pt>
                <c:pt idx="1118">
                  <c:v>30.9</c:v>
                </c:pt>
                <c:pt idx="1119">
                  <c:v>28.6</c:v>
                </c:pt>
                <c:pt idx="1120">
                  <c:v>28.2</c:v>
                </c:pt>
                <c:pt idx="1121">
                  <c:v>27.7</c:v>
                </c:pt>
                <c:pt idx="1122">
                  <c:v>21.2</c:v>
                </c:pt>
                <c:pt idx="1123">
                  <c:v>21.4</c:v>
                </c:pt>
                <c:pt idx="1124">
                  <c:v>19</c:v>
                </c:pt>
                <c:pt idx="1125">
                  <c:v>17.899999999999999</c:v>
                </c:pt>
                <c:pt idx="1126">
                  <c:v>11.2</c:v>
                </c:pt>
                <c:pt idx="1127">
                  <c:v>12.5</c:v>
                </c:pt>
                <c:pt idx="1128">
                  <c:v>12.3</c:v>
                </c:pt>
                <c:pt idx="1129">
                  <c:v>11.3</c:v>
                </c:pt>
                <c:pt idx="1130">
                  <c:v>10.9</c:v>
                </c:pt>
                <c:pt idx="1131">
                  <c:v>9.8000000000000007</c:v>
                </c:pt>
                <c:pt idx="1132">
                  <c:v>8</c:v>
                </c:pt>
                <c:pt idx="1133">
                  <c:v>12</c:v>
                </c:pt>
                <c:pt idx="1134">
                  <c:v>11.2</c:v>
                </c:pt>
                <c:pt idx="1135">
                  <c:v>7.9</c:v>
                </c:pt>
                <c:pt idx="1136">
                  <c:v>11.1</c:v>
                </c:pt>
                <c:pt idx="1137">
                  <c:v>14.5</c:v>
                </c:pt>
                <c:pt idx="1138">
                  <c:v>9.6999999999999993</c:v>
                </c:pt>
                <c:pt idx="1139">
                  <c:v>11.7</c:v>
                </c:pt>
                <c:pt idx="1140">
                  <c:v>11</c:v>
                </c:pt>
                <c:pt idx="1141">
                  <c:v>10.5</c:v>
                </c:pt>
                <c:pt idx="1142">
                  <c:v>10.199999999999999</c:v>
                </c:pt>
                <c:pt idx="1143">
                  <c:v>9.1999999999999993</c:v>
                </c:pt>
                <c:pt idx="1144">
                  <c:v>11.2</c:v>
                </c:pt>
                <c:pt idx="1145">
                  <c:v>9.6</c:v>
                </c:pt>
                <c:pt idx="1146">
                  <c:v>16.2</c:v>
                </c:pt>
                <c:pt idx="1147">
                  <c:v>15.1</c:v>
                </c:pt>
                <c:pt idx="1148">
                  <c:v>12.2</c:v>
                </c:pt>
                <c:pt idx="1149">
                  <c:v>11.2</c:v>
                </c:pt>
                <c:pt idx="1150">
                  <c:v>10.1</c:v>
                </c:pt>
                <c:pt idx="1151">
                  <c:v>8.6</c:v>
                </c:pt>
                <c:pt idx="1152">
                  <c:v>3.2</c:v>
                </c:pt>
                <c:pt idx="1153">
                  <c:v>3.3</c:v>
                </c:pt>
                <c:pt idx="1154">
                  <c:v>3.5</c:v>
                </c:pt>
                <c:pt idx="1155">
                  <c:v>1.1000000000000001</c:v>
                </c:pt>
                <c:pt idx="1156">
                  <c:v>-2.2999999999999998</c:v>
                </c:pt>
                <c:pt idx="1157">
                  <c:v>-4.9000000000000004</c:v>
                </c:pt>
                <c:pt idx="1158">
                  <c:v>5.5</c:v>
                </c:pt>
                <c:pt idx="1159">
                  <c:v>8.9</c:v>
                </c:pt>
                <c:pt idx="1160">
                  <c:v>10.199999999999999</c:v>
                </c:pt>
                <c:pt idx="1161">
                  <c:v>10.5</c:v>
                </c:pt>
                <c:pt idx="1162">
                  <c:v>12.6</c:v>
                </c:pt>
                <c:pt idx="1163">
                  <c:v>13.3</c:v>
                </c:pt>
                <c:pt idx="1164">
                  <c:v>13.9</c:v>
                </c:pt>
                <c:pt idx="1165">
                  <c:v>13.9</c:v>
                </c:pt>
                <c:pt idx="1166">
                  <c:v>14.9</c:v>
                </c:pt>
                <c:pt idx="1167">
                  <c:v>13.9</c:v>
                </c:pt>
                <c:pt idx="1168">
                  <c:v>13.5</c:v>
                </c:pt>
                <c:pt idx="1169">
                  <c:v>11</c:v>
                </c:pt>
                <c:pt idx="1170">
                  <c:v>-1.1000000000000001</c:v>
                </c:pt>
                <c:pt idx="1171">
                  <c:v>0.8</c:v>
                </c:pt>
                <c:pt idx="1172">
                  <c:v>-0.1</c:v>
                </c:pt>
                <c:pt idx="1173">
                  <c:v>-2.2999999999999998</c:v>
                </c:pt>
                <c:pt idx="1174">
                  <c:v>-1.1000000000000001</c:v>
                </c:pt>
                <c:pt idx="1175">
                  <c:v>-5.4</c:v>
                </c:pt>
                <c:pt idx="1176">
                  <c:v>-4.4000000000000004</c:v>
                </c:pt>
                <c:pt idx="1177">
                  <c:v>-5.0999999999999996</c:v>
                </c:pt>
                <c:pt idx="1178">
                  <c:v>-3.3</c:v>
                </c:pt>
                <c:pt idx="1179">
                  <c:v>-2.2000000000000002</c:v>
                </c:pt>
                <c:pt idx="1180">
                  <c:v>-2.8</c:v>
                </c:pt>
                <c:pt idx="1181">
                  <c:v>-2.4</c:v>
                </c:pt>
                <c:pt idx="1182">
                  <c:v>-15</c:v>
                </c:pt>
                <c:pt idx="1183">
                  <c:v>-13.9</c:v>
                </c:pt>
                <c:pt idx="1184">
                  <c:v>-13</c:v>
                </c:pt>
                <c:pt idx="1185">
                  <c:v>-13.1</c:v>
                </c:pt>
                <c:pt idx="1186">
                  <c:v>-12</c:v>
                </c:pt>
                <c:pt idx="1187">
                  <c:v>-11.9</c:v>
                </c:pt>
                <c:pt idx="1188">
                  <c:v>-11.2</c:v>
                </c:pt>
                <c:pt idx="1189">
                  <c:v>-10.4</c:v>
                </c:pt>
                <c:pt idx="1190">
                  <c:v>-6.2</c:v>
                </c:pt>
                <c:pt idx="1191">
                  <c:v>-13.3</c:v>
                </c:pt>
                <c:pt idx="1192">
                  <c:v>-16.3</c:v>
                </c:pt>
                <c:pt idx="1193">
                  <c:v>-16.399999999999999</c:v>
                </c:pt>
                <c:pt idx="1194">
                  <c:v>-16.5</c:v>
                </c:pt>
                <c:pt idx="1195">
                  <c:v>-17.3</c:v>
                </c:pt>
                <c:pt idx="1196">
                  <c:v>-20.2</c:v>
                </c:pt>
                <c:pt idx="1197">
                  <c:v>-19.2</c:v>
                </c:pt>
                <c:pt idx="1198">
                  <c:v>-20.9</c:v>
                </c:pt>
                <c:pt idx="1199">
                  <c:v>-20.100000000000001</c:v>
                </c:pt>
                <c:pt idx="1200">
                  <c:v>-17.899999999999999</c:v>
                </c:pt>
                <c:pt idx="1201">
                  <c:v>-18.399999999999999</c:v>
                </c:pt>
                <c:pt idx="1202">
                  <c:v>-17.7</c:v>
                </c:pt>
                <c:pt idx="1203">
                  <c:v>-18.5</c:v>
                </c:pt>
                <c:pt idx="1204">
                  <c:v>-5.9</c:v>
                </c:pt>
                <c:pt idx="1205">
                  <c:v>-6</c:v>
                </c:pt>
                <c:pt idx="1206">
                  <c:v>-4.5</c:v>
                </c:pt>
                <c:pt idx="1207">
                  <c:v>-3.6</c:v>
                </c:pt>
                <c:pt idx="1208">
                  <c:v>-4.8</c:v>
                </c:pt>
                <c:pt idx="1209">
                  <c:v>-4.5999999999999996</c:v>
                </c:pt>
                <c:pt idx="1210">
                  <c:v>-4.2</c:v>
                </c:pt>
                <c:pt idx="1211">
                  <c:v>-10.1</c:v>
                </c:pt>
                <c:pt idx="1212">
                  <c:v>-8.5</c:v>
                </c:pt>
                <c:pt idx="1213">
                  <c:v>-8.3000000000000007</c:v>
                </c:pt>
                <c:pt idx="1214">
                  <c:v>-6.7</c:v>
                </c:pt>
                <c:pt idx="1215">
                  <c:v>-7.5</c:v>
                </c:pt>
                <c:pt idx="1216">
                  <c:v>-5.0999999999999996</c:v>
                </c:pt>
                <c:pt idx="1217">
                  <c:v>-2.8</c:v>
                </c:pt>
                <c:pt idx="1218">
                  <c:v>-1.9</c:v>
                </c:pt>
                <c:pt idx="1219">
                  <c:v>-0.2</c:v>
                </c:pt>
                <c:pt idx="1220">
                  <c:v>-0.3</c:v>
                </c:pt>
                <c:pt idx="1221">
                  <c:v>-2.5</c:v>
                </c:pt>
                <c:pt idx="1222">
                  <c:v>-5.2</c:v>
                </c:pt>
                <c:pt idx="1223">
                  <c:v>-7.6</c:v>
                </c:pt>
                <c:pt idx="1224">
                  <c:v>-7.7</c:v>
                </c:pt>
                <c:pt idx="1225">
                  <c:v>8.8000000000000007</c:v>
                </c:pt>
                <c:pt idx="1226">
                  <c:v>11.1</c:v>
                </c:pt>
                <c:pt idx="1227">
                  <c:v>6.4</c:v>
                </c:pt>
                <c:pt idx="1228">
                  <c:v>6.9</c:v>
                </c:pt>
                <c:pt idx="1229">
                  <c:v>6.6</c:v>
                </c:pt>
                <c:pt idx="1230">
                  <c:v>7.1</c:v>
                </c:pt>
                <c:pt idx="1231">
                  <c:v>-0.7</c:v>
                </c:pt>
                <c:pt idx="1232">
                  <c:v>-1.9</c:v>
                </c:pt>
                <c:pt idx="1233">
                  <c:v>-5.4</c:v>
                </c:pt>
                <c:pt idx="1234">
                  <c:v>-0.5</c:v>
                </c:pt>
                <c:pt idx="1235">
                  <c:v>-2.6</c:v>
                </c:pt>
                <c:pt idx="1236">
                  <c:v>-1.9</c:v>
                </c:pt>
                <c:pt idx="1237">
                  <c:v>-1.7</c:v>
                </c:pt>
                <c:pt idx="1238">
                  <c:v>-0.5</c:v>
                </c:pt>
                <c:pt idx="1239">
                  <c:v>-0.2</c:v>
                </c:pt>
                <c:pt idx="1240">
                  <c:v>-4.3</c:v>
                </c:pt>
                <c:pt idx="1241">
                  <c:v>-4.7</c:v>
                </c:pt>
                <c:pt idx="1242">
                  <c:v>-3.5</c:v>
                </c:pt>
                <c:pt idx="1243">
                  <c:v>-1.9</c:v>
                </c:pt>
                <c:pt idx="1244">
                  <c:v>-1</c:v>
                </c:pt>
                <c:pt idx="1245">
                  <c:v>5.4</c:v>
                </c:pt>
                <c:pt idx="1246">
                  <c:v>0.2</c:v>
                </c:pt>
                <c:pt idx="1247">
                  <c:v>6.1</c:v>
                </c:pt>
                <c:pt idx="1248">
                  <c:v>10</c:v>
                </c:pt>
                <c:pt idx="1249">
                  <c:v>9.8000000000000007</c:v>
                </c:pt>
                <c:pt idx="1250">
                  <c:v>9.6999999999999993</c:v>
                </c:pt>
                <c:pt idx="1251">
                  <c:v>9.6999999999999993</c:v>
                </c:pt>
                <c:pt idx="1252">
                  <c:v>10</c:v>
                </c:pt>
                <c:pt idx="1253">
                  <c:v>9.9</c:v>
                </c:pt>
                <c:pt idx="1254">
                  <c:v>10.4</c:v>
                </c:pt>
                <c:pt idx="1255">
                  <c:v>10.6</c:v>
                </c:pt>
                <c:pt idx="1256">
                  <c:v>13</c:v>
                </c:pt>
                <c:pt idx="1257">
                  <c:v>14</c:v>
                </c:pt>
                <c:pt idx="1258">
                  <c:v>8.8000000000000007</c:v>
                </c:pt>
                <c:pt idx="1259">
                  <c:v>8.9</c:v>
                </c:pt>
                <c:pt idx="1260">
                  <c:v>3.9</c:v>
                </c:pt>
                <c:pt idx="1261">
                  <c:v>3.5</c:v>
                </c:pt>
                <c:pt idx="1262">
                  <c:v>1.9</c:v>
                </c:pt>
                <c:pt idx="1263">
                  <c:v>-0.8</c:v>
                </c:pt>
                <c:pt idx="1264">
                  <c:v>-1.4</c:v>
                </c:pt>
                <c:pt idx="1265">
                  <c:v>-4.9000000000000004</c:v>
                </c:pt>
                <c:pt idx="1266">
                  <c:v>-4.5</c:v>
                </c:pt>
                <c:pt idx="1267">
                  <c:v>-5.3</c:v>
                </c:pt>
                <c:pt idx="1268">
                  <c:v>-2.8</c:v>
                </c:pt>
                <c:pt idx="1269">
                  <c:v>-3.1</c:v>
                </c:pt>
                <c:pt idx="1270">
                  <c:v>-3.1</c:v>
                </c:pt>
                <c:pt idx="1271">
                  <c:v>-2.8</c:v>
                </c:pt>
                <c:pt idx="1272">
                  <c:v>-6.5</c:v>
                </c:pt>
                <c:pt idx="1273">
                  <c:v>-5.6</c:v>
                </c:pt>
                <c:pt idx="1274">
                  <c:v>-7.1</c:v>
                </c:pt>
                <c:pt idx="1275">
                  <c:v>-7.3</c:v>
                </c:pt>
                <c:pt idx="1276">
                  <c:v>-4.2</c:v>
                </c:pt>
                <c:pt idx="1277">
                  <c:v>-7.3</c:v>
                </c:pt>
                <c:pt idx="1278">
                  <c:v>-14.3</c:v>
                </c:pt>
                <c:pt idx="1279">
                  <c:v>-9.4</c:v>
                </c:pt>
                <c:pt idx="1280">
                  <c:v>-9.6999999999999993</c:v>
                </c:pt>
                <c:pt idx="1281">
                  <c:v>-10.6</c:v>
                </c:pt>
                <c:pt idx="1282">
                  <c:v>-16.3</c:v>
                </c:pt>
                <c:pt idx="1283">
                  <c:v>-16.2</c:v>
                </c:pt>
                <c:pt idx="1284">
                  <c:v>-15.4</c:v>
                </c:pt>
                <c:pt idx="1285">
                  <c:v>-17.5</c:v>
                </c:pt>
                <c:pt idx="1286">
                  <c:v>-17.899999999999999</c:v>
                </c:pt>
                <c:pt idx="1287">
                  <c:v>-23.8</c:v>
                </c:pt>
                <c:pt idx="1288">
                  <c:v>-22.5</c:v>
                </c:pt>
                <c:pt idx="1289">
                  <c:v>-25</c:v>
                </c:pt>
                <c:pt idx="1290">
                  <c:v>-11.6</c:v>
                </c:pt>
                <c:pt idx="1291">
                  <c:v>-12.1</c:v>
                </c:pt>
                <c:pt idx="1292">
                  <c:v>-9</c:v>
                </c:pt>
                <c:pt idx="1293">
                  <c:v>-8.5</c:v>
                </c:pt>
                <c:pt idx="1294">
                  <c:v>-6.6</c:v>
                </c:pt>
                <c:pt idx="1295">
                  <c:v>-6.1</c:v>
                </c:pt>
                <c:pt idx="1296">
                  <c:v>-5.5</c:v>
                </c:pt>
                <c:pt idx="1297">
                  <c:v>-7.8</c:v>
                </c:pt>
                <c:pt idx="1298">
                  <c:v>-6</c:v>
                </c:pt>
                <c:pt idx="1299">
                  <c:v>-3.2</c:v>
                </c:pt>
                <c:pt idx="1300">
                  <c:v>-6.9</c:v>
                </c:pt>
                <c:pt idx="1301">
                  <c:v>-5.7</c:v>
                </c:pt>
                <c:pt idx="1302">
                  <c:v>-5.8</c:v>
                </c:pt>
                <c:pt idx="1303">
                  <c:v>-6.1</c:v>
                </c:pt>
                <c:pt idx="1304">
                  <c:v>1.8</c:v>
                </c:pt>
                <c:pt idx="1305">
                  <c:v>2.2999999999999998</c:v>
                </c:pt>
                <c:pt idx="1306">
                  <c:v>1</c:v>
                </c:pt>
                <c:pt idx="1307">
                  <c:v>-0.2</c:v>
                </c:pt>
                <c:pt idx="1308">
                  <c:v>2.6</c:v>
                </c:pt>
                <c:pt idx="1309">
                  <c:v>4.5</c:v>
                </c:pt>
                <c:pt idx="1310">
                  <c:v>27.3</c:v>
                </c:pt>
                <c:pt idx="1311">
                  <c:v>18.3</c:v>
                </c:pt>
                <c:pt idx="1312">
                  <c:v>17</c:v>
                </c:pt>
                <c:pt idx="1313">
                  <c:v>19</c:v>
                </c:pt>
                <c:pt idx="1314">
                  <c:v>17</c:v>
                </c:pt>
                <c:pt idx="1315">
                  <c:v>17.100000000000001</c:v>
                </c:pt>
                <c:pt idx="1316">
                  <c:v>17.3</c:v>
                </c:pt>
                <c:pt idx="1317">
                  <c:v>15.2</c:v>
                </c:pt>
                <c:pt idx="1318">
                  <c:v>15.4</c:v>
                </c:pt>
                <c:pt idx="1319">
                  <c:v>-15.7</c:v>
                </c:pt>
                <c:pt idx="1320">
                  <c:v>-23.6</c:v>
                </c:pt>
                <c:pt idx="1321">
                  <c:v>-21</c:v>
                </c:pt>
                <c:pt idx="1322">
                  <c:v>-18.3</c:v>
                </c:pt>
                <c:pt idx="1323">
                  <c:v>-18</c:v>
                </c:pt>
                <c:pt idx="1324">
                  <c:v>-23.6</c:v>
                </c:pt>
                <c:pt idx="1325">
                  <c:v>-23.4</c:v>
                </c:pt>
                <c:pt idx="1326">
                  <c:v>-23.4</c:v>
                </c:pt>
                <c:pt idx="1327">
                  <c:v>-30.5</c:v>
                </c:pt>
                <c:pt idx="1328">
                  <c:v>-33.6</c:v>
                </c:pt>
                <c:pt idx="1329">
                  <c:v>-29.8</c:v>
                </c:pt>
                <c:pt idx="1330">
                  <c:v>-43.4</c:v>
                </c:pt>
                <c:pt idx="1331">
                  <c:v>-43.1</c:v>
                </c:pt>
                <c:pt idx="1332">
                  <c:v>-33.799999999999997</c:v>
                </c:pt>
                <c:pt idx="1333">
                  <c:v>-34</c:v>
                </c:pt>
                <c:pt idx="1334">
                  <c:v>-33.299999999999997</c:v>
                </c:pt>
                <c:pt idx="1335">
                  <c:v>-42.1</c:v>
                </c:pt>
                <c:pt idx="1336">
                  <c:v>-31.9</c:v>
                </c:pt>
                <c:pt idx="1337">
                  <c:v>-39.4</c:v>
                </c:pt>
                <c:pt idx="1338">
                  <c:v>-33.200000000000003</c:v>
                </c:pt>
                <c:pt idx="1339">
                  <c:v>-34.4</c:v>
                </c:pt>
                <c:pt idx="1340">
                  <c:v>-36.200000000000003</c:v>
                </c:pt>
                <c:pt idx="1341">
                  <c:v>-35.9</c:v>
                </c:pt>
                <c:pt idx="1342">
                  <c:v>-36.299999999999997</c:v>
                </c:pt>
                <c:pt idx="1343">
                  <c:v>-35.4</c:v>
                </c:pt>
                <c:pt idx="1344">
                  <c:v>-32.200000000000003</c:v>
                </c:pt>
                <c:pt idx="1345">
                  <c:v>-33.799999999999997</c:v>
                </c:pt>
                <c:pt idx="1346">
                  <c:v>-33.9</c:v>
                </c:pt>
                <c:pt idx="1347">
                  <c:v>-40.299999999999997</c:v>
                </c:pt>
                <c:pt idx="1348">
                  <c:v>-40.299999999999997</c:v>
                </c:pt>
                <c:pt idx="1349">
                  <c:v>-40</c:v>
                </c:pt>
                <c:pt idx="1350">
                  <c:v>-35.9</c:v>
                </c:pt>
                <c:pt idx="1351">
                  <c:v>-44.4</c:v>
                </c:pt>
                <c:pt idx="1352">
                  <c:v>-44.8</c:v>
                </c:pt>
                <c:pt idx="1353">
                  <c:v>-57.7</c:v>
                </c:pt>
                <c:pt idx="1354">
                  <c:v>-55.1</c:v>
                </c:pt>
                <c:pt idx="1355">
                  <c:v>-53.1</c:v>
                </c:pt>
                <c:pt idx="1356">
                  <c:v>-52.9</c:v>
                </c:pt>
                <c:pt idx="1357">
                  <c:v>-55.7</c:v>
                </c:pt>
                <c:pt idx="1358">
                  <c:v>-62.3</c:v>
                </c:pt>
                <c:pt idx="1359">
                  <c:v>-57.1</c:v>
                </c:pt>
                <c:pt idx="1360">
                  <c:v>-58.4</c:v>
                </c:pt>
                <c:pt idx="1361">
                  <c:v>-57.4</c:v>
                </c:pt>
                <c:pt idx="1362">
                  <c:v>-63.2</c:v>
                </c:pt>
                <c:pt idx="1363">
                  <c:v>-62.6</c:v>
                </c:pt>
                <c:pt idx="1364">
                  <c:v>-59.2</c:v>
                </c:pt>
                <c:pt idx="1365">
                  <c:v>-67.8</c:v>
                </c:pt>
                <c:pt idx="1366">
                  <c:v>-65.8</c:v>
                </c:pt>
                <c:pt idx="1367">
                  <c:v>-65.8</c:v>
                </c:pt>
                <c:pt idx="1368">
                  <c:v>-68.8</c:v>
                </c:pt>
                <c:pt idx="1369">
                  <c:v>-57.1</c:v>
                </c:pt>
                <c:pt idx="1370">
                  <c:v>-57.1</c:v>
                </c:pt>
                <c:pt idx="1371">
                  <c:v>-58.7</c:v>
                </c:pt>
                <c:pt idx="1372">
                  <c:v>-55.9</c:v>
                </c:pt>
                <c:pt idx="1373">
                  <c:v>-55.5</c:v>
                </c:pt>
                <c:pt idx="1374">
                  <c:v>-52.1</c:v>
                </c:pt>
                <c:pt idx="1375">
                  <c:v>-47.2</c:v>
                </c:pt>
                <c:pt idx="1376">
                  <c:v>-44.7</c:v>
                </c:pt>
                <c:pt idx="1377">
                  <c:v>-43.2</c:v>
                </c:pt>
                <c:pt idx="1378">
                  <c:v>-42.9</c:v>
                </c:pt>
                <c:pt idx="1379">
                  <c:v>-47.7</c:v>
                </c:pt>
                <c:pt idx="1380">
                  <c:v>-38.299999999999997</c:v>
                </c:pt>
                <c:pt idx="1381">
                  <c:v>-30.8</c:v>
                </c:pt>
                <c:pt idx="1382">
                  <c:v>-43.5</c:v>
                </c:pt>
                <c:pt idx="1383">
                  <c:v>-37.700000000000003</c:v>
                </c:pt>
                <c:pt idx="1384">
                  <c:v>-31.1</c:v>
                </c:pt>
                <c:pt idx="1385">
                  <c:v>-29.9</c:v>
                </c:pt>
                <c:pt idx="1386">
                  <c:v>-29.7</c:v>
                </c:pt>
                <c:pt idx="1387">
                  <c:v>-29</c:v>
                </c:pt>
                <c:pt idx="1388">
                  <c:v>-39.9</c:v>
                </c:pt>
                <c:pt idx="1389">
                  <c:v>-40.1</c:v>
                </c:pt>
                <c:pt idx="1390">
                  <c:v>-35</c:v>
                </c:pt>
                <c:pt idx="1391">
                  <c:v>-33.1</c:v>
                </c:pt>
                <c:pt idx="1392">
                  <c:v>-31.9</c:v>
                </c:pt>
                <c:pt idx="1393">
                  <c:v>-32.299999999999997</c:v>
                </c:pt>
                <c:pt idx="1394">
                  <c:v>-35.9</c:v>
                </c:pt>
                <c:pt idx="1395">
                  <c:v>-34</c:v>
                </c:pt>
                <c:pt idx="1396">
                  <c:v>-46.8</c:v>
                </c:pt>
                <c:pt idx="1397">
                  <c:v>-47.3</c:v>
                </c:pt>
                <c:pt idx="1398">
                  <c:v>-56.4</c:v>
                </c:pt>
                <c:pt idx="1399">
                  <c:v>-56</c:v>
                </c:pt>
                <c:pt idx="1400">
                  <c:v>-52.2</c:v>
                </c:pt>
                <c:pt idx="1401">
                  <c:v>-58.4</c:v>
                </c:pt>
                <c:pt idx="1402">
                  <c:v>-59.7</c:v>
                </c:pt>
                <c:pt idx="1403">
                  <c:v>-55.4</c:v>
                </c:pt>
                <c:pt idx="1404">
                  <c:v>-63.2</c:v>
                </c:pt>
                <c:pt idx="1405">
                  <c:v>-61.2</c:v>
                </c:pt>
                <c:pt idx="1406">
                  <c:v>-60.3</c:v>
                </c:pt>
                <c:pt idx="1407">
                  <c:v>-61.6</c:v>
                </c:pt>
                <c:pt idx="1408">
                  <c:v>-62.4</c:v>
                </c:pt>
                <c:pt idx="1409">
                  <c:v>-60.4</c:v>
                </c:pt>
                <c:pt idx="1410">
                  <c:v>-68.099999999999994</c:v>
                </c:pt>
                <c:pt idx="1411">
                  <c:v>-65.900000000000006</c:v>
                </c:pt>
                <c:pt idx="1412">
                  <c:v>-67.5</c:v>
                </c:pt>
                <c:pt idx="1413">
                  <c:v>-68.3</c:v>
                </c:pt>
                <c:pt idx="1414">
                  <c:v>-59.2</c:v>
                </c:pt>
                <c:pt idx="1415">
                  <c:v>-59.3</c:v>
                </c:pt>
                <c:pt idx="1416">
                  <c:v>-65.400000000000006</c:v>
                </c:pt>
                <c:pt idx="1417">
                  <c:v>-64.900000000000006</c:v>
                </c:pt>
                <c:pt idx="1418">
                  <c:v>-58.5</c:v>
                </c:pt>
                <c:pt idx="1419">
                  <c:v>-55.8</c:v>
                </c:pt>
                <c:pt idx="1420">
                  <c:v>-56.8</c:v>
                </c:pt>
                <c:pt idx="1421">
                  <c:v>-56.3</c:v>
                </c:pt>
                <c:pt idx="1422">
                  <c:v>-46.8</c:v>
                </c:pt>
                <c:pt idx="1423">
                  <c:v>-46.4</c:v>
                </c:pt>
                <c:pt idx="1424">
                  <c:v>-44.4</c:v>
                </c:pt>
                <c:pt idx="1425">
                  <c:v>-42</c:v>
                </c:pt>
                <c:pt idx="1426">
                  <c:v>-46.3</c:v>
                </c:pt>
                <c:pt idx="1427">
                  <c:v>-41.5</c:v>
                </c:pt>
                <c:pt idx="1428">
                  <c:v>-41.6</c:v>
                </c:pt>
                <c:pt idx="1429">
                  <c:v>-42.1</c:v>
                </c:pt>
                <c:pt idx="1430">
                  <c:v>-44.9</c:v>
                </c:pt>
                <c:pt idx="1431">
                  <c:v>-50.3</c:v>
                </c:pt>
                <c:pt idx="1432">
                  <c:v>-40.6</c:v>
                </c:pt>
                <c:pt idx="1433">
                  <c:v>-37.200000000000003</c:v>
                </c:pt>
                <c:pt idx="1434">
                  <c:v>-37.4</c:v>
                </c:pt>
                <c:pt idx="1435">
                  <c:v>-33.4</c:v>
                </c:pt>
                <c:pt idx="1436">
                  <c:v>-33.799999999999997</c:v>
                </c:pt>
                <c:pt idx="1437">
                  <c:v>-35</c:v>
                </c:pt>
                <c:pt idx="1438">
                  <c:v>-35.1</c:v>
                </c:pt>
                <c:pt idx="1439">
                  <c:v>-36.700000000000003</c:v>
                </c:pt>
                <c:pt idx="1440">
                  <c:v>-35.200000000000003</c:v>
                </c:pt>
                <c:pt idx="1441">
                  <c:v>-33.5</c:v>
                </c:pt>
                <c:pt idx="1442">
                  <c:v>-31.6</c:v>
                </c:pt>
                <c:pt idx="1443">
                  <c:v>-30.9</c:v>
                </c:pt>
                <c:pt idx="1444">
                  <c:v>-26.8</c:v>
                </c:pt>
                <c:pt idx="1445">
                  <c:v>-19.8</c:v>
                </c:pt>
                <c:pt idx="1446">
                  <c:v>-19.899999999999999</c:v>
                </c:pt>
                <c:pt idx="1447">
                  <c:v>-12.7</c:v>
                </c:pt>
                <c:pt idx="1448">
                  <c:v>-17.600000000000001</c:v>
                </c:pt>
                <c:pt idx="1449">
                  <c:v>-13.3</c:v>
                </c:pt>
                <c:pt idx="1450">
                  <c:v>-10.9</c:v>
                </c:pt>
                <c:pt idx="1451">
                  <c:v>-10.1</c:v>
                </c:pt>
                <c:pt idx="1452">
                  <c:v>-14.2</c:v>
                </c:pt>
                <c:pt idx="1453">
                  <c:v>-16.600000000000001</c:v>
                </c:pt>
                <c:pt idx="1454">
                  <c:v>-16.3</c:v>
                </c:pt>
                <c:pt idx="1455">
                  <c:v>-13.7</c:v>
                </c:pt>
                <c:pt idx="1456">
                  <c:v>-12.6</c:v>
                </c:pt>
                <c:pt idx="1457">
                  <c:v>-11.6</c:v>
                </c:pt>
                <c:pt idx="1458">
                  <c:v>-11</c:v>
                </c:pt>
                <c:pt idx="1459">
                  <c:v>-4.2</c:v>
                </c:pt>
                <c:pt idx="1460">
                  <c:v>-9.4</c:v>
                </c:pt>
                <c:pt idx="1461">
                  <c:v>-7.7</c:v>
                </c:pt>
                <c:pt idx="1462">
                  <c:v>7.7</c:v>
                </c:pt>
                <c:pt idx="1463">
                  <c:v>5.4</c:v>
                </c:pt>
                <c:pt idx="1464">
                  <c:v>7.6</c:v>
                </c:pt>
                <c:pt idx="1465">
                  <c:v>7</c:v>
                </c:pt>
                <c:pt idx="1466">
                  <c:v>7</c:v>
                </c:pt>
                <c:pt idx="1467">
                  <c:v>16.600000000000001</c:v>
                </c:pt>
                <c:pt idx="1468">
                  <c:v>17.399999999999999</c:v>
                </c:pt>
                <c:pt idx="1469">
                  <c:v>18.600000000000001</c:v>
                </c:pt>
                <c:pt idx="1470">
                  <c:v>26.1</c:v>
                </c:pt>
                <c:pt idx="1471">
                  <c:v>38.799999999999997</c:v>
                </c:pt>
                <c:pt idx="1472">
                  <c:v>41.3</c:v>
                </c:pt>
                <c:pt idx="1473">
                  <c:v>41.7</c:v>
                </c:pt>
                <c:pt idx="1474">
                  <c:v>44.7</c:v>
                </c:pt>
                <c:pt idx="1475">
                  <c:v>40.9</c:v>
                </c:pt>
                <c:pt idx="1476">
                  <c:v>45.7</c:v>
                </c:pt>
                <c:pt idx="1477">
                  <c:v>44.9</c:v>
                </c:pt>
                <c:pt idx="1478">
                  <c:v>44.3</c:v>
                </c:pt>
                <c:pt idx="1479">
                  <c:v>43</c:v>
                </c:pt>
                <c:pt idx="1480">
                  <c:v>35</c:v>
                </c:pt>
                <c:pt idx="1481">
                  <c:v>33.1</c:v>
                </c:pt>
                <c:pt idx="1482">
                  <c:v>24.5</c:v>
                </c:pt>
                <c:pt idx="1483">
                  <c:v>23.2</c:v>
                </c:pt>
                <c:pt idx="1484">
                  <c:v>20.9</c:v>
                </c:pt>
                <c:pt idx="1485">
                  <c:v>19</c:v>
                </c:pt>
                <c:pt idx="1486">
                  <c:v>17.7</c:v>
                </c:pt>
                <c:pt idx="1487">
                  <c:v>11</c:v>
                </c:pt>
                <c:pt idx="1488">
                  <c:v>15.3</c:v>
                </c:pt>
                <c:pt idx="1489">
                  <c:v>15.2</c:v>
                </c:pt>
                <c:pt idx="1490">
                  <c:v>15.9</c:v>
                </c:pt>
                <c:pt idx="1491">
                  <c:v>13.6</c:v>
                </c:pt>
                <c:pt idx="1492">
                  <c:v>8.1999999999999993</c:v>
                </c:pt>
                <c:pt idx="1493">
                  <c:v>8</c:v>
                </c:pt>
                <c:pt idx="1494">
                  <c:v>7.2</c:v>
                </c:pt>
                <c:pt idx="1495">
                  <c:v>6.6</c:v>
                </c:pt>
                <c:pt idx="1496">
                  <c:v>6</c:v>
                </c:pt>
                <c:pt idx="1497">
                  <c:v>5.6</c:v>
                </c:pt>
                <c:pt idx="1498">
                  <c:v>4.9000000000000004</c:v>
                </c:pt>
                <c:pt idx="1499">
                  <c:v>3</c:v>
                </c:pt>
                <c:pt idx="1500">
                  <c:v>1.4</c:v>
                </c:pt>
                <c:pt idx="1501">
                  <c:v>7.8</c:v>
                </c:pt>
                <c:pt idx="1502">
                  <c:v>4.7</c:v>
                </c:pt>
                <c:pt idx="1503">
                  <c:v>6</c:v>
                </c:pt>
                <c:pt idx="1504">
                  <c:v>5</c:v>
                </c:pt>
                <c:pt idx="1505">
                  <c:v>7.5</c:v>
                </c:pt>
                <c:pt idx="1506">
                  <c:v>7.1</c:v>
                </c:pt>
                <c:pt idx="1507">
                  <c:v>7.5</c:v>
                </c:pt>
                <c:pt idx="1508">
                  <c:v>7.2</c:v>
                </c:pt>
                <c:pt idx="1509">
                  <c:v>5</c:v>
                </c:pt>
                <c:pt idx="1510">
                  <c:v>5</c:v>
                </c:pt>
                <c:pt idx="1511">
                  <c:v>6</c:v>
                </c:pt>
                <c:pt idx="1512">
                  <c:v>3.8</c:v>
                </c:pt>
                <c:pt idx="1513">
                  <c:v>-6.1</c:v>
                </c:pt>
                <c:pt idx="1514">
                  <c:v>-5.7</c:v>
                </c:pt>
                <c:pt idx="1515">
                  <c:v>-1.4</c:v>
                </c:pt>
                <c:pt idx="1516">
                  <c:v>-1.1000000000000001</c:v>
                </c:pt>
                <c:pt idx="1517">
                  <c:v>-2</c:v>
                </c:pt>
                <c:pt idx="1518">
                  <c:v>3.3</c:v>
                </c:pt>
                <c:pt idx="1519">
                  <c:v>0.2</c:v>
                </c:pt>
                <c:pt idx="1520">
                  <c:v>2.1</c:v>
                </c:pt>
                <c:pt idx="1521">
                  <c:v>13.8</c:v>
                </c:pt>
                <c:pt idx="1522">
                  <c:v>13.5</c:v>
                </c:pt>
                <c:pt idx="1523">
                  <c:v>13.1</c:v>
                </c:pt>
              </c:numCache>
            </c:numRef>
          </c:val>
          <c:smooth val="0"/>
          <c:extLst xmlns:c16r2="http://schemas.microsoft.com/office/drawing/2015/06/chart">
            <c:ext xmlns:c16="http://schemas.microsoft.com/office/drawing/2014/chart" uri="{C3380CC4-5D6E-409C-BE32-E72D297353CC}">
              <c16:uniqueId val="{00000000-EE16-4624-8733-05720FD974E2}"/>
            </c:ext>
          </c:extLst>
        </c:ser>
        <c:ser>
          <c:idx val="2"/>
          <c:order val="1"/>
          <c:spPr>
            <a:ln w="28575" cap="rnd">
              <a:solidFill>
                <a:schemeClr val="accent3"/>
              </a:solidFill>
              <a:round/>
            </a:ln>
            <a:effectLst/>
          </c:spPr>
          <c:marker>
            <c:symbol val="none"/>
          </c:marker>
          <c:cat>
            <c:numRef>
              <c:f>CITI!$D$3:$D$1526</c:f>
              <c:numCache>
                <c:formatCode>m/d/yyyy</c:formatCode>
                <c:ptCount val="1524"/>
                <c:pt idx="0">
                  <c:v>41639</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41750</c:v>
                </c:pt>
                <c:pt idx="78">
                  <c:v>41751</c:v>
                </c:pt>
                <c:pt idx="79">
                  <c:v>41752</c:v>
                </c:pt>
                <c:pt idx="80">
                  <c:v>41753</c:v>
                </c:pt>
                <c:pt idx="81">
                  <c:v>41754</c:v>
                </c:pt>
                <c:pt idx="82">
                  <c:v>41757</c:v>
                </c:pt>
                <c:pt idx="83">
                  <c:v>41758</c:v>
                </c:pt>
                <c:pt idx="84">
                  <c:v>41759</c:v>
                </c:pt>
                <c:pt idx="85">
                  <c:v>41760</c:v>
                </c:pt>
                <c:pt idx="86">
                  <c:v>41761</c:v>
                </c:pt>
                <c:pt idx="87">
                  <c:v>41764</c:v>
                </c:pt>
                <c:pt idx="88">
                  <c:v>41765</c:v>
                </c:pt>
                <c:pt idx="89">
                  <c:v>41766</c:v>
                </c:pt>
                <c:pt idx="90">
                  <c:v>41767</c:v>
                </c:pt>
                <c:pt idx="91">
                  <c:v>41768</c:v>
                </c:pt>
                <c:pt idx="92">
                  <c:v>41771</c:v>
                </c:pt>
                <c:pt idx="93">
                  <c:v>41772</c:v>
                </c:pt>
                <c:pt idx="94">
                  <c:v>41773</c:v>
                </c:pt>
                <c:pt idx="95">
                  <c:v>41774</c:v>
                </c:pt>
                <c:pt idx="96">
                  <c:v>41775</c:v>
                </c:pt>
                <c:pt idx="97">
                  <c:v>41778</c:v>
                </c:pt>
                <c:pt idx="98">
                  <c:v>41779</c:v>
                </c:pt>
                <c:pt idx="99">
                  <c:v>41780</c:v>
                </c:pt>
                <c:pt idx="100">
                  <c:v>41781</c:v>
                </c:pt>
                <c:pt idx="101">
                  <c:v>41782</c:v>
                </c:pt>
                <c:pt idx="102">
                  <c:v>41786</c:v>
                </c:pt>
                <c:pt idx="103">
                  <c:v>41787</c:v>
                </c:pt>
                <c:pt idx="104">
                  <c:v>41788</c:v>
                </c:pt>
                <c:pt idx="105">
                  <c:v>41789</c:v>
                </c:pt>
                <c:pt idx="106">
                  <c:v>41792</c:v>
                </c:pt>
                <c:pt idx="107">
                  <c:v>41793</c:v>
                </c:pt>
                <c:pt idx="108">
                  <c:v>41794</c:v>
                </c:pt>
                <c:pt idx="109">
                  <c:v>41795</c:v>
                </c:pt>
                <c:pt idx="110">
                  <c:v>41796</c:v>
                </c:pt>
                <c:pt idx="111">
                  <c:v>41799</c:v>
                </c:pt>
                <c:pt idx="112">
                  <c:v>41800</c:v>
                </c:pt>
                <c:pt idx="113">
                  <c:v>41801</c:v>
                </c:pt>
                <c:pt idx="114">
                  <c:v>41802</c:v>
                </c:pt>
                <c:pt idx="115">
                  <c:v>41803</c:v>
                </c:pt>
                <c:pt idx="116">
                  <c:v>41806</c:v>
                </c:pt>
                <c:pt idx="117">
                  <c:v>41807</c:v>
                </c:pt>
                <c:pt idx="118">
                  <c:v>41808</c:v>
                </c:pt>
                <c:pt idx="119">
                  <c:v>41809</c:v>
                </c:pt>
                <c:pt idx="120">
                  <c:v>41810</c:v>
                </c:pt>
                <c:pt idx="121">
                  <c:v>41813</c:v>
                </c:pt>
                <c:pt idx="122">
                  <c:v>41814</c:v>
                </c:pt>
                <c:pt idx="123">
                  <c:v>41815</c:v>
                </c:pt>
                <c:pt idx="124">
                  <c:v>41816</c:v>
                </c:pt>
                <c:pt idx="125">
                  <c:v>41817</c:v>
                </c:pt>
                <c:pt idx="126">
                  <c:v>41820</c:v>
                </c:pt>
                <c:pt idx="127">
                  <c:v>41821</c:v>
                </c:pt>
                <c:pt idx="128">
                  <c:v>41822</c:v>
                </c:pt>
                <c:pt idx="129">
                  <c:v>41823</c:v>
                </c:pt>
                <c:pt idx="130">
                  <c:v>41824</c:v>
                </c:pt>
                <c:pt idx="131">
                  <c:v>41827</c:v>
                </c:pt>
                <c:pt idx="132">
                  <c:v>41828</c:v>
                </c:pt>
                <c:pt idx="133">
                  <c:v>41829</c:v>
                </c:pt>
                <c:pt idx="134">
                  <c:v>41830</c:v>
                </c:pt>
                <c:pt idx="135">
                  <c:v>41831</c:v>
                </c:pt>
                <c:pt idx="136">
                  <c:v>41834</c:v>
                </c:pt>
                <c:pt idx="137">
                  <c:v>41835</c:v>
                </c:pt>
                <c:pt idx="138">
                  <c:v>41836</c:v>
                </c:pt>
                <c:pt idx="139">
                  <c:v>41837</c:v>
                </c:pt>
                <c:pt idx="140">
                  <c:v>41838</c:v>
                </c:pt>
                <c:pt idx="141">
                  <c:v>41841</c:v>
                </c:pt>
                <c:pt idx="142">
                  <c:v>41842</c:v>
                </c:pt>
                <c:pt idx="143">
                  <c:v>41843</c:v>
                </c:pt>
                <c:pt idx="144">
                  <c:v>41844</c:v>
                </c:pt>
                <c:pt idx="145">
                  <c:v>41845</c:v>
                </c:pt>
                <c:pt idx="146">
                  <c:v>41848</c:v>
                </c:pt>
                <c:pt idx="147">
                  <c:v>41849</c:v>
                </c:pt>
                <c:pt idx="148">
                  <c:v>41850</c:v>
                </c:pt>
                <c:pt idx="149">
                  <c:v>41851</c:v>
                </c:pt>
                <c:pt idx="150">
                  <c:v>41852</c:v>
                </c:pt>
                <c:pt idx="151">
                  <c:v>41855</c:v>
                </c:pt>
                <c:pt idx="152">
                  <c:v>41856</c:v>
                </c:pt>
                <c:pt idx="153">
                  <c:v>41857</c:v>
                </c:pt>
                <c:pt idx="154">
                  <c:v>41858</c:v>
                </c:pt>
                <c:pt idx="155">
                  <c:v>41859</c:v>
                </c:pt>
                <c:pt idx="156">
                  <c:v>41862</c:v>
                </c:pt>
                <c:pt idx="157">
                  <c:v>41863</c:v>
                </c:pt>
                <c:pt idx="158">
                  <c:v>41864</c:v>
                </c:pt>
                <c:pt idx="159">
                  <c:v>41865</c:v>
                </c:pt>
                <c:pt idx="160">
                  <c:v>41866</c:v>
                </c:pt>
                <c:pt idx="161">
                  <c:v>41869</c:v>
                </c:pt>
                <c:pt idx="162">
                  <c:v>41870</c:v>
                </c:pt>
                <c:pt idx="163">
                  <c:v>41871</c:v>
                </c:pt>
                <c:pt idx="164">
                  <c:v>41872</c:v>
                </c:pt>
                <c:pt idx="165">
                  <c:v>41873</c:v>
                </c:pt>
                <c:pt idx="166">
                  <c:v>41876</c:v>
                </c:pt>
                <c:pt idx="167">
                  <c:v>41877</c:v>
                </c:pt>
                <c:pt idx="168">
                  <c:v>41878</c:v>
                </c:pt>
                <c:pt idx="169">
                  <c:v>41879</c:v>
                </c:pt>
                <c:pt idx="170">
                  <c:v>41880</c:v>
                </c:pt>
                <c:pt idx="171">
                  <c:v>41883</c:v>
                </c:pt>
                <c:pt idx="172">
                  <c:v>41884</c:v>
                </c:pt>
                <c:pt idx="173">
                  <c:v>41885</c:v>
                </c:pt>
                <c:pt idx="174">
                  <c:v>41886</c:v>
                </c:pt>
                <c:pt idx="175">
                  <c:v>41887</c:v>
                </c:pt>
                <c:pt idx="176">
                  <c:v>41890</c:v>
                </c:pt>
                <c:pt idx="177">
                  <c:v>41891</c:v>
                </c:pt>
                <c:pt idx="178">
                  <c:v>41892</c:v>
                </c:pt>
                <c:pt idx="179">
                  <c:v>41893</c:v>
                </c:pt>
                <c:pt idx="180">
                  <c:v>41894</c:v>
                </c:pt>
                <c:pt idx="181">
                  <c:v>41897</c:v>
                </c:pt>
                <c:pt idx="182">
                  <c:v>41898</c:v>
                </c:pt>
                <c:pt idx="183">
                  <c:v>41899</c:v>
                </c:pt>
                <c:pt idx="184">
                  <c:v>41900</c:v>
                </c:pt>
                <c:pt idx="185">
                  <c:v>41901</c:v>
                </c:pt>
                <c:pt idx="186">
                  <c:v>41904</c:v>
                </c:pt>
                <c:pt idx="187">
                  <c:v>41905</c:v>
                </c:pt>
                <c:pt idx="188">
                  <c:v>41906</c:v>
                </c:pt>
                <c:pt idx="189">
                  <c:v>41907</c:v>
                </c:pt>
                <c:pt idx="190">
                  <c:v>41908</c:v>
                </c:pt>
                <c:pt idx="191">
                  <c:v>41911</c:v>
                </c:pt>
                <c:pt idx="192">
                  <c:v>41912</c:v>
                </c:pt>
                <c:pt idx="193">
                  <c:v>41913</c:v>
                </c:pt>
                <c:pt idx="194">
                  <c:v>41914</c:v>
                </c:pt>
                <c:pt idx="195">
                  <c:v>41915</c:v>
                </c:pt>
                <c:pt idx="196">
                  <c:v>41918</c:v>
                </c:pt>
                <c:pt idx="197">
                  <c:v>41919</c:v>
                </c:pt>
                <c:pt idx="198">
                  <c:v>41920</c:v>
                </c:pt>
                <c:pt idx="199">
                  <c:v>41921</c:v>
                </c:pt>
                <c:pt idx="200">
                  <c:v>41922</c:v>
                </c:pt>
                <c:pt idx="201">
                  <c:v>41925</c:v>
                </c:pt>
                <c:pt idx="202">
                  <c:v>41926</c:v>
                </c:pt>
                <c:pt idx="203">
                  <c:v>41927</c:v>
                </c:pt>
                <c:pt idx="204">
                  <c:v>41928</c:v>
                </c:pt>
                <c:pt idx="205">
                  <c:v>41929</c:v>
                </c:pt>
                <c:pt idx="206">
                  <c:v>41932</c:v>
                </c:pt>
                <c:pt idx="207">
                  <c:v>41933</c:v>
                </c:pt>
                <c:pt idx="208">
                  <c:v>41934</c:v>
                </c:pt>
                <c:pt idx="209">
                  <c:v>41935</c:v>
                </c:pt>
                <c:pt idx="210">
                  <c:v>41936</c:v>
                </c:pt>
                <c:pt idx="211">
                  <c:v>41939</c:v>
                </c:pt>
                <c:pt idx="212">
                  <c:v>41940</c:v>
                </c:pt>
                <c:pt idx="213">
                  <c:v>41941</c:v>
                </c:pt>
                <c:pt idx="214">
                  <c:v>41942</c:v>
                </c:pt>
                <c:pt idx="215">
                  <c:v>41943</c:v>
                </c:pt>
                <c:pt idx="216">
                  <c:v>41946</c:v>
                </c:pt>
                <c:pt idx="217">
                  <c:v>41947</c:v>
                </c:pt>
                <c:pt idx="218">
                  <c:v>41948</c:v>
                </c:pt>
                <c:pt idx="219">
                  <c:v>41949</c:v>
                </c:pt>
                <c:pt idx="220">
                  <c:v>41950</c:v>
                </c:pt>
                <c:pt idx="221">
                  <c:v>41953</c:v>
                </c:pt>
                <c:pt idx="222">
                  <c:v>41954</c:v>
                </c:pt>
                <c:pt idx="223">
                  <c:v>41955</c:v>
                </c:pt>
                <c:pt idx="224">
                  <c:v>41956</c:v>
                </c:pt>
                <c:pt idx="225">
                  <c:v>41957</c:v>
                </c:pt>
                <c:pt idx="226">
                  <c:v>41960</c:v>
                </c:pt>
                <c:pt idx="227">
                  <c:v>41961</c:v>
                </c:pt>
                <c:pt idx="228">
                  <c:v>41962</c:v>
                </c:pt>
                <c:pt idx="229">
                  <c:v>41963</c:v>
                </c:pt>
                <c:pt idx="230">
                  <c:v>41964</c:v>
                </c:pt>
                <c:pt idx="231">
                  <c:v>41967</c:v>
                </c:pt>
                <c:pt idx="232">
                  <c:v>41968</c:v>
                </c:pt>
                <c:pt idx="233">
                  <c:v>41969</c:v>
                </c:pt>
                <c:pt idx="234">
                  <c:v>41970</c:v>
                </c:pt>
                <c:pt idx="235">
                  <c:v>41971</c:v>
                </c:pt>
                <c:pt idx="236">
                  <c:v>41974</c:v>
                </c:pt>
                <c:pt idx="237">
                  <c:v>41975</c:v>
                </c:pt>
                <c:pt idx="238">
                  <c:v>41976</c:v>
                </c:pt>
                <c:pt idx="239">
                  <c:v>41977</c:v>
                </c:pt>
                <c:pt idx="240">
                  <c:v>41978</c:v>
                </c:pt>
                <c:pt idx="241">
                  <c:v>41981</c:v>
                </c:pt>
                <c:pt idx="242">
                  <c:v>41982</c:v>
                </c:pt>
                <c:pt idx="243">
                  <c:v>41983</c:v>
                </c:pt>
                <c:pt idx="244">
                  <c:v>41984</c:v>
                </c:pt>
                <c:pt idx="245">
                  <c:v>41985</c:v>
                </c:pt>
                <c:pt idx="246">
                  <c:v>41988</c:v>
                </c:pt>
                <c:pt idx="247">
                  <c:v>41989</c:v>
                </c:pt>
                <c:pt idx="248">
                  <c:v>41990</c:v>
                </c:pt>
                <c:pt idx="249">
                  <c:v>41991</c:v>
                </c:pt>
                <c:pt idx="250">
                  <c:v>41992</c:v>
                </c:pt>
                <c:pt idx="251">
                  <c:v>41995</c:v>
                </c:pt>
                <c:pt idx="252">
                  <c:v>41996</c:v>
                </c:pt>
                <c:pt idx="253">
                  <c:v>41997</c:v>
                </c:pt>
                <c:pt idx="254">
                  <c:v>41999</c:v>
                </c:pt>
                <c:pt idx="255">
                  <c:v>42002</c:v>
                </c:pt>
                <c:pt idx="256">
                  <c:v>42003</c:v>
                </c:pt>
                <c:pt idx="257">
                  <c:v>42004</c:v>
                </c:pt>
                <c:pt idx="258">
                  <c:v>42006</c:v>
                </c:pt>
                <c:pt idx="259">
                  <c:v>42009</c:v>
                </c:pt>
                <c:pt idx="260">
                  <c:v>42010</c:v>
                </c:pt>
                <c:pt idx="261">
                  <c:v>42011</c:v>
                </c:pt>
                <c:pt idx="262">
                  <c:v>42012</c:v>
                </c:pt>
                <c:pt idx="263">
                  <c:v>42013</c:v>
                </c:pt>
                <c:pt idx="264">
                  <c:v>42016</c:v>
                </c:pt>
                <c:pt idx="265">
                  <c:v>42017</c:v>
                </c:pt>
                <c:pt idx="266">
                  <c:v>42018</c:v>
                </c:pt>
                <c:pt idx="267">
                  <c:v>42019</c:v>
                </c:pt>
                <c:pt idx="268">
                  <c:v>42020</c:v>
                </c:pt>
                <c:pt idx="269">
                  <c:v>42023</c:v>
                </c:pt>
                <c:pt idx="270">
                  <c:v>42024</c:v>
                </c:pt>
                <c:pt idx="271">
                  <c:v>42025</c:v>
                </c:pt>
                <c:pt idx="272">
                  <c:v>42026</c:v>
                </c:pt>
                <c:pt idx="273">
                  <c:v>42027</c:v>
                </c:pt>
                <c:pt idx="274">
                  <c:v>42030</c:v>
                </c:pt>
                <c:pt idx="275">
                  <c:v>42031</c:v>
                </c:pt>
                <c:pt idx="276">
                  <c:v>42032</c:v>
                </c:pt>
                <c:pt idx="277">
                  <c:v>42033</c:v>
                </c:pt>
                <c:pt idx="278">
                  <c:v>42034</c:v>
                </c:pt>
                <c:pt idx="279">
                  <c:v>42037</c:v>
                </c:pt>
                <c:pt idx="280">
                  <c:v>42038</c:v>
                </c:pt>
                <c:pt idx="281">
                  <c:v>42039</c:v>
                </c:pt>
                <c:pt idx="282">
                  <c:v>42040</c:v>
                </c:pt>
                <c:pt idx="283">
                  <c:v>42041</c:v>
                </c:pt>
                <c:pt idx="284">
                  <c:v>42044</c:v>
                </c:pt>
                <c:pt idx="285">
                  <c:v>42045</c:v>
                </c:pt>
                <c:pt idx="286">
                  <c:v>42046</c:v>
                </c:pt>
                <c:pt idx="287">
                  <c:v>42047</c:v>
                </c:pt>
                <c:pt idx="288">
                  <c:v>42048</c:v>
                </c:pt>
                <c:pt idx="289">
                  <c:v>42051</c:v>
                </c:pt>
                <c:pt idx="290">
                  <c:v>42052</c:v>
                </c:pt>
                <c:pt idx="291">
                  <c:v>42053</c:v>
                </c:pt>
                <c:pt idx="292">
                  <c:v>42054</c:v>
                </c:pt>
                <c:pt idx="293">
                  <c:v>42055</c:v>
                </c:pt>
                <c:pt idx="294">
                  <c:v>42058</c:v>
                </c:pt>
                <c:pt idx="295">
                  <c:v>42059</c:v>
                </c:pt>
                <c:pt idx="296">
                  <c:v>42060</c:v>
                </c:pt>
                <c:pt idx="297">
                  <c:v>42061</c:v>
                </c:pt>
                <c:pt idx="298">
                  <c:v>42062</c:v>
                </c:pt>
                <c:pt idx="299">
                  <c:v>42065</c:v>
                </c:pt>
                <c:pt idx="300">
                  <c:v>42066</c:v>
                </c:pt>
                <c:pt idx="301">
                  <c:v>42067</c:v>
                </c:pt>
                <c:pt idx="302">
                  <c:v>42068</c:v>
                </c:pt>
                <c:pt idx="303">
                  <c:v>42069</c:v>
                </c:pt>
                <c:pt idx="304">
                  <c:v>42072</c:v>
                </c:pt>
                <c:pt idx="305">
                  <c:v>42073</c:v>
                </c:pt>
                <c:pt idx="306">
                  <c:v>42074</c:v>
                </c:pt>
                <c:pt idx="307">
                  <c:v>42075</c:v>
                </c:pt>
                <c:pt idx="308">
                  <c:v>42076</c:v>
                </c:pt>
                <c:pt idx="309">
                  <c:v>42079</c:v>
                </c:pt>
                <c:pt idx="310">
                  <c:v>42080</c:v>
                </c:pt>
                <c:pt idx="311">
                  <c:v>42081</c:v>
                </c:pt>
                <c:pt idx="312">
                  <c:v>42082</c:v>
                </c:pt>
                <c:pt idx="313">
                  <c:v>42083</c:v>
                </c:pt>
                <c:pt idx="314">
                  <c:v>42086</c:v>
                </c:pt>
                <c:pt idx="315">
                  <c:v>42087</c:v>
                </c:pt>
                <c:pt idx="316">
                  <c:v>42088</c:v>
                </c:pt>
                <c:pt idx="317">
                  <c:v>42089</c:v>
                </c:pt>
                <c:pt idx="318">
                  <c:v>42090</c:v>
                </c:pt>
                <c:pt idx="319">
                  <c:v>42093</c:v>
                </c:pt>
                <c:pt idx="320">
                  <c:v>42094</c:v>
                </c:pt>
                <c:pt idx="321">
                  <c:v>42095</c:v>
                </c:pt>
                <c:pt idx="322">
                  <c:v>42096</c:v>
                </c:pt>
                <c:pt idx="323">
                  <c:v>42097</c:v>
                </c:pt>
                <c:pt idx="324">
                  <c:v>42100</c:v>
                </c:pt>
                <c:pt idx="325">
                  <c:v>42101</c:v>
                </c:pt>
                <c:pt idx="326">
                  <c:v>42102</c:v>
                </c:pt>
                <c:pt idx="327">
                  <c:v>42103</c:v>
                </c:pt>
                <c:pt idx="328">
                  <c:v>42104</c:v>
                </c:pt>
                <c:pt idx="329">
                  <c:v>42107</c:v>
                </c:pt>
                <c:pt idx="330">
                  <c:v>42108</c:v>
                </c:pt>
                <c:pt idx="331">
                  <c:v>42109</c:v>
                </c:pt>
                <c:pt idx="332">
                  <c:v>42110</c:v>
                </c:pt>
                <c:pt idx="333">
                  <c:v>42111</c:v>
                </c:pt>
                <c:pt idx="334">
                  <c:v>42114</c:v>
                </c:pt>
                <c:pt idx="335">
                  <c:v>42115</c:v>
                </c:pt>
                <c:pt idx="336">
                  <c:v>42116</c:v>
                </c:pt>
                <c:pt idx="337">
                  <c:v>42117</c:v>
                </c:pt>
                <c:pt idx="338">
                  <c:v>42118</c:v>
                </c:pt>
                <c:pt idx="339">
                  <c:v>42121</c:v>
                </c:pt>
                <c:pt idx="340">
                  <c:v>42122</c:v>
                </c:pt>
                <c:pt idx="341">
                  <c:v>42123</c:v>
                </c:pt>
                <c:pt idx="342">
                  <c:v>42124</c:v>
                </c:pt>
                <c:pt idx="343">
                  <c:v>42125</c:v>
                </c:pt>
                <c:pt idx="344">
                  <c:v>42128</c:v>
                </c:pt>
                <c:pt idx="345">
                  <c:v>42129</c:v>
                </c:pt>
                <c:pt idx="346">
                  <c:v>42130</c:v>
                </c:pt>
                <c:pt idx="347">
                  <c:v>42131</c:v>
                </c:pt>
                <c:pt idx="348">
                  <c:v>42132</c:v>
                </c:pt>
                <c:pt idx="349">
                  <c:v>42135</c:v>
                </c:pt>
                <c:pt idx="350">
                  <c:v>42136</c:v>
                </c:pt>
                <c:pt idx="351">
                  <c:v>42137</c:v>
                </c:pt>
                <c:pt idx="352">
                  <c:v>42138</c:v>
                </c:pt>
                <c:pt idx="353">
                  <c:v>42139</c:v>
                </c:pt>
                <c:pt idx="354">
                  <c:v>42142</c:v>
                </c:pt>
                <c:pt idx="355">
                  <c:v>42143</c:v>
                </c:pt>
                <c:pt idx="356">
                  <c:v>42144</c:v>
                </c:pt>
                <c:pt idx="357">
                  <c:v>42145</c:v>
                </c:pt>
                <c:pt idx="358">
                  <c:v>42146</c:v>
                </c:pt>
                <c:pt idx="359">
                  <c:v>42150</c:v>
                </c:pt>
                <c:pt idx="360">
                  <c:v>42151</c:v>
                </c:pt>
                <c:pt idx="361">
                  <c:v>42152</c:v>
                </c:pt>
                <c:pt idx="362">
                  <c:v>42153</c:v>
                </c:pt>
                <c:pt idx="363">
                  <c:v>42156</c:v>
                </c:pt>
                <c:pt idx="364">
                  <c:v>42157</c:v>
                </c:pt>
                <c:pt idx="365">
                  <c:v>42158</c:v>
                </c:pt>
                <c:pt idx="366">
                  <c:v>42159</c:v>
                </c:pt>
                <c:pt idx="367">
                  <c:v>42160</c:v>
                </c:pt>
                <c:pt idx="368">
                  <c:v>42163</c:v>
                </c:pt>
                <c:pt idx="369">
                  <c:v>42164</c:v>
                </c:pt>
                <c:pt idx="370">
                  <c:v>42165</c:v>
                </c:pt>
                <c:pt idx="371">
                  <c:v>42166</c:v>
                </c:pt>
                <c:pt idx="372">
                  <c:v>42167</c:v>
                </c:pt>
                <c:pt idx="373">
                  <c:v>42170</c:v>
                </c:pt>
                <c:pt idx="374">
                  <c:v>42171</c:v>
                </c:pt>
                <c:pt idx="375">
                  <c:v>42172</c:v>
                </c:pt>
                <c:pt idx="376">
                  <c:v>42173</c:v>
                </c:pt>
                <c:pt idx="377">
                  <c:v>42174</c:v>
                </c:pt>
                <c:pt idx="378">
                  <c:v>42177</c:v>
                </c:pt>
                <c:pt idx="379">
                  <c:v>42178</c:v>
                </c:pt>
                <c:pt idx="380">
                  <c:v>42179</c:v>
                </c:pt>
                <c:pt idx="381">
                  <c:v>42180</c:v>
                </c:pt>
                <c:pt idx="382">
                  <c:v>42181</c:v>
                </c:pt>
                <c:pt idx="383">
                  <c:v>42184</c:v>
                </c:pt>
                <c:pt idx="384">
                  <c:v>42185</c:v>
                </c:pt>
                <c:pt idx="385">
                  <c:v>42186</c:v>
                </c:pt>
                <c:pt idx="386">
                  <c:v>42187</c:v>
                </c:pt>
                <c:pt idx="387">
                  <c:v>42188</c:v>
                </c:pt>
                <c:pt idx="388">
                  <c:v>42191</c:v>
                </c:pt>
                <c:pt idx="389">
                  <c:v>42192</c:v>
                </c:pt>
                <c:pt idx="390">
                  <c:v>42193</c:v>
                </c:pt>
                <c:pt idx="391">
                  <c:v>42194</c:v>
                </c:pt>
                <c:pt idx="392">
                  <c:v>42195</c:v>
                </c:pt>
                <c:pt idx="393">
                  <c:v>42198</c:v>
                </c:pt>
                <c:pt idx="394">
                  <c:v>42199</c:v>
                </c:pt>
                <c:pt idx="395">
                  <c:v>42200</c:v>
                </c:pt>
                <c:pt idx="396">
                  <c:v>42201</c:v>
                </c:pt>
                <c:pt idx="397">
                  <c:v>42202</c:v>
                </c:pt>
                <c:pt idx="398">
                  <c:v>42205</c:v>
                </c:pt>
                <c:pt idx="399">
                  <c:v>42206</c:v>
                </c:pt>
                <c:pt idx="400">
                  <c:v>42207</c:v>
                </c:pt>
                <c:pt idx="401">
                  <c:v>42208</c:v>
                </c:pt>
                <c:pt idx="402">
                  <c:v>42209</c:v>
                </c:pt>
                <c:pt idx="403">
                  <c:v>42212</c:v>
                </c:pt>
                <c:pt idx="404">
                  <c:v>42213</c:v>
                </c:pt>
                <c:pt idx="405">
                  <c:v>42214</c:v>
                </c:pt>
                <c:pt idx="406">
                  <c:v>42215</c:v>
                </c:pt>
                <c:pt idx="407">
                  <c:v>42216</c:v>
                </c:pt>
                <c:pt idx="408">
                  <c:v>42219</c:v>
                </c:pt>
                <c:pt idx="409">
                  <c:v>42220</c:v>
                </c:pt>
                <c:pt idx="410">
                  <c:v>42221</c:v>
                </c:pt>
                <c:pt idx="411">
                  <c:v>42222</c:v>
                </c:pt>
                <c:pt idx="412">
                  <c:v>42223</c:v>
                </c:pt>
                <c:pt idx="413">
                  <c:v>42226</c:v>
                </c:pt>
                <c:pt idx="414">
                  <c:v>42227</c:v>
                </c:pt>
                <c:pt idx="415">
                  <c:v>42228</c:v>
                </c:pt>
                <c:pt idx="416">
                  <c:v>42229</c:v>
                </c:pt>
                <c:pt idx="417">
                  <c:v>42230</c:v>
                </c:pt>
                <c:pt idx="418">
                  <c:v>42233</c:v>
                </c:pt>
                <c:pt idx="419">
                  <c:v>42234</c:v>
                </c:pt>
                <c:pt idx="420">
                  <c:v>42235</c:v>
                </c:pt>
                <c:pt idx="421">
                  <c:v>42236</c:v>
                </c:pt>
                <c:pt idx="422">
                  <c:v>42237</c:v>
                </c:pt>
                <c:pt idx="423">
                  <c:v>42240</c:v>
                </c:pt>
                <c:pt idx="424">
                  <c:v>42241</c:v>
                </c:pt>
                <c:pt idx="425">
                  <c:v>42242</c:v>
                </c:pt>
                <c:pt idx="426">
                  <c:v>42243</c:v>
                </c:pt>
                <c:pt idx="427">
                  <c:v>42244</c:v>
                </c:pt>
                <c:pt idx="428">
                  <c:v>42247</c:v>
                </c:pt>
                <c:pt idx="429">
                  <c:v>42248</c:v>
                </c:pt>
                <c:pt idx="430">
                  <c:v>42249</c:v>
                </c:pt>
                <c:pt idx="431">
                  <c:v>42250</c:v>
                </c:pt>
                <c:pt idx="432">
                  <c:v>42251</c:v>
                </c:pt>
                <c:pt idx="433">
                  <c:v>42254</c:v>
                </c:pt>
                <c:pt idx="434">
                  <c:v>42255</c:v>
                </c:pt>
                <c:pt idx="435">
                  <c:v>42256</c:v>
                </c:pt>
                <c:pt idx="436">
                  <c:v>42257</c:v>
                </c:pt>
                <c:pt idx="437">
                  <c:v>42258</c:v>
                </c:pt>
                <c:pt idx="438">
                  <c:v>42261</c:v>
                </c:pt>
                <c:pt idx="439">
                  <c:v>42262</c:v>
                </c:pt>
                <c:pt idx="440">
                  <c:v>42263</c:v>
                </c:pt>
                <c:pt idx="441">
                  <c:v>42264</c:v>
                </c:pt>
                <c:pt idx="442">
                  <c:v>42265</c:v>
                </c:pt>
                <c:pt idx="443">
                  <c:v>42268</c:v>
                </c:pt>
                <c:pt idx="444">
                  <c:v>42269</c:v>
                </c:pt>
                <c:pt idx="445">
                  <c:v>42270</c:v>
                </c:pt>
                <c:pt idx="446">
                  <c:v>42271</c:v>
                </c:pt>
                <c:pt idx="447">
                  <c:v>42272</c:v>
                </c:pt>
                <c:pt idx="448">
                  <c:v>42275</c:v>
                </c:pt>
                <c:pt idx="449">
                  <c:v>42276</c:v>
                </c:pt>
                <c:pt idx="450">
                  <c:v>42277</c:v>
                </c:pt>
                <c:pt idx="451">
                  <c:v>42278</c:v>
                </c:pt>
                <c:pt idx="452">
                  <c:v>42279</c:v>
                </c:pt>
                <c:pt idx="453">
                  <c:v>42282</c:v>
                </c:pt>
                <c:pt idx="454">
                  <c:v>42283</c:v>
                </c:pt>
                <c:pt idx="455">
                  <c:v>42284</c:v>
                </c:pt>
                <c:pt idx="456">
                  <c:v>42285</c:v>
                </c:pt>
                <c:pt idx="457">
                  <c:v>42286</c:v>
                </c:pt>
                <c:pt idx="458">
                  <c:v>42289</c:v>
                </c:pt>
                <c:pt idx="459">
                  <c:v>42290</c:v>
                </c:pt>
                <c:pt idx="460">
                  <c:v>42291</c:v>
                </c:pt>
                <c:pt idx="461">
                  <c:v>42292</c:v>
                </c:pt>
                <c:pt idx="462">
                  <c:v>42293</c:v>
                </c:pt>
                <c:pt idx="463">
                  <c:v>42296</c:v>
                </c:pt>
                <c:pt idx="464">
                  <c:v>42297</c:v>
                </c:pt>
                <c:pt idx="465">
                  <c:v>42298</c:v>
                </c:pt>
                <c:pt idx="466">
                  <c:v>42299</c:v>
                </c:pt>
                <c:pt idx="467">
                  <c:v>42300</c:v>
                </c:pt>
                <c:pt idx="468">
                  <c:v>42303</c:v>
                </c:pt>
                <c:pt idx="469">
                  <c:v>42304</c:v>
                </c:pt>
                <c:pt idx="470">
                  <c:v>42305</c:v>
                </c:pt>
                <c:pt idx="471">
                  <c:v>42306</c:v>
                </c:pt>
                <c:pt idx="472">
                  <c:v>42307</c:v>
                </c:pt>
                <c:pt idx="473">
                  <c:v>42310</c:v>
                </c:pt>
                <c:pt idx="474">
                  <c:v>42311</c:v>
                </c:pt>
                <c:pt idx="475">
                  <c:v>42312</c:v>
                </c:pt>
                <c:pt idx="476">
                  <c:v>42313</c:v>
                </c:pt>
                <c:pt idx="477">
                  <c:v>42314</c:v>
                </c:pt>
                <c:pt idx="478">
                  <c:v>42317</c:v>
                </c:pt>
                <c:pt idx="479">
                  <c:v>42318</c:v>
                </c:pt>
                <c:pt idx="480">
                  <c:v>42319</c:v>
                </c:pt>
                <c:pt idx="481">
                  <c:v>42320</c:v>
                </c:pt>
                <c:pt idx="482">
                  <c:v>42321</c:v>
                </c:pt>
                <c:pt idx="483">
                  <c:v>42324</c:v>
                </c:pt>
                <c:pt idx="484">
                  <c:v>42325</c:v>
                </c:pt>
                <c:pt idx="485">
                  <c:v>42326</c:v>
                </c:pt>
                <c:pt idx="486">
                  <c:v>42327</c:v>
                </c:pt>
                <c:pt idx="487">
                  <c:v>42328</c:v>
                </c:pt>
                <c:pt idx="488">
                  <c:v>42331</c:v>
                </c:pt>
                <c:pt idx="489">
                  <c:v>42332</c:v>
                </c:pt>
                <c:pt idx="490">
                  <c:v>42333</c:v>
                </c:pt>
                <c:pt idx="491">
                  <c:v>42334</c:v>
                </c:pt>
                <c:pt idx="492">
                  <c:v>42335</c:v>
                </c:pt>
                <c:pt idx="493">
                  <c:v>42338</c:v>
                </c:pt>
                <c:pt idx="494">
                  <c:v>42339</c:v>
                </c:pt>
                <c:pt idx="495">
                  <c:v>42340</c:v>
                </c:pt>
                <c:pt idx="496">
                  <c:v>42341</c:v>
                </c:pt>
                <c:pt idx="497">
                  <c:v>42342</c:v>
                </c:pt>
                <c:pt idx="498">
                  <c:v>42345</c:v>
                </c:pt>
                <c:pt idx="499">
                  <c:v>42346</c:v>
                </c:pt>
                <c:pt idx="500">
                  <c:v>42347</c:v>
                </c:pt>
                <c:pt idx="501">
                  <c:v>42348</c:v>
                </c:pt>
                <c:pt idx="502">
                  <c:v>42349</c:v>
                </c:pt>
                <c:pt idx="503">
                  <c:v>42352</c:v>
                </c:pt>
                <c:pt idx="504">
                  <c:v>42353</c:v>
                </c:pt>
                <c:pt idx="505">
                  <c:v>42354</c:v>
                </c:pt>
                <c:pt idx="506">
                  <c:v>42355</c:v>
                </c:pt>
                <c:pt idx="507">
                  <c:v>42356</c:v>
                </c:pt>
                <c:pt idx="508">
                  <c:v>42359</c:v>
                </c:pt>
                <c:pt idx="509">
                  <c:v>42360</c:v>
                </c:pt>
                <c:pt idx="510">
                  <c:v>42361</c:v>
                </c:pt>
                <c:pt idx="511">
                  <c:v>42362</c:v>
                </c:pt>
                <c:pt idx="512">
                  <c:v>42366</c:v>
                </c:pt>
                <c:pt idx="513">
                  <c:v>42367</c:v>
                </c:pt>
                <c:pt idx="514">
                  <c:v>42368</c:v>
                </c:pt>
                <c:pt idx="515">
                  <c:v>42369</c:v>
                </c:pt>
                <c:pt idx="516">
                  <c:v>42370</c:v>
                </c:pt>
                <c:pt idx="517">
                  <c:v>42373</c:v>
                </c:pt>
                <c:pt idx="518">
                  <c:v>42374</c:v>
                </c:pt>
                <c:pt idx="519">
                  <c:v>42375</c:v>
                </c:pt>
                <c:pt idx="520">
                  <c:v>42376</c:v>
                </c:pt>
                <c:pt idx="521">
                  <c:v>42377</c:v>
                </c:pt>
                <c:pt idx="522">
                  <c:v>42380</c:v>
                </c:pt>
                <c:pt idx="523">
                  <c:v>42381</c:v>
                </c:pt>
                <c:pt idx="524">
                  <c:v>42382</c:v>
                </c:pt>
                <c:pt idx="525">
                  <c:v>42383</c:v>
                </c:pt>
                <c:pt idx="526">
                  <c:v>42384</c:v>
                </c:pt>
                <c:pt idx="527">
                  <c:v>42387</c:v>
                </c:pt>
                <c:pt idx="528">
                  <c:v>42388</c:v>
                </c:pt>
                <c:pt idx="529">
                  <c:v>42389</c:v>
                </c:pt>
                <c:pt idx="530">
                  <c:v>42390</c:v>
                </c:pt>
                <c:pt idx="531">
                  <c:v>42391</c:v>
                </c:pt>
                <c:pt idx="532">
                  <c:v>42394</c:v>
                </c:pt>
                <c:pt idx="533">
                  <c:v>42395</c:v>
                </c:pt>
                <c:pt idx="534">
                  <c:v>42396</c:v>
                </c:pt>
                <c:pt idx="535">
                  <c:v>42397</c:v>
                </c:pt>
                <c:pt idx="536">
                  <c:v>42398</c:v>
                </c:pt>
                <c:pt idx="537">
                  <c:v>42401</c:v>
                </c:pt>
                <c:pt idx="538">
                  <c:v>42402</c:v>
                </c:pt>
                <c:pt idx="539">
                  <c:v>42403</c:v>
                </c:pt>
                <c:pt idx="540">
                  <c:v>42404</c:v>
                </c:pt>
                <c:pt idx="541">
                  <c:v>42405</c:v>
                </c:pt>
                <c:pt idx="542">
                  <c:v>42408</c:v>
                </c:pt>
                <c:pt idx="543">
                  <c:v>42409</c:v>
                </c:pt>
                <c:pt idx="544">
                  <c:v>42410</c:v>
                </c:pt>
                <c:pt idx="545">
                  <c:v>42411</c:v>
                </c:pt>
                <c:pt idx="546">
                  <c:v>42412</c:v>
                </c:pt>
                <c:pt idx="547">
                  <c:v>42415</c:v>
                </c:pt>
                <c:pt idx="548">
                  <c:v>42416</c:v>
                </c:pt>
                <c:pt idx="549">
                  <c:v>42417</c:v>
                </c:pt>
                <c:pt idx="550">
                  <c:v>42418</c:v>
                </c:pt>
                <c:pt idx="551">
                  <c:v>42419</c:v>
                </c:pt>
                <c:pt idx="552">
                  <c:v>42422</c:v>
                </c:pt>
                <c:pt idx="553">
                  <c:v>42423</c:v>
                </c:pt>
                <c:pt idx="554">
                  <c:v>42424</c:v>
                </c:pt>
                <c:pt idx="555">
                  <c:v>42425</c:v>
                </c:pt>
                <c:pt idx="556">
                  <c:v>42426</c:v>
                </c:pt>
                <c:pt idx="557">
                  <c:v>42429</c:v>
                </c:pt>
                <c:pt idx="558">
                  <c:v>42430</c:v>
                </c:pt>
                <c:pt idx="559">
                  <c:v>42431</c:v>
                </c:pt>
                <c:pt idx="560">
                  <c:v>42432</c:v>
                </c:pt>
                <c:pt idx="561">
                  <c:v>42433</c:v>
                </c:pt>
                <c:pt idx="562">
                  <c:v>42436</c:v>
                </c:pt>
                <c:pt idx="563">
                  <c:v>42437</c:v>
                </c:pt>
                <c:pt idx="564">
                  <c:v>42438</c:v>
                </c:pt>
                <c:pt idx="565">
                  <c:v>42439</c:v>
                </c:pt>
                <c:pt idx="566">
                  <c:v>42440</c:v>
                </c:pt>
                <c:pt idx="567">
                  <c:v>42443</c:v>
                </c:pt>
                <c:pt idx="568">
                  <c:v>42444</c:v>
                </c:pt>
                <c:pt idx="569">
                  <c:v>42445</c:v>
                </c:pt>
                <c:pt idx="570">
                  <c:v>42446</c:v>
                </c:pt>
                <c:pt idx="571">
                  <c:v>42447</c:v>
                </c:pt>
                <c:pt idx="572">
                  <c:v>42450</c:v>
                </c:pt>
                <c:pt idx="573">
                  <c:v>42451</c:v>
                </c:pt>
                <c:pt idx="574">
                  <c:v>42452</c:v>
                </c:pt>
                <c:pt idx="575">
                  <c:v>42453</c:v>
                </c:pt>
                <c:pt idx="576">
                  <c:v>42454</c:v>
                </c:pt>
                <c:pt idx="577">
                  <c:v>42457</c:v>
                </c:pt>
                <c:pt idx="578">
                  <c:v>42458</c:v>
                </c:pt>
                <c:pt idx="579">
                  <c:v>42459</c:v>
                </c:pt>
                <c:pt idx="580">
                  <c:v>42460</c:v>
                </c:pt>
                <c:pt idx="581">
                  <c:v>42461</c:v>
                </c:pt>
                <c:pt idx="582">
                  <c:v>42464</c:v>
                </c:pt>
                <c:pt idx="583">
                  <c:v>42465</c:v>
                </c:pt>
                <c:pt idx="584">
                  <c:v>42466</c:v>
                </c:pt>
                <c:pt idx="585">
                  <c:v>42467</c:v>
                </c:pt>
                <c:pt idx="586">
                  <c:v>42468</c:v>
                </c:pt>
                <c:pt idx="587">
                  <c:v>42471</c:v>
                </c:pt>
                <c:pt idx="588">
                  <c:v>42472</c:v>
                </c:pt>
                <c:pt idx="589">
                  <c:v>42473</c:v>
                </c:pt>
                <c:pt idx="590">
                  <c:v>42474</c:v>
                </c:pt>
                <c:pt idx="591">
                  <c:v>42475</c:v>
                </c:pt>
                <c:pt idx="592">
                  <c:v>42478</c:v>
                </c:pt>
                <c:pt idx="593">
                  <c:v>42479</c:v>
                </c:pt>
                <c:pt idx="594">
                  <c:v>42480</c:v>
                </c:pt>
                <c:pt idx="595">
                  <c:v>42481</c:v>
                </c:pt>
                <c:pt idx="596">
                  <c:v>42482</c:v>
                </c:pt>
                <c:pt idx="597">
                  <c:v>42485</c:v>
                </c:pt>
                <c:pt idx="598">
                  <c:v>42486</c:v>
                </c:pt>
                <c:pt idx="599">
                  <c:v>42487</c:v>
                </c:pt>
                <c:pt idx="600">
                  <c:v>42488</c:v>
                </c:pt>
                <c:pt idx="601">
                  <c:v>42489</c:v>
                </c:pt>
                <c:pt idx="602">
                  <c:v>42492</c:v>
                </c:pt>
                <c:pt idx="603">
                  <c:v>42493</c:v>
                </c:pt>
                <c:pt idx="604">
                  <c:v>42494</c:v>
                </c:pt>
                <c:pt idx="605">
                  <c:v>42495</c:v>
                </c:pt>
                <c:pt idx="606">
                  <c:v>42496</c:v>
                </c:pt>
                <c:pt idx="607">
                  <c:v>42499</c:v>
                </c:pt>
                <c:pt idx="608">
                  <c:v>42500</c:v>
                </c:pt>
                <c:pt idx="609">
                  <c:v>42501</c:v>
                </c:pt>
                <c:pt idx="610">
                  <c:v>42502</c:v>
                </c:pt>
                <c:pt idx="611">
                  <c:v>42503</c:v>
                </c:pt>
                <c:pt idx="612">
                  <c:v>42506</c:v>
                </c:pt>
                <c:pt idx="613">
                  <c:v>42507</c:v>
                </c:pt>
                <c:pt idx="614">
                  <c:v>42508</c:v>
                </c:pt>
                <c:pt idx="615">
                  <c:v>42509</c:v>
                </c:pt>
                <c:pt idx="616">
                  <c:v>42510</c:v>
                </c:pt>
                <c:pt idx="617">
                  <c:v>42513</c:v>
                </c:pt>
                <c:pt idx="618">
                  <c:v>42514</c:v>
                </c:pt>
                <c:pt idx="619">
                  <c:v>42515</c:v>
                </c:pt>
                <c:pt idx="620">
                  <c:v>42516</c:v>
                </c:pt>
                <c:pt idx="621">
                  <c:v>42517</c:v>
                </c:pt>
                <c:pt idx="622">
                  <c:v>42521</c:v>
                </c:pt>
                <c:pt idx="623">
                  <c:v>42522</c:v>
                </c:pt>
                <c:pt idx="624">
                  <c:v>42523</c:v>
                </c:pt>
                <c:pt idx="625">
                  <c:v>42524</c:v>
                </c:pt>
                <c:pt idx="626">
                  <c:v>42527</c:v>
                </c:pt>
                <c:pt idx="627">
                  <c:v>42528</c:v>
                </c:pt>
                <c:pt idx="628">
                  <c:v>42529</c:v>
                </c:pt>
                <c:pt idx="629">
                  <c:v>42530</c:v>
                </c:pt>
                <c:pt idx="630">
                  <c:v>42531</c:v>
                </c:pt>
                <c:pt idx="631">
                  <c:v>42534</c:v>
                </c:pt>
                <c:pt idx="632">
                  <c:v>42535</c:v>
                </c:pt>
                <c:pt idx="633">
                  <c:v>42536</c:v>
                </c:pt>
                <c:pt idx="634">
                  <c:v>42537</c:v>
                </c:pt>
                <c:pt idx="635">
                  <c:v>42538</c:v>
                </c:pt>
                <c:pt idx="636">
                  <c:v>42541</c:v>
                </c:pt>
                <c:pt idx="637">
                  <c:v>42542</c:v>
                </c:pt>
                <c:pt idx="638">
                  <c:v>42543</c:v>
                </c:pt>
                <c:pt idx="639">
                  <c:v>42544</c:v>
                </c:pt>
                <c:pt idx="640">
                  <c:v>42545</c:v>
                </c:pt>
                <c:pt idx="641">
                  <c:v>42548</c:v>
                </c:pt>
                <c:pt idx="642">
                  <c:v>42549</c:v>
                </c:pt>
                <c:pt idx="643">
                  <c:v>42550</c:v>
                </c:pt>
                <c:pt idx="644">
                  <c:v>42551</c:v>
                </c:pt>
                <c:pt idx="645">
                  <c:v>42552</c:v>
                </c:pt>
                <c:pt idx="646">
                  <c:v>42555</c:v>
                </c:pt>
                <c:pt idx="647">
                  <c:v>42556</c:v>
                </c:pt>
                <c:pt idx="648">
                  <c:v>42557</c:v>
                </c:pt>
                <c:pt idx="649">
                  <c:v>42558</c:v>
                </c:pt>
                <c:pt idx="650">
                  <c:v>42559</c:v>
                </c:pt>
                <c:pt idx="651">
                  <c:v>42562</c:v>
                </c:pt>
                <c:pt idx="652">
                  <c:v>42563</c:v>
                </c:pt>
                <c:pt idx="653">
                  <c:v>42564</c:v>
                </c:pt>
                <c:pt idx="654">
                  <c:v>42565</c:v>
                </c:pt>
                <c:pt idx="655">
                  <c:v>42566</c:v>
                </c:pt>
                <c:pt idx="656">
                  <c:v>42569</c:v>
                </c:pt>
                <c:pt idx="657">
                  <c:v>42570</c:v>
                </c:pt>
                <c:pt idx="658">
                  <c:v>42571</c:v>
                </c:pt>
                <c:pt idx="659">
                  <c:v>42572</c:v>
                </c:pt>
                <c:pt idx="660">
                  <c:v>42573</c:v>
                </c:pt>
                <c:pt idx="661">
                  <c:v>42576</c:v>
                </c:pt>
                <c:pt idx="662">
                  <c:v>42577</c:v>
                </c:pt>
                <c:pt idx="663">
                  <c:v>42578</c:v>
                </c:pt>
                <c:pt idx="664">
                  <c:v>42579</c:v>
                </c:pt>
                <c:pt idx="665">
                  <c:v>42580</c:v>
                </c:pt>
                <c:pt idx="666">
                  <c:v>42583</c:v>
                </c:pt>
                <c:pt idx="667">
                  <c:v>42584</c:v>
                </c:pt>
                <c:pt idx="668">
                  <c:v>42585</c:v>
                </c:pt>
                <c:pt idx="669">
                  <c:v>42586</c:v>
                </c:pt>
                <c:pt idx="670">
                  <c:v>42587</c:v>
                </c:pt>
                <c:pt idx="671">
                  <c:v>42590</c:v>
                </c:pt>
                <c:pt idx="672">
                  <c:v>42591</c:v>
                </c:pt>
                <c:pt idx="673">
                  <c:v>42592</c:v>
                </c:pt>
                <c:pt idx="674">
                  <c:v>42593</c:v>
                </c:pt>
                <c:pt idx="675">
                  <c:v>42594</c:v>
                </c:pt>
                <c:pt idx="676">
                  <c:v>42597</c:v>
                </c:pt>
                <c:pt idx="677">
                  <c:v>42598</c:v>
                </c:pt>
                <c:pt idx="678">
                  <c:v>42599</c:v>
                </c:pt>
                <c:pt idx="679">
                  <c:v>42600</c:v>
                </c:pt>
                <c:pt idx="680">
                  <c:v>42601</c:v>
                </c:pt>
                <c:pt idx="681">
                  <c:v>42604</c:v>
                </c:pt>
                <c:pt idx="682">
                  <c:v>42605</c:v>
                </c:pt>
                <c:pt idx="683">
                  <c:v>42606</c:v>
                </c:pt>
                <c:pt idx="684">
                  <c:v>42607</c:v>
                </c:pt>
                <c:pt idx="685">
                  <c:v>42608</c:v>
                </c:pt>
                <c:pt idx="686">
                  <c:v>42611</c:v>
                </c:pt>
                <c:pt idx="687">
                  <c:v>42612</c:v>
                </c:pt>
                <c:pt idx="688">
                  <c:v>42613</c:v>
                </c:pt>
                <c:pt idx="689">
                  <c:v>42614</c:v>
                </c:pt>
                <c:pt idx="690">
                  <c:v>42615</c:v>
                </c:pt>
                <c:pt idx="691">
                  <c:v>42618</c:v>
                </c:pt>
                <c:pt idx="692">
                  <c:v>42619</c:v>
                </c:pt>
                <c:pt idx="693">
                  <c:v>42620</c:v>
                </c:pt>
                <c:pt idx="694">
                  <c:v>42621</c:v>
                </c:pt>
                <c:pt idx="695">
                  <c:v>42622</c:v>
                </c:pt>
                <c:pt idx="696">
                  <c:v>42625</c:v>
                </c:pt>
                <c:pt idx="697">
                  <c:v>42626</c:v>
                </c:pt>
                <c:pt idx="698">
                  <c:v>42627</c:v>
                </c:pt>
                <c:pt idx="699">
                  <c:v>42628</c:v>
                </c:pt>
                <c:pt idx="700">
                  <c:v>42629</c:v>
                </c:pt>
                <c:pt idx="701">
                  <c:v>42632</c:v>
                </c:pt>
                <c:pt idx="702">
                  <c:v>42633</c:v>
                </c:pt>
                <c:pt idx="703">
                  <c:v>42634</c:v>
                </c:pt>
                <c:pt idx="704">
                  <c:v>42635</c:v>
                </c:pt>
                <c:pt idx="705">
                  <c:v>42636</c:v>
                </c:pt>
                <c:pt idx="706">
                  <c:v>42639</c:v>
                </c:pt>
                <c:pt idx="707">
                  <c:v>42640</c:v>
                </c:pt>
                <c:pt idx="708">
                  <c:v>42641</c:v>
                </c:pt>
                <c:pt idx="709">
                  <c:v>42642</c:v>
                </c:pt>
                <c:pt idx="710">
                  <c:v>42643</c:v>
                </c:pt>
                <c:pt idx="711">
                  <c:v>42646</c:v>
                </c:pt>
                <c:pt idx="712">
                  <c:v>42647</c:v>
                </c:pt>
                <c:pt idx="713">
                  <c:v>42648</c:v>
                </c:pt>
                <c:pt idx="714">
                  <c:v>42649</c:v>
                </c:pt>
                <c:pt idx="715">
                  <c:v>42650</c:v>
                </c:pt>
                <c:pt idx="716">
                  <c:v>42653</c:v>
                </c:pt>
                <c:pt idx="717">
                  <c:v>42654</c:v>
                </c:pt>
                <c:pt idx="718">
                  <c:v>42655</c:v>
                </c:pt>
                <c:pt idx="719">
                  <c:v>42656</c:v>
                </c:pt>
                <c:pt idx="720">
                  <c:v>42657</c:v>
                </c:pt>
                <c:pt idx="721">
                  <c:v>42660</c:v>
                </c:pt>
                <c:pt idx="722">
                  <c:v>42661</c:v>
                </c:pt>
                <c:pt idx="723">
                  <c:v>42662</c:v>
                </c:pt>
                <c:pt idx="724">
                  <c:v>42663</c:v>
                </c:pt>
                <c:pt idx="725">
                  <c:v>42664</c:v>
                </c:pt>
                <c:pt idx="726">
                  <c:v>42667</c:v>
                </c:pt>
                <c:pt idx="727">
                  <c:v>42668</c:v>
                </c:pt>
                <c:pt idx="728">
                  <c:v>42669</c:v>
                </c:pt>
                <c:pt idx="729">
                  <c:v>42670</c:v>
                </c:pt>
                <c:pt idx="730">
                  <c:v>42671</c:v>
                </c:pt>
                <c:pt idx="731">
                  <c:v>42674</c:v>
                </c:pt>
                <c:pt idx="732">
                  <c:v>42675</c:v>
                </c:pt>
                <c:pt idx="733">
                  <c:v>42676</c:v>
                </c:pt>
                <c:pt idx="734">
                  <c:v>42677</c:v>
                </c:pt>
                <c:pt idx="735">
                  <c:v>42678</c:v>
                </c:pt>
                <c:pt idx="736">
                  <c:v>42681</c:v>
                </c:pt>
                <c:pt idx="737">
                  <c:v>42682</c:v>
                </c:pt>
                <c:pt idx="738">
                  <c:v>42683</c:v>
                </c:pt>
                <c:pt idx="739">
                  <c:v>42684</c:v>
                </c:pt>
                <c:pt idx="740">
                  <c:v>42685</c:v>
                </c:pt>
                <c:pt idx="741">
                  <c:v>42688</c:v>
                </c:pt>
                <c:pt idx="742">
                  <c:v>42689</c:v>
                </c:pt>
                <c:pt idx="743">
                  <c:v>42690</c:v>
                </c:pt>
                <c:pt idx="744">
                  <c:v>42691</c:v>
                </c:pt>
                <c:pt idx="745">
                  <c:v>42692</c:v>
                </c:pt>
                <c:pt idx="746">
                  <c:v>42695</c:v>
                </c:pt>
                <c:pt idx="747">
                  <c:v>42696</c:v>
                </c:pt>
                <c:pt idx="748">
                  <c:v>42697</c:v>
                </c:pt>
                <c:pt idx="749">
                  <c:v>42698</c:v>
                </c:pt>
                <c:pt idx="750">
                  <c:v>42699</c:v>
                </c:pt>
                <c:pt idx="751">
                  <c:v>42702</c:v>
                </c:pt>
                <c:pt idx="752">
                  <c:v>42703</c:v>
                </c:pt>
                <c:pt idx="753">
                  <c:v>42704</c:v>
                </c:pt>
                <c:pt idx="754">
                  <c:v>42705</c:v>
                </c:pt>
                <c:pt idx="755">
                  <c:v>42706</c:v>
                </c:pt>
                <c:pt idx="756">
                  <c:v>42709</c:v>
                </c:pt>
                <c:pt idx="757">
                  <c:v>42710</c:v>
                </c:pt>
                <c:pt idx="758">
                  <c:v>42711</c:v>
                </c:pt>
                <c:pt idx="759">
                  <c:v>42712</c:v>
                </c:pt>
                <c:pt idx="760">
                  <c:v>42713</c:v>
                </c:pt>
                <c:pt idx="761">
                  <c:v>42716</c:v>
                </c:pt>
                <c:pt idx="762">
                  <c:v>42717</c:v>
                </c:pt>
                <c:pt idx="763">
                  <c:v>42718</c:v>
                </c:pt>
                <c:pt idx="764">
                  <c:v>42719</c:v>
                </c:pt>
                <c:pt idx="765">
                  <c:v>42720</c:v>
                </c:pt>
                <c:pt idx="766">
                  <c:v>42723</c:v>
                </c:pt>
                <c:pt idx="767">
                  <c:v>42724</c:v>
                </c:pt>
                <c:pt idx="768">
                  <c:v>42725</c:v>
                </c:pt>
                <c:pt idx="769">
                  <c:v>42726</c:v>
                </c:pt>
                <c:pt idx="770">
                  <c:v>42727</c:v>
                </c:pt>
                <c:pt idx="771">
                  <c:v>42731</c:v>
                </c:pt>
                <c:pt idx="772">
                  <c:v>42732</c:v>
                </c:pt>
                <c:pt idx="773">
                  <c:v>42733</c:v>
                </c:pt>
                <c:pt idx="774">
                  <c:v>42734</c:v>
                </c:pt>
                <c:pt idx="775">
                  <c:v>42738</c:v>
                </c:pt>
                <c:pt idx="776">
                  <c:v>42739</c:v>
                </c:pt>
                <c:pt idx="777">
                  <c:v>42740</c:v>
                </c:pt>
                <c:pt idx="778">
                  <c:v>42741</c:v>
                </c:pt>
                <c:pt idx="779">
                  <c:v>42744</c:v>
                </c:pt>
                <c:pt idx="780">
                  <c:v>42745</c:v>
                </c:pt>
                <c:pt idx="781">
                  <c:v>42746</c:v>
                </c:pt>
                <c:pt idx="782">
                  <c:v>42747</c:v>
                </c:pt>
                <c:pt idx="783">
                  <c:v>42748</c:v>
                </c:pt>
                <c:pt idx="784">
                  <c:v>42751</c:v>
                </c:pt>
                <c:pt idx="785">
                  <c:v>42752</c:v>
                </c:pt>
                <c:pt idx="786">
                  <c:v>42753</c:v>
                </c:pt>
                <c:pt idx="787">
                  <c:v>42754</c:v>
                </c:pt>
                <c:pt idx="788">
                  <c:v>42755</c:v>
                </c:pt>
                <c:pt idx="789">
                  <c:v>42758</c:v>
                </c:pt>
                <c:pt idx="790">
                  <c:v>42759</c:v>
                </c:pt>
                <c:pt idx="791">
                  <c:v>42760</c:v>
                </c:pt>
                <c:pt idx="792">
                  <c:v>42761</c:v>
                </c:pt>
                <c:pt idx="793">
                  <c:v>42762</c:v>
                </c:pt>
                <c:pt idx="794">
                  <c:v>42765</c:v>
                </c:pt>
                <c:pt idx="795">
                  <c:v>42766</c:v>
                </c:pt>
                <c:pt idx="796">
                  <c:v>42767</c:v>
                </c:pt>
                <c:pt idx="797">
                  <c:v>42768</c:v>
                </c:pt>
                <c:pt idx="798">
                  <c:v>42769</c:v>
                </c:pt>
                <c:pt idx="799">
                  <c:v>42772</c:v>
                </c:pt>
                <c:pt idx="800">
                  <c:v>42773</c:v>
                </c:pt>
                <c:pt idx="801">
                  <c:v>42774</c:v>
                </c:pt>
                <c:pt idx="802">
                  <c:v>42775</c:v>
                </c:pt>
                <c:pt idx="803">
                  <c:v>42776</c:v>
                </c:pt>
                <c:pt idx="804">
                  <c:v>42779</c:v>
                </c:pt>
                <c:pt idx="805">
                  <c:v>42780</c:v>
                </c:pt>
                <c:pt idx="806">
                  <c:v>42781</c:v>
                </c:pt>
                <c:pt idx="807">
                  <c:v>42782</c:v>
                </c:pt>
                <c:pt idx="808">
                  <c:v>42783</c:v>
                </c:pt>
                <c:pt idx="809">
                  <c:v>42786</c:v>
                </c:pt>
                <c:pt idx="810">
                  <c:v>42787</c:v>
                </c:pt>
                <c:pt idx="811">
                  <c:v>42788</c:v>
                </c:pt>
                <c:pt idx="812">
                  <c:v>42789</c:v>
                </c:pt>
                <c:pt idx="813">
                  <c:v>42790</c:v>
                </c:pt>
                <c:pt idx="814">
                  <c:v>42793</c:v>
                </c:pt>
                <c:pt idx="815">
                  <c:v>42794</c:v>
                </c:pt>
                <c:pt idx="816">
                  <c:v>42795</c:v>
                </c:pt>
                <c:pt idx="817">
                  <c:v>42796</c:v>
                </c:pt>
                <c:pt idx="818">
                  <c:v>42797</c:v>
                </c:pt>
                <c:pt idx="819">
                  <c:v>42800</c:v>
                </c:pt>
                <c:pt idx="820">
                  <c:v>42801</c:v>
                </c:pt>
                <c:pt idx="821">
                  <c:v>42802</c:v>
                </c:pt>
                <c:pt idx="822">
                  <c:v>42803</c:v>
                </c:pt>
                <c:pt idx="823">
                  <c:v>42804</c:v>
                </c:pt>
                <c:pt idx="824">
                  <c:v>42807</c:v>
                </c:pt>
                <c:pt idx="825">
                  <c:v>42808</c:v>
                </c:pt>
                <c:pt idx="826">
                  <c:v>42809</c:v>
                </c:pt>
                <c:pt idx="827">
                  <c:v>42810</c:v>
                </c:pt>
                <c:pt idx="828">
                  <c:v>42811</c:v>
                </c:pt>
                <c:pt idx="829">
                  <c:v>42814</c:v>
                </c:pt>
                <c:pt idx="830">
                  <c:v>42815</c:v>
                </c:pt>
                <c:pt idx="831">
                  <c:v>42816</c:v>
                </c:pt>
                <c:pt idx="832">
                  <c:v>42817</c:v>
                </c:pt>
                <c:pt idx="833">
                  <c:v>42818</c:v>
                </c:pt>
                <c:pt idx="834">
                  <c:v>42821</c:v>
                </c:pt>
                <c:pt idx="835">
                  <c:v>42822</c:v>
                </c:pt>
                <c:pt idx="836">
                  <c:v>42823</c:v>
                </c:pt>
                <c:pt idx="837">
                  <c:v>42824</c:v>
                </c:pt>
                <c:pt idx="838">
                  <c:v>42825</c:v>
                </c:pt>
                <c:pt idx="839">
                  <c:v>42828</c:v>
                </c:pt>
                <c:pt idx="840">
                  <c:v>42829</c:v>
                </c:pt>
                <c:pt idx="841">
                  <c:v>42830</c:v>
                </c:pt>
                <c:pt idx="842">
                  <c:v>42831</c:v>
                </c:pt>
                <c:pt idx="843">
                  <c:v>42832</c:v>
                </c:pt>
                <c:pt idx="844">
                  <c:v>42835</c:v>
                </c:pt>
                <c:pt idx="845">
                  <c:v>42836</c:v>
                </c:pt>
                <c:pt idx="846">
                  <c:v>42837</c:v>
                </c:pt>
                <c:pt idx="847">
                  <c:v>42838</c:v>
                </c:pt>
                <c:pt idx="848">
                  <c:v>42842</c:v>
                </c:pt>
                <c:pt idx="849">
                  <c:v>42843</c:v>
                </c:pt>
                <c:pt idx="850">
                  <c:v>42844</c:v>
                </c:pt>
                <c:pt idx="851">
                  <c:v>42845</c:v>
                </c:pt>
                <c:pt idx="852">
                  <c:v>42846</c:v>
                </c:pt>
                <c:pt idx="853">
                  <c:v>42849</c:v>
                </c:pt>
                <c:pt idx="854">
                  <c:v>42850</c:v>
                </c:pt>
                <c:pt idx="855">
                  <c:v>42851</c:v>
                </c:pt>
                <c:pt idx="856">
                  <c:v>42852</c:v>
                </c:pt>
                <c:pt idx="857">
                  <c:v>42853</c:v>
                </c:pt>
                <c:pt idx="858">
                  <c:v>42856</c:v>
                </c:pt>
                <c:pt idx="859">
                  <c:v>42857</c:v>
                </c:pt>
                <c:pt idx="860">
                  <c:v>42858</c:v>
                </c:pt>
                <c:pt idx="861">
                  <c:v>42859</c:v>
                </c:pt>
                <c:pt idx="862">
                  <c:v>42860</c:v>
                </c:pt>
                <c:pt idx="863">
                  <c:v>42863</c:v>
                </c:pt>
                <c:pt idx="864">
                  <c:v>42864</c:v>
                </c:pt>
                <c:pt idx="865">
                  <c:v>42865</c:v>
                </c:pt>
                <c:pt idx="866">
                  <c:v>42866</c:v>
                </c:pt>
                <c:pt idx="867">
                  <c:v>42867</c:v>
                </c:pt>
                <c:pt idx="868">
                  <c:v>42870</c:v>
                </c:pt>
                <c:pt idx="869">
                  <c:v>42871</c:v>
                </c:pt>
                <c:pt idx="870">
                  <c:v>42872</c:v>
                </c:pt>
                <c:pt idx="871">
                  <c:v>42873</c:v>
                </c:pt>
                <c:pt idx="872">
                  <c:v>42874</c:v>
                </c:pt>
                <c:pt idx="873">
                  <c:v>42877</c:v>
                </c:pt>
                <c:pt idx="874">
                  <c:v>42878</c:v>
                </c:pt>
                <c:pt idx="875">
                  <c:v>42879</c:v>
                </c:pt>
                <c:pt idx="876">
                  <c:v>42880</c:v>
                </c:pt>
                <c:pt idx="877">
                  <c:v>42881</c:v>
                </c:pt>
                <c:pt idx="878">
                  <c:v>42885</c:v>
                </c:pt>
                <c:pt idx="879">
                  <c:v>42886</c:v>
                </c:pt>
                <c:pt idx="880">
                  <c:v>42887</c:v>
                </c:pt>
                <c:pt idx="881">
                  <c:v>42888</c:v>
                </c:pt>
                <c:pt idx="882">
                  <c:v>42891</c:v>
                </c:pt>
                <c:pt idx="883">
                  <c:v>42892</c:v>
                </c:pt>
                <c:pt idx="884">
                  <c:v>42893</c:v>
                </c:pt>
                <c:pt idx="885">
                  <c:v>42894</c:v>
                </c:pt>
                <c:pt idx="886">
                  <c:v>42895</c:v>
                </c:pt>
                <c:pt idx="887">
                  <c:v>42898</c:v>
                </c:pt>
                <c:pt idx="888">
                  <c:v>42899</c:v>
                </c:pt>
                <c:pt idx="889">
                  <c:v>42900</c:v>
                </c:pt>
                <c:pt idx="890">
                  <c:v>42901</c:v>
                </c:pt>
                <c:pt idx="891">
                  <c:v>42902</c:v>
                </c:pt>
                <c:pt idx="892">
                  <c:v>42905</c:v>
                </c:pt>
                <c:pt idx="893">
                  <c:v>42906</c:v>
                </c:pt>
                <c:pt idx="894">
                  <c:v>42907</c:v>
                </c:pt>
                <c:pt idx="895">
                  <c:v>42908</c:v>
                </c:pt>
                <c:pt idx="896">
                  <c:v>42909</c:v>
                </c:pt>
                <c:pt idx="897">
                  <c:v>42912</c:v>
                </c:pt>
                <c:pt idx="898">
                  <c:v>42913</c:v>
                </c:pt>
                <c:pt idx="899">
                  <c:v>42914</c:v>
                </c:pt>
                <c:pt idx="900">
                  <c:v>42915</c:v>
                </c:pt>
                <c:pt idx="901">
                  <c:v>42916</c:v>
                </c:pt>
                <c:pt idx="902">
                  <c:v>42919</c:v>
                </c:pt>
                <c:pt idx="903">
                  <c:v>42920</c:v>
                </c:pt>
                <c:pt idx="904">
                  <c:v>42921</c:v>
                </c:pt>
                <c:pt idx="905">
                  <c:v>42922</c:v>
                </c:pt>
                <c:pt idx="906">
                  <c:v>42923</c:v>
                </c:pt>
                <c:pt idx="907">
                  <c:v>42926</c:v>
                </c:pt>
                <c:pt idx="908">
                  <c:v>42927</c:v>
                </c:pt>
                <c:pt idx="909">
                  <c:v>42928</c:v>
                </c:pt>
                <c:pt idx="910">
                  <c:v>42929</c:v>
                </c:pt>
                <c:pt idx="911">
                  <c:v>42930</c:v>
                </c:pt>
                <c:pt idx="912">
                  <c:v>42933</c:v>
                </c:pt>
                <c:pt idx="913">
                  <c:v>42934</c:v>
                </c:pt>
                <c:pt idx="914">
                  <c:v>42935</c:v>
                </c:pt>
                <c:pt idx="915">
                  <c:v>42936</c:v>
                </c:pt>
                <c:pt idx="916">
                  <c:v>42937</c:v>
                </c:pt>
                <c:pt idx="917">
                  <c:v>42940</c:v>
                </c:pt>
                <c:pt idx="918">
                  <c:v>42941</c:v>
                </c:pt>
                <c:pt idx="919">
                  <c:v>42942</c:v>
                </c:pt>
                <c:pt idx="920">
                  <c:v>42943</c:v>
                </c:pt>
                <c:pt idx="921">
                  <c:v>42944</c:v>
                </c:pt>
                <c:pt idx="922">
                  <c:v>42947</c:v>
                </c:pt>
                <c:pt idx="923">
                  <c:v>42948</c:v>
                </c:pt>
                <c:pt idx="924">
                  <c:v>42949</c:v>
                </c:pt>
                <c:pt idx="925">
                  <c:v>42950</c:v>
                </c:pt>
                <c:pt idx="926">
                  <c:v>42951</c:v>
                </c:pt>
                <c:pt idx="927">
                  <c:v>42954</c:v>
                </c:pt>
                <c:pt idx="928">
                  <c:v>42955</c:v>
                </c:pt>
                <c:pt idx="929">
                  <c:v>42956</c:v>
                </c:pt>
                <c:pt idx="930">
                  <c:v>42957</c:v>
                </c:pt>
                <c:pt idx="931">
                  <c:v>42958</c:v>
                </c:pt>
                <c:pt idx="932">
                  <c:v>42961</c:v>
                </c:pt>
                <c:pt idx="933">
                  <c:v>42962</c:v>
                </c:pt>
                <c:pt idx="934">
                  <c:v>42963</c:v>
                </c:pt>
                <c:pt idx="935">
                  <c:v>42964</c:v>
                </c:pt>
                <c:pt idx="936">
                  <c:v>42965</c:v>
                </c:pt>
                <c:pt idx="937">
                  <c:v>42968</c:v>
                </c:pt>
                <c:pt idx="938">
                  <c:v>42969</c:v>
                </c:pt>
                <c:pt idx="939">
                  <c:v>42970</c:v>
                </c:pt>
                <c:pt idx="940">
                  <c:v>42971</c:v>
                </c:pt>
                <c:pt idx="941">
                  <c:v>42972</c:v>
                </c:pt>
                <c:pt idx="942">
                  <c:v>42975</c:v>
                </c:pt>
                <c:pt idx="943">
                  <c:v>42976</c:v>
                </c:pt>
                <c:pt idx="944">
                  <c:v>42977</c:v>
                </c:pt>
                <c:pt idx="945">
                  <c:v>42978</c:v>
                </c:pt>
                <c:pt idx="946">
                  <c:v>42979</c:v>
                </c:pt>
                <c:pt idx="947">
                  <c:v>42982</c:v>
                </c:pt>
                <c:pt idx="948">
                  <c:v>42983</c:v>
                </c:pt>
                <c:pt idx="949">
                  <c:v>42984</c:v>
                </c:pt>
                <c:pt idx="950">
                  <c:v>42985</c:v>
                </c:pt>
                <c:pt idx="951">
                  <c:v>42986</c:v>
                </c:pt>
                <c:pt idx="952">
                  <c:v>42989</c:v>
                </c:pt>
                <c:pt idx="953">
                  <c:v>42990</c:v>
                </c:pt>
                <c:pt idx="954">
                  <c:v>42991</c:v>
                </c:pt>
                <c:pt idx="955">
                  <c:v>42992</c:v>
                </c:pt>
                <c:pt idx="956">
                  <c:v>42993</c:v>
                </c:pt>
                <c:pt idx="957">
                  <c:v>42996</c:v>
                </c:pt>
                <c:pt idx="958">
                  <c:v>42997</c:v>
                </c:pt>
                <c:pt idx="959">
                  <c:v>42998</c:v>
                </c:pt>
                <c:pt idx="960">
                  <c:v>42999</c:v>
                </c:pt>
                <c:pt idx="961">
                  <c:v>43000</c:v>
                </c:pt>
                <c:pt idx="962">
                  <c:v>43003</c:v>
                </c:pt>
                <c:pt idx="963">
                  <c:v>43004</c:v>
                </c:pt>
                <c:pt idx="964">
                  <c:v>43005</c:v>
                </c:pt>
                <c:pt idx="965">
                  <c:v>43006</c:v>
                </c:pt>
                <c:pt idx="966">
                  <c:v>43007</c:v>
                </c:pt>
                <c:pt idx="967">
                  <c:v>43010</c:v>
                </c:pt>
                <c:pt idx="968">
                  <c:v>43011</c:v>
                </c:pt>
                <c:pt idx="969">
                  <c:v>43012</c:v>
                </c:pt>
                <c:pt idx="970">
                  <c:v>43013</c:v>
                </c:pt>
                <c:pt idx="971">
                  <c:v>43014</c:v>
                </c:pt>
                <c:pt idx="972">
                  <c:v>43017</c:v>
                </c:pt>
                <c:pt idx="973">
                  <c:v>43018</c:v>
                </c:pt>
                <c:pt idx="974">
                  <c:v>43019</c:v>
                </c:pt>
                <c:pt idx="975">
                  <c:v>43020</c:v>
                </c:pt>
                <c:pt idx="976">
                  <c:v>43021</c:v>
                </c:pt>
                <c:pt idx="977">
                  <c:v>43024</c:v>
                </c:pt>
                <c:pt idx="978">
                  <c:v>43025</c:v>
                </c:pt>
                <c:pt idx="979">
                  <c:v>43026</c:v>
                </c:pt>
                <c:pt idx="980">
                  <c:v>43027</c:v>
                </c:pt>
                <c:pt idx="981">
                  <c:v>43028</c:v>
                </c:pt>
                <c:pt idx="982">
                  <c:v>43031</c:v>
                </c:pt>
                <c:pt idx="983">
                  <c:v>43032</c:v>
                </c:pt>
                <c:pt idx="984">
                  <c:v>43033</c:v>
                </c:pt>
                <c:pt idx="985">
                  <c:v>43034</c:v>
                </c:pt>
                <c:pt idx="986">
                  <c:v>43035</c:v>
                </c:pt>
                <c:pt idx="987">
                  <c:v>43038</c:v>
                </c:pt>
                <c:pt idx="988">
                  <c:v>43039</c:v>
                </c:pt>
                <c:pt idx="989">
                  <c:v>43040</c:v>
                </c:pt>
                <c:pt idx="990">
                  <c:v>43041</c:v>
                </c:pt>
                <c:pt idx="991">
                  <c:v>43042</c:v>
                </c:pt>
                <c:pt idx="992">
                  <c:v>43045</c:v>
                </c:pt>
                <c:pt idx="993">
                  <c:v>43046</c:v>
                </c:pt>
                <c:pt idx="994">
                  <c:v>43047</c:v>
                </c:pt>
                <c:pt idx="995">
                  <c:v>43048</c:v>
                </c:pt>
                <c:pt idx="996">
                  <c:v>43049</c:v>
                </c:pt>
                <c:pt idx="997">
                  <c:v>43052</c:v>
                </c:pt>
                <c:pt idx="998">
                  <c:v>43053</c:v>
                </c:pt>
                <c:pt idx="999">
                  <c:v>43054</c:v>
                </c:pt>
                <c:pt idx="1000">
                  <c:v>43055</c:v>
                </c:pt>
                <c:pt idx="1001">
                  <c:v>43056</c:v>
                </c:pt>
                <c:pt idx="1002">
                  <c:v>43059</c:v>
                </c:pt>
                <c:pt idx="1003">
                  <c:v>43060</c:v>
                </c:pt>
                <c:pt idx="1004">
                  <c:v>43061</c:v>
                </c:pt>
                <c:pt idx="1005">
                  <c:v>43062</c:v>
                </c:pt>
                <c:pt idx="1006">
                  <c:v>43063</c:v>
                </c:pt>
                <c:pt idx="1007">
                  <c:v>43066</c:v>
                </c:pt>
                <c:pt idx="1008">
                  <c:v>43067</c:v>
                </c:pt>
                <c:pt idx="1009">
                  <c:v>43068</c:v>
                </c:pt>
                <c:pt idx="1010">
                  <c:v>43069</c:v>
                </c:pt>
                <c:pt idx="1011">
                  <c:v>43070</c:v>
                </c:pt>
                <c:pt idx="1012">
                  <c:v>43073</c:v>
                </c:pt>
                <c:pt idx="1013">
                  <c:v>43074</c:v>
                </c:pt>
                <c:pt idx="1014">
                  <c:v>43075</c:v>
                </c:pt>
                <c:pt idx="1015">
                  <c:v>43076</c:v>
                </c:pt>
                <c:pt idx="1016">
                  <c:v>43077</c:v>
                </c:pt>
                <c:pt idx="1017">
                  <c:v>43080</c:v>
                </c:pt>
                <c:pt idx="1018">
                  <c:v>43081</c:v>
                </c:pt>
                <c:pt idx="1019">
                  <c:v>43082</c:v>
                </c:pt>
                <c:pt idx="1020">
                  <c:v>43083</c:v>
                </c:pt>
                <c:pt idx="1021">
                  <c:v>43084</c:v>
                </c:pt>
                <c:pt idx="1022">
                  <c:v>43087</c:v>
                </c:pt>
                <c:pt idx="1023">
                  <c:v>43088</c:v>
                </c:pt>
                <c:pt idx="1024">
                  <c:v>43089</c:v>
                </c:pt>
                <c:pt idx="1025">
                  <c:v>43090</c:v>
                </c:pt>
                <c:pt idx="1026">
                  <c:v>43091</c:v>
                </c:pt>
                <c:pt idx="1027">
                  <c:v>43095</c:v>
                </c:pt>
                <c:pt idx="1028">
                  <c:v>43096</c:v>
                </c:pt>
                <c:pt idx="1029">
                  <c:v>43097</c:v>
                </c:pt>
                <c:pt idx="1030">
                  <c:v>43098</c:v>
                </c:pt>
                <c:pt idx="1031">
                  <c:v>43102</c:v>
                </c:pt>
                <c:pt idx="1032">
                  <c:v>43103</c:v>
                </c:pt>
                <c:pt idx="1033">
                  <c:v>43104</c:v>
                </c:pt>
                <c:pt idx="1034">
                  <c:v>43105</c:v>
                </c:pt>
                <c:pt idx="1035">
                  <c:v>43108</c:v>
                </c:pt>
                <c:pt idx="1036">
                  <c:v>43109</c:v>
                </c:pt>
                <c:pt idx="1037">
                  <c:v>43110</c:v>
                </c:pt>
                <c:pt idx="1038">
                  <c:v>43111</c:v>
                </c:pt>
                <c:pt idx="1039">
                  <c:v>43112</c:v>
                </c:pt>
                <c:pt idx="1040">
                  <c:v>43115</c:v>
                </c:pt>
                <c:pt idx="1041">
                  <c:v>43116</c:v>
                </c:pt>
                <c:pt idx="1042">
                  <c:v>43117</c:v>
                </c:pt>
                <c:pt idx="1043">
                  <c:v>43118</c:v>
                </c:pt>
                <c:pt idx="1044">
                  <c:v>43119</c:v>
                </c:pt>
                <c:pt idx="1045">
                  <c:v>43122</c:v>
                </c:pt>
                <c:pt idx="1046">
                  <c:v>43123</c:v>
                </c:pt>
                <c:pt idx="1047">
                  <c:v>43124</c:v>
                </c:pt>
                <c:pt idx="1048">
                  <c:v>43125</c:v>
                </c:pt>
                <c:pt idx="1049">
                  <c:v>43126</c:v>
                </c:pt>
                <c:pt idx="1050">
                  <c:v>43129</c:v>
                </c:pt>
                <c:pt idx="1051">
                  <c:v>43130</c:v>
                </c:pt>
                <c:pt idx="1052">
                  <c:v>43131</c:v>
                </c:pt>
                <c:pt idx="1053">
                  <c:v>43132</c:v>
                </c:pt>
                <c:pt idx="1054">
                  <c:v>43133</c:v>
                </c:pt>
                <c:pt idx="1055">
                  <c:v>43136</c:v>
                </c:pt>
                <c:pt idx="1056">
                  <c:v>43137</c:v>
                </c:pt>
                <c:pt idx="1057">
                  <c:v>43138</c:v>
                </c:pt>
                <c:pt idx="1058">
                  <c:v>43139</c:v>
                </c:pt>
                <c:pt idx="1059">
                  <c:v>43140</c:v>
                </c:pt>
                <c:pt idx="1060">
                  <c:v>43143</c:v>
                </c:pt>
                <c:pt idx="1061">
                  <c:v>43144</c:v>
                </c:pt>
                <c:pt idx="1062">
                  <c:v>43145</c:v>
                </c:pt>
                <c:pt idx="1063">
                  <c:v>43146</c:v>
                </c:pt>
                <c:pt idx="1064">
                  <c:v>43147</c:v>
                </c:pt>
                <c:pt idx="1065">
                  <c:v>43150</c:v>
                </c:pt>
                <c:pt idx="1066">
                  <c:v>43151</c:v>
                </c:pt>
                <c:pt idx="1067">
                  <c:v>43152</c:v>
                </c:pt>
                <c:pt idx="1068">
                  <c:v>43153</c:v>
                </c:pt>
                <c:pt idx="1069">
                  <c:v>43154</c:v>
                </c:pt>
                <c:pt idx="1070">
                  <c:v>43157</c:v>
                </c:pt>
                <c:pt idx="1071">
                  <c:v>43158</c:v>
                </c:pt>
                <c:pt idx="1072">
                  <c:v>43159</c:v>
                </c:pt>
                <c:pt idx="1073">
                  <c:v>43160</c:v>
                </c:pt>
                <c:pt idx="1074">
                  <c:v>43161</c:v>
                </c:pt>
                <c:pt idx="1075">
                  <c:v>43164</c:v>
                </c:pt>
                <c:pt idx="1076">
                  <c:v>43165</c:v>
                </c:pt>
                <c:pt idx="1077">
                  <c:v>43166</c:v>
                </c:pt>
                <c:pt idx="1078">
                  <c:v>43167</c:v>
                </c:pt>
                <c:pt idx="1079">
                  <c:v>43168</c:v>
                </c:pt>
                <c:pt idx="1080">
                  <c:v>43171</c:v>
                </c:pt>
                <c:pt idx="1081">
                  <c:v>43172</c:v>
                </c:pt>
                <c:pt idx="1082">
                  <c:v>43173</c:v>
                </c:pt>
                <c:pt idx="1083">
                  <c:v>43174</c:v>
                </c:pt>
                <c:pt idx="1084">
                  <c:v>43175</c:v>
                </c:pt>
                <c:pt idx="1085">
                  <c:v>43178</c:v>
                </c:pt>
                <c:pt idx="1086">
                  <c:v>43179</c:v>
                </c:pt>
                <c:pt idx="1087">
                  <c:v>43180</c:v>
                </c:pt>
                <c:pt idx="1088">
                  <c:v>43181</c:v>
                </c:pt>
                <c:pt idx="1089">
                  <c:v>43182</c:v>
                </c:pt>
                <c:pt idx="1090">
                  <c:v>43185</c:v>
                </c:pt>
                <c:pt idx="1091">
                  <c:v>43186</c:v>
                </c:pt>
                <c:pt idx="1092">
                  <c:v>43187</c:v>
                </c:pt>
                <c:pt idx="1093">
                  <c:v>43188</c:v>
                </c:pt>
                <c:pt idx="1094">
                  <c:v>43192</c:v>
                </c:pt>
                <c:pt idx="1095">
                  <c:v>43193</c:v>
                </c:pt>
                <c:pt idx="1096">
                  <c:v>43194</c:v>
                </c:pt>
                <c:pt idx="1097">
                  <c:v>43195</c:v>
                </c:pt>
                <c:pt idx="1098">
                  <c:v>43196</c:v>
                </c:pt>
                <c:pt idx="1099">
                  <c:v>43199</c:v>
                </c:pt>
                <c:pt idx="1100">
                  <c:v>43200</c:v>
                </c:pt>
                <c:pt idx="1101">
                  <c:v>43201</c:v>
                </c:pt>
                <c:pt idx="1102">
                  <c:v>43202</c:v>
                </c:pt>
                <c:pt idx="1103">
                  <c:v>43203</c:v>
                </c:pt>
                <c:pt idx="1104">
                  <c:v>43206</c:v>
                </c:pt>
                <c:pt idx="1105">
                  <c:v>43207</c:v>
                </c:pt>
                <c:pt idx="1106">
                  <c:v>43208</c:v>
                </c:pt>
                <c:pt idx="1107">
                  <c:v>43209</c:v>
                </c:pt>
                <c:pt idx="1108">
                  <c:v>43210</c:v>
                </c:pt>
                <c:pt idx="1109">
                  <c:v>43213</c:v>
                </c:pt>
                <c:pt idx="1110">
                  <c:v>43214</c:v>
                </c:pt>
                <c:pt idx="1111">
                  <c:v>43215</c:v>
                </c:pt>
                <c:pt idx="1112">
                  <c:v>43216</c:v>
                </c:pt>
                <c:pt idx="1113">
                  <c:v>43217</c:v>
                </c:pt>
                <c:pt idx="1114">
                  <c:v>43220</c:v>
                </c:pt>
                <c:pt idx="1115">
                  <c:v>43221</c:v>
                </c:pt>
                <c:pt idx="1116">
                  <c:v>43222</c:v>
                </c:pt>
                <c:pt idx="1117">
                  <c:v>43223</c:v>
                </c:pt>
                <c:pt idx="1118">
                  <c:v>43224</c:v>
                </c:pt>
                <c:pt idx="1119">
                  <c:v>43227</c:v>
                </c:pt>
                <c:pt idx="1120">
                  <c:v>43228</c:v>
                </c:pt>
                <c:pt idx="1121">
                  <c:v>43229</c:v>
                </c:pt>
                <c:pt idx="1122">
                  <c:v>43230</c:v>
                </c:pt>
                <c:pt idx="1123">
                  <c:v>43231</c:v>
                </c:pt>
                <c:pt idx="1124">
                  <c:v>43234</c:v>
                </c:pt>
                <c:pt idx="1125">
                  <c:v>43235</c:v>
                </c:pt>
                <c:pt idx="1126">
                  <c:v>43236</c:v>
                </c:pt>
                <c:pt idx="1127">
                  <c:v>43237</c:v>
                </c:pt>
                <c:pt idx="1128">
                  <c:v>43238</c:v>
                </c:pt>
                <c:pt idx="1129">
                  <c:v>43241</c:v>
                </c:pt>
                <c:pt idx="1130">
                  <c:v>43242</c:v>
                </c:pt>
                <c:pt idx="1131">
                  <c:v>43243</c:v>
                </c:pt>
                <c:pt idx="1132">
                  <c:v>43244</c:v>
                </c:pt>
                <c:pt idx="1133">
                  <c:v>43245</c:v>
                </c:pt>
                <c:pt idx="1134">
                  <c:v>43249</c:v>
                </c:pt>
                <c:pt idx="1135">
                  <c:v>43250</c:v>
                </c:pt>
                <c:pt idx="1136">
                  <c:v>43251</c:v>
                </c:pt>
                <c:pt idx="1137">
                  <c:v>43252</c:v>
                </c:pt>
                <c:pt idx="1138">
                  <c:v>43255</c:v>
                </c:pt>
                <c:pt idx="1139">
                  <c:v>43256</c:v>
                </c:pt>
                <c:pt idx="1140">
                  <c:v>43257</c:v>
                </c:pt>
                <c:pt idx="1141">
                  <c:v>43258</c:v>
                </c:pt>
                <c:pt idx="1142">
                  <c:v>43259</c:v>
                </c:pt>
                <c:pt idx="1143">
                  <c:v>43262</c:v>
                </c:pt>
                <c:pt idx="1144">
                  <c:v>43263</c:v>
                </c:pt>
                <c:pt idx="1145">
                  <c:v>43264</c:v>
                </c:pt>
                <c:pt idx="1146">
                  <c:v>43265</c:v>
                </c:pt>
                <c:pt idx="1147">
                  <c:v>43266</c:v>
                </c:pt>
                <c:pt idx="1148">
                  <c:v>43269</c:v>
                </c:pt>
                <c:pt idx="1149">
                  <c:v>43270</c:v>
                </c:pt>
                <c:pt idx="1150">
                  <c:v>43271</c:v>
                </c:pt>
                <c:pt idx="1151">
                  <c:v>43272</c:v>
                </c:pt>
                <c:pt idx="1152">
                  <c:v>43273</c:v>
                </c:pt>
                <c:pt idx="1153">
                  <c:v>43276</c:v>
                </c:pt>
                <c:pt idx="1154">
                  <c:v>43277</c:v>
                </c:pt>
                <c:pt idx="1155">
                  <c:v>43278</c:v>
                </c:pt>
                <c:pt idx="1156">
                  <c:v>43279</c:v>
                </c:pt>
                <c:pt idx="1157">
                  <c:v>43280</c:v>
                </c:pt>
                <c:pt idx="1158">
                  <c:v>43283</c:v>
                </c:pt>
                <c:pt idx="1159">
                  <c:v>43284</c:v>
                </c:pt>
                <c:pt idx="1160">
                  <c:v>43285</c:v>
                </c:pt>
                <c:pt idx="1161">
                  <c:v>43286</c:v>
                </c:pt>
                <c:pt idx="1162">
                  <c:v>43287</c:v>
                </c:pt>
                <c:pt idx="1163">
                  <c:v>43290</c:v>
                </c:pt>
                <c:pt idx="1164">
                  <c:v>43291</c:v>
                </c:pt>
                <c:pt idx="1165">
                  <c:v>43292</c:v>
                </c:pt>
                <c:pt idx="1166">
                  <c:v>43293</c:v>
                </c:pt>
                <c:pt idx="1167">
                  <c:v>43294</c:v>
                </c:pt>
                <c:pt idx="1168">
                  <c:v>43297</c:v>
                </c:pt>
                <c:pt idx="1169">
                  <c:v>43298</c:v>
                </c:pt>
                <c:pt idx="1170">
                  <c:v>43299</c:v>
                </c:pt>
                <c:pt idx="1171">
                  <c:v>43300</c:v>
                </c:pt>
                <c:pt idx="1172">
                  <c:v>43301</c:v>
                </c:pt>
                <c:pt idx="1173">
                  <c:v>43304</c:v>
                </c:pt>
                <c:pt idx="1174">
                  <c:v>43305</c:v>
                </c:pt>
                <c:pt idx="1175">
                  <c:v>43306</c:v>
                </c:pt>
                <c:pt idx="1176">
                  <c:v>43307</c:v>
                </c:pt>
                <c:pt idx="1177">
                  <c:v>43308</c:v>
                </c:pt>
                <c:pt idx="1178">
                  <c:v>43311</c:v>
                </c:pt>
                <c:pt idx="1179">
                  <c:v>43312</c:v>
                </c:pt>
                <c:pt idx="1180">
                  <c:v>43313</c:v>
                </c:pt>
                <c:pt idx="1181">
                  <c:v>43314</c:v>
                </c:pt>
                <c:pt idx="1182">
                  <c:v>43315</c:v>
                </c:pt>
                <c:pt idx="1183">
                  <c:v>43318</c:v>
                </c:pt>
                <c:pt idx="1184">
                  <c:v>43319</c:v>
                </c:pt>
                <c:pt idx="1185">
                  <c:v>43320</c:v>
                </c:pt>
                <c:pt idx="1186">
                  <c:v>43321</c:v>
                </c:pt>
                <c:pt idx="1187">
                  <c:v>43322</c:v>
                </c:pt>
                <c:pt idx="1188">
                  <c:v>43325</c:v>
                </c:pt>
                <c:pt idx="1189">
                  <c:v>43326</c:v>
                </c:pt>
                <c:pt idx="1190">
                  <c:v>43327</c:v>
                </c:pt>
                <c:pt idx="1191">
                  <c:v>43328</c:v>
                </c:pt>
                <c:pt idx="1192">
                  <c:v>43329</c:v>
                </c:pt>
                <c:pt idx="1193">
                  <c:v>43332</c:v>
                </c:pt>
                <c:pt idx="1194">
                  <c:v>43333</c:v>
                </c:pt>
                <c:pt idx="1195">
                  <c:v>43334</c:v>
                </c:pt>
                <c:pt idx="1196">
                  <c:v>43335</c:v>
                </c:pt>
                <c:pt idx="1197">
                  <c:v>43336</c:v>
                </c:pt>
                <c:pt idx="1198">
                  <c:v>43339</c:v>
                </c:pt>
                <c:pt idx="1199">
                  <c:v>43340</c:v>
                </c:pt>
                <c:pt idx="1200">
                  <c:v>43341</c:v>
                </c:pt>
                <c:pt idx="1201">
                  <c:v>43342</c:v>
                </c:pt>
                <c:pt idx="1202">
                  <c:v>43343</c:v>
                </c:pt>
                <c:pt idx="1203">
                  <c:v>43346</c:v>
                </c:pt>
                <c:pt idx="1204">
                  <c:v>43347</c:v>
                </c:pt>
                <c:pt idx="1205">
                  <c:v>43348</c:v>
                </c:pt>
                <c:pt idx="1206">
                  <c:v>43349</c:v>
                </c:pt>
                <c:pt idx="1207">
                  <c:v>43350</c:v>
                </c:pt>
                <c:pt idx="1208">
                  <c:v>43353</c:v>
                </c:pt>
                <c:pt idx="1209">
                  <c:v>43354</c:v>
                </c:pt>
                <c:pt idx="1210">
                  <c:v>43355</c:v>
                </c:pt>
                <c:pt idx="1211">
                  <c:v>43356</c:v>
                </c:pt>
                <c:pt idx="1212">
                  <c:v>43357</c:v>
                </c:pt>
                <c:pt idx="1213">
                  <c:v>43360</c:v>
                </c:pt>
                <c:pt idx="1214">
                  <c:v>43361</c:v>
                </c:pt>
                <c:pt idx="1215">
                  <c:v>43362</c:v>
                </c:pt>
                <c:pt idx="1216">
                  <c:v>43363</c:v>
                </c:pt>
                <c:pt idx="1217">
                  <c:v>43364</c:v>
                </c:pt>
                <c:pt idx="1218">
                  <c:v>43367</c:v>
                </c:pt>
                <c:pt idx="1219">
                  <c:v>43368</c:v>
                </c:pt>
                <c:pt idx="1220">
                  <c:v>43369</c:v>
                </c:pt>
                <c:pt idx="1221">
                  <c:v>43370</c:v>
                </c:pt>
                <c:pt idx="1222">
                  <c:v>43371</c:v>
                </c:pt>
                <c:pt idx="1223">
                  <c:v>43374</c:v>
                </c:pt>
                <c:pt idx="1224">
                  <c:v>43375</c:v>
                </c:pt>
                <c:pt idx="1225">
                  <c:v>43376</c:v>
                </c:pt>
                <c:pt idx="1226">
                  <c:v>43377</c:v>
                </c:pt>
                <c:pt idx="1227">
                  <c:v>43378</c:v>
                </c:pt>
                <c:pt idx="1228">
                  <c:v>43381</c:v>
                </c:pt>
                <c:pt idx="1229">
                  <c:v>43382</c:v>
                </c:pt>
                <c:pt idx="1230">
                  <c:v>43383</c:v>
                </c:pt>
                <c:pt idx="1231">
                  <c:v>43384</c:v>
                </c:pt>
                <c:pt idx="1232">
                  <c:v>43385</c:v>
                </c:pt>
                <c:pt idx="1233">
                  <c:v>43388</c:v>
                </c:pt>
                <c:pt idx="1234">
                  <c:v>43389</c:v>
                </c:pt>
                <c:pt idx="1235">
                  <c:v>43390</c:v>
                </c:pt>
                <c:pt idx="1236">
                  <c:v>43391</c:v>
                </c:pt>
                <c:pt idx="1237">
                  <c:v>43392</c:v>
                </c:pt>
                <c:pt idx="1238">
                  <c:v>43395</c:v>
                </c:pt>
                <c:pt idx="1239">
                  <c:v>43396</c:v>
                </c:pt>
                <c:pt idx="1240">
                  <c:v>43397</c:v>
                </c:pt>
                <c:pt idx="1241">
                  <c:v>43398</c:v>
                </c:pt>
                <c:pt idx="1242">
                  <c:v>43399</c:v>
                </c:pt>
                <c:pt idx="1243">
                  <c:v>43402</c:v>
                </c:pt>
                <c:pt idx="1244">
                  <c:v>43403</c:v>
                </c:pt>
                <c:pt idx="1245">
                  <c:v>43404</c:v>
                </c:pt>
                <c:pt idx="1246">
                  <c:v>43405</c:v>
                </c:pt>
                <c:pt idx="1247">
                  <c:v>43406</c:v>
                </c:pt>
                <c:pt idx="1248">
                  <c:v>43409</c:v>
                </c:pt>
                <c:pt idx="1249">
                  <c:v>43410</c:v>
                </c:pt>
                <c:pt idx="1250">
                  <c:v>43411</c:v>
                </c:pt>
                <c:pt idx="1251">
                  <c:v>43412</c:v>
                </c:pt>
                <c:pt idx="1252">
                  <c:v>43413</c:v>
                </c:pt>
                <c:pt idx="1253">
                  <c:v>43416</c:v>
                </c:pt>
                <c:pt idx="1254">
                  <c:v>43417</c:v>
                </c:pt>
                <c:pt idx="1255">
                  <c:v>43418</c:v>
                </c:pt>
                <c:pt idx="1256">
                  <c:v>43419</c:v>
                </c:pt>
                <c:pt idx="1257">
                  <c:v>43420</c:v>
                </c:pt>
                <c:pt idx="1258">
                  <c:v>43423</c:v>
                </c:pt>
                <c:pt idx="1259">
                  <c:v>43424</c:v>
                </c:pt>
                <c:pt idx="1260">
                  <c:v>43425</c:v>
                </c:pt>
                <c:pt idx="1261">
                  <c:v>43426</c:v>
                </c:pt>
                <c:pt idx="1262">
                  <c:v>43427</c:v>
                </c:pt>
                <c:pt idx="1263">
                  <c:v>43430</c:v>
                </c:pt>
                <c:pt idx="1264">
                  <c:v>43431</c:v>
                </c:pt>
                <c:pt idx="1265">
                  <c:v>43432</c:v>
                </c:pt>
                <c:pt idx="1266">
                  <c:v>43433</c:v>
                </c:pt>
                <c:pt idx="1267">
                  <c:v>43434</c:v>
                </c:pt>
                <c:pt idx="1268">
                  <c:v>43437</c:v>
                </c:pt>
                <c:pt idx="1269">
                  <c:v>43438</c:v>
                </c:pt>
                <c:pt idx="1270">
                  <c:v>43439</c:v>
                </c:pt>
                <c:pt idx="1271">
                  <c:v>43440</c:v>
                </c:pt>
                <c:pt idx="1272">
                  <c:v>43441</c:v>
                </c:pt>
                <c:pt idx="1273">
                  <c:v>43444</c:v>
                </c:pt>
                <c:pt idx="1274">
                  <c:v>43445</c:v>
                </c:pt>
                <c:pt idx="1275">
                  <c:v>43446</c:v>
                </c:pt>
                <c:pt idx="1276">
                  <c:v>43447</c:v>
                </c:pt>
                <c:pt idx="1277">
                  <c:v>43448</c:v>
                </c:pt>
                <c:pt idx="1278">
                  <c:v>43451</c:v>
                </c:pt>
                <c:pt idx="1279">
                  <c:v>43452</c:v>
                </c:pt>
                <c:pt idx="1280">
                  <c:v>43453</c:v>
                </c:pt>
                <c:pt idx="1281">
                  <c:v>43454</c:v>
                </c:pt>
                <c:pt idx="1282">
                  <c:v>43455</c:v>
                </c:pt>
                <c:pt idx="1283">
                  <c:v>43458</c:v>
                </c:pt>
                <c:pt idx="1284">
                  <c:v>43460</c:v>
                </c:pt>
                <c:pt idx="1285">
                  <c:v>43461</c:v>
                </c:pt>
                <c:pt idx="1286">
                  <c:v>43462</c:v>
                </c:pt>
                <c:pt idx="1287">
                  <c:v>43465</c:v>
                </c:pt>
                <c:pt idx="1288">
                  <c:v>43467</c:v>
                </c:pt>
                <c:pt idx="1289">
                  <c:v>43468</c:v>
                </c:pt>
                <c:pt idx="1290">
                  <c:v>43469</c:v>
                </c:pt>
                <c:pt idx="1291">
                  <c:v>43472</c:v>
                </c:pt>
                <c:pt idx="1292">
                  <c:v>43473</c:v>
                </c:pt>
                <c:pt idx="1293">
                  <c:v>43474</c:v>
                </c:pt>
                <c:pt idx="1294">
                  <c:v>43475</c:v>
                </c:pt>
                <c:pt idx="1295">
                  <c:v>43476</c:v>
                </c:pt>
                <c:pt idx="1296">
                  <c:v>43479</c:v>
                </c:pt>
                <c:pt idx="1297">
                  <c:v>43480</c:v>
                </c:pt>
                <c:pt idx="1298">
                  <c:v>43481</c:v>
                </c:pt>
                <c:pt idx="1299">
                  <c:v>43482</c:v>
                </c:pt>
                <c:pt idx="1300">
                  <c:v>43483</c:v>
                </c:pt>
                <c:pt idx="1301">
                  <c:v>43486</c:v>
                </c:pt>
                <c:pt idx="1302">
                  <c:v>43487</c:v>
                </c:pt>
                <c:pt idx="1303">
                  <c:v>43488</c:v>
                </c:pt>
                <c:pt idx="1304">
                  <c:v>43489</c:v>
                </c:pt>
                <c:pt idx="1305">
                  <c:v>43490</c:v>
                </c:pt>
                <c:pt idx="1306">
                  <c:v>43493</c:v>
                </c:pt>
                <c:pt idx="1307">
                  <c:v>43494</c:v>
                </c:pt>
                <c:pt idx="1308">
                  <c:v>43495</c:v>
                </c:pt>
                <c:pt idx="1309">
                  <c:v>43496</c:v>
                </c:pt>
                <c:pt idx="1310">
                  <c:v>43497</c:v>
                </c:pt>
                <c:pt idx="1311">
                  <c:v>43500</c:v>
                </c:pt>
                <c:pt idx="1312">
                  <c:v>43501</c:v>
                </c:pt>
                <c:pt idx="1313">
                  <c:v>43502</c:v>
                </c:pt>
                <c:pt idx="1314">
                  <c:v>43503</c:v>
                </c:pt>
                <c:pt idx="1315">
                  <c:v>43504</c:v>
                </c:pt>
                <c:pt idx="1316">
                  <c:v>43507</c:v>
                </c:pt>
                <c:pt idx="1317">
                  <c:v>43508</c:v>
                </c:pt>
                <c:pt idx="1318">
                  <c:v>43509</c:v>
                </c:pt>
                <c:pt idx="1319">
                  <c:v>43510</c:v>
                </c:pt>
                <c:pt idx="1320">
                  <c:v>43511</c:v>
                </c:pt>
                <c:pt idx="1321">
                  <c:v>43514</c:v>
                </c:pt>
                <c:pt idx="1322">
                  <c:v>43515</c:v>
                </c:pt>
                <c:pt idx="1323">
                  <c:v>43516</c:v>
                </c:pt>
                <c:pt idx="1324">
                  <c:v>43517</c:v>
                </c:pt>
                <c:pt idx="1325">
                  <c:v>43518</c:v>
                </c:pt>
                <c:pt idx="1326">
                  <c:v>43521</c:v>
                </c:pt>
                <c:pt idx="1327">
                  <c:v>43522</c:v>
                </c:pt>
                <c:pt idx="1328">
                  <c:v>43523</c:v>
                </c:pt>
                <c:pt idx="1329">
                  <c:v>43524</c:v>
                </c:pt>
                <c:pt idx="1330">
                  <c:v>43525</c:v>
                </c:pt>
                <c:pt idx="1331">
                  <c:v>43528</c:v>
                </c:pt>
                <c:pt idx="1332">
                  <c:v>43529</c:v>
                </c:pt>
                <c:pt idx="1333">
                  <c:v>43530</c:v>
                </c:pt>
                <c:pt idx="1334">
                  <c:v>43531</c:v>
                </c:pt>
                <c:pt idx="1335">
                  <c:v>43532</c:v>
                </c:pt>
                <c:pt idx="1336">
                  <c:v>43535</c:v>
                </c:pt>
                <c:pt idx="1337">
                  <c:v>43536</c:v>
                </c:pt>
                <c:pt idx="1338">
                  <c:v>43537</c:v>
                </c:pt>
                <c:pt idx="1339">
                  <c:v>43538</c:v>
                </c:pt>
                <c:pt idx="1340">
                  <c:v>43539</c:v>
                </c:pt>
                <c:pt idx="1341">
                  <c:v>43542</c:v>
                </c:pt>
                <c:pt idx="1342">
                  <c:v>43543</c:v>
                </c:pt>
                <c:pt idx="1343">
                  <c:v>43544</c:v>
                </c:pt>
                <c:pt idx="1344">
                  <c:v>43545</c:v>
                </c:pt>
                <c:pt idx="1345">
                  <c:v>43546</c:v>
                </c:pt>
                <c:pt idx="1346">
                  <c:v>43549</c:v>
                </c:pt>
                <c:pt idx="1347">
                  <c:v>43550</c:v>
                </c:pt>
                <c:pt idx="1348">
                  <c:v>43551</c:v>
                </c:pt>
                <c:pt idx="1349">
                  <c:v>43552</c:v>
                </c:pt>
                <c:pt idx="1350">
                  <c:v>43553</c:v>
                </c:pt>
                <c:pt idx="1351">
                  <c:v>43556</c:v>
                </c:pt>
                <c:pt idx="1352">
                  <c:v>43557</c:v>
                </c:pt>
                <c:pt idx="1353">
                  <c:v>43558</c:v>
                </c:pt>
                <c:pt idx="1354">
                  <c:v>43559</c:v>
                </c:pt>
                <c:pt idx="1355">
                  <c:v>43560</c:v>
                </c:pt>
                <c:pt idx="1356">
                  <c:v>43563</c:v>
                </c:pt>
                <c:pt idx="1357">
                  <c:v>43564</c:v>
                </c:pt>
                <c:pt idx="1358">
                  <c:v>43565</c:v>
                </c:pt>
                <c:pt idx="1359">
                  <c:v>43566</c:v>
                </c:pt>
                <c:pt idx="1360">
                  <c:v>43567</c:v>
                </c:pt>
                <c:pt idx="1361">
                  <c:v>43570</c:v>
                </c:pt>
                <c:pt idx="1362">
                  <c:v>43571</c:v>
                </c:pt>
                <c:pt idx="1363">
                  <c:v>43572</c:v>
                </c:pt>
                <c:pt idx="1364">
                  <c:v>43573</c:v>
                </c:pt>
                <c:pt idx="1365">
                  <c:v>43577</c:v>
                </c:pt>
                <c:pt idx="1366">
                  <c:v>43578</c:v>
                </c:pt>
                <c:pt idx="1367">
                  <c:v>43579</c:v>
                </c:pt>
                <c:pt idx="1368">
                  <c:v>43580</c:v>
                </c:pt>
                <c:pt idx="1369">
                  <c:v>43581</c:v>
                </c:pt>
                <c:pt idx="1370">
                  <c:v>43584</c:v>
                </c:pt>
                <c:pt idx="1371">
                  <c:v>43585</c:v>
                </c:pt>
                <c:pt idx="1372">
                  <c:v>43586</c:v>
                </c:pt>
                <c:pt idx="1373">
                  <c:v>43587</c:v>
                </c:pt>
                <c:pt idx="1374">
                  <c:v>43588</c:v>
                </c:pt>
                <c:pt idx="1375">
                  <c:v>43591</c:v>
                </c:pt>
                <c:pt idx="1376">
                  <c:v>43592</c:v>
                </c:pt>
                <c:pt idx="1377">
                  <c:v>43593</c:v>
                </c:pt>
                <c:pt idx="1378">
                  <c:v>43594</c:v>
                </c:pt>
                <c:pt idx="1379">
                  <c:v>43595</c:v>
                </c:pt>
                <c:pt idx="1380">
                  <c:v>43598</c:v>
                </c:pt>
                <c:pt idx="1381">
                  <c:v>43599</c:v>
                </c:pt>
                <c:pt idx="1382">
                  <c:v>43600</c:v>
                </c:pt>
                <c:pt idx="1383">
                  <c:v>43601</c:v>
                </c:pt>
                <c:pt idx="1384">
                  <c:v>43602</c:v>
                </c:pt>
                <c:pt idx="1385">
                  <c:v>43605</c:v>
                </c:pt>
                <c:pt idx="1386">
                  <c:v>43606</c:v>
                </c:pt>
                <c:pt idx="1387">
                  <c:v>43607</c:v>
                </c:pt>
                <c:pt idx="1388">
                  <c:v>43608</c:v>
                </c:pt>
                <c:pt idx="1389">
                  <c:v>43609</c:v>
                </c:pt>
                <c:pt idx="1390">
                  <c:v>43613</c:v>
                </c:pt>
                <c:pt idx="1391">
                  <c:v>43614</c:v>
                </c:pt>
                <c:pt idx="1392">
                  <c:v>43615</c:v>
                </c:pt>
                <c:pt idx="1393">
                  <c:v>43616</c:v>
                </c:pt>
                <c:pt idx="1394">
                  <c:v>43619</c:v>
                </c:pt>
                <c:pt idx="1395">
                  <c:v>43620</c:v>
                </c:pt>
                <c:pt idx="1396">
                  <c:v>43621</c:v>
                </c:pt>
                <c:pt idx="1397">
                  <c:v>43622</c:v>
                </c:pt>
                <c:pt idx="1398">
                  <c:v>43623</c:v>
                </c:pt>
                <c:pt idx="1399">
                  <c:v>43626</c:v>
                </c:pt>
                <c:pt idx="1400">
                  <c:v>43627</c:v>
                </c:pt>
                <c:pt idx="1401">
                  <c:v>43628</c:v>
                </c:pt>
                <c:pt idx="1402">
                  <c:v>43629</c:v>
                </c:pt>
                <c:pt idx="1403">
                  <c:v>43630</c:v>
                </c:pt>
                <c:pt idx="1404">
                  <c:v>43633</c:v>
                </c:pt>
                <c:pt idx="1405">
                  <c:v>43634</c:v>
                </c:pt>
                <c:pt idx="1406">
                  <c:v>43635</c:v>
                </c:pt>
                <c:pt idx="1407">
                  <c:v>43636</c:v>
                </c:pt>
                <c:pt idx="1408">
                  <c:v>43637</c:v>
                </c:pt>
                <c:pt idx="1409">
                  <c:v>43640</c:v>
                </c:pt>
                <c:pt idx="1410">
                  <c:v>43641</c:v>
                </c:pt>
                <c:pt idx="1411">
                  <c:v>43642</c:v>
                </c:pt>
                <c:pt idx="1412">
                  <c:v>43643</c:v>
                </c:pt>
                <c:pt idx="1413">
                  <c:v>43644</c:v>
                </c:pt>
                <c:pt idx="1414">
                  <c:v>43647</c:v>
                </c:pt>
                <c:pt idx="1415">
                  <c:v>43648</c:v>
                </c:pt>
                <c:pt idx="1416">
                  <c:v>43649</c:v>
                </c:pt>
                <c:pt idx="1417">
                  <c:v>43650</c:v>
                </c:pt>
                <c:pt idx="1418">
                  <c:v>43651</c:v>
                </c:pt>
                <c:pt idx="1419">
                  <c:v>43654</c:v>
                </c:pt>
                <c:pt idx="1420">
                  <c:v>43655</c:v>
                </c:pt>
                <c:pt idx="1421">
                  <c:v>43656</c:v>
                </c:pt>
                <c:pt idx="1422">
                  <c:v>43657</c:v>
                </c:pt>
                <c:pt idx="1423">
                  <c:v>43658</c:v>
                </c:pt>
                <c:pt idx="1424">
                  <c:v>43661</c:v>
                </c:pt>
                <c:pt idx="1425">
                  <c:v>43662</c:v>
                </c:pt>
                <c:pt idx="1426">
                  <c:v>43663</c:v>
                </c:pt>
                <c:pt idx="1427">
                  <c:v>43664</c:v>
                </c:pt>
                <c:pt idx="1428">
                  <c:v>43665</c:v>
                </c:pt>
                <c:pt idx="1429">
                  <c:v>43668</c:v>
                </c:pt>
                <c:pt idx="1430">
                  <c:v>43669</c:v>
                </c:pt>
                <c:pt idx="1431">
                  <c:v>43670</c:v>
                </c:pt>
                <c:pt idx="1432">
                  <c:v>43671</c:v>
                </c:pt>
                <c:pt idx="1433">
                  <c:v>43672</c:v>
                </c:pt>
                <c:pt idx="1434">
                  <c:v>43675</c:v>
                </c:pt>
                <c:pt idx="1435">
                  <c:v>43676</c:v>
                </c:pt>
                <c:pt idx="1436">
                  <c:v>43677</c:v>
                </c:pt>
                <c:pt idx="1437">
                  <c:v>43678</c:v>
                </c:pt>
                <c:pt idx="1438">
                  <c:v>43679</c:v>
                </c:pt>
                <c:pt idx="1439">
                  <c:v>43682</c:v>
                </c:pt>
                <c:pt idx="1440">
                  <c:v>43683</c:v>
                </c:pt>
                <c:pt idx="1441">
                  <c:v>43684</c:v>
                </c:pt>
                <c:pt idx="1442">
                  <c:v>43685</c:v>
                </c:pt>
                <c:pt idx="1443">
                  <c:v>43686</c:v>
                </c:pt>
                <c:pt idx="1444">
                  <c:v>43689</c:v>
                </c:pt>
                <c:pt idx="1445">
                  <c:v>43690</c:v>
                </c:pt>
                <c:pt idx="1446">
                  <c:v>43691</c:v>
                </c:pt>
                <c:pt idx="1447">
                  <c:v>43692</c:v>
                </c:pt>
                <c:pt idx="1448">
                  <c:v>43693</c:v>
                </c:pt>
                <c:pt idx="1449">
                  <c:v>43696</c:v>
                </c:pt>
                <c:pt idx="1450">
                  <c:v>43697</c:v>
                </c:pt>
                <c:pt idx="1451">
                  <c:v>43698</c:v>
                </c:pt>
                <c:pt idx="1452">
                  <c:v>43699</c:v>
                </c:pt>
                <c:pt idx="1453">
                  <c:v>43700</c:v>
                </c:pt>
                <c:pt idx="1454">
                  <c:v>43703</c:v>
                </c:pt>
                <c:pt idx="1455">
                  <c:v>43704</c:v>
                </c:pt>
                <c:pt idx="1456">
                  <c:v>43705</c:v>
                </c:pt>
                <c:pt idx="1457">
                  <c:v>43706</c:v>
                </c:pt>
                <c:pt idx="1458">
                  <c:v>43707</c:v>
                </c:pt>
                <c:pt idx="1459">
                  <c:v>43710</c:v>
                </c:pt>
                <c:pt idx="1460">
                  <c:v>43711</c:v>
                </c:pt>
                <c:pt idx="1461">
                  <c:v>43712</c:v>
                </c:pt>
                <c:pt idx="1462">
                  <c:v>43713</c:v>
                </c:pt>
                <c:pt idx="1463">
                  <c:v>43714</c:v>
                </c:pt>
                <c:pt idx="1464">
                  <c:v>43717</c:v>
                </c:pt>
                <c:pt idx="1465">
                  <c:v>43718</c:v>
                </c:pt>
                <c:pt idx="1466">
                  <c:v>43719</c:v>
                </c:pt>
                <c:pt idx="1467">
                  <c:v>43720</c:v>
                </c:pt>
                <c:pt idx="1468">
                  <c:v>43721</c:v>
                </c:pt>
                <c:pt idx="1469">
                  <c:v>43724</c:v>
                </c:pt>
                <c:pt idx="1470">
                  <c:v>43725</c:v>
                </c:pt>
                <c:pt idx="1471">
                  <c:v>43726</c:v>
                </c:pt>
                <c:pt idx="1472">
                  <c:v>43727</c:v>
                </c:pt>
                <c:pt idx="1473">
                  <c:v>43728</c:v>
                </c:pt>
                <c:pt idx="1474">
                  <c:v>43731</c:v>
                </c:pt>
                <c:pt idx="1475">
                  <c:v>43732</c:v>
                </c:pt>
                <c:pt idx="1476">
                  <c:v>43733</c:v>
                </c:pt>
                <c:pt idx="1477">
                  <c:v>43734</c:v>
                </c:pt>
                <c:pt idx="1478">
                  <c:v>43735</c:v>
                </c:pt>
                <c:pt idx="1479">
                  <c:v>43738</c:v>
                </c:pt>
                <c:pt idx="1480">
                  <c:v>43739</c:v>
                </c:pt>
                <c:pt idx="1481">
                  <c:v>43740</c:v>
                </c:pt>
                <c:pt idx="1482">
                  <c:v>43741</c:v>
                </c:pt>
                <c:pt idx="1483">
                  <c:v>43742</c:v>
                </c:pt>
                <c:pt idx="1484">
                  <c:v>43745</c:v>
                </c:pt>
                <c:pt idx="1485">
                  <c:v>43746</c:v>
                </c:pt>
                <c:pt idx="1486">
                  <c:v>43747</c:v>
                </c:pt>
                <c:pt idx="1487">
                  <c:v>43748</c:v>
                </c:pt>
                <c:pt idx="1488">
                  <c:v>43749</c:v>
                </c:pt>
                <c:pt idx="1489">
                  <c:v>43752</c:v>
                </c:pt>
                <c:pt idx="1490">
                  <c:v>43753</c:v>
                </c:pt>
                <c:pt idx="1491">
                  <c:v>43754</c:v>
                </c:pt>
                <c:pt idx="1492">
                  <c:v>43755</c:v>
                </c:pt>
                <c:pt idx="1493">
                  <c:v>43756</c:v>
                </c:pt>
                <c:pt idx="1494">
                  <c:v>43759</c:v>
                </c:pt>
                <c:pt idx="1495">
                  <c:v>43760</c:v>
                </c:pt>
                <c:pt idx="1496">
                  <c:v>43761</c:v>
                </c:pt>
                <c:pt idx="1497">
                  <c:v>43762</c:v>
                </c:pt>
                <c:pt idx="1498">
                  <c:v>43763</c:v>
                </c:pt>
                <c:pt idx="1499">
                  <c:v>43766</c:v>
                </c:pt>
                <c:pt idx="1500">
                  <c:v>43767</c:v>
                </c:pt>
                <c:pt idx="1501">
                  <c:v>43768</c:v>
                </c:pt>
                <c:pt idx="1502">
                  <c:v>43769</c:v>
                </c:pt>
                <c:pt idx="1503">
                  <c:v>43770</c:v>
                </c:pt>
                <c:pt idx="1504">
                  <c:v>43773</c:v>
                </c:pt>
                <c:pt idx="1505">
                  <c:v>43774</c:v>
                </c:pt>
                <c:pt idx="1506">
                  <c:v>43775</c:v>
                </c:pt>
                <c:pt idx="1507">
                  <c:v>43776</c:v>
                </c:pt>
                <c:pt idx="1508">
                  <c:v>43777</c:v>
                </c:pt>
                <c:pt idx="1509">
                  <c:v>43780</c:v>
                </c:pt>
                <c:pt idx="1510">
                  <c:v>43781</c:v>
                </c:pt>
                <c:pt idx="1511">
                  <c:v>43782</c:v>
                </c:pt>
                <c:pt idx="1512">
                  <c:v>43783</c:v>
                </c:pt>
                <c:pt idx="1513">
                  <c:v>43784</c:v>
                </c:pt>
                <c:pt idx="1514">
                  <c:v>43787</c:v>
                </c:pt>
                <c:pt idx="1515">
                  <c:v>43788</c:v>
                </c:pt>
                <c:pt idx="1516">
                  <c:v>43789</c:v>
                </c:pt>
                <c:pt idx="1517">
                  <c:v>43790</c:v>
                </c:pt>
                <c:pt idx="1518">
                  <c:v>43791</c:v>
                </c:pt>
                <c:pt idx="1519">
                  <c:v>43794</c:v>
                </c:pt>
                <c:pt idx="1520">
                  <c:v>43795</c:v>
                </c:pt>
                <c:pt idx="1521">
                  <c:v>43796</c:v>
                </c:pt>
                <c:pt idx="1522">
                  <c:v>43797</c:v>
                </c:pt>
                <c:pt idx="1523">
                  <c:v>43798</c:v>
                </c:pt>
              </c:numCache>
            </c:numRef>
          </c:cat>
          <c:val>
            <c:numRef>
              <c:f>CITI!$F$3:$F$1517</c:f>
              <c:numCache>
                <c:formatCode>General</c:formatCode>
                <c:ptCount val="15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numCache>
            </c:numRef>
          </c:val>
          <c:smooth val="0"/>
          <c:extLst xmlns:c16r2="http://schemas.microsoft.com/office/drawing/2015/06/chart">
            <c:ext xmlns:c16="http://schemas.microsoft.com/office/drawing/2014/chart" uri="{C3380CC4-5D6E-409C-BE32-E72D297353CC}">
              <c16:uniqueId val="{00000001-EE16-4624-8733-05720FD974E2}"/>
            </c:ext>
          </c:extLst>
        </c:ser>
        <c:dLbls>
          <c:showLegendKey val="0"/>
          <c:showVal val="0"/>
          <c:showCatName val="0"/>
          <c:showSerName val="0"/>
          <c:showPercent val="0"/>
          <c:showBubbleSize val="0"/>
        </c:dLbls>
        <c:marker val="1"/>
        <c:smooth val="0"/>
        <c:axId val="236741632"/>
        <c:axId val="217719360"/>
      </c:lineChart>
      <c:dateAx>
        <c:axId val="236741632"/>
        <c:scaling>
          <c:orientation val="minMax"/>
          <c:min val="41944"/>
        </c:scaling>
        <c:delete val="0"/>
        <c:axPos val="b"/>
        <c:numFmt formatCode="mm\-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17719360"/>
        <c:crosses val="autoZero"/>
        <c:auto val="1"/>
        <c:lblOffset val="100"/>
        <c:baseTimeUnit val="days"/>
        <c:majorUnit val="3"/>
        <c:majorTimeUnit val="months"/>
      </c:dateAx>
      <c:valAx>
        <c:axId val="217719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367416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'צמיחה רבעונית'!$B$2</c:f>
              <c:strCache>
                <c:ptCount val="1"/>
                <c:pt idx="0">
                  <c:v>LAST_PRICE</c:v>
                </c:pt>
              </c:strCache>
            </c:strRef>
          </c:tx>
          <c:spPr>
            <a:solidFill>
              <a:schemeClr val="accent1"/>
            </a:solidFill>
            <a:ln w="31750">
              <a:solidFill>
                <a:schemeClr val="accent1"/>
              </a:solidFill>
              <a:miter lim="800000"/>
            </a:ln>
            <a:effectLst/>
          </c:spPr>
          <c:invertIfNegative val="0"/>
          <c:dLbls>
            <c:dLbl>
              <c:idx val="0"/>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4CA-422B-8EC5-B129596001B3}"/>
                </c:ext>
              </c:extLst>
            </c:dLbl>
            <c:dLbl>
              <c:idx val="4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4CA-422B-8EC5-B129596001B3}"/>
                </c:ext>
              </c:extLst>
            </c:dLbl>
            <c:dLbl>
              <c:idx val="42"/>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CA-422B-8EC5-B129596001B3}"/>
                </c:ext>
              </c:extLst>
            </c:dLbl>
            <c:dLbl>
              <c:idx val="43"/>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CA-422B-8EC5-B129596001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'צמיחה רבעונית'!$A$3:$A$46</c:f>
              <c:numCache>
                <c:formatCode>m/d/yyyy</c:formatCode>
                <c:ptCount val="44"/>
                <c:pt idx="0">
                  <c:v>39813</c:v>
                </c:pt>
                <c:pt idx="1">
                  <c:v>39903</c:v>
                </c:pt>
                <c:pt idx="2">
                  <c:v>39994</c:v>
                </c:pt>
                <c:pt idx="3">
                  <c:v>40086</c:v>
                </c:pt>
                <c:pt idx="4">
                  <c:v>40178</c:v>
                </c:pt>
                <c:pt idx="5">
                  <c:v>40268</c:v>
                </c:pt>
                <c:pt idx="6">
                  <c:v>40359</c:v>
                </c:pt>
                <c:pt idx="7">
                  <c:v>40451</c:v>
                </c:pt>
                <c:pt idx="8">
                  <c:v>40543</c:v>
                </c:pt>
                <c:pt idx="9">
                  <c:v>40633</c:v>
                </c:pt>
                <c:pt idx="10">
                  <c:v>40724</c:v>
                </c:pt>
                <c:pt idx="11">
                  <c:v>40816</c:v>
                </c:pt>
                <c:pt idx="12">
                  <c:v>40908</c:v>
                </c:pt>
                <c:pt idx="13">
                  <c:v>40999</c:v>
                </c:pt>
                <c:pt idx="14">
                  <c:v>41090</c:v>
                </c:pt>
                <c:pt idx="15">
                  <c:v>41182</c:v>
                </c:pt>
                <c:pt idx="16">
                  <c:v>41274</c:v>
                </c:pt>
                <c:pt idx="17">
                  <c:v>41364</c:v>
                </c:pt>
                <c:pt idx="18">
                  <c:v>41455</c:v>
                </c:pt>
                <c:pt idx="19">
                  <c:v>41547</c:v>
                </c:pt>
                <c:pt idx="20">
                  <c:v>41639</c:v>
                </c:pt>
                <c:pt idx="21">
                  <c:v>41729</c:v>
                </c:pt>
                <c:pt idx="22">
                  <c:v>41820</c:v>
                </c:pt>
                <c:pt idx="23">
                  <c:v>41912</c:v>
                </c:pt>
                <c:pt idx="24">
                  <c:v>42004</c:v>
                </c:pt>
                <c:pt idx="25">
                  <c:v>42094</c:v>
                </c:pt>
                <c:pt idx="26">
                  <c:v>42185</c:v>
                </c:pt>
                <c:pt idx="27">
                  <c:v>42277</c:v>
                </c:pt>
                <c:pt idx="28">
                  <c:v>42369</c:v>
                </c:pt>
                <c:pt idx="29">
                  <c:v>42460</c:v>
                </c:pt>
                <c:pt idx="30">
                  <c:v>42551</c:v>
                </c:pt>
                <c:pt idx="31">
                  <c:v>42643</c:v>
                </c:pt>
                <c:pt idx="32">
                  <c:v>42735</c:v>
                </c:pt>
                <c:pt idx="33">
                  <c:v>42825</c:v>
                </c:pt>
                <c:pt idx="34">
                  <c:v>42916</c:v>
                </c:pt>
                <c:pt idx="35">
                  <c:v>43008</c:v>
                </c:pt>
                <c:pt idx="36">
                  <c:v>43100</c:v>
                </c:pt>
                <c:pt idx="37">
                  <c:v>43190</c:v>
                </c:pt>
                <c:pt idx="38">
                  <c:v>43281</c:v>
                </c:pt>
                <c:pt idx="39">
                  <c:v>43373</c:v>
                </c:pt>
                <c:pt idx="40">
                  <c:v>43465</c:v>
                </c:pt>
                <c:pt idx="41">
                  <c:v>43555</c:v>
                </c:pt>
                <c:pt idx="42">
                  <c:v>43646</c:v>
                </c:pt>
                <c:pt idx="43">
                  <c:v>43738</c:v>
                </c:pt>
              </c:numCache>
            </c:numRef>
          </c:cat>
          <c:val>
            <c:numRef>
              <c:f>'צמיחה רבעונית'!$B$3:$B$46</c:f>
              <c:numCache>
                <c:formatCode>General</c:formatCode>
                <c:ptCount val="44"/>
                <c:pt idx="0">
                  <c:v>-6.6</c:v>
                </c:pt>
                <c:pt idx="1">
                  <c:v>-12</c:v>
                </c:pt>
                <c:pt idx="2">
                  <c:v>-0.1</c:v>
                </c:pt>
                <c:pt idx="3">
                  <c:v>1.5</c:v>
                </c:pt>
                <c:pt idx="4">
                  <c:v>2.1</c:v>
                </c:pt>
                <c:pt idx="5">
                  <c:v>1.5</c:v>
                </c:pt>
                <c:pt idx="6">
                  <c:v>4</c:v>
                </c:pt>
                <c:pt idx="7">
                  <c:v>1.8</c:v>
                </c:pt>
                <c:pt idx="8">
                  <c:v>2.5</c:v>
                </c:pt>
                <c:pt idx="9">
                  <c:v>3.4</c:v>
                </c:pt>
                <c:pt idx="10">
                  <c:v>0</c:v>
                </c:pt>
                <c:pt idx="11">
                  <c:v>0.4</c:v>
                </c:pt>
                <c:pt idx="12">
                  <c:v>-1.4</c:v>
                </c:pt>
                <c:pt idx="13">
                  <c:v>-0.9</c:v>
                </c:pt>
                <c:pt idx="14">
                  <c:v>-1.3</c:v>
                </c:pt>
                <c:pt idx="15">
                  <c:v>-0.4</c:v>
                </c:pt>
                <c:pt idx="16">
                  <c:v>-1.7</c:v>
                </c:pt>
                <c:pt idx="17">
                  <c:v>-1.6</c:v>
                </c:pt>
                <c:pt idx="18">
                  <c:v>2.2000000000000002</c:v>
                </c:pt>
                <c:pt idx="19">
                  <c:v>1.3</c:v>
                </c:pt>
                <c:pt idx="20">
                  <c:v>1</c:v>
                </c:pt>
                <c:pt idx="21">
                  <c:v>1.9</c:v>
                </c:pt>
                <c:pt idx="22">
                  <c:v>0.7</c:v>
                </c:pt>
                <c:pt idx="23">
                  <c:v>1.9</c:v>
                </c:pt>
                <c:pt idx="24">
                  <c:v>1.7</c:v>
                </c:pt>
                <c:pt idx="25">
                  <c:v>3</c:v>
                </c:pt>
                <c:pt idx="26">
                  <c:v>1.6</c:v>
                </c:pt>
                <c:pt idx="27">
                  <c:v>1.9</c:v>
                </c:pt>
                <c:pt idx="28">
                  <c:v>1.7</c:v>
                </c:pt>
                <c:pt idx="29">
                  <c:v>2.4</c:v>
                </c:pt>
                <c:pt idx="30">
                  <c:v>1.1000000000000001</c:v>
                </c:pt>
                <c:pt idx="31">
                  <c:v>1.8</c:v>
                </c:pt>
                <c:pt idx="32">
                  <c:v>3.1</c:v>
                </c:pt>
                <c:pt idx="33">
                  <c:v>2.7</c:v>
                </c:pt>
                <c:pt idx="34">
                  <c:v>2.9</c:v>
                </c:pt>
                <c:pt idx="35">
                  <c:v>3.2</c:v>
                </c:pt>
                <c:pt idx="36">
                  <c:v>3.2</c:v>
                </c:pt>
                <c:pt idx="37">
                  <c:v>1.1000000000000001</c:v>
                </c:pt>
                <c:pt idx="38">
                  <c:v>1.5</c:v>
                </c:pt>
                <c:pt idx="39">
                  <c:v>0.8</c:v>
                </c:pt>
                <c:pt idx="40">
                  <c:v>1.4</c:v>
                </c:pt>
                <c:pt idx="41">
                  <c:v>1.7</c:v>
                </c:pt>
                <c:pt idx="42">
                  <c:v>0.8</c:v>
                </c:pt>
                <c:pt idx="43">
                  <c:v>0.9</c:v>
                </c:pt>
              </c:numCache>
            </c:numRef>
          </c:val>
          <c:extLst xmlns:c16r2="http://schemas.microsoft.com/office/drawing/2015/06/chart">
            <c:ext xmlns:c16="http://schemas.microsoft.com/office/drawing/2014/chart" uri="{C3380CC4-5D6E-409C-BE32-E72D297353CC}">
              <c16:uniqueId val="{00000004-34CA-422B-8EC5-B129596001B3}"/>
            </c:ext>
          </c:extLst>
        </c:ser>
        <c:dLbls>
          <c:showLegendKey val="0"/>
          <c:showVal val="0"/>
          <c:showCatName val="0"/>
          <c:showSerName val="0"/>
          <c:showPercent val="0"/>
          <c:showBubbleSize val="0"/>
        </c:dLbls>
        <c:gapWidth val="0"/>
        <c:axId val="236743680"/>
        <c:axId val="217721664"/>
      </c:barChart>
      <c:dateAx>
        <c:axId val="236743680"/>
        <c:scaling>
          <c:orientation val="minMax"/>
          <c:max val="43738"/>
          <c:min val="39873"/>
        </c:scaling>
        <c:delete val="0"/>
        <c:axPos val="b"/>
        <c:numFmt formatCode="yyyy" sourceLinked="0"/>
        <c:majorTickMark val="cross"/>
        <c:minorTickMark val="in"/>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17721664"/>
        <c:crossesAt val="0"/>
        <c:auto val="0"/>
        <c:lblOffset val="100"/>
        <c:baseTimeUnit val="months"/>
        <c:majorUnit val="1"/>
        <c:majorTimeUnit val="years"/>
        <c:minorUnit val="3"/>
        <c:minorTimeUnit val="months"/>
      </c:dateAx>
      <c:valAx>
        <c:axId val="217721664"/>
        <c:scaling>
          <c:orientation val="minMax"/>
          <c:min val="-12"/>
        </c:scaling>
        <c:delete val="0"/>
        <c:axPos val="l"/>
        <c:majorGridlines>
          <c:spPr>
            <a:ln w="9525" cap="flat" cmpd="sng" algn="ctr">
              <a:solidFill>
                <a:schemeClr val="tx1">
                  <a:lumMod val="15000"/>
                  <a:lumOff val="85000"/>
                </a:schemeClr>
              </a:solidFill>
              <a:round/>
            </a:ln>
            <a:effectLst/>
          </c:spPr>
        </c:majorGridlines>
        <c:numFmt formatCode="#,##0.0" sourceLinked="0"/>
        <c:majorTickMark val="in"/>
        <c:minorTickMark val="in"/>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36743680"/>
        <c:crosses val="autoZero"/>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'PMI manufc'!$J$3</c:f>
              <c:strCache>
                <c:ptCount val="1"/>
                <c:pt idx="0">
                  <c:v>Manufacturing</c:v>
                </c:pt>
              </c:strCache>
            </c:strRef>
          </c:tx>
          <c:spPr>
            <a:ln w="28575" cap="rnd">
              <a:solidFill>
                <a:schemeClr val="accent1"/>
              </a:solidFill>
              <a:round/>
            </a:ln>
            <a:effectLst/>
          </c:spPr>
          <c:marker>
            <c:symbol val="none"/>
          </c:marker>
          <c:cat>
            <c:numRef>
              <c:f>'PMI manufc'!$A$3:$A$39</c:f>
              <c:numCache>
                <c:formatCode>m/d/yyyy</c:formatCode>
                <c:ptCount val="37"/>
                <c:pt idx="0">
                  <c:v>42704</c:v>
                </c:pt>
                <c:pt idx="1">
                  <c:v>42735</c:v>
                </c:pt>
                <c:pt idx="2">
                  <c:v>42766</c:v>
                </c:pt>
                <c:pt idx="3">
                  <c:v>42794</c:v>
                </c:pt>
                <c:pt idx="4">
                  <c:v>42825</c:v>
                </c:pt>
                <c:pt idx="5">
                  <c:v>42855</c:v>
                </c:pt>
                <c:pt idx="6">
                  <c:v>42886</c:v>
                </c:pt>
                <c:pt idx="7">
                  <c:v>42916</c:v>
                </c:pt>
                <c:pt idx="8">
                  <c:v>42947</c:v>
                </c:pt>
                <c:pt idx="9">
                  <c:v>42978</c:v>
                </c:pt>
                <c:pt idx="10">
                  <c:v>43008</c:v>
                </c:pt>
                <c:pt idx="11">
                  <c:v>43039</c:v>
                </c:pt>
                <c:pt idx="12">
                  <c:v>43069</c:v>
                </c:pt>
                <c:pt idx="13">
                  <c:v>43100</c:v>
                </c:pt>
                <c:pt idx="14">
                  <c:v>43131</c:v>
                </c:pt>
                <c:pt idx="15">
                  <c:v>43159</c:v>
                </c:pt>
                <c:pt idx="16">
                  <c:v>43190</c:v>
                </c:pt>
                <c:pt idx="17">
                  <c:v>43220</c:v>
                </c:pt>
                <c:pt idx="18">
                  <c:v>43251</c:v>
                </c:pt>
                <c:pt idx="19">
                  <c:v>43281</c:v>
                </c:pt>
                <c:pt idx="20">
                  <c:v>43312</c:v>
                </c:pt>
                <c:pt idx="21">
                  <c:v>43343</c:v>
                </c:pt>
                <c:pt idx="22">
                  <c:v>43373</c:v>
                </c:pt>
                <c:pt idx="23">
                  <c:v>43404</c:v>
                </c:pt>
                <c:pt idx="24">
                  <c:v>43434</c:v>
                </c:pt>
                <c:pt idx="25">
                  <c:v>43465</c:v>
                </c:pt>
                <c:pt idx="26">
                  <c:v>43496</c:v>
                </c:pt>
                <c:pt idx="27">
                  <c:v>43524</c:v>
                </c:pt>
                <c:pt idx="28">
                  <c:v>43555</c:v>
                </c:pt>
                <c:pt idx="29">
                  <c:v>43585</c:v>
                </c:pt>
                <c:pt idx="30">
                  <c:v>43616</c:v>
                </c:pt>
                <c:pt idx="31">
                  <c:v>43646</c:v>
                </c:pt>
                <c:pt idx="32">
                  <c:v>43677</c:v>
                </c:pt>
                <c:pt idx="33">
                  <c:v>43708</c:v>
                </c:pt>
                <c:pt idx="34">
                  <c:v>43738</c:v>
                </c:pt>
                <c:pt idx="35">
                  <c:v>43769</c:v>
                </c:pt>
                <c:pt idx="36">
                  <c:v>43799</c:v>
                </c:pt>
              </c:numCache>
            </c:numRef>
          </c:cat>
          <c:val>
            <c:numRef>
              <c:f>'PMI manufc'!$B$3:$B$39</c:f>
              <c:numCache>
                <c:formatCode>General</c:formatCode>
                <c:ptCount val="37"/>
                <c:pt idx="0">
                  <c:v>53.7</c:v>
                </c:pt>
                <c:pt idx="1">
                  <c:v>54.9</c:v>
                </c:pt>
                <c:pt idx="2">
                  <c:v>55.2</c:v>
                </c:pt>
                <c:pt idx="3">
                  <c:v>55.4</c:v>
                </c:pt>
                <c:pt idx="4">
                  <c:v>56.2</c:v>
                </c:pt>
                <c:pt idx="5">
                  <c:v>56.7</c:v>
                </c:pt>
                <c:pt idx="6">
                  <c:v>57</c:v>
                </c:pt>
                <c:pt idx="7">
                  <c:v>57.4</c:v>
                </c:pt>
                <c:pt idx="8">
                  <c:v>56.6</c:v>
                </c:pt>
                <c:pt idx="9">
                  <c:v>57.4</c:v>
                </c:pt>
                <c:pt idx="10">
                  <c:v>58.1</c:v>
                </c:pt>
                <c:pt idx="11">
                  <c:v>58.5</c:v>
                </c:pt>
                <c:pt idx="12">
                  <c:v>60.1</c:v>
                </c:pt>
                <c:pt idx="13">
                  <c:v>60.6</c:v>
                </c:pt>
                <c:pt idx="14">
                  <c:v>59.6</c:v>
                </c:pt>
                <c:pt idx="15">
                  <c:v>58.6</c:v>
                </c:pt>
                <c:pt idx="16">
                  <c:v>56.6</c:v>
                </c:pt>
                <c:pt idx="17">
                  <c:v>56.2</c:v>
                </c:pt>
                <c:pt idx="18">
                  <c:v>55.5</c:v>
                </c:pt>
                <c:pt idx="19">
                  <c:v>54.9</c:v>
                </c:pt>
                <c:pt idx="20">
                  <c:v>55.1</c:v>
                </c:pt>
                <c:pt idx="21">
                  <c:v>54.6</c:v>
                </c:pt>
                <c:pt idx="22">
                  <c:v>53.2</c:v>
                </c:pt>
                <c:pt idx="23">
                  <c:v>52</c:v>
                </c:pt>
                <c:pt idx="24">
                  <c:v>51.8</c:v>
                </c:pt>
                <c:pt idx="25">
                  <c:v>51.4</c:v>
                </c:pt>
                <c:pt idx="26">
                  <c:v>50.5</c:v>
                </c:pt>
                <c:pt idx="27">
                  <c:v>49.3</c:v>
                </c:pt>
                <c:pt idx="28">
                  <c:v>47.5</c:v>
                </c:pt>
                <c:pt idx="29">
                  <c:v>47.9</c:v>
                </c:pt>
                <c:pt idx="30">
                  <c:v>47.7</c:v>
                </c:pt>
                <c:pt idx="31">
                  <c:v>47.6</c:v>
                </c:pt>
                <c:pt idx="32">
                  <c:v>46.5</c:v>
                </c:pt>
                <c:pt idx="33">
                  <c:v>47</c:v>
                </c:pt>
                <c:pt idx="34">
                  <c:v>45.7</c:v>
                </c:pt>
                <c:pt idx="35">
                  <c:v>45.9</c:v>
                </c:pt>
                <c:pt idx="36">
                  <c:v>46.6</c:v>
                </c:pt>
              </c:numCache>
            </c:numRef>
          </c:val>
          <c:smooth val="0"/>
          <c:extLst xmlns:c16r2="http://schemas.microsoft.com/office/drawing/2015/06/chart">
            <c:ext xmlns:c16="http://schemas.microsoft.com/office/drawing/2014/chart" uri="{C3380CC4-5D6E-409C-BE32-E72D297353CC}">
              <c16:uniqueId val="{00000000-8045-40AA-A00C-2E3227D6AD0B}"/>
            </c:ext>
          </c:extLst>
        </c:ser>
        <c:ser>
          <c:idx val="1"/>
          <c:order val="1"/>
          <c:tx>
            <c:strRef>
              <c:f>'PMI manufc'!$L$3</c:f>
              <c:strCache>
                <c:ptCount val="1"/>
                <c:pt idx="0">
                  <c:v>Non-Manufacturing</c:v>
                </c:pt>
              </c:strCache>
            </c:strRef>
          </c:tx>
          <c:spPr>
            <a:ln w="28575" cap="rnd">
              <a:solidFill>
                <a:schemeClr val="accent2"/>
              </a:solidFill>
              <a:round/>
            </a:ln>
            <a:effectLst/>
          </c:spPr>
          <c:marker>
            <c:symbol val="none"/>
          </c:marker>
          <c:cat>
            <c:numRef>
              <c:f>'PMI manufc'!$A$3:$A$39</c:f>
              <c:numCache>
                <c:formatCode>m/d/yyyy</c:formatCode>
                <c:ptCount val="37"/>
                <c:pt idx="0">
                  <c:v>42704</c:v>
                </c:pt>
                <c:pt idx="1">
                  <c:v>42735</c:v>
                </c:pt>
                <c:pt idx="2">
                  <c:v>42766</c:v>
                </c:pt>
                <c:pt idx="3">
                  <c:v>42794</c:v>
                </c:pt>
                <c:pt idx="4">
                  <c:v>42825</c:v>
                </c:pt>
                <c:pt idx="5">
                  <c:v>42855</c:v>
                </c:pt>
                <c:pt idx="6">
                  <c:v>42886</c:v>
                </c:pt>
                <c:pt idx="7">
                  <c:v>42916</c:v>
                </c:pt>
                <c:pt idx="8">
                  <c:v>42947</c:v>
                </c:pt>
                <c:pt idx="9">
                  <c:v>42978</c:v>
                </c:pt>
                <c:pt idx="10">
                  <c:v>43008</c:v>
                </c:pt>
                <c:pt idx="11">
                  <c:v>43039</c:v>
                </c:pt>
                <c:pt idx="12">
                  <c:v>43069</c:v>
                </c:pt>
                <c:pt idx="13">
                  <c:v>43100</c:v>
                </c:pt>
                <c:pt idx="14">
                  <c:v>43131</c:v>
                </c:pt>
                <c:pt idx="15">
                  <c:v>43159</c:v>
                </c:pt>
                <c:pt idx="16">
                  <c:v>43190</c:v>
                </c:pt>
                <c:pt idx="17">
                  <c:v>43220</c:v>
                </c:pt>
                <c:pt idx="18">
                  <c:v>43251</c:v>
                </c:pt>
                <c:pt idx="19">
                  <c:v>43281</c:v>
                </c:pt>
                <c:pt idx="20">
                  <c:v>43312</c:v>
                </c:pt>
                <c:pt idx="21">
                  <c:v>43343</c:v>
                </c:pt>
                <c:pt idx="22">
                  <c:v>43373</c:v>
                </c:pt>
                <c:pt idx="23">
                  <c:v>43404</c:v>
                </c:pt>
                <c:pt idx="24">
                  <c:v>43434</c:v>
                </c:pt>
                <c:pt idx="25">
                  <c:v>43465</c:v>
                </c:pt>
                <c:pt idx="26">
                  <c:v>43496</c:v>
                </c:pt>
                <c:pt idx="27">
                  <c:v>43524</c:v>
                </c:pt>
                <c:pt idx="28">
                  <c:v>43555</c:v>
                </c:pt>
                <c:pt idx="29">
                  <c:v>43585</c:v>
                </c:pt>
                <c:pt idx="30">
                  <c:v>43616</c:v>
                </c:pt>
                <c:pt idx="31">
                  <c:v>43646</c:v>
                </c:pt>
                <c:pt idx="32">
                  <c:v>43677</c:v>
                </c:pt>
                <c:pt idx="33">
                  <c:v>43708</c:v>
                </c:pt>
                <c:pt idx="34">
                  <c:v>43738</c:v>
                </c:pt>
                <c:pt idx="35">
                  <c:v>43769</c:v>
                </c:pt>
                <c:pt idx="36">
                  <c:v>43799</c:v>
                </c:pt>
              </c:numCache>
            </c:numRef>
          </c:cat>
          <c:val>
            <c:numRef>
              <c:f>'PMI manufc'!$D$3:$D$39</c:f>
              <c:numCache>
                <c:formatCode>General</c:formatCode>
                <c:ptCount val="37"/>
                <c:pt idx="0">
                  <c:v>53.8</c:v>
                </c:pt>
                <c:pt idx="1">
                  <c:v>53.7</c:v>
                </c:pt>
                <c:pt idx="2">
                  <c:v>53.7</c:v>
                </c:pt>
                <c:pt idx="3">
                  <c:v>55.5</c:v>
                </c:pt>
                <c:pt idx="4">
                  <c:v>56</c:v>
                </c:pt>
                <c:pt idx="5">
                  <c:v>56.4</c:v>
                </c:pt>
                <c:pt idx="6">
                  <c:v>56.3</c:v>
                </c:pt>
                <c:pt idx="7">
                  <c:v>55.4</c:v>
                </c:pt>
                <c:pt idx="8">
                  <c:v>55.4</c:v>
                </c:pt>
                <c:pt idx="9">
                  <c:v>54.7</c:v>
                </c:pt>
                <c:pt idx="10">
                  <c:v>55.8</c:v>
                </c:pt>
                <c:pt idx="11">
                  <c:v>55</c:v>
                </c:pt>
                <c:pt idx="12">
                  <c:v>56.2</c:v>
                </c:pt>
                <c:pt idx="13">
                  <c:v>56.6</c:v>
                </c:pt>
                <c:pt idx="14">
                  <c:v>58</c:v>
                </c:pt>
                <c:pt idx="15">
                  <c:v>56.2</c:v>
                </c:pt>
                <c:pt idx="16">
                  <c:v>54.9</c:v>
                </c:pt>
                <c:pt idx="17">
                  <c:v>54.7</c:v>
                </c:pt>
                <c:pt idx="18">
                  <c:v>53.8</c:v>
                </c:pt>
                <c:pt idx="19">
                  <c:v>55.2</c:v>
                </c:pt>
                <c:pt idx="20">
                  <c:v>54.2</c:v>
                </c:pt>
                <c:pt idx="21">
                  <c:v>54.4</c:v>
                </c:pt>
                <c:pt idx="22">
                  <c:v>54.7</c:v>
                </c:pt>
                <c:pt idx="23">
                  <c:v>53.7</c:v>
                </c:pt>
                <c:pt idx="24">
                  <c:v>53.4</c:v>
                </c:pt>
                <c:pt idx="25">
                  <c:v>51.2</c:v>
                </c:pt>
                <c:pt idx="26">
                  <c:v>51.2</c:v>
                </c:pt>
                <c:pt idx="27">
                  <c:v>52.8</c:v>
                </c:pt>
                <c:pt idx="28">
                  <c:v>53.3</c:v>
                </c:pt>
                <c:pt idx="29">
                  <c:v>52.8</c:v>
                </c:pt>
                <c:pt idx="30">
                  <c:v>52.9</c:v>
                </c:pt>
                <c:pt idx="31">
                  <c:v>53.6</c:v>
                </c:pt>
                <c:pt idx="32">
                  <c:v>53.2</c:v>
                </c:pt>
                <c:pt idx="33">
                  <c:v>53.5</c:v>
                </c:pt>
                <c:pt idx="34">
                  <c:v>51.6</c:v>
                </c:pt>
                <c:pt idx="35">
                  <c:v>52.2</c:v>
                </c:pt>
                <c:pt idx="36">
                  <c:v>51.5</c:v>
                </c:pt>
              </c:numCache>
            </c:numRef>
          </c:val>
          <c:smooth val="0"/>
          <c:extLst xmlns:c16r2="http://schemas.microsoft.com/office/drawing/2015/06/chart">
            <c:ext xmlns:c16="http://schemas.microsoft.com/office/drawing/2014/chart" uri="{C3380CC4-5D6E-409C-BE32-E72D297353CC}">
              <c16:uniqueId val="{00000001-8045-40AA-A00C-2E3227D6AD0B}"/>
            </c:ext>
          </c:extLst>
        </c:ser>
        <c:dLbls>
          <c:showLegendKey val="0"/>
          <c:showVal val="0"/>
          <c:showCatName val="0"/>
          <c:showSerName val="0"/>
          <c:showPercent val="0"/>
          <c:showBubbleSize val="0"/>
        </c:dLbls>
        <c:marker val="1"/>
        <c:smooth val="0"/>
        <c:axId val="236951552"/>
        <c:axId val="217723968"/>
      </c:lineChart>
      <c:dateAx>
        <c:axId val="236951552"/>
        <c:scaling>
          <c:orientation val="minMax"/>
          <c:max val="43769"/>
          <c:min val="42644"/>
        </c:scaling>
        <c:delete val="0"/>
        <c:axPos val="b"/>
        <c:numFmt formatCode="mm\-yy" sourceLinked="0"/>
        <c:majorTickMark val="cross"/>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17723968"/>
        <c:crossesAt val="50"/>
        <c:auto val="0"/>
        <c:lblOffset val="100"/>
        <c:baseTimeUnit val="months"/>
        <c:majorUnit val="3"/>
        <c:majorTimeUnit val="months"/>
        <c:minorUnit val="3"/>
        <c:minorTimeUnit val="months"/>
      </c:dateAx>
      <c:valAx>
        <c:axId val="217723968"/>
        <c:scaling>
          <c:orientation val="minMax"/>
          <c:min val="45"/>
        </c:scaling>
        <c:delete val="0"/>
        <c:axPos val="l"/>
        <c:majorGridlines>
          <c:spPr>
            <a:ln w="9525" cap="flat" cmpd="sng" algn="ctr">
              <a:solidFill>
                <a:schemeClr val="tx1">
                  <a:lumMod val="15000"/>
                  <a:lumOff val="85000"/>
                </a:schemeClr>
              </a:solidFill>
              <a:round/>
            </a:ln>
            <a:effectLst/>
          </c:spPr>
        </c:majorGridlines>
        <c:numFmt formatCode="#,##0.0" sourceLinked="0"/>
        <c:majorTickMark val="in"/>
        <c:minorTickMark val="none"/>
        <c:tickLblPos val="nextTo"/>
        <c:spPr>
          <a:noFill/>
          <a:ln>
            <a:solidFill>
              <a:srgbClr val="FFFFFF">
                <a:lumMod val="85000"/>
              </a:srgb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36951552"/>
        <c:crosses val="autoZero"/>
        <c:crossBetween val="between"/>
      </c:valAx>
      <c:spPr>
        <a:noFill/>
        <a:ln>
          <a:noFill/>
        </a:ln>
        <a:effectLst/>
      </c:spPr>
    </c:plotArea>
    <c:legend>
      <c:legendPos val="b"/>
      <c:overlay val="0"/>
    </c:legend>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tx>
            <c:strRef>
              <c:f>אבטלה!$B$2</c:f>
              <c:strCache>
                <c:ptCount val="1"/>
                <c:pt idx="0">
                  <c:v>LAST_PRICE</c:v>
                </c:pt>
              </c:strCache>
            </c:strRef>
          </c:tx>
          <c:spPr>
            <a:ln w="28575" cap="rnd">
              <a:solidFill>
                <a:schemeClr val="accent1"/>
              </a:solidFill>
              <a:round/>
            </a:ln>
            <a:effectLst/>
          </c:spPr>
          <c:marker>
            <c:symbol val="none"/>
          </c:marker>
          <c:cat>
            <c:numRef>
              <c:f>אבטלה!$A$4:$A$145</c:f>
              <c:numCache>
                <c:formatCode>m/d/yyyy</c:formatCode>
                <c:ptCount val="142"/>
                <c:pt idx="0">
                  <c:v>39478</c:v>
                </c:pt>
                <c:pt idx="1">
                  <c:v>39507</c:v>
                </c:pt>
                <c:pt idx="2">
                  <c:v>39538</c:v>
                </c:pt>
                <c:pt idx="3">
                  <c:v>39568</c:v>
                </c:pt>
                <c:pt idx="4">
                  <c:v>39599</c:v>
                </c:pt>
                <c:pt idx="5">
                  <c:v>39629</c:v>
                </c:pt>
                <c:pt idx="6">
                  <c:v>39660</c:v>
                </c:pt>
                <c:pt idx="7">
                  <c:v>39691</c:v>
                </c:pt>
                <c:pt idx="8">
                  <c:v>39721</c:v>
                </c:pt>
                <c:pt idx="9">
                  <c:v>39752</c:v>
                </c:pt>
                <c:pt idx="10">
                  <c:v>39782</c:v>
                </c:pt>
                <c:pt idx="11">
                  <c:v>39813</c:v>
                </c:pt>
                <c:pt idx="12">
                  <c:v>39844</c:v>
                </c:pt>
                <c:pt idx="13">
                  <c:v>39872</c:v>
                </c:pt>
                <c:pt idx="14">
                  <c:v>39903</c:v>
                </c:pt>
                <c:pt idx="15">
                  <c:v>39933</c:v>
                </c:pt>
                <c:pt idx="16">
                  <c:v>39964</c:v>
                </c:pt>
                <c:pt idx="17">
                  <c:v>39994</c:v>
                </c:pt>
                <c:pt idx="18">
                  <c:v>40025</c:v>
                </c:pt>
                <c:pt idx="19">
                  <c:v>40056</c:v>
                </c:pt>
                <c:pt idx="20">
                  <c:v>40086</c:v>
                </c:pt>
                <c:pt idx="21">
                  <c:v>40117</c:v>
                </c:pt>
                <c:pt idx="22">
                  <c:v>40147</c:v>
                </c:pt>
                <c:pt idx="23">
                  <c:v>40178</c:v>
                </c:pt>
                <c:pt idx="24">
                  <c:v>40209</c:v>
                </c:pt>
                <c:pt idx="25">
                  <c:v>40237</c:v>
                </c:pt>
                <c:pt idx="26">
                  <c:v>40268</c:v>
                </c:pt>
                <c:pt idx="27">
                  <c:v>40298</c:v>
                </c:pt>
                <c:pt idx="28">
                  <c:v>40329</c:v>
                </c:pt>
                <c:pt idx="29">
                  <c:v>40359</c:v>
                </c:pt>
                <c:pt idx="30">
                  <c:v>40390</c:v>
                </c:pt>
                <c:pt idx="31">
                  <c:v>40421</c:v>
                </c:pt>
                <c:pt idx="32">
                  <c:v>40451</c:v>
                </c:pt>
                <c:pt idx="33">
                  <c:v>40482</c:v>
                </c:pt>
                <c:pt idx="34">
                  <c:v>40512</c:v>
                </c:pt>
                <c:pt idx="35">
                  <c:v>40543</c:v>
                </c:pt>
                <c:pt idx="36">
                  <c:v>40574</c:v>
                </c:pt>
                <c:pt idx="37">
                  <c:v>40602</c:v>
                </c:pt>
                <c:pt idx="38">
                  <c:v>40633</c:v>
                </c:pt>
                <c:pt idx="39">
                  <c:v>40663</c:v>
                </c:pt>
                <c:pt idx="40">
                  <c:v>40694</c:v>
                </c:pt>
                <c:pt idx="41">
                  <c:v>40724</c:v>
                </c:pt>
                <c:pt idx="42">
                  <c:v>40755</c:v>
                </c:pt>
                <c:pt idx="43">
                  <c:v>40786</c:v>
                </c:pt>
                <c:pt idx="44">
                  <c:v>40816</c:v>
                </c:pt>
                <c:pt idx="45">
                  <c:v>40847</c:v>
                </c:pt>
                <c:pt idx="46">
                  <c:v>40877</c:v>
                </c:pt>
                <c:pt idx="47">
                  <c:v>40908</c:v>
                </c:pt>
                <c:pt idx="48">
                  <c:v>40939</c:v>
                </c:pt>
                <c:pt idx="49">
                  <c:v>40968</c:v>
                </c:pt>
                <c:pt idx="50">
                  <c:v>40999</c:v>
                </c:pt>
                <c:pt idx="51">
                  <c:v>41029</c:v>
                </c:pt>
                <c:pt idx="52">
                  <c:v>41060</c:v>
                </c:pt>
                <c:pt idx="53">
                  <c:v>41090</c:v>
                </c:pt>
                <c:pt idx="54">
                  <c:v>41121</c:v>
                </c:pt>
                <c:pt idx="55">
                  <c:v>41152</c:v>
                </c:pt>
                <c:pt idx="56">
                  <c:v>41182</c:v>
                </c:pt>
                <c:pt idx="57">
                  <c:v>41213</c:v>
                </c:pt>
                <c:pt idx="58">
                  <c:v>41243</c:v>
                </c:pt>
                <c:pt idx="59">
                  <c:v>41274</c:v>
                </c:pt>
                <c:pt idx="60">
                  <c:v>41305</c:v>
                </c:pt>
                <c:pt idx="61">
                  <c:v>41333</c:v>
                </c:pt>
                <c:pt idx="62">
                  <c:v>41364</c:v>
                </c:pt>
                <c:pt idx="63">
                  <c:v>41394</c:v>
                </c:pt>
                <c:pt idx="64">
                  <c:v>41425</c:v>
                </c:pt>
                <c:pt idx="65">
                  <c:v>41455</c:v>
                </c:pt>
                <c:pt idx="66">
                  <c:v>41486</c:v>
                </c:pt>
                <c:pt idx="67">
                  <c:v>41517</c:v>
                </c:pt>
                <c:pt idx="68">
                  <c:v>41547</c:v>
                </c:pt>
                <c:pt idx="69">
                  <c:v>41578</c:v>
                </c:pt>
                <c:pt idx="70">
                  <c:v>41608</c:v>
                </c:pt>
                <c:pt idx="71">
                  <c:v>41639</c:v>
                </c:pt>
                <c:pt idx="72">
                  <c:v>41670</c:v>
                </c:pt>
                <c:pt idx="73">
                  <c:v>41698</c:v>
                </c:pt>
                <c:pt idx="74">
                  <c:v>41729</c:v>
                </c:pt>
                <c:pt idx="75">
                  <c:v>41759</c:v>
                </c:pt>
                <c:pt idx="76">
                  <c:v>41790</c:v>
                </c:pt>
                <c:pt idx="77">
                  <c:v>41820</c:v>
                </c:pt>
                <c:pt idx="78">
                  <c:v>41851</c:v>
                </c:pt>
                <c:pt idx="79">
                  <c:v>41882</c:v>
                </c:pt>
                <c:pt idx="80">
                  <c:v>41912</c:v>
                </c:pt>
                <c:pt idx="81">
                  <c:v>41943</c:v>
                </c:pt>
                <c:pt idx="82">
                  <c:v>41973</c:v>
                </c:pt>
                <c:pt idx="83">
                  <c:v>42004</c:v>
                </c:pt>
                <c:pt idx="84">
                  <c:v>42035</c:v>
                </c:pt>
                <c:pt idx="85">
                  <c:v>42063</c:v>
                </c:pt>
                <c:pt idx="86">
                  <c:v>42094</c:v>
                </c:pt>
                <c:pt idx="87">
                  <c:v>42124</c:v>
                </c:pt>
                <c:pt idx="88">
                  <c:v>42155</c:v>
                </c:pt>
                <c:pt idx="89">
                  <c:v>42185</c:v>
                </c:pt>
                <c:pt idx="90">
                  <c:v>42216</c:v>
                </c:pt>
                <c:pt idx="91">
                  <c:v>42247</c:v>
                </c:pt>
                <c:pt idx="92">
                  <c:v>42277</c:v>
                </c:pt>
                <c:pt idx="93">
                  <c:v>42308</c:v>
                </c:pt>
                <c:pt idx="94">
                  <c:v>42338</c:v>
                </c:pt>
                <c:pt idx="95">
                  <c:v>42369</c:v>
                </c:pt>
                <c:pt idx="96">
                  <c:v>42400</c:v>
                </c:pt>
                <c:pt idx="97">
                  <c:v>42429</c:v>
                </c:pt>
                <c:pt idx="98">
                  <c:v>42460</c:v>
                </c:pt>
                <c:pt idx="99">
                  <c:v>42490</c:v>
                </c:pt>
                <c:pt idx="100">
                  <c:v>42521</c:v>
                </c:pt>
                <c:pt idx="101">
                  <c:v>42551</c:v>
                </c:pt>
                <c:pt idx="102">
                  <c:v>42582</c:v>
                </c:pt>
                <c:pt idx="103">
                  <c:v>42613</c:v>
                </c:pt>
                <c:pt idx="104">
                  <c:v>42643</c:v>
                </c:pt>
                <c:pt idx="105">
                  <c:v>42674</c:v>
                </c:pt>
                <c:pt idx="106">
                  <c:v>42704</c:v>
                </c:pt>
                <c:pt idx="107">
                  <c:v>42735</c:v>
                </c:pt>
                <c:pt idx="108">
                  <c:v>42766</c:v>
                </c:pt>
                <c:pt idx="109">
                  <c:v>42794</c:v>
                </c:pt>
                <c:pt idx="110">
                  <c:v>42825</c:v>
                </c:pt>
                <c:pt idx="111">
                  <c:v>42855</c:v>
                </c:pt>
                <c:pt idx="112">
                  <c:v>42886</c:v>
                </c:pt>
                <c:pt idx="113">
                  <c:v>42916</c:v>
                </c:pt>
                <c:pt idx="114">
                  <c:v>42947</c:v>
                </c:pt>
                <c:pt idx="115">
                  <c:v>42978</c:v>
                </c:pt>
                <c:pt idx="116">
                  <c:v>43008</c:v>
                </c:pt>
                <c:pt idx="117">
                  <c:v>43039</c:v>
                </c:pt>
                <c:pt idx="118">
                  <c:v>43069</c:v>
                </c:pt>
                <c:pt idx="119">
                  <c:v>43100</c:v>
                </c:pt>
                <c:pt idx="120">
                  <c:v>43131</c:v>
                </c:pt>
                <c:pt idx="121">
                  <c:v>43159</c:v>
                </c:pt>
                <c:pt idx="122">
                  <c:v>43190</c:v>
                </c:pt>
                <c:pt idx="123">
                  <c:v>43220</c:v>
                </c:pt>
                <c:pt idx="124">
                  <c:v>43251</c:v>
                </c:pt>
                <c:pt idx="125">
                  <c:v>43281</c:v>
                </c:pt>
                <c:pt idx="126">
                  <c:v>43312</c:v>
                </c:pt>
                <c:pt idx="127">
                  <c:v>43343</c:v>
                </c:pt>
                <c:pt idx="128">
                  <c:v>43373</c:v>
                </c:pt>
                <c:pt idx="129">
                  <c:v>43404</c:v>
                </c:pt>
                <c:pt idx="130">
                  <c:v>43434</c:v>
                </c:pt>
                <c:pt idx="131">
                  <c:v>43465</c:v>
                </c:pt>
                <c:pt idx="132">
                  <c:v>43496</c:v>
                </c:pt>
                <c:pt idx="133">
                  <c:v>43524</c:v>
                </c:pt>
                <c:pt idx="134">
                  <c:v>43555</c:v>
                </c:pt>
                <c:pt idx="135">
                  <c:v>43585</c:v>
                </c:pt>
                <c:pt idx="136">
                  <c:v>43616</c:v>
                </c:pt>
                <c:pt idx="137">
                  <c:v>43646</c:v>
                </c:pt>
                <c:pt idx="138">
                  <c:v>43677</c:v>
                </c:pt>
                <c:pt idx="139">
                  <c:v>43708</c:v>
                </c:pt>
                <c:pt idx="140">
                  <c:v>43738</c:v>
                </c:pt>
                <c:pt idx="141">
                  <c:v>43769</c:v>
                </c:pt>
              </c:numCache>
            </c:numRef>
          </c:cat>
          <c:val>
            <c:numRef>
              <c:f>אבטלה!$B$3:$B$145</c:f>
              <c:numCache>
                <c:formatCode>General</c:formatCode>
                <c:ptCount val="143"/>
                <c:pt idx="0">
                  <c:v>7.3</c:v>
                </c:pt>
                <c:pt idx="1">
                  <c:v>7.3</c:v>
                </c:pt>
                <c:pt idx="2">
                  <c:v>7.3</c:v>
                </c:pt>
                <c:pt idx="3">
                  <c:v>7.3</c:v>
                </c:pt>
                <c:pt idx="4">
                  <c:v>7.4</c:v>
                </c:pt>
                <c:pt idx="5">
                  <c:v>7.4</c:v>
                </c:pt>
                <c:pt idx="6">
                  <c:v>7.5</c:v>
                </c:pt>
                <c:pt idx="7">
                  <c:v>7.5</c:v>
                </c:pt>
                <c:pt idx="8">
                  <c:v>7.6</c:v>
                </c:pt>
                <c:pt idx="9">
                  <c:v>7.7</c:v>
                </c:pt>
                <c:pt idx="10">
                  <c:v>7.8</c:v>
                </c:pt>
                <c:pt idx="11">
                  <c:v>8</c:v>
                </c:pt>
                <c:pt idx="12">
                  <c:v>8.3000000000000007</c:v>
                </c:pt>
                <c:pt idx="13">
                  <c:v>8.6999999999999993</c:v>
                </c:pt>
                <c:pt idx="14">
                  <c:v>9</c:v>
                </c:pt>
                <c:pt idx="15">
                  <c:v>9.3000000000000007</c:v>
                </c:pt>
                <c:pt idx="16">
                  <c:v>9.5</c:v>
                </c:pt>
                <c:pt idx="17">
                  <c:v>9.6</c:v>
                </c:pt>
                <c:pt idx="18">
                  <c:v>9.6999999999999993</c:v>
                </c:pt>
                <c:pt idx="19">
                  <c:v>9.8000000000000007</c:v>
                </c:pt>
                <c:pt idx="20">
                  <c:v>9.9</c:v>
                </c:pt>
                <c:pt idx="21">
                  <c:v>10</c:v>
                </c:pt>
                <c:pt idx="22">
                  <c:v>10.1</c:v>
                </c:pt>
                <c:pt idx="23">
                  <c:v>10.1</c:v>
                </c:pt>
                <c:pt idx="24">
                  <c:v>10.1</c:v>
                </c:pt>
                <c:pt idx="25">
                  <c:v>10.199999999999999</c:v>
                </c:pt>
                <c:pt idx="26">
                  <c:v>10.199999999999999</c:v>
                </c:pt>
                <c:pt idx="27">
                  <c:v>10.199999999999999</c:v>
                </c:pt>
                <c:pt idx="28">
                  <c:v>10.3</c:v>
                </c:pt>
                <c:pt idx="29">
                  <c:v>10.3</c:v>
                </c:pt>
                <c:pt idx="30">
                  <c:v>10.3</c:v>
                </c:pt>
                <c:pt idx="31">
                  <c:v>10.199999999999999</c:v>
                </c:pt>
                <c:pt idx="32">
                  <c:v>10.199999999999999</c:v>
                </c:pt>
                <c:pt idx="33">
                  <c:v>10.199999999999999</c:v>
                </c:pt>
                <c:pt idx="34">
                  <c:v>10.199999999999999</c:v>
                </c:pt>
                <c:pt idx="35">
                  <c:v>10.1</c:v>
                </c:pt>
                <c:pt idx="36">
                  <c:v>10.1</c:v>
                </c:pt>
                <c:pt idx="37">
                  <c:v>10.1</c:v>
                </c:pt>
                <c:pt idx="38">
                  <c:v>10</c:v>
                </c:pt>
                <c:pt idx="39">
                  <c:v>10</c:v>
                </c:pt>
                <c:pt idx="40">
                  <c:v>9.9</c:v>
                </c:pt>
                <c:pt idx="41">
                  <c:v>10</c:v>
                </c:pt>
                <c:pt idx="42">
                  <c:v>10</c:v>
                </c:pt>
                <c:pt idx="43">
                  <c:v>10.199999999999999</c:v>
                </c:pt>
                <c:pt idx="44">
                  <c:v>10.199999999999999</c:v>
                </c:pt>
                <c:pt idx="45">
                  <c:v>10.4</c:v>
                </c:pt>
                <c:pt idx="46">
                  <c:v>10.5</c:v>
                </c:pt>
                <c:pt idx="47">
                  <c:v>10.6</c:v>
                </c:pt>
                <c:pt idx="48">
                  <c:v>10.7</c:v>
                </c:pt>
                <c:pt idx="49">
                  <c:v>10.8</c:v>
                </c:pt>
                <c:pt idx="50">
                  <c:v>10.9</c:v>
                </c:pt>
                <c:pt idx="51">
                  <c:v>11.1</c:v>
                </c:pt>
                <c:pt idx="52">
                  <c:v>11.2</c:v>
                </c:pt>
                <c:pt idx="53">
                  <c:v>11.3</c:v>
                </c:pt>
                <c:pt idx="54">
                  <c:v>11.4</c:v>
                </c:pt>
                <c:pt idx="55">
                  <c:v>11.5</c:v>
                </c:pt>
                <c:pt idx="56">
                  <c:v>11.5</c:v>
                </c:pt>
                <c:pt idx="57">
                  <c:v>11.6</c:v>
                </c:pt>
                <c:pt idx="58">
                  <c:v>11.7</c:v>
                </c:pt>
                <c:pt idx="59">
                  <c:v>11.8</c:v>
                </c:pt>
                <c:pt idx="60">
                  <c:v>11.9</c:v>
                </c:pt>
                <c:pt idx="61">
                  <c:v>12</c:v>
                </c:pt>
                <c:pt idx="62">
                  <c:v>12.1</c:v>
                </c:pt>
                <c:pt idx="63">
                  <c:v>12</c:v>
                </c:pt>
                <c:pt idx="64">
                  <c:v>12.1</c:v>
                </c:pt>
                <c:pt idx="65">
                  <c:v>12.1</c:v>
                </c:pt>
                <c:pt idx="66">
                  <c:v>12.1</c:v>
                </c:pt>
                <c:pt idx="67">
                  <c:v>12</c:v>
                </c:pt>
                <c:pt idx="68">
                  <c:v>12</c:v>
                </c:pt>
                <c:pt idx="69">
                  <c:v>12</c:v>
                </c:pt>
                <c:pt idx="70">
                  <c:v>12</c:v>
                </c:pt>
                <c:pt idx="71">
                  <c:v>11.9</c:v>
                </c:pt>
                <c:pt idx="72">
                  <c:v>11.9</c:v>
                </c:pt>
                <c:pt idx="73">
                  <c:v>11.9</c:v>
                </c:pt>
                <c:pt idx="74">
                  <c:v>11.9</c:v>
                </c:pt>
                <c:pt idx="75">
                  <c:v>11.8</c:v>
                </c:pt>
                <c:pt idx="76">
                  <c:v>11.7</c:v>
                </c:pt>
                <c:pt idx="77">
                  <c:v>11.7</c:v>
                </c:pt>
                <c:pt idx="78">
                  <c:v>11.5</c:v>
                </c:pt>
                <c:pt idx="79">
                  <c:v>11.6</c:v>
                </c:pt>
                <c:pt idx="80">
                  <c:v>11.5</c:v>
                </c:pt>
                <c:pt idx="81">
                  <c:v>11.5</c:v>
                </c:pt>
                <c:pt idx="82">
                  <c:v>11.5</c:v>
                </c:pt>
                <c:pt idx="83">
                  <c:v>11.5</c:v>
                </c:pt>
                <c:pt idx="84">
                  <c:v>11.3</c:v>
                </c:pt>
                <c:pt idx="85">
                  <c:v>11.3</c:v>
                </c:pt>
                <c:pt idx="86">
                  <c:v>11.2</c:v>
                </c:pt>
                <c:pt idx="87">
                  <c:v>11.2</c:v>
                </c:pt>
                <c:pt idx="88">
                  <c:v>11.1</c:v>
                </c:pt>
                <c:pt idx="89">
                  <c:v>11.1</c:v>
                </c:pt>
                <c:pt idx="90">
                  <c:v>11</c:v>
                </c:pt>
                <c:pt idx="91">
                  <c:v>10.8</c:v>
                </c:pt>
                <c:pt idx="92">
                  <c:v>10.7</c:v>
                </c:pt>
                <c:pt idx="93">
                  <c:v>10.6</c:v>
                </c:pt>
                <c:pt idx="94">
                  <c:v>10.6</c:v>
                </c:pt>
                <c:pt idx="95">
                  <c:v>10.5</c:v>
                </c:pt>
                <c:pt idx="96">
                  <c:v>10.4</c:v>
                </c:pt>
                <c:pt idx="97">
                  <c:v>10.4</c:v>
                </c:pt>
                <c:pt idx="98">
                  <c:v>10.3</c:v>
                </c:pt>
                <c:pt idx="99">
                  <c:v>10.199999999999999</c:v>
                </c:pt>
                <c:pt idx="100">
                  <c:v>10.199999999999999</c:v>
                </c:pt>
                <c:pt idx="101">
                  <c:v>10.199999999999999</c:v>
                </c:pt>
                <c:pt idx="102">
                  <c:v>10.1</c:v>
                </c:pt>
                <c:pt idx="103">
                  <c:v>10</c:v>
                </c:pt>
                <c:pt idx="104">
                  <c:v>9.9</c:v>
                </c:pt>
                <c:pt idx="105">
                  <c:v>9.9</c:v>
                </c:pt>
                <c:pt idx="106">
                  <c:v>9.8000000000000007</c:v>
                </c:pt>
                <c:pt idx="107">
                  <c:v>9.8000000000000007</c:v>
                </c:pt>
                <c:pt idx="108">
                  <c:v>9.6</c:v>
                </c:pt>
                <c:pt idx="109">
                  <c:v>9.6</c:v>
                </c:pt>
                <c:pt idx="110">
                  <c:v>9.4</c:v>
                </c:pt>
                <c:pt idx="111">
                  <c:v>9.4</c:v>
                </c:pt>
                <c:pt idx="112">
                  <c:v>9.1999999999999993</c:v>
                </c:pt>
                <c:pt idx="113">
                  <c:v>9.1999999999999993</c:v>
                </c:pt>
                <c:pt idx="114">
                  <c:v>9.1</c:v>
                </c:pt>
                <c:pt idx="115">
                  <c:v>9</c:v>
                </c:pt>
                <c:pt idx="116">
                  <c:v>9</c:v>
                </c:pt>
                <c:pt idx="117">
                  <c:v>8.9</c:v>
                </c:pt>
                <c:pt idx="118">
                  <c:v>8.8000000000000007</c:v>
                </c:pt>
                <c:pt idx="119">
                  <c:v>8.6999999999999993</c:v>
                </c:pt>
                <c:pt idx="120">
                  <c:v>8.6</c:v>
                </c:pt>
                <c:pt idx="121">
                  <c:v>8.6</c:v>
                </c:pt>
                <c:pt idx="122">
                  <c:v>8.5</c:v>
                </c:pt>
                <c:pt idx="123">
                  <c:v>8.5</c:v>
                </c:pt>
                <c:pt idx="124">
                  <c:v>8.4</c:v>
                </c:pt>
                <c:pt idx="125">
                  <c:v>8.3000000000000007</c:v>
                </c:pt>
                <c:pt idx="126">
                  <c:v>8.1999999999999993</c:v>
                </c:pt>
                <c:pt idx="127">
                  <c:v>8.1</c:v>
                </c:pt>
                <c:pt idx="128">
                  <c:v>8</c:v>
                </c:pt>
                <c:pt idx="129">
                  <c:v>8</c:v>
                </c:pt>
                <c:pt idx="130">
                  <c:v>8</c:v>
                </c:pt>
                <c:pt idx="131">
                  <c:v>7.9</c:v>
                </c:pt>
                <c:pt idx="132">
                  <c:v>7.9</c:v>
                </c:pt>
                <c:pt idx="133">
                  <c:v>7.8</c:v>
                </c:pt>
                <c:pt idx="134">
                  <c:v>7.8</c:v>
                </c:pt>
                <c:pt idx="135">
                  <c:v>7.7</c:v>
                </c:pt>
                <c:pt idx="136">
                  <c:v>7.6</c:v>
                </c:pt>
                <c:pt idx="137">
                  <c:v>7.6</c:v>
                </c:pt>
                <c:pt idx="138">
                  <c:v>7.5</c:v>
                </c:pt>
                <c:pt idx="139">
                  <c:v>7.6</c:v>
                </c:pt>
                <c:pt idx="140">
                  <c:v>7.5</c:v>
                </c:pt>
                <c:pt idx="141">
                  <c:v>7.5</c:v>
                </c:pt>
              </c:numCache>
            </c:numRef>
          </c:val>
          <c:smooth val="0"/>
          <c:extLst xmlns:c16r2="http://schemas.microsoft.com/office/drawing/2015/06/chart">
            <c:ext xmlns:c16="http://schemas.microsoft.com/office/drawing/2014/chart" uri="{C3380CC4-5D6E-409C-BE32-E72D297353CC}">
              <c16:uniqueId val="{00000000-9730-4A44-8D8C-AB0052177D3D}"/>
            </c:ext>
          </c:extLst>
        </c:ser>
        <c:dLbls>
          <c:showLegendKey val="0"/>
          <c:showVal val="0"/>
          <c:showCatName val="0"/>
          <c:showSerName val="0"/>
          <c:showPercent val="0"/>
          <c:showBubbleSize val="0"/>
        </c:dLbls>
        <c:marker val="1"/>
        <c:smooth val="0"/>
        <c:axId val="237087744"/>
        <c:axId val="217760320"/>
      </c:lineChart>
      <c:dateAx>
        <c:axId val="237087744"/>
        <c:scaling>
          <c:orientation val="minMax"/>
          <c:max val="43709"/>
          <c:min val="39692"/>
        </c:scaling>
        <c:delete val="0"/>
        <c:axPos val="b"/>
        <c:numFmt formatCode="m/yy;@" sourceLinked="0"/>
        <c:majorTickMark val="cross"/>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17760320"/>
        <c:crosses val="autoZero"/>
        <c:auto val="0"/>
        <c:lblOffset val="100"/>
        <c:baseTimeUnit val="months"/>
        <c:majorUnit val="6"/>
        <c:majorTimeUnit val="months"/>
        <c:minorUnit val="3"/>
        <c:minorTimeUnit val="months"/>
      </c:dateAx>
      <c:valAx>
        <c:axId val="217760320"/>
        <c:scaling>
          <c:orientation val="minMax"/>
          <c:min val="6"/>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out"/>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37087744"/>
        <c:crossesAt val="43558"/>
        <c:crossBetween val="midCat"/>
        <c:majorUnit val="0.5"/>
        <c:minorUnit val="0.4"/>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113605202334781E-2"/>
          <c:y val="4.6045020842982863E-2"/>
          <c:w val="0.93151414495039409"/>
          <c:h val="0.81701236761747198"/>
        </c:manualLayout>
      </c:layout>
      <c:lineChart>
        <c:grouping val="standard"/>
        <c:varyColors val="0"/>
        <c:ser>
          <c:idx val="0"/>
          <c:order val="0"/>
          <c:tx>
            <c:strRef>
              <c:f>אינפלציה!$J$1</c:f>
              <c:strCache>
                <c:ptCount val="1"/>
                <c:pt idx="0">
                  <c:v>CORE CPI</c:v>
                </c:pt>
              </c:strCache>
            </c:strRef>
          </c:tx>
          <c:spPr>
            <a:ln w="28575" cap="rnd">
              <a:solidFill>
                <a:schemeClr val="accent1"/>
              </a:solidFill>
              <a:round/>
            </a:ln>
            <a:effectLst/>
          </c:spPr>
          <c:marker>
            <c:symbol val="none"/>
          </c:marker>
          <c:cat>
            <c:numRef>
              <c:f>אינפלציה!$I$2:$I$132</c:f>
              <c:numCache>
                <c:formatCode>m/d/yyyy</c:formatCode>
                <c:ptCount val="131"/>
                <c:pt idx="0">
                  <c:v>39813</c:v>
                </c:pt>
                <c:pt idx="1">
                  <c:v>39844</c:v>
                </c:pt>
                <c:pt idx="2">
                  <c:v>39872</c:v>
                </c:pt>
                <c:pt idx="3">
                  <c:v>39903</c:v>
                </c:pt>
                <c:pt idx="4">
                  <c:v>39933</c:v>
                </c:pt>
                <c:pt idx="5">
                  <c:v>39964</c:v>
                </c:pt>
                <c:pt idx="6">
                  <c:v>39994</c:v>
                </c:pt>
                <c:pt idx="7">
                  <c:v>40025</c:v>
                </c:pt>
                <c:pt idx="8">
                  <c:v>40056</c:v>
                </c:pt>
                <c:pt idx="9">
                  <c:v>40086</c:v>
                </c:pt>
                <c:pt idx="10">
                  <c:v>40117</c:v>
                </c:pt>
                <c:pt idx="11">
                  <c:v>40147</c:v>
                </c:pt>
                <c:pt idx="12">
                  <c:v>40178</c:v>
                </c:pt>
                <c:pt idx="13">
                  <c:v>40209</c:v>
                </c:pt>
                <c:pt idx="14">
                  <c:v>40237</c:v>
                </c:pt>
                <c:pt idx="15">
                  <c:v>40268</c:v>
                </c:pt>
                <c:pt idx="16">
                  <c:v>40298</c:v>
                </c:pt>
                <c:pt idx="17">
                  <c:v>40329</c:v>
                </c:pt>
                <c:pt idx="18">
                  <c:v>40359</c:v>
                </c:pt>
                <c:pt idx="19">
                  <c:v>40390</c:v>
                </c:pt>
                <c:pt idx="20">
                  <c:v>40421</c:v>
                </c:pt>
                <c:pt idx="21">
                  <c:v>40451</c:v>
                </c:pt>
                <c:pt idx="22">
                  <c:v>40482</c:v>
                </c:pt>
                <c:pt idx="23">
                  <c:v>40512</c:v>
                </c:pt>
                <c:pt idx="24">
                  <c:v>40543</c:v>
                </c:pt>
                <c:pt idx="25">
                  <c:v>40574</c:v>
                </c:pt>
                <c:pt idx="26">
                  <c:v>40602</c:v>
                </c:pt>
                <c:pt idx="27">
                  <c:v>40633</c:v>
                </c:pt>
                <c:pt idx="28">
                  <c:v>40663</c:v>
                </c:pt>
                <c:pt idx="29">
                  <c:v>40694</c:v>
                </c:pt>
                <c:pt idx="30">
                  <c:v>40724</c:v>
                </c:pt>
                <c:pt idx="31">
                  <c:v>40755</c:v>
                </c:pt>
                <c:pt idx="32">
                  <c:v>40786</c:v>
                </c:pt>
                <c:pt idx="33">
                  <c:v>40816</c:v>
                </c:pt>
                <c:pt idx="34">
                  <c:v>40847</c:v>
                </c:pt>
                <c:pt idx="35">
                  <c:v>40877</c:v>
                </c:pt>
                <c:pt idx="36">
                  <c:v>40908</c:v>
                </c:pt>
                <c:pt idx="37">
                  <c:v>40939</c:v>
                </c:pt>
                <c:pt idx="38">
                  <c:v>40968</c:v>
                </c:pt>
                <c:pt idx="39">
                  <c:v>40999</c:v>
                </c:pt>
                <c:pt idx="40">
                  <c:v>41029</c:v>
                </c:pt>
                <c:pt idx="41">
                  <c:v>41060</c:v>
                </c:pt>
                <c:pt idx="42">
                  <c:v>41090</c:v>
                </c:pt>
                <c:pt idx="43">
                  <c:v>41121</c:v>
                </c:pt>
                <c:pt idx="44">
                  <c:v>41152</c:v>
                </c:pt>
                <c:pt idx="45">
                  <c:v>41182</c:v>
                </c:pt>
                <c:pt idx="46">
                  <c:v>41213</c:v>
                </c:pt>
                <c:pt idx="47">
                  <c:v>41243</c:v>
                </c:pt>
                <c:pt idx="48">
                  <c:v>41274</c:v>
                </c:pt>
                <c:pt idx="49">
                  <c:v>41305</c:v>
                </c:pt>
                <c:pt idx="50">
                  <c:v>41333</c:v>
                </c:pt>
                <c:pt idx="51">
                  <c:v>41364</c:v>
                </c:pt>
                <c:pt idx="52">
                  <c:v>41394</c:v>
                </c:pt>
                <c:pt idx="53">
                  <c:v>41425</c:v>
                </c:pt>
                <c:pt idx="54">
                  <c:v>41455</c:v>
                </c:pt>
                <c:pt idx="55">
                  <c:v>41486</c:v>
                </c:pt>
                <c:pt idx="56">
                  <c:v>41517</c:v>
                </c:pt>
                <c:pt idx="57">
                  <c:v>41547</c:v>
                </c:pt>
                <c:pt idx="58">
                  <c:v>41578</c:v>
                </c:pt>
                <c:pt idx="59">
                  <c:v>41608</c:v>
                </c:pt>
                <c:pt idx="60">
                  <c:v>41639</c:v>
                </c:pt>
                <c:pt idx="61">
                  <c:v>41670</c:v>
                </c:pt>
                <c:pt idx="62">
                  <c:v>41698</c:v>
                </c:pt>
                <c:pt idx="63">
                  <c:v>41729</c:v>
                </c:pt>
                <c:pt idx="64">
                  <c:v>41759</c:v>
                </c:pt>
                <c:pt idx="65">
                  <c:v>41790</c:v>
                </c:pt>
                <c:pt idx="66">
                  <c:v>41820</c:v>
                </c:pt>
                <c:pt idx="67">
                  <c:v>41851</c:v>
                </c:pt>
                <c:pt idx="68">
                  <c:v>41882</c:v>
                </c:pt>
                <c:pt idx="69">
                  <c:v>41912</c:v>
                </c:pt>
                <c:pt idx="70">
                  <c:v>41943</c:v>
                </c:pt>
                <c:pt idx="71">
                  <c:v>41973</c:v>
                </c:pt>
                <c:pt idx="72">
                  <c:v>42004</c:v>
                </c:pt>
                <c:pt idx="73">
                  <c:v>42035</c:v>
                </c:pt>
                <c:pt idx="74">
                  <c:v>42063</c:v>
                </c:pt>
                <c:pt idx="75">
                  <c:v>42094</c:v>
                </c:pt>
                <c:pt idx="76">
                  <c:v>42124</c:v>
                </c:pt>
                <c:pt idx="77">
                  <c:v>42155</c:v>
                </c:pt>
                <c:pt idx="78">
                  <c:v>42185</c:v>
                </c:pt>
                <c:pt idx="79">
                  <c:v>42216</c:v>
                </c:pt>
                <c:pt idx="80">
                  <c:v>42247</c:v>
                </c:pt>
                <c:pt idx="81">
                  <c:v>42277</c:v>
                </c:pt>
                <c:pt idx="82">
                  <c:v>42308</c:v>
                </c:pt>
                <c:pt idx="83">
                  <c:v>42338</c:v>
                </c:pt>
                <c:pt idx="84">
                  <c:v>42369</c:v>
                </c:pt>
                <c:pt idx="85">
                  <c:v>42400</c:v>
                </c:pt>
                <c:pt idx="86">
                  <c:v>42429</c:v>
                </c:pt>
                <c:pt idx="87">
                  <c:v>42460</c:v>
                </c:pt>
                <c:pt idx="88">
                  <c:v>42490</c:v>
                </c:pt>
                <c:pt idx="89">
                  <c:v>42521</c:v>
                </c:pt>
                <c:pt idx="90">
                  <c:v>42551</c:v>
                </c:pt>
                <c:pt idx="91">
                  <c:v>42582</c:v>
                </c:pt>
                <c:pt idx="92">
                  <c:v>42613</c:v>
                </c:pt>
                <c:pt idx="93">
                  <c:v>42643</c:v>
                </c:pt>
                <c:pt idx="94">
                  <c:v>42674</c:v>
                </c:pt>
                <c:pt idx="95">
                  <c:v>42704</c:v>
                </c:pt>
                <c:pt idx="96">
                  <c:v>42735</c:v>
                </c:pt>
                <c:pt idx="97">
                  <c:v>42766</c:v>
                </c:pt>
                <c:pt idx="98">
                  <c:v>42794</c:v>
                </c:pt>
                <c:pt idx="99">
                  <c:v>42825</c:v>
                </c:pt>
                <c:pt idx="100">
                  <c:v>42855</c:v>
                </c:pt>
                <c:pt idx="101">
                  <c:v>42886</c:v>
                </c:pt>
                <c:pt idx="102">
                  <c:v>42916</c:v>
                </c:pt>
                <c:pt idx="103">
                  <c:v>42947</c:v>
                </c:pt>
                <c:pt idx="104">
                  <c:v>42978</c:v>
                </c:pt>
                <c:pt idx="105">
                  <c:v>43008</c:v>
                </c:pt>
                <c:pt idx="106">
                  <c:v>43039</c:v>
                </c:pt>
                <c:pt idx="107">
                  <c:v>43069</c:v>
                </c:pt>
                <c:pt idx="108">
                  <c:v>43100</c:v>
                </c:pt>
                <c:pt idx="109">
                  <c:v>43131</c:v>
                </c:pt>
                <c:pt idx="110">
                  <c:v>43159</c:v>
                </c:pt>
                <c:pt idx="111">
                  <c:v>43190</c:v>
                </c:pt>
                <c:pt idx="112">
                  <c:v>43220</c:v>
                </c:pt>
                <c:pt idx="113">
                  <c:v>43251</c:v>
                </c:pt>
                <c:pt idx="114">
                  <c:v>43281</c:v>
                </c:pt>
                <c:pt idx="115">
                  <c:v>43312</c:v>
                </c:pt>
                <c:pt idx="116">
                  <c:v>43343</c:v>
                </c:pt>
                <c:pt idx="117">
                  <c:v>43373</c:v>
                </c:pt>
                <c:pt idx="118">
                  <c:v>43404</c:v>
                </c:pt>
                <c:pt idx="119">
                  <c:v>43434</c:v>
                </c:pt>
                <c:pt idx="120">
                  <c:v>43465</c:v>
                </c:pt>
                <c:pt idx="121">
                  <c:v>43496</c:v>
                </c:pt>
                <c:pt idx="122">
                  <c:v>43524</c:v>
                </c:pt>
                <c:pt idx="123">
                  <c:v>43555</c:v>
                </c:pt>
                <c:pt idx="124">
                  <c:v>43585</c:v>
                </c:pt>
                <c:pt idx="125">
                  <c:v>43616</c:v>
                </c:pt>
                <c:pt idx="126">
                  <c:v>43646</c:v>
                </c:pt>
                <c:pt idx="127">
                  <c:v>43677</c:v>
                </c:pt>
                <c:pt idx="128">
                  <c:v>43708</c:v>
                </c:pt>
                <c:pt idx="129">
                  <c:v>43738</c:v>
                </c:pt>
                <c:pt idx="130">
                  <c:v>43769</c:v>
                </c:pt>
              </c:numCache>
            </c:numRef>
          </c:cat>
          <c:val>
            <c:numRef>
              <c:f>אינפלציה!$J$2:$J$132</c:f>
              <c:numCache>
                <c:formatCode>General</c:formatCode>
                <c:ptCount val="131"/>
                <c:pt idx="0">
                  <c:v>1.8</c:v>
                </c:pt>
                <c:pt idx="1">
                  <c:v>1.6</c:v>
                </c:pt>
                <c:pt idx="2">
                  <c:v>1.7</c:v>
                </c:pt>
                <c:pt idx="3">
                  <c:v>1.4</c:v>
                </c:pt>
                <c:pt idx="4">
                  <c:v>1.8</c:v>
                </c:pt>
                <c:pt idx="5">
                  <c:v>1.5</c:v>
                </c:pt>
                <c:pt idx="6">
                  <c:v>1.4</c:v>
                </c:pt>
                <c:pt idx="7">
                  <c:v>1.3</c:v>
                </c:pt>
                <c:pt idx="8">
                  <c:v>1.3</c:v>
                </c:pt>
                <c:pt idx="9">
                  <c:v>1.2</c:v>
                </c:pt>
                <c:pt idx="10">
                  <c:v>1.2</c:v>
                </c:pt>
                <c:pt idx="11">
                  <c:v>1</c:v>
                </c:pt>
                <c:pt idx="12">
                  <c:v>1.1000000000000001</c:v>
                </c:pt>
                <c:pt idx="13">
                  <c:v>0.8</c:v>
                </c:pt>
                <c:pt idx="14">
                  <c:v>0.8</c:v>
                </c:pt>
                <c:pt idx="15">
                  <c:v>1.1000000000000001</c:v>
                </c:pt>
                <c:pt idx="16">
                  <c:v>0.9</c:v>
                </c:pt>
                <c:pt idx="17">
                  <c:v>0.9</c:v>
                </c:pt>
                <c:pt idx="18">
                  <c:v>1</c:v>
                </c:pt>
                <c:pt idx="19">
                  <c:v>1</c:v>
                </c:pt>
                <c:pt idx="20">
                  <c:v>1</c:v>
                </c:pt>
                <c:pt idx="21">
                  <c:v>1.2</c:v>
                </c:pt>
                <c:pt idx="22">
                  <c:v>1.1000000000000001</c:v>
                </c:pt>
                <c:pt idx="23">
                  <c:v>1.1000000000000001</c:v>
                </c:pt>
                <c:pt idx="24">
                  <c:v>1.1000000000000001</c:v>
                </c:pt>
                <c:pt idx="25">
                  <c:v>1.1000000000000001</c:v>
                </c:pt>
                <c:pt idx="26">
                  <c:v>1</c:v>
                </c:pt>
                <c:pt idx="27">
                  <c:v>1.3</c:v>
                </c:pt>
                <c:pt idx="28">
                  <c:v>1.6</c:v>
                </c:pt>
                <c:pt idx="29">
                  <c:v>1.5</c:v>
                </c:pt>
                <c:pt idx="30">
                  <c:v>1.5</c:v>
                </c:pt>
                <c:pt idx="31">
                  <c:v>1.2</c:v>
                </c:pt>
                <c:pt idx="32">
                  <c:v>1.2</c:v>
                </c:pt>
                <c:pt idx="33">
                  <c:v>1.6</c:v>
                </c:pt>
                <c:pt idx="34">
                  <c:v>1.6</c:v>
                </c:pt>
                <c:pt idx="35">
                  <c:v>1.6</c:v>
                </c:pt>
                <c:pt idx="36">
                  <c:v>1.6</c:v>
                </c:pt>
                <c:pt idx="37">
                  <c:v>1.5</c:v>
                </c:pt>
                <c:pt idx="38">
                  <c:v>1.5</c:v>
                </c:pt>
                <c:pt idx="39">
                  <c:v>1.6</c:v>
                </c:pt>
                <c:pt idx="40">
                  <c:v>1.6</c:v>
                </c:pt>
                <c:pt idx="41">
                  <c:v>1.6</c:v>
                </c:pt>
                <c:pt idx="42">
                  <c:v>1.6</c:v>
                </c:pt>
                <c:pt idx="43">
                  <c:v>1.7</c:v>
                </c:pt>
                <c:pt idx="44">
                  <c:v>1.5</c:v>
                </c:pt>
                <c:pt idx="45">
                  <c:v>1.5</c:v>
                </c:pt>
                <c:pt idx="46">
                  <c:v>1.5</c:v>
                </c:pt>
                <c:pt idx="47">
                  <c:v>1.4</c:v>
                </c:pt>
                <c:pt idx="48">
                  <c:v>1.5</c:v>
                </c:pt>
                <c:pt idx="49">
                  <c:v>1.3</c:v>
                </c:pt>
                <c:pt idx="50">
                  <c:v>1.3</c:v>
                </c:pt>
                <c:pt idx="51">
                  <c:v>1.5</c:v>
                </c:pt>
                <c:pt idx="52">
                  <c:v>1</c:v>
                </c:pt>
                <c:pt idx="53">
                  <c:v>1.2</c:v>
                </c:pt>
                <c:pt idx="54">
                  <c:v>1.2</c:v>
                </c:pt>
                <c:pt idx="55">
                  <c:v>1.1000000000000001</c:v>
                </c:pt>
                <c:pt idx="56">
                  <c:v>1.1000000000000001</c:v>
                </c:pt>
                <c:pt idx="57">
                  <c:v>1</c:v>
                </c:pt>
                <c:pt idx="58">
                  <c:v>0.8</c:v>
                </c:pt>
                <c:pt idx="59">
                  <c:v>1</c:v>
                </c:pt>
                <c:pt idx="60">
                  <c:v>0.7</c:v>
                </c:pt>
                <c:pt idx="61">
                  <c:v>0.8</c:v>
                </c:pt>
                <c:pt idx="62">
                  <c:v>1</c:v>
                </c:pt>
                <c:pt idx="63">
                  <c:v>0.7</c:v>
                </c:pt>
                <c:pt idx="64">
                  <c:v>1</c:v>
                </c:pt>
                <c:pt idx="65">
                  <c:v>0.7</c:v>
                </c:pt>
                <c:pt idx="66">
                  <c:v>0.8</c:v>
                </c:pt>
                <c:pt idx="67">
                  <c:v>0.8</c:v>
                </c:pt>
                <c:pt idx="68">
                  <c:v>0.9</c:v>
                </c:pt>
                <c:pt idx="69">
                  <c:v>0.8</c:v>
                </c:pt>
                <c:pt idx="70">
                  <c:v>0.7</c:v>
                </c:pt>
                <c:pt idx="71">
                  <c:v>0.7</c:v>
                </c:pt>
                <c:pt idx="72">
                  <c:v>0.7</c:v>
                </c:pt>
                <c:pt idx="73">
                  <c:v>0.6</c:v>
                </c:pt>
                <c:pt idx="74">
                  <c:v>0.7</c:v>
                </c:pt>
                <c:pt idx="75">
                  <c:v>0.6</c:v>
                </c:pt>
                <c:pt idx="76">
                  <c:v>0.9</c:v>
                </c:pt>
                <c:pt idx="77">
                  <c:v>1.3</c:v>
                </c:pt>
                <c:pt idx="78">
                  <c:v>1.2</c:v>
                </c:pt>
                <c:pt idx="79">
                  <c:v>1.4</c:v>
                </c:pt>
                <c:pt idx="80">
                  <c:v>1.4</c:v>
                </c:pt>
                <c:pt idx="81">
                  <c:v>1.3</c:v>
                </c:pt>
                <c:pt idx="82">
                  <c:v>1.5</c:v>
                </c:pt>
                <c:pt idx="83">
                  <c:v>0.9</c:v>
                </c:pt>
                <c:pt idx="84">
                  <c:v>0.9</c:v>
                </c:pt>
                <c:pt idx="85">
                  <c:v>1</c:v>
                </c:pt>
                <c:pt idx="86">
                  <c:v>0.9</c:v>
                </c:pt>
                <c:pt idx="87">
                  <c:v>1</c:v>
                </c:pt>
                <c:pt idx="88">
                  <c:v>0.7</c:v>
                </c:pt>
                <c:pt idx="89">
                  <c:v>0.8</c:v>
                </c:pt>
                <c:pt idx="90">
                  <c:v>0.8</c:v>
                </c:pt>
                <c:pt idx="91">
                  <c:v>0.9</c:v>
                </c:pt>
                <c:pt idx="92">
                  <c:v>0.8</c:v>
                </c:pt>
                <c:pt idx="93">
                  <c:v>0.8</c:v>
                </c:pt>
                <c:pt idx="94">
                  <c:v>0.7</c:v>
                </c:pt>
                <c:pt idx="95">
                  <c:v>0.8</c:v>
                </c:pt>
                <c:pt idx="96">
                  <c:v>0.9</c:v>
                </c:pt>
                <c:pt idx="97">
                  <c:v>0.9</c:v>
                </c:pt>
                <c:pt idx="98">
                  <c:v>0.8</c:v>
                </c:pt>
                <c:pt idx="99">
                  <c:v>0.7</c:v>
                </c:pt>
                <c:pt idx="100">
                  <c:v>1.3</c:v>
                </c:pt>
                <c:pt idx="101">
                  <c:v>0.9</c:v>
                </c:pt>
                <c:pt idx="102">
                  <c:v>1.2</c:v>
                </c:pt>
                <c:pt idx="103">
                  <c:v>1.2</c:v>
                </c:pt>
                <c:pt idx="104">
                  <c:v>1.2</c:v>
                </c:pt>
                <c:pt idx="105">
                  <c:v>1.2</c:v>
                </c:pt>
                <c:pt idx="106">
                  <c:v>0.9</c:v>
                </c:pt>
                <c:pt idx="107">
                  <c:v>0.9</c:v>
                </c:pt>
                <c:pt idx="108">
                  <c:v>0.9</c:v>
                </c:pt>
                <c:pt idx="109">
                  <c:v>1</c:v>
                </c:pt>
                <c:pt idx="110">
                  <c:v>1</c:v>
                </c:pt>
                <c:pt idx="111">
                  <c:v>1.1000000000000001</c:v>
                </c:pt>
                <c:pt idx="112">
                  <c:v>0.7</c:v>
                </c:pt>
                <c:pt idx="113">
                  <c:v>1.2</c:v>
                </c:pt>
                <c:pt idx="114">
                  <c:v>1</c:v>
                </c:pt>
                <c:pt idx="115">
                  <c:v>1.1000000000000001</c:v>
                </c:pt>
                <c:pt idx="116">
                  <c:v>1</c:v>
                </c:pt>
                <c:pt idx="117">
                  <c:v>1</c:v>
                </c:pt>
                <c:pt idx="118">
                  <c:v>1.2</c:v>
                </c:pt>
                <c:pt idx="119">
                  <c:v>0.9</c:v>
                </c:pt>
                <c:pt idx="120">
                  <c:v>0.9</c:v>
                </c:pt>
                <c:pt idx="121">
                  <c:v>1.1000000000000001</c:v>
                </c:pt>
                <c:pt idx="122">
                  <c:v>1</c:v>
                </c:pt>
                <c:pt idx="123">
                  <c:v>0.8</c:v>
                </c:pt>
                <c:pt idx="124">
                  <c:v>1.3</c:v>
                </c:pt>
                <c:pt idx="125">
                  <c:v>0.8</c:v>
                </c:pt>
                <c:pt idx="126">
                  <c:v>1.1000000000000001</c:v>
                </c:pt>
                <c:pt idx="127">
                  <c:v>0.9</c:v>
                </c:pt>
                <c:pt idx="128">
                  <c:v>0.9</c:v>
                </c:pt>
                <c:pt idx="129">
                  <c:v>1</c:v>
                </c:pt>
                <c:pt idx="130">
                  <c:v>1.1000000000000001</c:v>
                </c:pt>
              </c:numCache>
            </c:numRef>
          </c:val>
          <c:smooth val="0"/>
          <c:extLst xmlns:c16r2="http://schemas.microsoft.com/office/drawing/2015/06/chart">
            <c:ext xmlns:c16="http://schemas.microsoft.com/office/drawing/2014/chart" uri="{C3380CC4-5D6E-409C-BE32-E72D297353CC}">
              <c16:uniqueId val="{00000000-681A-448D-A42C-5434CEE0DB23}"/>
            </c:ext>
          </c:extLst>
        </c:ser>
        <c:ser>
          <c:idx val="1"/>
          <c:order val="1"/>
          <c:tx>
            <c:strRef>
              <c:f>אינפלציה!$K$1</c:f>
              <c:strCache>
                <c:ptCount val="1"/>
                <c:pt idx="0">
                  <c:v>CPI</c:v>
                </c:pt>
              </c:strCache>
            </c:strRef>
          </c:tx>
          <c:spPr>
            <a:ln w="28575" cap="rnd">
              <a:solidFill>
                <a:schemeClr val="accent2"/>
              </a:solidFill>
              <a:round/>
            </a:ln>
            <a:effectLst/>
          </c:spPr>
          <c:marker>
            <c:symbol val="none"/>
          </c:marker>
          <c:cat>
            <c:numRef>
              <c:f>אינפלציה!$I$2:$I$132</c:f>
              <c:numCache>
                <c:formatCode>m/d/yyyy</c:formatCode>
                <c:ptCount val="131"/>
                <c:pt idx="0">
                  <c:v>39813</c:v>
                </c:pt>
                <c:pt idx="1">
                  <c:v>39844</c:v>
                </c:pt>
                <c:pt idx="2">
                  <c:v>39872</c:v>
                </c:pt>
                <c:pt idx="3">
                  <c:v>39903</c:v>
                </c:pt>
                <c:pt idx="4">
                  <c:v>39933</c:v>
                </c:pt>
                <c:pt idx="5">
                  <c:v>39964</c:v>
                </c:pt>
                <c:pt idx="6">
                  <c:v>39994</c:v>
                </c:pt>
                <c:pt idx="7">
                  <c:v>40025</c:v>
                </c:pt>
                <c:pt idx="8">
                  <c:v>40056</c:v>
                </c:pt>
                <c:pt idx="9">
                  <c:v>40086</c:v>
                </c:pt>
                <c:pt idx="10">
                  <c:v>40117</c:v>
                </c:pt>
                <c:pt idx="11">
                  <c:v>40147</c:v>
                </c:pt>
                <c:pt idx="12">
                  <c:v>40178</c:v>
                </c:pt>
                <c:pt idx="13">
                  <c:v>40209</c:v>
                </c:pt>
                <c:pt idx="14">
                  <c:v>40237</c:v>
                </c:pt>
                <c:pt idx="15">
                  <c:v>40268</c:v>
                </c:pt>
                <c:pt idx="16">
                  <c:v>40298</c:v>
                </c:pt>
                <c:pt idx="17">
                  <c:v>40329</c:v>
                </c:pt>
                <c:pt idx="18">
                  <c:v>40359</c:v>
                </c:pt>
                <c:pt idx="19">
                  <c:v>40390</c:v>
                </c:pt>
                <c:pt idx="20">
                  <c:v>40421</c:v>
                </c:pt>
                <c:pt idx="21">
                  <c:v>40451</c:v>
                </c:pt>
                <c:pt idx="22">
                  <c:v>40482</c:v>
                </c:pt>
                <c:pt idx="23">
                  <c:v>40512</c:v>
                </c:pt>
                <c:pt idx="24">
                  <c:v>40543</c:v>
                </c:pt>
                <c:pt idx="25">
                  <c:v>40574</c:v>
                </c:pt>
                <c:pt idx="26">
                  <c:v>40602</c:v>
                </c:pt>
                <c:pt idx="27">
                  <c:v>40633</c:v>
                </c:pt>
                <c:pt idx="28">
                  <c:v>40663</c:v>
                </c:pt>
                <c:pt idx="29">
                  <c:v>40694</c:v>
                </c:pt>
                <c:pt idx="30">
                  <c:v>40724</c:v>
                </c:pt>
                <c:pt idx="31">
                  <c:v>40755</c:v>
                </c:pt>
                <c:pt idx="32">
                  <c:v>40786</c:v>
                </c:pt>
                <c:pt idx="33">
                  <c:v>40816</c:v>
                </c:pt>
                <c:pt idx="34">
                  <c:v>40847</c:v>
                </c:pt>
                <c:pt idx="35">
                  <c:v>40877</c:v>
                </c:pt>
                <c:pt idx="36">
                  <c:v>40908</c:v>
                </c:pt>
                <c:pt idx="37">
                  <c:v>40939</c:v>
                </c:pt>
                <c:pt idx="38">
                  <c:v>40968</c:v>
                </c:pt>
                <c:pt idx="39">
                  <c:v>40999</c:v>
                </c:pt>
                <c:pt idx="40">
                  <c:v>41029</c:v>
                </c:pt>
                <c:pt idx="41">
                  <c:v>41060</c:v>
                </c:pt>
                <c:pt idx="42">
                  <c:v>41090</c:v>
                </c:pt>
                <c:pt idx="43">
                  <c:v>41121</c:v>
                </c:pt>
                <c:pt idx="44">
                  <c:v>41152</c:v>
                </c:pt>
                <c:pt idx="45">
                  <c:v>41182</c:v>
                </c:pt>
                <c:pt idx="46">
                  <c:v>41213</c:v>
                </c:pt>
                <c:pt idx="47">
                  <c:v>41243</c:v>
                </c:pt>
                <c:pt idx="48">
                  <c:v>41274</c:v>
                </c:pt>
                <c:pt idx="49">
                  <c:v>41305</c:v>
                </c:pt>
                <c:pt idx="50">
                  <c:v>41333</c:v>
                </c:pt>
                <c:pt idx="51">
                  <c:v>41364</c:v>
                </c:pt>
                <c:pt idx="52">
                  <c:v>41394</c:v>
                </c:pt>
                <c:pt idx="53">
                  <c:v>41425</c:v>
                </c:pt>
                <c:pt idx="54">
                  <c:v>41455</c:v>
                </c:pt>
                <c:pt idx="55">
                  <c:v>41486</c:v>
                </c:pt>
                <c:pt idx="56">
                  <c:v>41517</c:v>
                </c:pt>
                <c:pt idx="57">
                  <c:v>41547</c:v>
                </c:pt>
                <c:pt idx="58">
                  <c:v>41578</c:v>
                </c:pt>
                <c:pt idx="59">
                  <c:v>41608</c:v>
                </c:pt>
                <c:pt idx="60">
                  <c:v>41639</c:v>
                </c:pt>
                <c:pt idx="61">
                  <c:v>41670</c:v>
                </c:pt>
                <c:pt idx="62">
                  <c:v>41698</c:v>
                </c:pt>
                <c:pt idx="63">
                  <c:v>41729</c:v>
                </c:pt>
                <c:pt idx="64">
                  <c:v>41759</c:v>
                </c:pt>
                <c:pt idx="65">
                  <c:v>41790</c:v>
                </c:pt>
                <c:pt idx="66">
                  <c:v>41820</c:v>
                </c:pt>
                <c:pt idx="67">
                  <c:v>41851</c:v>
                </c:pt>
                <c:pt idx="68">
                  <c:v>41882</c:v>
                </c:pt>
                <c:pt idx="69">
                  <c:v>41912</c:v>
                </c:pt>
                <c:pt idx="70">
                  <c:v>41943</c:v>
                </c:pt>
                <c:pt idx="71">
                  <c:v>41973</c:v>
                </c:pt>
                <c:pt idx="72">
                  <c:v>42004</c:v>
                </c:pt>
                <c:pt idx="73">
                  <c:v>42035</c:v>
                </c:pt>
                <c:pt idx="74">
                  <c:v>42063</c:v>
                </c:pt>
                <c:pt idx="75">
                  <c:v>42094</c:v>
                </c:pt>
                <c:pt idx="76">
                  <c:v>42124</c:v>
                </c:pt>
                <c:pt idx="77">
                  <c:v>42155</c:v>
                </c:pt>
                <c:pt idx="78">
                  <c:v>42185</c:v>
                </c:pt>
                <c:pt idx="79">
                  <c:v>42216</c:v>
                </c:pt>
                <c:pt idx="80">
                  <c:v>42247</c:v>
                </c:pt>
                <c:pt idx="81">
                  <c:v>42277</c:v>
                </c:pt>
                <c:pt idx="82">
                  <c:v>42308</c:v>
                </c:pt>
                <c:pt idx="83">
                  <c:v>42338</c:v>
                </c:pt>
                <c:pt idx="84">
                  <c:v>42369</c:v>
                </c:pt>
                <c:pt idx="85">
                  <c:v>42400</c:v>
                </c:pt>
                <c:pt idx="86">
                  <c:v>42429</c:v>
                </c:pt>
                <c:pt idx="87">
                  <c:v>42460</c:v>
                </c:pt>
                <c:pt idx="88">
                  <c:v>42490</c:v>
                </c:pt>
                <c:pt idx="89">
                  <c:v>42521</c:v>
                </c:pt>
                <c:pt idx="90">
                  <c:v>42551</c:v>
                </c:pt>
                <c:pt idx="91">
                  <c:v>42582</c:v>
                </c:pt>
                <c:pt idx="92">
                  <c:v>42613</c:v>
                </c:pt>
                <c:pt idx="93">
                  <c:v>42643</c:v>
                </c:pt>
                <c:pt idx="94">
                  <c:v>42674</c:v>
                </c:pt>
                <c:pt idx="95">
                  <c:v>42704</c:v>
                </c:pt>
                <c:pt idx="96">
                  <c:v>42735</c:v>
                </c:pt>
                <c:pt idx="97">
                  <c:v>42766</c:v>
                </c:pt>
                <c:pt idx="98">
                  <c:v>42794</c:v>
                </c:pt>
                <c:pt idx="99">
                  <c:v>42825</c:v>
                </c:pt>
                <c:pt idx="100">
                  <c:v>42855</c:v>
                </c:pt>
                <c:pt idx="101">
                  <c:v>42886</c:v>
                </c:pt>
                <c:pt idx="102">
                  <c:v>42916</c:v>
                </c:pt>
                <c:pt idx="103">
                  <c:v>42947</c:v>
                </c:pt>
                <c:pt idx="104">
                  <c:v>42978</c:v>
                </c:pt>
                <c:pt idx="105">
                  <c:v>43008</c:v>
                </c:pt>
                <c:pt idx="106">
                  <c:v>43039</c:v>
                </c:pt>
                <c:pt idx="107">
                  <c:v>43069</c:v>
                </c:pt>
                <c:pt idx="108">
                  <c:v>43100</c:v>
                </c:pt>
                <c:pt idx="109">
                  <c:v>43131</c:v>
                </c:pt>
                <c:pt idx="110">
                  <c:v>43159</c:v>
                </c:pt>
                <c:pt idx="111">
                  <c:v>43190</c:v>
                </c:pt>
                <c:pt idx="112">
                  <c:v>43220</c:v>
                </c:pt>
                <c:pt idx="113">
                  <c:v>43251</c:v>
                </c:pt>
                <c:pt idx="114">
                  <c:v>43281</c:v>
                </c:pt>
                <c:pt idx="115">
                  <c:v>43312</c:v>
                </c:pt>
                <c:pt idx="116">
                  <c:v>43343</c:v>
                </c:pt>
                <c:pt idx="117">
                  <c:v>43373</c:v>
                </c:pt>
                <c:pt idx="118">
                  <c:v>43404</c:v>
                </c:pt>
                <c:pt idx="119">
                  <c:v>43434</c:v>
                </c:pt>
                <c:pt idx="120">
                  <c:v>43465</c:v>
                </c:pt>
                <c:pt idx="121">
                  <c:v>43496</c:v>
                </c:pt>
                <c:pt idx="122">
                  <c:v>43524</c:v>
                </c:pt>
                <c:pt idx="123">
                  <c:v>43555</c:v>
                </c:pt>
                <c:pt idx="124">
                  <c:v>43585</c:v>
                </c:pt>
                <c:pt idx="125">
                  <c:v>43616</c:v>
                </c:pt>
                <c:pt idx="126">
                  <c:v>43646</c:v>
                </c:pt>
                <c:pt idx="127">
                  <c:v>43677</c:v>
                </c:pt>
                <c:pt idx="128">
                  <c:v>43708</c:v>
                </c:pt>
                <c:pt idx="129">
                  <c:v>43738</c:v>
                </c:pt>
                <c:pt idx="130">
                  <c:v>43769</c:v>
                </c:pt>
              </c:numCache>
            </c:numRef>
          </c:cat>
          <c:val>
            <c:numRef>
              <c:f>אינפלציה!$K$2:$K$132</c:f>
              <c:numCache>
                <c:formatCode>General</c:formatCode>
                <c:ptCount val="131"/>
                <c:pt idx="0">
                  <c:v>1.6</c:v>
                </c:pt>
                <c:pt idx="1">
                  <c:v>1.1000000000000001</c:v>
                </c:pt>
                <c:pt idx="2">
                  <c:v>1.2</c:v>
                </c:pt>
                <c:pt idx="3">
                  <c:v>0.6</c:v>
                </c:pt>
                <c:pt idx="4">
                  <c:v>0.6</c:v>
                </c:pt>
                <c:pt idx="5">
                  <c:v>0</c:v>
                </c:pt>
                <c:pt idx="6">
                  <c:v>-0.1</c:v>
                </c:pt>
                <c:pt idx="7">
                  <c:v>-0.6</c:v>
                </c:pt>
                <c:pt idx="8">
                  <c:v>-0.2</c:v>
                </c:pt>
                <c:pt idx="9">
                  <c:v>-0.3</c:v>
                </c:pt>
                <c:pt idx="10">
                  <c:v>-0.1</c:v>
                </c:pt>
                <c:pt idx="11">
                  <c:v>0.5</c:v>
                </c:pt>
                <c:pt idx="12">
                  <c:v>0.9</c:v>
                </c:pt>
                <c:pt idx="13">
                  <c:v>0.9</c:v>
                </c:pt>
                <c:pt idx="14">
                  <c:v>0.8</c:v>
                </c:pt>
                <c:pt idx="15">
                  <c:v>1.6</c:v>
                </c:pt>
                <c:pt idx="16">
                  <c:v>1.6</c:v>
                </c:pt>
                <c:pt idx="17">
                  <c:v>1.7</c:v>
                </c:pt>
                <c:pt idx="18">
                  <c:v>1.5</c:v>
                </c:pt>
                <c:pt idx="19">
                  <c:v>1.7</c:v>
                </c:pt>
                <c:pt idx="20">
                  <c:v>1.6</c:v>
                </c:pt>
                <c:pt idx="21">
                  <c:v>1.9</c:v>
                </c:pt>
                <c:pt idx="22">
                  <c:v>1.9</c:v>
                </c:pt>
                <c:pt idx="23">
                  <c:v>1.9</c:v>
                </c:pt>
                <c:pt idx="24">
                  <c:v>2.2000000000000002</c:v>
                </c:pt>
                <c:pt idx="25">
                  <c:v>2.2999999999999998</c:v>
                </c:pt>
                <c:pt idx="26">
                  <c:v>2.4</c:v>
                </c:pt>
                <c:pt idx="27">
                  <c:v>2.7</c:v>
                </c:pt>
                <c:pt idx="28">
                  <c:v>2.8</c:v>
                </c:pt>
                <c:pt idx="29">
                  <c:v>2.7</c:v>
                </c:pt>
                <c:pt idx="30">
                  <c:v>2.7</c:v>
                </c:pt>
                <c:pt idx="31">
                  <c:v>2.6</c:v>
                </c:pt>
                <c:pt idx="32">
                  <c:v>2.5</c:v>
                </c:pt>
                <c:pt idx="33">
                  <c:v>3</c:v>
                </c:pt>
                <c:pt idx="34">
                  <c:v>3</c:v>
                </c:pt>
                <c:pt idx="35">
                  <c:v>3</c:v>
                </c:pt>
                <c:pt idx="36">
                  <c:v>2.8</c:v>
                </c:pt>
                <c:pt idx="37">
                  <c:v>2.7</c:v>
                </c:pt>
                <c:pt idx="38">
                  <c:v>2.7</c:v>
                </c:pt>
                <c:pt idx="39">
                  <c:v>2.7</c:v>
                </c:pt>
                <c:pt idx="40">
                  <c:v>2.6</c:v>
                </c:pt>
                <c:pt idx="41">
                  <c:v>2.4</c:v>
                </c:pt>
                <c:pt idx="42">
                  <c:v>2.4</c:v>
                </c:pt>
                <c:pt idx="43">
                  <c:v>2.4</c:v>
                </c:pt>
                <c:pt idx="44">
                  <c:v>2.6</c:v>
                </c:pt>
                <c:pt idx="45">
                  <c:v>2.6</c:v>
                </c:pt>
                <c:pt idx="46">
                  <c:v>2.5</c:v>
                </c:pt>
                <c:pt idx="47">
                  <c:v>2.2000000000000002</c:v>
                </c:pt>
                <c:pt idx="48">
                  <c:v>2.2000000000000002</c:v>
                </c:pt>
                <c:pt idx="49">
                  <c:v>2</c:v>
                </c:pt>
                <c:pt idx="50">
                  <c:v>1.9</c:v>
                </c:pt>
                <c:pt idx="51">
                  <c:v>1.7</c:v>
                </c:pt>
                <c:pt idx="52">
                  <c:v>1.2</c:v>
                </c:pt>
                <c:pt idx="53">
                  <c:v>1.4</c:v>
                </c:pt>
                <c:pt idx="54">
                  <c:v>1.6</c:v>
                </c:pt>
                <c:pt idx="55">
                  <c:v>1.6</c:v>
                </c:pt>
                <c:pt idx="56">
                  <c:v>1.3</c:v>
                </c:pt>
                <c:pt idx="57">
                  <c:v>1.1000000000000001</c:v>
                </c:pt>
                <c:pt idx="58">
                  <c:v>0.7</c:v>
                </c:pt>
                <c:pt idx="59">
                  <c:v>0.9</c:v>
                </c:pt>
                <c:pt idx="60">
                  <c:v>0.8</c:v>
                </c:pt>
                <c:pt idx="61">
                  <c:v>0.8</c:v>
                </c:pt>
                <c:pt idx="62">
                  <c:v>0.7</c:v>
                </c:pt>
                <c:pt idx="63">
                  <c:v>0.5</c:v>
                </c:pt>
                <c:pt idx="64">
                  <c:v>0.7</c:v>
                </c:pt>
                <c:pt idx="65">
                  <c:v>0.5</c:v>
                </c:pt>
                <c:pt idx="66">
                  <c:v>0.5</c:v>
                </c:pt>
                <c:pt idx="67">
                  <c:v>0.4</c:v>
                </c:pt>
                <c:pt idx="68">
                  <c:v>0.4</c:v>
                </c:pt>
                <c:pt idx="69">
                  <c:v>0.3</c:v>
                </c:pt>
                <c:pt idx="70">
                  <c:v>0.4</c:v>
                </c:pt>
                <c:pt idx="71">
                  <c:v>0.3</c:v>
                </c:pt>
                <c:pt idx="72">
                  <c:v>-0.2</c:v>
                </c:pt>
                <c:pt idx="73">
                  <c:v>-0.6</c:v>
                </c:pt>
                <c:pt idx="74">
                  <c:v>-0.3</c:v>
                </c:pt>
                <c:pt idx="75">
                  <c:v>-0.1</c:v>
                </c:pt>
                <c:pt idx="76">
                  <c:v>0.2</c:v>
                </c:pt>
                <c:pt idx="77">
                  <c:v>0.6</c:v>
                </c:pt>
                <c:pt idx="78">
                  <c:v>0.5</c:v>
                </c:pt>
                <c:pt idx="79">
                  <c:v>0.5</c:v>
                </c:pt>
                <c:pt idx="80">
                  <c:v>0.4</c:v>
                </c:pt>
                <c:pt idx="81">
                  <c:v>0.2</c:v>
                </c:pt>
                <c:pt idx="82">
                  <c:v>0.4</c:v>
                </c:pt>
                <c:pt idx="83">
                  <c:v>0.1</c:v>
                </c:pt>
                <c:pt idx="84">
                  <c:v>0.3</c:v>
                </c:pt>
                <c:pt idx="85">
                  <c:v>0.3</c:v>
                </c:pt>
                <c:pt idx="86">
                  <c:v>-0.1</c:v>
                </c:pt>
                <c:pt idx="87">
                  <c:v>0</c:v>
                </c:pt>
                <c:pt idx="88">
                  <c:v>-0.3</c:v>
                </c:pt>
                <c:pt idx="89">
                  <c:v>-0.1</c:v>
                </c:pt>
                <c:pt idx="90">
                  <c:v>0</c:v>
                </c:pt>
                <c:pt idx="91">
                  <c:v>0.2</c:v>
                </c:pt>
                <c:pt idx="92">
                  <c:v>0.2</c:v>
                </c:pt>
                <c:pt idx="93">
                  <c:v>0.4</c:v>
                </c:pt>
                <c:pt idx="94">
                  <c:v>0.5</c:v>
                </c:pt>
                <c:pt idx="95">
                  <c:v>0.6</c:v>
                </c:pt>
                <c:pt idx="96">
                  <c:v>1.1000000000000001</c:v>
                </c:pt>
                <c:pt idx="97">
                  <c:v>1.7</c:v>
                </c:pt>
                <c:pt idx="98">
                  <c:v>2</c:v>
                </c:pt>
                <c:pt idx="99">
                  <c:v>1.5</c:v>
                </c:pt>
                <c:pt idx="100">
                  <c:v>1.9</c:v>
                </c:pt>
                <c:pt idx="101">
                  <c:v>1.4</c:v>
                </c:pt>
                <c:pt idx="102">
                  <c:v>1.3</c:v>
                </c:pt>
                <c:pt idx="103">
                  <c:v>1.3</c:v>
                </c:pt>
                <c:pt idx="104">
                  <c:v>1.5</c:v>
                </c:pt>
                <c:pt idx="105">
                  <c:v>1.6</c:v>
                </c:pt>
                <c:pt idx="106">
                  <c:v>1.4</c:v>
                </c:pt>
                <c:pt idx="107">
                  <c:v>1.5</c:v>
                </c:pt>
                <c:pt idx="108">
                  <c:v>1.3</c:v>
                </c:pt>
                <c:pt idx="109">
                  <c:v>1.3</c:v>
                </c:pt>
                <c:pt idx="110">
                  <c:v>1.1000000000000001</c:v>
                </c:pt>
                <c:pt idx="111">
                  <c:v>1.4</c:v>
                </c:pt>
                <c:pt idx="112">
                  <c:v>1.2</c:v>
                </c:pt>
                <c:pt idx="113">
                  <c:v>2</c:v>
                </c:pt>
                <c:pt idx="114">
                  <c:v>2</c:v>
                </c:pt>
                <c:pt idx="115">
                  <c:v>2.2000000000000002</c:v>
                </c:pt>
                <c:pt idx="116">
                  <c:v>2.1</c:v>
                </c:pt>
                <c:pt idx="117">
                  <c:v>2.1</c:v>
                </c:pt>
                <c:pt idx="118">
                  <c:v>2.2999999999999998</c:v>
                </c:pt>
                <c:pt idx="119">
                  <c:v>1.9</c:v>
                </c:pt>
                <c:pt idx="120">
                  <c:v>1.5</c:v>
                </c:pt>
                <c:pt idx="121">
                  <c:v>1.4</c:v>
                </c:pt>
                <c:pt idx="122">
                  <c:v>1.5</c:v>
                </c:pt>
                <c:pt idx="123">
                  <c:v>1.4</c:v>
                </c:pt>
                <c:pt idx="124">
                  <c:v>1.7</c:v>
                </c:pt>
                <c:pt idx="125">
                  <c:v>1.2</c:v>
                </c:pt>
                <c:pt idx="126">
                  <c:v>1.3</c:v>
                </c:pt>
                <c:pt idx="127">
                  <c:v>1</c:v>
                </c:pt>
                <c:pt idx="128">
                  <c:v>1</c:v>
                </c:pt>
                <c:pt idx="129">
                  <c:v>0.8</c:v>
                </c:pt>
                <c:pt idx="130">
                  <c:v>0.7</c:v>
                </c:pt>
              </c:numCache>
            </c:numRef>
          </c:val>
          <c:smooth val="0"/>
          <c:extLst xmlns:c16r2="http://schemas.microsoft.com/office/drawing/2015/06/chart">
            <c:ext xmlns:c16="http://schemas.microsoft.com/office/drawing/2014/chart" uri="{C3380CC4-5D6E-409C-BE32-E72D297353CC}">
              <c16:uniqueId val="{00000001-681A-448D-A42C-5434CEE0DB23}"/>
            </c:ext>
          </c:extLst>
        </c:ser>
        <c:ser>
          <c:idx val="2"/>
          <c:order val="2"/>
          <c:spPr>
            <a:ln w="28575" cap="rnd">
              <a:solidFill>
                <a:schemeClr val="accent3"/>
              </a:solidFill>
              <a:round/>
            </a:ln>
            <a:effectLst/>
          </c:spPr>
          <c:marker>
            <c:symbol val="none"/>
          </c:marker>
          <c:cat>
            <c:numRef>
              <c:f>אינפלציה!$I$2:$I$132</c:f>
              <c:numCache>
                <c:formatCode>m/d/yyyy</c:formatCode>
                <c:ptCount val="131"/>
                <c:pt idx="0">
                  <c:v>39813</c:v>
                </c:pt>
                <c:pt idx="1">
                  <c:v>39844</c:v>
                </c:pt>
                <c:pt idx="2">
                  <c:v>39872</c:v>
                </c:pt>
                <c:pt idx="3">
                  <c:v>39903</c:v>
                </c:pt>
                <c:pt idx="4">
                  <c:v>39933</c:v>
                </c:pt>
                <c:pt idx="5">
                  <c:v>39964</c:v>
                </c:pt>
                <c:pt idx="6">
                  <c:v>39994</c:v>
                </c:pt>
                <c:pt idx="7">
                  <c:v>40025</c:v>
                </c:pt>
                <c:pt idx="8">
                  <c:v>40056</c:v>
                </c:pt>
                <c:pt idx="9">
                  <c:v>40086</c:v>
                </c:pt>
                <c:pt idx="10">
                  <c:v>40117</c:v>
                </c:pt>
                <c:pt idx="11">
                  <c:v>40147</c:v>
                </c:pt>
                <c:pt idx="12">
                  <c:v>40178</c:v>
                </c:pt>
                <c:pt idx="13">
                  <c:v>40209</c:v>
                </c:pt>
                <c:pt idx="14">
                  <c:v>40237</c:v>
                </c:pt>
                <c:pt idx="15">
                  <c:v>40268</c:v>
                </c:pt>
                <c:pt idx="16">
                  <c:v>40298</c:v>
                </c:pt>
                <c:pt idx="17">
                  <c:v>40329</c:v>
                </c:pt>
                <c:pt idx="18">
                  <c:v>40359</c:v>
                </c:pt>
                <c:pt idx="19">
                  <c:v>40390</c:v>
                </c:pt>
                <c:pt idx="20">
                  <c:v>40421</c:v>
                </c:pt>
                <c:pt idx="21">
                  <c:v>40451</c:v>
                </c:pt>
                <c:pt idx="22">
                  <c:v>40482</c:v>
                </c:pt>
                <c:pt idx="23">
                  <c:v>40512</c:v>
                </c:pt>
                <c:pt idx="24">
                  <c:v>40543</c:v>
                </c:pt>
                <c:pt idx="25">
                  <c:v>40574</c:v>
                </c:pt>
                <c:pt idx="26">
                  <c:v>40602</c:v>
                </c:pt>
                <c:pt idx="27">
                  <c:v>40633</c:v>
                </c:pt>
                <c:pt idx="28">
                  <c:v>40663</c:v>
                </c:pt>
                <c:pt idx="29">
                  <c:v>40694</c:v>
                </c:pt>
                <c:pt idx="30">
                  <c:v>40724</c:v>
                </c:pt>
                <c:pt idx="31">
                  <c:v>40755</c:v>
                </c:pt>
                <c:pt idx="32">
                  <c:v>40786</c:v>
                </c:pt>
                <c:pt idx="33">
                  <c:v>40816</c:v>
                </c:pt>
                <c:pt idx="34">
                  <c:v>40847</c:v>
                </c:pt>
                <c:pt idx="35">
                  <c:v>40877</c:v>
                </c:pt>
                <c:pt idx="36">
                  <c:v>40908</c:v>
                </c:pt>
                <c:pt idx="37">
                  <c:v>40939</c:v>
                </c:pt>
                <c:pt idx="38">
                  <c:v>40968</c:v>
                </c:pt>
                <c:pt idx="39">
                  <c:v>40999</c:v>
                </c:pt>
                <c:pt idx="40">
                  <c:v>41029</c:v>
                </c:pt>
                <c:pt idx="41">
                  <c:v>41060</c:v>
                </c:pt>
                <c:pt idx="42">
                  <c:v>41090</c:v>
                </c:pt>
                <c:pt idx="43">
                  <c:v>41121</c:v>
                </c:pt>
                <c:pt idx="44">
                  <c:v>41152</c:v>
                </c:pt>
                <c:pt idx="45">
                  <c:v>41182</c:v>
                </c:pt>
                <c:pt idx="46">
                  <c:v>41213</c:v>
                </c:pt>
                <c:pt idx="47">
                  <c:v>41243</c:v>
                </c:pt>
                <c:pt idx="48">
                  <c:v>41274</c:v>
                </c:pt>
                <c:pt idx="49">
                  <c:v>41305</c:v>
                </c:pt>
                <c:pt idx="50">
                  <c:v>41333</c:v>
                </c:pt>
                <c:pt idx="51">
                  <c:v>41364</c:v>
                </c:pt>
                <c:pt idx="52">
                  <c:v>41394</c:v>
                </c:pt>
                <c:pt idx="53">
                  <c:v>41425</c:v>
                </c:pt>
                <c:pt idx="54">
                  <c:v>41455</c:v>
                </c:pt>
                <c:pt idx="55">
                  <c:v>41486</c:v>
                </c:pt>
                <c:pt idx="56">
                  <c:v>41517</c:v>
                </c:pt>
                <c:pt idx="57">
                  <c:v>41547</c:v>
                </c:pt>
                <c:pt idx="58">
                  <c:v>41578</c:v>
                </c:pt>
                <c:pt idx="59">
                  <c:v>41608</c:v>
                </c:pt>
                <c:pt idx="60">
                  <c:v>41639</c:v>
                </c:pt>
                <c:pt idx="61">
                  <c:v>41670</c:v>
                </c:pt>
                <c:pt idx="62">
                  <c:v>41698</c:v>
                </c:pt>
                <c:pt idx="63">
                  <c:v>41729</c:v>
                </c:pt>
                <c:pt idx="64">
                  <c:v>41759</c:v>
                </c:pt>
                <c:pt idx="65">
                  <c:v>41790</c:v>
                </c:pt>
                <c:pt idx="66">
                  <c:v>41820</c:v>
                </c:pt>
                <c:pt idx="67">
                  <c:v>41851</c:v>
                </c:pt>
                <c:pt idx="68">
                  <c:v>41882</c:v>
                </c:pt>
                <c:pt idx="69">
                  <c:v>41912</c:v>
                </c:pt>
                <c:pt idx="70">
                  <c:v>41943</c:v>
                </c:pt>
                <c:pt idx="71">
                  <c:v>41973</c:v>
                </c:pt>
                <c:pt idx="72">
                  <c:v>42004</c:v>
                </c:pt>
                <c:pt idx="73">
                  <c:v>42035</c:v>
                </c:pt>
                <c:pt idx="74">
                  <c:v>42063</c:v>
                </c:pt>
                <c:pt idx="75">
                  <c:v>42094</c:v>
                </c:pt>
                <c:pt idx="76">
                  <c:v>42124</c:v>
                </c:pt>
                <c:pt idx="77">
                  <c:v>42155</c:v>
                </c:pt>
                <c:pt idx="78">
                  <c:v>42185</c:v>
                </c:pt>
                <c:pt idx="79">
                  <c:v>42216</c:v>
                </c:pt>
                <c:pt idx="80">
                  <c:v>42247</c:v>
                </c:pt>
                <c:pt idx="81">
                  <c:v>42277</c:v>
                </c:pt>
                <c:pt idx="82">
                  <c:v>42308</c:v>
                </c:pt>
                <c:pt idx="83">
                  <c:v>42338</c:v>
                </c:pt>
                <c:pt idx="84">
                  <c:v>42369</c:v>
                </c:pt>
                <c:pt idx="85">
                  <c:v>42400</c:v>
                </c:pt>
                <c:pt idx="86">
                  <c:v>42429</c:v>
                </c:pt>
                <c:pt idx="87">
                  <c:v>42460</c:v>
                </c:pt>
                <c:pt idx="88">
                  <c:v>42490</c:v>
                </c:pt>
                <c:pt idx="89">
                  <c:v>42521</c:v>
                </c:pt>
                <c:pt idx="90">
                  <c:v>42551</c:v>
                </c:pt>
                <c:pt idx="91">
                  <c:v>42582</c:v>
                </c:pt>
                <c:pt idx="92">
                  <c:v>42613</c:v>
                </c:pt>
                <c:pt idx="93">
                  <c:v>42643</c:v>
                </c:pt>
                <c:pt idx="94">
                  <c:v>42674</c:v>
                </c:pt>
                <c:pt idx="95">
                  <c:v>42704</c:v>
                </c:pt>
                <c:pt idx="96">
                  <c:v>42735</c:v>
                </c:pt>
                <c:pt idx="97">
                  <c:v>42766</c:v>
                </c:pt>
                <c:pt idx="98">
                  <c:v>42794</c:v>
                </c:pt>
                <c:pt idx="99">
                  <c:v>42825</c:v>
                </c:pt>
                <c:pt idx="100">
                  <c:v>42855</c:v>
                </c:pt>
                <c:pt idx="101">
                  <c:v>42886</c:v>
                </c:pt>
                <c:pt idx="102">
                  <c:v>42916</c:v>
                </c:pt>
                <c:pt idx="103">
                  <c:v>42947</c:v>
                </c:pt>
                <c:pt idx="104">
                  <c:v>42978</c:v>
                </c:pt>
                <c:pt idx="105">
                  <c:v>43008</c:v>
                </c:pt>
                <c:pt idx="106">
                  <c:v>43039</c:v>
                </c:pt>
                <c:pt idx="107">
                  <c:v>43069</c:v>
                </c:pt>
                <c:pt idx="108">
                  <c:v>43100</c:v>
                </c:pt>
                <c:pt idx="109">
                  <c:v>43131</c:v>
                </c:pt>
                <c:pt idx="110">
                  <c:v>43159</c:v>
                </c:pt>
                <c:pt idx="111">
                  <c:v>43190</c:v>
                </c:pt>
                <c:pt idx="112">
                  <c:v>43220</c:v>
                </c:pt>
                <c:pt idx="113">
                  <c:v>43251</c:v>
                </c:pt>
                <c:pt idx="114">
                  <c:v>43281</c:v>
                </c:pt>
                <c:pt idx="115">
                  <c:v>43312</c:v>
                </c:pt>
                <c:pt idx="116">
                  <c:v>43343</c:v>
                </c:pt>
                <c:pt idx="117">
                  <c:v>43373</c:v>
                </c:pt>
                <c:pt idx="118">
                  <c:v>43404</c:v>
                </c:pt>
                <c:pt idx="119">
                  <c:v>43434</c:v>
                </c:pt>
                <c:pt idx="120">
                  <c:v>43465</c:v>
                </c:pt>
                <c:pt idx="121">
                  <c:v>43496</c:v>
                </c:pt>
                <c:pt idx="122">
                  <c:v>43524</c:v>
                </c:pt>
                <c:pt idx="123">
                  <c:v>43555</c:v>
                </c:pt>
                <c:pt idx="124">
                  <c:v>43585</c:v>
                </c:pt>
                <c:pt idx="125">
                  <c:v>43616</c:v>
                </c:pt>
                <c:pt idx="126">
                  <c:v>43646</c:v>
                </c:pt>
                <c:pt idx="127">
                  <c:v>43677</c:v>
                </c:pt>
                <c:pt idx="128">
                  <c:v>43708</c:v>
                </c:pt>
                <c:pt idx="129">
                  <c:v>43738</c:v>
                </c:pt>
                <c:pt idx="130">
                  <c:v>43769</c:v>
                </c:pt>
              </c:numCache>
            </c:numRef>
          </c:cat>
          <c:val>
            <c:numRef>
              <c:f>אינפלציה!$L$2:$L$132</c:f>
              <c:numCache>
                <c:formatCode>General</c:formatCode>
                <c:ptCount val="131"/>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numCache>
            </c:numRef>
          </c:val>
          <c:smooth val="0"/>
          <c:extLst xmlns:c16r2="http://schemas.microsoft.com/office/drawing/2015/06/chart">
            <c:ext xmlns:c16="http://schemas.microsoft.com/office/drawing/2014/chart" uri="{C3380CC4-5D6E-409C-BE32-E72D297353CC}">
              <c16:uniqueId val="{00000002-681A-448D-A42C-5434CEE0DB23}"/>
            </c:ext>
          </c:extLst>
        </c:ser>
        <c:dLbls>
          <c:showLegendKey val="0"/>
          <c:showVal val="0"/>
          <c:showCatName val="0"/>
          <c:showSerName val="0"/>
          <c:showPercent val="0"/>
          <c:showBubbleSize val="0"/>
        </c:dLbls>
        <c:marker val="1"/>
        <c:smooth val="0"/>
        <c:axId val="237385216"/>
        <c:axId val="217766080"/>
      </c:lineChart>
      <c:dateAx>
        <c:axId val="237385216"/>
        <c:scaling>
          <c:orientation val="minMax"/>
          <c:max val="43769"/>
          <c:min val="39903"/>
        </c:scaling>
        <c:delete val="0"/>
        <c:axPos val="b"/>
        <c:numFmt formatCode="mm/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17766080"/>
        <c:crosses val="autoZero"/>
        <c:auto val="1"/>
        <c:lblOffset val="100"/>
        <c:baseTimeUnit val="months"/>
        <c:majorUnit val="6"/>
        <c:majorTimeUnit val="months"/>
        <c:minorUnit val="6"/>
        <c:minorTimeUnit val="months"/>
      </c:dateAx>
      <c:valAx>
        <c:axId val="217766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37385216"/>
        <c:crosses val="autoZero"/>
        <c:crossBetween val="between"/>
      </c:valAx>
      <c:spPr>
        <a:noFill/>
        <a:ln>
          <a:noFill/>
        </a:ln>
        <a:effectLst>
          <a:softEdge rad="63500"/>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70682845614505E-2"/>
          <c:y val="4.9314071223677411E-2"/>
          <c:w val="0.92712573718982805"/>
          <c:h val="0.87456288473186738"/>
        </c:manualLayout>
      </c:layout>
      <c:lineChart>
        <c:grouping val="standard"/>
        <c:varyColors val="0"/>
        <c:ser>
          <c:idx val="0"/>
          <c:order val="0"/>
          <c:tx>
            <c:strRef>
              <c:f>'היצע האשראי'!$M$10</c:f>
              <c:strCache>
                <c:ptCount val="1"/>
                <c:pt idx="0">
                  <c:v>Change in Lending to Non Financial Institutions</c:v>
                </c:pt>
              </c:strCache>
            </c:strRef>
          </c:tx>
          <c:spPr>
            <a:ln w="28575" cap="rnd">
              <a:solidFill>
                <a:schemeClr val="accent1"/>
              </a:solidFill>
              <a:round/>
            </a:ln>
            <a:effectLst/>
          </c:spPr>
          <c:marker>
            <c:symbol val="none"/>
          </c:marker>
          <c:cat>
            <c:numRef>
              <c:f>'היצע האשראי'!$L$13:$L$94</c:f>
              <c:numCache>
                <c:formatCode>m/d/yyyy</c:formatCode>
                <c:ptCount val="82"/>
                <c:pt idx="0">
                  <c:v>43738</c:v>
                </c:pt>
                <c:pt idx="1">
                  <c:v>43708</c:v>
                </c:pt>
                <c:pt idx="2">
                  <c:v>43677</c:v>
                </c:pt>
                <c:pt idx="3">
                  <c:v>43646</c:v>
                </c:pt>
                <c:pt idx="4">
                  <c:v>43616</c:v>
                </c:pt>
                <c:pt idx="5">
                  <c:v>43585</c:v>
                </c:pt>
                <c:pt idx="6">
                  <c:v>43555</c:v>
                </c:pt>
                <c:pt idx="7">
                  <c:v>43524</c:v>
                </c:pt>
                <c:pt idx="8">
                  <c:v>43496</c:v>
                </c:pt>
                <c:pt idx="9">
                  <c:v>43465</c:v>
                </c:pt>
                <c:pt idx="10">
                  <c:v>43434</c:v>
                </c:pt>
                <c:pt idx="11">
                  <c:v>43404</c:v>
                </c:pt>
                <c:pt idx="12">
                  <c:v>43373</c:v>
                </c:pt>
                <c:pt idx="13">
                  <c:v>43343</c:v>
                </c:pt>
                <c:pt idx="14">
                  <c:v>43312</c:v>
                </c:pt>
                <c:pt idx="15">
                  <c:v>43281</c:v>
                </c:pt>
                <c:pt idx="16">
                  <c:v>43251</c:v>
                </c:pt>
                <c:pt idx="17">
                  <c:v>43220</c:v>
                </c:pt>
                <c:pt idx="18">
                  <c:v>43190</c:v>
                </c:pt>
                <c:pt idx="19">
                  <c:v>43159</c:v>
                </c:pt>
                <c:pt idx="20">
                  <c:v>43131</c:v>
                </c:pt>
                <c:pt idx="21">
                  <c:v>43100</c:v>
                </c:pt>
                <c:pt idx="22">
                  <c:v>43069</c:v>
                </c:pt>
                <c:pt idx="23">
                  <c:v>43039</c:v>
                </c:pt>
                <c:pt idx="24">
                  <c:v>43008</c:v>
                </c:pt>
                <c:pt idx="25">
                  <c:v>42978</c:v>
                </c:pt>
                <c:pt idx="26">
                  <c:v>42947</c:v>
                </c:pt>
                <c:pt idx="27">
                  <c:v>42916</c:v>
                </c:pt>
                <c:pt idx="28">
                  <c:v>42886</c:v>
                </c:pt>
                <c:pt idx="29">
                  <c:v>42855</c:v>
                </c:pt>
                <c:pt idx="30">
                  <c:v>42825</c:v>
                </c:pt>
                <c:pt idx="31">
                  <c:v>42794</c:v>
                </c:pt>
                <c:pt idx="32">
                  <c:v>42766</c:v>
                </c:pt>
                <c:pt idx="33">
                  <c:v>42735</c:v>
                </c:pt>
                <c:pt idx="34">
                  <c:v>42704</c:v>
                </c:pt>
                <c:pt idx="35">
                  <c:v>42674</c:v>
                </c:pt>
                <c:pt idx="36">
                  <c:v>42643</c:v>
                </c:pt>
                <c:pt idx="37">
                  <c:v>42613</c:v>
                </c:pt>
                <c:pt idx="38">
                  <c:v>42582</c:v>
                </c:pt>
                <c:pt idx="39">
                  <c:v>42551</c:v>
                </c:pt>
                <c:pt idx="40">
                  <c:v>42521</c:v>
                </c:pt>
                <c:pt idx="41">
                  <c:v>42490</c:v>
                </c:pt>
                <c:pt idx="42">
                  <c:v>42460</c:v>
                </c:pt>
                <c:pt idx="43">
                  <c:v>42429</c:v>
                </c:pt>
                <c:pt idx="44">
                  <c:v>42400</c:v>
                </c:pt>
                <c:pt idx="45">
                  <c:v>42369</c:v>
                </c:pt>
                <c:pt idx="46">
                  <c:v>42338</c:v>
                </c:pt>
                <c:pt idx="47">
                  <c:v>42308</c:v>
                </c:pt>
                <c:pt idx="48">
                  <c:v>42277</c:v>
                </c:pt>
                <c:pt idx="49">
                  <c:v>42247</c:v>
                </c:pt>
                <c:pt idx="50">
                  <c:v>42216</c:v>
                </c:pt>
                <c:pt idx="51">
                  <c:v>42185</c:v>
                </c:pt>
                <c:pt idx="52">
                  <c:v>42155</c:v>
                </c:pt>
                <c:pt idx="53">
                  <c:v>42124</c:v>
                </c:pt>
                <c:pt idx="54">
                  <c:v>42094</c:v>
                </c:pt>
                <c:pt idx="55">
                  <c:v>42063</c:v>
                </c:pt>
                <c:pt idx="56">
                  <c:v>42035</c:v>
                </c:pt>
                <c:pt idx="57">
                  <c:v>42004</c:v>
                </c:pt>
                <c:pt idx="58">
                  <c:v>41973</c:v>
                </c:pt>
                <c:pt idx="59">
                  <c:v>41943</c:v>
                </c:pt>
                <c:pt idx="60">
                  <c:v>41912</c:v>
                </c:pt>
                <c:pt idx="61">
                  <c:v>41882</c:v>
                </c:pt>
                <c:pt idx="62">
                  <c:v>41851</c:v>
                </c:pt>
                <c:pt idx="63">
                  <c:v>41820</c:v>
                </c:pt>
                <c:pt idx="64">
                  <c:v>41790</c:v>
                </c:pt>
                <c:pt idx="65">
                  <c:v>41759</c:v>
                </c:pt>
                <c:pt idx="66">
                  <c:v>41729</c:v>
                </c:pt>
                <c:pt idx="67">
                  <c:v>41698</c:v>
                </c:pt>
                <c:pt idx="68">
                  <c:v>41670</c:v>
                </c:pt>
                <c:pt idx="69">
                  <c:v>41639</c:v>
                </c:pt>
                <c:pt idx="70">
                  <c:v>41608</c:v>
                </c:pt>
                <c:pt idx="71">
                  <c:v>41578</c:v>
                </c:pt>
                <c:pt idx="72">
                  <c:v>41547</c:v>
                </c:pt>
                <c:pt idx="73">
                  <c:v>41517</c:v>
                </c:pt>
                <c:pt idx="74">
                  <c:v>41486</c:v>
                </c:pt>
                <c:pt idx="75">
                  <c:v>41455</c:v>
                </c:pt>
                <c:pt idx="76">
                  <c:v>41425</c:v>
                </c:pt>
                <c:pt idx="77">
                  <c:v>41394</c:v>
                </c:pt>
                <c:pt idx="78">
                  <c:v>41364</c:v>
                </c:pt>
                <c:pt idx="79">
                  <c:v>41333</c:v>
                </c:pt>
                <c:pt idx="80">
                  <c:v>41305</c:v>
                </c:pt>
                <c:pt idx="81">
                  <c:v>41274</c:v>
                </c:pt>
              </c:numCache>
            </c:numRef>
          </c:cat>
          <c:val>
            <c:numRef>
              <c:f>'היצע האשראי'!$M$13:$M$94</c:f>
              <c:numCache>
                <c:formatCode>0.0%</c:formatCode>
                <c:ptCount val="82"/>
                <c:pt idx="0">
                  <c:v>2.8999999999999998E-2</c:v>
                </c:pt>
                <c:pt idx="1">
                  <c:v>3.5000000000000003E-2</c:v>
                </c:pt>
                <c:pt idx="2">
                  <c:v>3.3000000000000002E-2</c:v>
                </c:pt>
                <c:pt idx="3">
                  <c:v>3.3000000000000002E-2</c:v>
                </c:pt>
                <c:pt idx="4">
                  <c:v>2.7000000000000003E-2</c:v>
                </c:pt>
                <c:pt idx="5">
                  <c:v>2.7999999999999997E-2</c:v>
                </c:pt>
                <c:pt idx="6">
                  <c:v>2.5000000000000001E-2</c:v>
                </c:pt>
                <c:pt idx="7">
                  <c:v>2.6000000000000002E-2</c:v>
                </c:pt>
                <c:pt idx="8">
                  <c:v>2.3E-2</c:v>
                </c:pt>
                <c:pt idx="9">
                  <c:v>2.8999999999999998E-2</c:v>
                </c:pt>
                <c:pt idx="10">
                  <c:v>3.1E-2</c:v>
                </c:pt>
                <c:pt idx="11">
                  <c:v>2.8999999999999998E-2</c:v>
                </c:pt>
                <c:pt idx="12">
                  <c:v>3.2000000000000001E-2</c:v>
                </c:pt>
                <c:pt idx="13">
                  <c:v>3.2000000000000001E-2</c:v>
                </c:pt>
                <c:pt idx="14">
                  <c:v>3.1E-2</c:v>
                </c:pt>
                <c:pt idx="15">
                  <c:v>2.6000000000000002E-2</c:v>
                </c:pt>
                <c:pt idx="16">
                  <c:v>2.8999999999999998E-2</c:v>
                </c:pt>
                <c:pt idx="17">
                  <c:v>2.5000000000000001E-2</c:v>
                </c:pt>
                <c:pt idx="18">
                  <c:v>2.4E-2</c:v>
                </c:pt>
                <c:pt idx="19">
                  <c:v>2.2000000000000002E-2</c:v>
                </c:pt>
                <c:pt idx="20">
                  <c:v>2.4E-2</c:v>
                </c:pt>
                <c:pt idx="21">
                  <c:v>0.02</c:v>
                </c:pt>
                <c:pt idx="22">
                  <c:v>1.8000000000000002E-2</c:v>
                </c:pt>
                <c:pt idx="23">
                  <c:v>1.8000000000000002E-2</c:v>
                </c:pt>
                <c:pt idx="24">
                  <c:v>1.4999999999999999E-2</c:v>
                </c:pt>
                <c:pt idx="25">
                  <c:v>1.3999999999999999E-2</c:v>
                </c:pt>
                <c:pt idx="26">
                  <c:v>1.2E-2</c:v>
                </c:pt>
                <c:pt idx="27">
                  <c:v>1.3000000000000001E-2</c:v>
                </c:pt>
                <c:pt idx="28">
                  <c:v>1.7000000000000001E-2</c:v>
                </c:pt>
                <c:pt idx="29">
                  <c:v>1.7000000000000001E-2</c:v>
                </c:pt>
                <c:pt idx="30">
                  <c:v>1.8000000000000002E-2</c:v>
                </c:pt>
                <c:pt idx="31">
                  <c:v>1.4999999999999999E-2</c:v>
                </c:pt>
                <c:pt idx="32">
                  <c:v>1.8000000000000002E-2</c:v>
                </c:pt>
                <c:pt idx="33">
                  <c:v>1.9E-2</c:v>
                </c:pt>
                <c:pt idx="34">
                  <c:v>1.9E-2</c:v>
                </c:pt>
                <c:pt idx="35">
                  <c:v>1.8000000000000002E-2</c:v>
                </c:pt>
                <c:pt idx="36">
                  <c:v>1.4999999999999999E-2</c:v>
                </c:pt>
                <c:pt idx="37">
                  <c:v>1.2E-2</c:v>
                </c:pt>
                <c:pt idx="38">
                  <c:v>1.3999999999999999E-2</c:v>
                </c:pt>
                <c:pt idx="39">
                  <c:v>1.3999999999999999E-2</c:v>
                </c:pt>
                <c:pt idx="40">
                  <c:v>1.3000000000000001E-2</c:v>
                </c:pt>
                <c:pt idx="41">
                  <c:v>0.01</c:v>
                </c:pt>
                <c:pt idx="42">
                  <c:v>9.0000000000000011E-3</c:v>
                </c:pt>
                <c:pt idx="43">
                  <c:v>8.0000000000000002E-3</c:v>
                </c:pt>
                <c:pt idx="44">
                  <c:v>6.0000000000000001E-3</c:v>
                </c:pt>
                <c:pt idx="45">
                  <c:v>-3.0000000000000001E-3</c:v>
                </c:pt>
                <c:pt idx="46">
                  <c:v>2E-3</c:v>
                </c:pt>
                <c:pt idx="47">
                  <c:v>-2E-3</c:v>
                </c:pt>
                <c:pt idx="48">
                  <c:v>-4.0000000000000001E-3</c:v>
                </c:pt>
                <c:pt idx="49">
                  <c:v>-1E-3</c:v>
                </c:pt>
                <c:pt idx="50">
                  <c:v>-2E-3</c:v>
                </c:pt>
                <c:pt idx="51">
                  <c:v>-6.9999999999999993E-3</c:v>
                </c:pt>
                <c:pt idx="52">
                  <c:v>-6.0000000000000001E-3</c:v>
                </c:pt>
                <c:pt idx="53">
                  <c:v>-9.0000000000000011E-3</c:v>
                </c:pt>
                <c:pt idx="54">
                  <c:v>-1.1000000000000001E-2</c:v>
                </c:pt>
                <c:pt idx="55">
                  <c:v>-1.1000000000000001E-2</c:v>
                </c:pt>
                <c:pt idx="56">
                  <c:v>-1.6E-2</c:v>
                </c:pt>
                <c:pt idx="57">
                  <c:v>-1.3999999999999999E-2</c:v>
                </c:pt>
                <c:pt idx="58">
                  <c:v>-1.7000000000000001E-2</c:v>
                </c:pt>
                <c:pt idx="59">
                  <c:v>-1.9E-2</c:v>
                </c:pt>
                <c:pt idx="60">
                  <c:v>-0.02</c:v>
                </c:pt>
                <c:pt idx="61">
                  <c:v>-2.2000000000000002E-2</c:v>
                </c:pt>
                <c:pt idx="62">
                  <c:v>-2.4E-2</c:v>
                </c:pt>
                <c:pt idx="63">
                  <c:v>-2.3E-2</c:v>
                </c:pt>
                <c:pt idx="64">
                  <c:v>-2.7000000000000003E-2</c:v>
                </c:pt>
                <c:pt idx="65">
                  <c:v>-2.7999999999999997E-2</c:v>
                </c:pt>
                <c:pt idx="66">
                  <c:v>-3.1E-2</c:v>
                </c:pt>
                <c:pt idx="67">
                  <c:v>-0.03</c:v>
                </c:pt>
                <c:pt idx="68">
                  <c:v>-0.03</c:v>
                </c:pt>
                <c:pt idx="69">
                  <c:v>-0.03</c:v>
                </c:pt>
                <c:pt idx="70">
                  <c:v>-3.7999999999999999E-2</c:v>
                </c:pt>
                <c:pt idx="71">
                  <c:v>-3.7000000000000005E-2</c:v>
                </c:pt>
                <c:pt idx="72">
                  <c:v>-3.6000000000000004E-2</c:v>
                </c:pt>
                <c:pt idx="73">
                  <c:v>-3.7999999999999999E-2</c:v>
                </c:pt>
                <c:pt idx="74">
                  <c:v>-3.7000000000000005E-2</c:v>
                </c:pt>
                <c:pt idx="75">
                  <c:v>-3.4000000000000002E-2</c:v>
                </c:pt>
                <c:pt idx="76">
                  <c:v>-3.2000000000000001E-2</c:v>
                </c:pt>
                <c:pt idx="77">
                  <c:v>-3.1E-2</c:v>
                </c:pt>
                <c:pt idx="78">
                  <c:v>-2.5000000000000001E-2</c:v>
                </c:pt>
                <c:pt idx="79">
                  <c:v>-2.6000000000000002E-2</c:v>
                </c:pt>
                <c:pt idx="80">
                  <c:v>-2.5000000000000001E-2</c:v>
                </c:pt>
                <c:pt idx="81">
                  <c:v>-2.3E-2</c:v>
                </c:pt>
              </c:numCache>
            </c:numRef>
          </c:val>
          <c:smooth val="0"/>
          <c:extLst xmlns:c16r2="http://schemas.microsoft.com/office/drawing/2015/06/chart">
            <c:ext xmlns:c16="http://schemas.microsoft.com/office/drawing/2014/chart" uri="{C3380CC4-5D6E-409C-BE32-E72D297353CC}">
              <c16:uniqueId val="{00000000-5A75-417A-AD66-31AA11A1B4C1}"/>
            </c:ext>
          </c:extLst>
        </c:ser>
        <c:ser>
          <c:idx val="1"/>
          <c:order val="1"/>
          <c:tx>
            <c:strRef>
              <c:f>'היצע האשראי'!$N$10</c:f>
              <c:strCache>
                <c:ptCount val="1"/>
                <c:pt idx="0">
                  <c:v>Change in Lending to Households</c:v>
                </c:pt>
              </c:strCache>
            </c:strRef>
          </c:tx>
          <c:spPr>
            <a:ln w="28575" cap="rnd">
              <a:solidFill>
                <a:schemeClr val="accent2"/>
              </a:solidFill>
              <a:round/>
            </a:ln>
            <a:effectLst/>
          </c:spPr>
          <c:marker>
            <c:symbol val="none"/>
          </c:marker>
          <c:cat>
            <c:numRef>
              <c:f>'היצע האשראי'!$L$13:$L$94</c:f>
              <c:numCache>
                <c:formatCode>m/d/yyyy</c:formatCode>
                <c:ptCount val="82"/>
                <c:pt idx="0">
                  <c:v>43738</c:v>
                </c:pt>
                <c:pt idx="1">
                  <c:v>43708</c:v>
                </c:pt>
                <c:pt idx="2">
                  <c:v>43677</c:v>
                </c:pt>
                <c:pt idx="3">
                  <c:v>43646</c:v>
                </c:pt>
                <c:pt idx="4">
                  <c:v>43616</c:v>
                </c:pt>
                <c:pt idx="5">
                  <c:v>43585</c:v>
                </c:pt>
                <c:pt idx="6">
                  <c:v>43555</c:v>
                </c:pt>
                <c:pt idx="7">
                  <c:v>43524</c:v>
                </c:pt>
                <c:pt idx="8">
                  <c:v>43496</c:v>
                </c:pt>
                <c:pt idx="9">
                  <c:v>43465</c:v>
                </c:pt>
                <c:pt idx="10">
                  <c:v>43434</c:v>
                </c:pt>
                <c:pt idx="11">
                  <c:v>43404</c:v>
                </c:pt>
                <c:pt idx="12">
                  <c:v>43373</c:v>
                </c:pt>
                <c:pt idx="13">
                  <c:v>43343</c:v>
                </c:pt>
                <c:pt idx="14">
                  <c:v>43312</c:v>
                </c:pt>
                <c:pt idx="15">
                  <c:v>43281</c:v>
                </c:pt>
                <c:pt idx="16">
                  <c:v>43251</c:v>
                </c:pt>
                <c:pt idx="17">
                  <c:v>43220</c:v>
                </c:pt>
                <c:pt idx="18">
                  <c:v>43190</c:v>
                </c:pt>
                <c:pt idx="19">
                  <c:v>43159</c:v>
                </c:pt>
                <c:pt idx="20">
                  <c:v>43131</c:v>
                </c:pt>
                <c:pt idx="21">
                  <c:v>43100</c:v>
                </c:pt>
                <c:pt idx="22">
                  <c:v>43069</c:v>
                </c:pt>
                <c:pt idx="23">
                  <c:v>43039</c:v>
                </c:pt>
                <c:pt idx="24">
                  <c:v>43008</c:v>
                </c:pt>
                <c:pt idx="25">
                  <c:v>42978</c:v>
                </c:pt>
                <c:pt idx="26">
                  <c:v>42947</c:v>
                </c:pt>
                <c:pt idx="27">
                  <c:v>42916</c:v>
                </c:pt>
                <c:pt idx="28">
                  <c:v>42886</c:v>
                </c:pt>
                <c:pt idx="29">
                  <c:v>42855</c:v>
                </c:pt>
                <c:pt idx="30">
                  <c:v>42825</c:v>
                </c:pt>
                <c:pt idx="31">
                  <c:v>42794</c:v>
                </c:pt>
                <c:pt idx="32">
                  <c:v>42766</c:v>
                </c:pt>
                <c:pt idx="33">
                  <c:v>42735</c:v>
                </c:pt>
                <c:pt idx="34">
                  <c:v>42704</c:v>
                </c:pt>
                <c:pt idx="35">
                  <c:v>42674</c:v>
                </c:pt>
                <c:pt idx="36">
                  <c:v>42643</c:v>
                </c:pt>
                <c:pt idx="37">
                  <c:v>42613</c:v>
                </c:pt>
                <c:pt idx="38">
                  <c:v>42582</c:v>
                </c:pt>
                <c:pt idx="39">
                  <c:v>42551</c:v>
                </c:pt>
                <c:pt idx="40">
                  <c:v>42521</c:v>
                </c:pt>
                <c:pt idx="41">
                  <c:v>42490</c:v>
                </c:pt>
                <c:pt idx="42">
                  <c:v>42460</c:v>
                </c:pt>
                <c:pt idx="43">
                  <c:v>42429</c:v>
                </c:pt>
                <c:pt idx="44">
                  <c:v>42400</c:v>
                </c:pt>
                <c:pt idx="45">
                  <c:v>42369</c:v>
                </c:pt>
                <c:pt idx="46">
                  <c:v>42338</c:v>
                </c:pt>
                <c:pt idx="47">
                  <c:v>42308</c:v>
                </c:pt>
                <c:pt idx="48">
                  <c:v>42277</c:v>
                </c:pt>
                <c:pt idx="49">
                  <c:v>42247</c:v>
                </c:pt>
                <c:pt idx="50">
                  <c:v>42216</c:v>
                </c:pt>
                <c:pt idx="51">
                  <c:v>42185</c:v>
                </c:pt>
                <c:pt idx="52">
                  <c:v>42155</c:v>
                </c:pt>
                <c:pt idx="53">
                  <c:v>42124</c:v>
                </c:pt>
                <c:pt idx="54">
                  <c:v>42094</c:v>
                </c:pt>
                <c:pt idx="55">
                  <c:v>42063</c:v>
                </c:pt>
                <c:pt idx="56">
                  <c:v>42035</c:v>
                </c:pt>
                <c:pt idx="57">
                  <c:v>42004</c:v>
                </c:pt>
                <c:pt idx="58">
                  <c:v>41973</c:v>
                </c:pt>
                <c:pt idx="59">
                  <c:v>41943</c:v>
                </c:pt>
                <c:pt idx="60">
                  <c:v>41912</c:v>
                </c:pt>
                <c:pt idx="61">
                  <c:v>41882</c:v>
                </c:pt>
                <c:pt idx="62">
                  <c:v>41851</c:v>
                </c:pt>
                <c:pt idx="63">
                  <c:v>41820</c:v>
                </c:pt>
                <c:pt idx="64">
                  <c:v>41790</c:v>
                </c:pt>
                <c:pt idx="65">
                  <c:v>41759</c:v>
                </c:pt>
                <c:pt idx="66">
                  <c:v>41729</c:v>
                </c:pt>
                <c:pt idx="67">
                  <c:v>41698</c:v>
                </c:pt>
                <c:pt idx="68">
                  <c:v>41670</c:v>
                </c:pt>
                <c:pt idx="69">
                  <c:v>41639</c:v>
                </c:pt>
                <c:pt idx="70">
                  <c:v>41608</c:v>
                </c:pt>
                <c:pt idx="71">
                  <c:v>41578</c:v>
                </c:pt>
                <c:pt idx="72">
                  <c:v>41547</c:v>
                </c:pt>
                <c:pt idx="73">
                  <c:v>41517</c:v>
                </c:pt>
                <c:pt idx="74">
                  <c:v>41486</c:v>
                </c:pt>
                <c:pt idx="75">
                  <c:v>41455</c:v>
                </c:pt>
                <c:pt idx="76">
                  <c:v>41425</c:v>
                </c:pt>
                <c:pt idx="77">
                  <c:v>41394</c:v>
                </c:pt>
                <c:pt idx="78">
                  <c:v>41364</c:v>
                </c:pt>
                <c:pt idx="79">
                  <c:v>41333</c:v>
                </c:pt>
                <c:pt idx="80">
                  <c:v>41305</c:v>
                </c:pt>
                <c:pt idx="81">
                  <c:v>41274</c:v>
                </c:pt>
              </c:numCache>
            </c:numRef>
          </c:cat>
          <c:val>
            <c:numRef>
              <c:f>'היצע האשראי'!$N$13:$N$94</c:f>
              <c:numCache>
                <c:formatCode>0.0%</c:formatCode>
                <c:ptCount val="82"/>
                <c:pt idx="0">
                  <c:v>3.2000000000000001E-2</c:v>
                </c:pt>
                <c:pt idx="1">
                  <c:v>3.3000000000000002E-2</c:v>
                </c:pt>
                <c:pt idx="2">
                  <c:v>3.2000000000000001E-2</c:v>
                </c:pt>
                <c:pt idx="3">
                  <c:v>3.2000000000000001E-2</c:v>
                </c:pt>
                <c:pt idx="4">
                  <c:v>3.1E-2</c:v>
                </c:pt>
                <c:pt idx="5">
                  <c:v>3.2000000000000001E-2</c:v>
                </c:pt>
                <c:pt idx="6">
                  <c:v>3.1E-2</c:v>
                </c:pt>
                <c:pt idx="7">
                  <c:v>3.2000000000000001E-2</c:v>
                </c:pt>
                <c:pt idx="8">
                  <c:v>3.2000000000000001E-2</c:v>
                </c:pt>
                <c:pt idx="9">
                  <c:v>0.03</c:v>
                </c:pt>
                <c:pt idx="10">
                  <c:v>3.2000000000000001E-2</c:v>
                </c:pt>
                <c:pt idx="11">
                  <c:v>3.2000000000000001E-2</c:v>
                </c:pt>
                <c:pt idx="12">
                  <c:v>3.1E-2</c:v>
                </c:pt>
                <c:pt idx="13">
                  <c:v>3.1E-2</c:v>
                </c:pt>
                <c:pt idx="14">
                  <c:v>3.3000000000000002E-2</c:v>
                </c:pt>
                <c:pt idx="15">
                  <c:v>0.03</c:v>
                </c:pt>
                <c:pt idx="16">
                  <c:v>0.03</c:v>
                </c:pt>
                <c:pt idx="17">
                  <c:v>2.8999999999999998E-2</c:v>
                </c:pt>
                <c:pt idx="18">
                  <c:v>0.03</c:v>
                </c:pt>
                <c:pt idx="19">
                  <c:v>2.8999999999999998E-2</c:v>
                </c:pt>
                <c:pt idx="20">
                  <c:v>3.1E-2</c:v>
                </c:pt>
                <c:pt idx="21">
                  <c:v>3.2000000000000001E-2</c:v>
                </c:pt>
                <c:pt idx="22">
                  <c:v>3.1E-2</c:v>
                </c:pt>
                <c:pt idx="23">
                  <c:v>3.1E-2</c:v>
                </c:pt>
                <c:pt idx="24">
                  <c:v>0.03</c:v>
                </c:pt>
                <c:pt idx="25">
                  <c:v>0.03</c:v>
                </c:pt>
                <c:pt idx="26">
                  <c:v>2.7999999999999997E-2</c:v>
                </c:pt>
                <c:pt idx="27">
                  <c:v>2.8999999999999998E-2</c:v>
                </c:pt>
                <c:pt idx="28">
                  <c:v>2.7000000000000003E-2</c:v>
                </c:pt>
                <c:pt idx="29">
                  <c:v>2.6000000000000002E-2</c:v>
                </c:pt>
                <c:pt idx="30">
                  <c:v>2.5000000000000001E-2</c:v>
                </c:pt>
                <c:pt idx="31">
                  <c:v>2.4E-2</c:v>
                </c:pt>
                <c:pt idx="32">
                  <c:v>2.3E-2</c:v>
                </c:pt>
                <c:pt idx="33">
                  <c:v>2.3E-2</c:v>
                </c:pt>
                <c:pt idx="34">
                  <c:v>2.1000000000000001E-2</c:v>
                </c:pt>
                <c:pt idx="35">
                  <c:v>1.9E-2</c:v>
                </c:pt>
                <c:pt idx="36">
                  <c:v>0.02</c:v>
                </c:pt>
                <c:pt idx="37">
                  <c:v>0.02</c:v>
                </c:pt>
                <c:pt idx="38">
                  <c:v>1.9E-2</c:v>
                </c:pt>
                <c:pt idx="39">
                  <c:v>1.9E-2</c:v>
                </c:pt>
                <c:pt idx="40">
                  <c:v>0.02</c:v>
                </c:pt>
                <c:pt idx="41">
                  <c:v>2.2000000000000002E-2</c:v>
                </c:pt>
                <c:pt idx="42">
                  <c:v>2.2000000000000002E-2</c:v>
                </c:pt>
                <c:pt idx="43">
                  <c:v>2.2000000000000002E-2</c:v>
                </c:pt>
                <c:pt idx="44">
                  <c:v>1.9E-2</c:v>
                </c:pt>
                <c:pt idx="45">
                  <c:v>1.9E-2</c:v>
                </c:pt>
                <c:pt idx="46">
                  <c:v>1.9E-2</c:v>
                </c:pt>
                <c:pt idx="47">
                  <c:v>1.8000000000000002E-2</c:v>
                </c:pt>
                <c:pt idx="48">
                  <c:v>1.6E-2</c:v>
                </c:pt>
                <c:pt idx="49">
                  <c:v>1.3999999999999999E-2</c:v>
                </c:pt>
                <c:pt idx="50">
                  <c:v>1.3000000000000001E-2</c:v>
                </c:pt>
                <c:pt idx="51">
                  <c:v>1.2E-2</c:v>
                </c:pt>
                <c:pt idx="52">
                  <c:v>0.01</c:v>
                </c:pt>
                <c:pt idx="53">
                  <c:v>0</c:v>
                </c:pt>
                <c:pt idx="54">
                  <c:v>0</c:v>
                </c:pt>
                <c:pt idx="55">
                  <c:v>-2E-3</c:v>
                </c:pt>
                <c:pt idx="56">
                  <c:v>-1E-3</c:v>
                </c:pt>
                <c:pt idx="57">
                  <c:v>-3.0000000000000001E-3</c:v>
                </c:pt>
                <c:pt idx="58">
                  <c:v>-4.0000000000000001E-3</c:v>
                </c:pt>
                <c:pt idx="59">
                  <c:v>-4.0000000000000001E-3</c:v>
                </c:pt>
                <c:pt idx="60">
                  <c:v>-5.0000000000000001E-3</c:v>
                </c:pt>
                <c:pt idx="61">
                  <c:v>-5.0000000000000001E-3</c:v>
                </c:pt>
                <c:pt idx="62">
                  <c:v>-5.0000000000000001E-3</c:v>
                </c:pt>
                <c:pt idx="63">
                  <c:v>-6.9999999999999993E-3</c:v>
                </c:pt>
                <c:pt idx="64">
                  <c:v>-6.9999999999999993E-3</c:v>
                </c:pt>
                <c:pt idx="65">
                  <c:v>0</c:v>
                </c:pt>
                <c:pt idx="66">
                  <c:v>-1E-3</c:v>
                </c:pt>
                <c:pt idx="67">
                  <c:v>-1E-3</c:v>
                </c:pt>
                <c:pt idx="68">
                  <c:v>-2E-3</c:v>
                </c:pt>
                <c:pt idx="69">
                  <c:v>-1E-3</c:v>
                </c:pt>
                <c:pt idx="70">
                  <c:v>0</c:v>
                </c:pt>
                <c:pt idx="71">
                  <c:v>1E-3</c:v>
                </c:pt>
                <c:pt idx="72">
                  <c:v>1E-3</c:v>
                </c:pt>
                <c:pt idx="73">
                  <c:v>1E-3</c:v>
                </c:pt>
                <c:pt idx="74">
                  <c:v>1E-3</c:v>
                </c:pt>
                <c:pt idx="75">
                  <c:v>1E-3</c:v>
                </c:pt>
                <c:pt idx="76">
                  <c:v>2E-3</c:v>
                </c:pt>
                <c:pt idx="77">
                  <c:v>4.0000000000000001E-3</c:v>
                </c:pt>
                <c:pt idx="78">
                  <c:v>4.0000000000000001E-3</c:v>
                </c:pt>
                <c:pt idx="79">
                  <c:v>5.0000000000000001E-3</c:v>
                </c:pt>
                <c:pt idx="80">
                  <c:v>5.0000000000000001E-3</c:v>
                </c:pt>
                <c:pt idx="81">
                  <c:v>5.0000000000000001E-3</c:v>
                </c:pt>
              </c:numCache>
            </c:numRef>
          </c:val>
          <c:smooth val="0"/>
          <c:extLst xmlns:c16r2="http://schemas.microsoft.com/office/drawing/2015/06/chart">
            <c:ext xmlns:c16="http://schemas.microsoft.com/office/drawing/2014/chart" uri="{C3380CC4-5D6E-409C-BE32-E72D297353CC}">
              <c16:uniqueId val="{00000001-5A75-417A-AD66-31AA11A1B4C1}"/>
            </c:ext>
          </c:extLst>
        </c:ser>
        <c:ser>
          <c:idx val="2"/>
          <c:order val="2"/>
          <c:tx>
            <c:strRef>
              <c:f>'היצע האשראי'!$O$10</c:f>
              <c:strCache>
                <c:ptCount val="1"/>
                <c:pt idx="0">
                  <c:v> M3 Money Supply Growth</c:v>
                </c:pt>
              </c:strCache>
            </c:strRef>
          </c:tx>
          <c:spPr>
            <a:ln w="28575" cap="rnd">
              <a:solidFill>
                <a:schemeClr val="accent3"/>
              </a:solidFill>
              <a:round/>
            </a:ln>
            <a:effectLst/>
          </c:spPr>
          <c:marker>
            <c:symbol val="none"/>
          </c:marker>
          <c:cat>
            <c:numRef>
              <c:f>'היצע האשראי'!$L$13:$L$94</c:f>
              <c:numCache>
                <c:formatCode>m/d/yyyy</c:formatCode>
                <c:ptCount val="82"/>
                <c:pt idx="0">
                  <c:v>43738</c:v>
                </c:pt>
                <c:pt idx="1">
                  <c:v>43708</c:v>
                </c:pt>
                <c:pt idx="2">
                  <c:v>43677</c:v>
                </c:pt>
                <c:pt idx="3">
                  <c:v>43646</c:v>
                </c:pt>
                <c:pt idx="4">
                  <c:v>43616</c:v>
                </c:pt>
                <c:pt idx="5">
                  <c:v>43585</c:v>
                </c:pt>
                <c:pt idx="6">
                  <c:v>43555</c:v>
                </c:pt>
                <c:pt idx="7">
                  <c:v>43524</c:v>
                </c:pt>
                <c:pt idx="8">
                  <c:v>43496</c:v>
                </c:pt>
                <c:pt idx="9">
                  <c:v>43465</c:v>
                </c:pt>
                <c:pt idx="10">
                  <c:v>43434</c:v>
                </c:pt>
                <c:pt idx="11">
                  <c:v>43404</c:v>
                </c:pt>
                <c:pt idx="12">
                  <c:v>43373</c:v>
                </c:pt>
                <c:pt idx="13">
                  <c:v>43343</c:v>
                </c:pt>
                <c:pt idx="14">
                  <c:v>43312</c:v>
                </c:pt>
                <c:pt idx="15">
                  <c:v>43281</c:v>
                </c:pt>
                <c:pt idx="16">
                  <c:v>43251</c:v>
                </c:pt>
                <c:pt idx="17">
                  <c:v>43220</c:v>
                </c:pt>
                <c:pt idx="18">
                  <c:v>43190</c:v>
                </c:pt>
                <c:pt idx="19">
                  <c:v>43159</c:v>
                </c:pt>
                <c:pt idx="20">
                  <c:v>43131</c:v>
                </c:pt>
                <c:pt idx="21">
                  <c:v>43100</c:v>
                </c:pt>
                <c:pt idx="22">
                  <c:v>43069</c:v>
                </c:pt>
                <c:pt idx="23">
                  <c:v>43039</c:v>
                </c:pt>
                <c:pt idx="24">
                  <c:v>43008</c:v>
                </c:pt>
                <c:pt idx="25">
                  <c:v>42978</c:v>
                </c:pt>
                <c:pt idx="26">
                  <c:v>42947</c:v>
                </c:pt>
                <c:pt idx="27">
                  <c:v>42916</c:v>
                </c:pt>
                <c:pt idx="28">
                  <c:v>42886</c:v>
                </c:pt>
                <c:pt idx="29">
                  <c:v>42855</c:v>
                </c:pt>
                <c:pt idx="30">
                  <c:v>42825</c:v>
                </c:pt>
                <c:pt idx="31">
                  <c:v>42794</c:v>
                </c:pt>
                <c:pt idx="32">
                  <c:v>42766</c:v>
                </c:pt>
                <c:pt idx="33">
                  <c:v>42735</c:v>
                </c:pt>
                <c:pt idx="34">
                  <c:v>42704</c:v>
                </c:pt>
                <c:pt idx="35">
                  <c:v>42674</c:v>
                </c:pt>
                <c:pt idx="36">
                  <c:v>42643</c:v>
                </c:pt>
                <c:pt idx="37">
                  <c:v>42613</c:v>
                </c:pt>
                <c:pt idx="38">
                  <c:v>42582</c:v>
                </c:pt>
                <c:pt idx="39">
                  <c:v>42551</c:v>
                </c:pt>
                <c:pt idx="40">
                  <c:v>42521</c:v>
                </c:pt>
                <c:pt idx="41">
                  <c:v>42490</c:v>
                </c:pt>
                <c:pt idx="42">
                  <c:v>42460</c:v>
                </c:pt>
                <c:pt idx="43">
                  <c:v>42429</c:v>
                </c:pt>
                <c:pt idx="44">
                  <c:v>42400</c:v>
                </c:pt>
                <c:pt idx="45">
                  <c:v>42369</c:v>
                </c:pt>
                <c:pt idx="46">
                  <c:v>42338</c:v>
                </c:pt>
                <c:pt idx="47">
                  <c:v>42308</c:v>
                </c:pt>
                <c:pt idx="48">
                  <c:v>42277</c:v>
                </c:pt>
                <c:pt idx="49">
                  <c:v>42247</c:v>
                </c:pt>
                <c:pt idx="50">
                  <c:v>42216</c:v>
                </c:pt>
                <c:pt idx="51">
                  <c:v>42185</c:v>
                </c:pt>
                <c:pt idx="52">
                  <c:v>42155</c:v>
                </c:pt>
                <c:pt idx="53">
                  <c:v>42124</c:v>
                </c:pt>
                <c:pt idx="54">
                  <c:v>42094</c:v>
                </c:pt>
                <c:pt idx="55">
                  <c:v>42063</c:v>
                </c:pt>
                <c:pt idx="56">
                  <c:v>42035</c:v>
                </c:pt>
                <c:pt idx="57">
                  <c:v>42004</c:v>
                </c:pt>
                <c:pt idx="58">
                  <c:v>41973</c:v>
                </c:pt>
                <c:pt idx="59">
                  <c:v>41943</c:v>
                </c:pt>
                <c:pt idx="60">
                  <c:v>41912</c:v>
                </c:pt>
                <c:pt idx="61">
                  <c:v>41882</c:v>
                </c:pt>
                <c:pt idx="62">
                  <c:v>41851</c:v>
                </c:pt>
                <c:pt idx="63">
                  <c:v>41820</c:v>
                </c:pt>
                <c:pt idx="64">
                  <c:v>41790</c:v>
                </c:pt>
                <c:pt idx="65">
                  <c:v>41759</c:v>
                </c:pt>
                <c:pt idx="66">
                  <c:v>41729</c:v>
                </c:pt>
                <c:pt idx="67">
                  <c:v>41698</c:v>
                </c:pt>
                <c:pt idx="68">
                  <c:v>41670</c:v>
                </c:pt>
                <c:pt idx="69">
                  <c:v>41639</c:v>
                </c:pt>
                <c:pt idx="70">
                  <c:v>41608</c:v>
                </c:pt>
                <c:pt idx="71">
                  <c:v>41578</c:v>
                </c:pt>
                <c:pt idx="72">
                  <c:v>41547</c:v>
                </c:pt>
                <c:pt idx="73">
                  <c:v>41517</c:v>
                </c:pt>
                <c:pt idx="74">
                  <c:v>41486</c:v>
                </c:pt>
                <c:pt idx="75">
                  <c:v>41455</c:v>
                </c:pt>
                <c:pt idx="76">
                  <c:v>41425</c:v>
                </c:pt>
                <c:pt idx="77">
                  <c:v>41394</c:v>
                </c:pt>
                <c:pt idx="78">
                  <c:v>41364</c:v>
                </c:pt>
                <c:pt idx="79">
                  <c:v>41333</c:v>
                </c:pt>
                <c:pt idx="80">
                  <c:v>41305</c:v>
                </c:pt>
                <c:pt idx="81">
                  <c:v>41274</c:v>
                </c:pt>
              </c:numCache>
            </c:numRef>
          </c:cat>
          <c:val>
            <c:numRef>
              <c:f>'היצע האשראי'!$O$13:$O$94</c:f>
              <c:numCache>
                <c:formatCode>0.0%</c:formatCode>
                <c:ptCount val="82"/>
                <c:pt idx="0">
                  <c:v>5.5E-2</c:v>
                </c:pt>
                <c:pt idx="1">
                  <c:v>5.7999999999999996E-2</c:v>
                </c:pt>
                <c:pt idx="2">
                  <c:v>5.0999999999999997E-2</c:v>
                </c:pt>
                <c:pt idx="3">
                  <c:v>4.4999999999999998E-2</c:v>
                </c:pt>
                <c:pt idx="4">
                  <c:v>4.8000000000000001E-2</c:v>
                </c:pt>
                <c:pt idx="5">
                  <c:v>4.7E-2</c:v>
                </c:pt>
                <c:pt idx="6">
                  <c:v>4.5999999999999999E-2</c:v>
                </c:pt>
                <c:pt idx="7">
                  <c:v>4.0999999999999995E-2</c:v>
                </c:pt>
                <c:pt idx="8">
                  <c:v>3.7000000000000005E-2</c:v>
                </c:pt>
                <c:pt idx="9">
                  <c:v>4.0999999999999995E-2</c:v>
                </c:pt>
                <c:pt idx="10">
                  <c:v>3.7999999999999999E-2</c:v>
                </c:pt>
                <c:pt idx="11">
                  <c:v>3.9E-2</c:v>
                </c:pt>
                <c:pt idx="12">
                  <c:v>3.6000000000000004E-2</c:v>
                </c:pt>
                <c:pt idx="13">
                  <c:v>3.5000000000000003E-2</c:v>
                </c:pt>
                <c:pt idx="14">
                  <c:v>0.04</c:v>
                </c:pt>
                <c:pt idx="15">
                  <c:v>4.4000000000000004E-2</c:v>
                </c:pt>
                <c:pt idx="16">
                  <c:v>0.04</c:v>
                </c:pt>
                <c:pt idx="17">
                  <c:v>3.7999999999999999E-2</c:v>
                </c:pt>
                <c:pt idx="18">
                  <c:v>3.6000000000000004E-2</c:v>
                </c:pt>
                <c:pt idx="19">
                  <c:v>4.2000000000000003E-2</c:v>
                </c:pt>
                <c:pt idx="20">
                  <c:v>4.5999999999999999E-2</c:v>
                </c:pt>
                <c:pt idx="21">
                  <c:v>4.7E-2</c:v>
                </c:pt>
                <c:pt idx="22">
                  <c:v>4.9000000000000002E-2</c:v>
                </c:pt>
                <c:pt idx="23">
                  <c:v>0.05</c:v>
                </c:pt>
                <c:pt idx="24">
                  <c:v>5.0999999999999997E-2</c:v>
                </c:pt>
                <c:pt idx="25">
                  <c:v>5.0999999999999997E-2</c:v>
                </c:pt>
                <c:pt idx="26">
                  <c:v>4.5999999999999999E-2</c:v>
                </c:pt>
                <c:pt idx="27">
                  <c:v>4.9000000000000002E-2</c:v>
                </c:pt>
                <c:pt idx="28">
                  <c:v>4.9000000000000002E-2</c:v>
                </c:pt>
                <c:pt idx="29">
                  <c:v>4.9000000000000002E-2</c:v>
                </c:pt>
                <c:pt idx="30">
                  <c:v>5.2999999999999999E-2</c:v>
                </c:pt>
                <c:pt idx="31">
                  <c:v>4.5999999999999999E-2</c:v>
                </c:pt>
                <c:pt idx="32">
                  <c:v>4.8000000000000001E-2</c:v>
                </c:pt>
                <c:pt idx="33">
                  <c:v>0.05</c:v>
                </c:pt>
                <c:pt idx="34">
                  <c:v>4.7E-2</c:v>
                </c:pt>
                <c:pt idx="35">
                  <c:v>4.4999999999999998E-2</c:v>
                </c:pt>
                <c:pt idx="36">
                  <c:v>0.05</c:v>
                </c:pt>
                <c:pt idx="37">
                  <c:v>4.9000000000000002E-2</c:v>
                </c:pt>
                <c:pt idx="38">
                  <c:v>5.0999999999999997E-2</c:v>
                </c:pt>
                <c:pt idx="39">
                  <c:v>5.0999999999999997E-2</c:v>
                </c:pt>
                <c:pt idx="40">
                  <c:v>4.9000000000000002E-2</c:v>
                </c:pt>
                <c:pt idx="41">
                  <c:v>4.8000000000000001E-2</c:v>
                </c:pt>
                <c:pt idx="42">
                  <c:v>5.0999999999999997E-2</c:v>
                </c:pt>
                <c:pt idx="43">
                  <c:v>5.0999999999999997E-2</c:v>
                </c:pt>
                <c:pt idx="44">
                  <c:v>5.0999999999999997E-2</c:v>
                </c:pt>
                <c:pt idx="45">
                  <c:v>4.7E-2</c:v>
                </c:pt>
                <c:pt idx="46">
                  <c:v>4.9000000000000002E-2</c:v>
                </c:pt>
                <c:pt idx="47">
                  <c:v>5.2000000000000005E-2</c:v>
                </c:pt>
                <c:pt idx="48">
                  <c:v>4.7E-2</c:v>
                </c:pt>
                <c:pt idx="49">
                  <c:v>4.8000000000000001E-2</c:v>
                </c:pt>
                <c:pt idx="50">
                  <c:v>4.9000000000000002E-2</c:v>
                </c:pt>
                <c:pt idx="51">
                  <c:v>4.5999999999999999E-2</c:v>
                </c:pt>
                <c:pt idx="52">
                  <c:v>4.8000000000000001E-2</c:v>
                </c:pt>
                <c:pt idx="53">
                  <c:v>5.2000000000000005E-2</c:v>
                </c:pt>
                <c:pt idx="54">
                  <c:v>4.2999999999999997E-2</c:v>
                </c:pt>
                <c:pt idx="55">
                  <c:v>0.04</c:v>
                </c:pt>
                <c:pt idx="56">
                  <c:v>3.7999999999999999E-2</c:v>
                </c:pt>
                <c:pt idx="57">
                  <c:v>3.7999999999999999E-2</c:v>
                </c:pt>
                <c:pt idx="58">
                  <c:v>3.1E-2</c:v>
                </c:pt>
                <c:pt idx="59">
                  <c:v>2.4E-2</c:v>
                </c:pt>
                <c:pt idx="60">
                  <c:v>2.3E-2</c:v>
                </c:pt>
                <c:pt idx="61">
                  <c:v>0.02</c:v>
                </c:pt>
                <c:pt idx="62">
                  <c:v>1.9E-2</c:v>
                </c:pt>
                <c:pt idx="63">
                  <c:v>1.7000000000000001E-2</c:v>
                </c:pt>
                <c:pt idx="64">
                  <c:v>1.2E-2</c:v>
                </c:pt>
                <c:pt idx="65">
                  <c:v>8.0000000000000002E-3</c:v>
                </c:pt>
                <c:pt idx="66">
                  <c:v>1.1000000000000001E-2</c:v>
                </c:pt>
                <c:pt idx="67">
                  <c:v>1.2E-2</c:v>
                </c:pt>
                <c:pt idx="68">
                  <c:v>1.1000000000000001E-2</c:v>
                </c:pt>
                <c:pt idx="69">
                  <c:v>0.01</c:v>
                </c:pt>
                <c:pt idx="70">
                  <c:v>1.4999999999999999E-2</c:v>
                </c:pt>
                <c:pt idx="71">
                  <c:v>1.4999999999999999E-2</c:v>
                </c:pt>
                <c:pt idx="72">
                  <c:v>0.02</c:v>
                </c:pt>
                <c:pt idx="73">
                  <c:v>2.3E-2</c:v>
                </c:pt>
                <c:pt idx="74">
                  <c:v>0.02</c:v>
                </c:pt>
                <c:pt idx="75">
                  <c:v>2.3E-2</c:v>
                </c:pt>
                <c:pt idx="76">
                  <c:v>2.7000000000000003E-2</c:v>
                </c:pt>
                <c:pt idx="77">
                  <c:v>0.03</c:v>
                </c:pt>
                <c:pt idx="78">
                  <c:v>2.5000000000000001E-2</c:v>
                </c:pt>
                <c:pt idx="79">
                  <c:v>0.03</c:v>
                </c:pt>
                <c:pt idx="80">
                  <c:v>3.4000000000000002E-2</c:v>
                </c:pt>
                <c:pt idx="81">
                  <c:v>3.6000000000000004E-2</c:v>
                </c:pt>
              </c:numCache>
            </c:numRef>
          </c:val>
          <c:smooth val="0"/>
          <c:extLst xmlns:c16r2="http://schemas.microsoft.com/office/drawing/2015/06/chart">
            <c:ext xmlns:c16="http://schemas.microsoft.com/office/drawing/2014/chart" uri="{C3380CC4-5D6E-409C-BE32-E72D297353CC}">
              <c16:uniqueId val="{00000002-5A75-417A-AD66-31AA11A1B4C1}"/>
            </c:ext>
          </c:extLst>
        </c:ser>
        <c:dLbls>
          <c:showLegendKey val="0"/>
          <c:showVal val="0"/>
          <c:showCatName val="0"/>
          <c:showSerName val="0"/>
          <c:showPercent val="0"/>
          <c:showBubbleSize val="0"/>
        </c:dLbls>
        <c:marker val="1"/>
        <c:smooth val="0"/>
        <c:axId val="237645824"/>
        <c:axId val="227238464"/>
      </c:lineChart>
      <c:dateAx>
        <c:axId val="237645824"/>
        <c:scaling>
          <c:orientation val="minMax"/>
          <c:max val="43769"/>
          <c:min val="41487"/>
        </c:scaling>
        <c:delete val="0"/>
        <c:axPos val="b"/>
        <c:numFmt formatCode="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238464"/>
        <c:crosses val="autoZero"/>
        <c:auto val="1"/>
        <c:lblOffset val="100"/>
        <c:baseTimeUnit val="months"/>
        <c:majorUnit val="6"/>
        <c:majorTimeUnit val="months"/>
        <c:minorUnit val="6"/>
        <c:minorTimeUnit val="months"/>
      </c:dateAx>
      <c:valAx>
        <c:axId val="2272384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376458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'תשואת אג"ח 10 שנים'!$K$2</c:f>
              <c:strCache>
                <c:ptCount val="1"/>
                <c:pt idx="0">
                  <c:v>Germany</c:v>
                </c:pt>
              </c:strCache>
            </c:strRef>
          </c:tx>
          <c:spPr>
            <a:ln w="28575" cap="rnd">
              <a:solidFill>
                <a:schemeClr val="accent1"/>
              </a:solidFill>
              <a:round/>
            </a:ln>
            <a:effectLst/>
          </c:spPr>
          <c:marker>
            <c:symbol val="none"/>
          </c:marker>
          <c:cat>
            <c:numRef>
              <c:f>'תשואת אג"ח 10 שנים'!$A$3:$A$2810</c:f>
              <c:numCache>
                <c:formatCode>m/d/yyyy</c:formatCode>
                <c:ptCount val="2808"/>
                <c:pt idx="0">
                  <c:v>39813</c:v>
                </c:pt>
                <c:pt idx="1">
                  <c:v>39814</c:v>
                </c:pt>
                <c:pt idx="2">
                  <c:v>39815</c:v>
                </c:pt>
                <c:pt idx="3">
                  <c:v>39818</c:v>
                </c:pt>
                <c:pt idx="4">
                  <c:v>39819</c:v>
                </c:pt>
                <c:pt idx="5">
                  <c:v>39820</c:v>
                </c:pt>
                <c:pt idx="6">
                  <c:v>39821</c:v>
                </c:pt>
                <c:pt idx="7">
                  <c:v>39822</c:v>
                </c:pt>
                <c:pt idx="8">
                  <c:v>39825</c:v>
                </c:pt>
                <c:pt idx="9">
                  <c:v>39826</c:v>
                </c:pt>
                <c:pt idx="10">
                  <c:v>39827</c:v>
                </c:pt>
                <c:pt idx="11">
                  <c:v>39828</c:v>
                </c:pt>
                <c:pt idx="12">
                  <c:v>39829</c:v>
                </c:pt>
                <c:pt idx="13">
                  <c:v>39832</c:v>
                </c:pt>
                <c:pt idx="14">
                  <c:v>39833</c:v>
                </c:pt>
                <c:pt idx="15">
                  <c:v>39834</c:v>
                </c:pt>
                <c:pt idx="16">
                  <c:v>39835</c:v>
                </c:pt>
                <c:pt idx="17">
                  <c:v>39836</c:v>
                </c:pt>
                <c:pt idx="18">
                  <c:v>39839</c:v>
                </c:pt>
                <c:pt idx="19">
                  <c:v>39840</c:v>
                </c:pt>
                <c:pt idx="20">
                  <c:v>39841</c:v>
                </c:pt>
                <c:pt idx="21">
                  <c:v>39842</c:v>
                </c:pt>
                <c:pt idx="22">
                  <c:v>39843</c:v>
                </c:pt>
                <c:pt idx="23">
                  <c:v>39846</c:v>
                </c:pt>
                <c:pt idx="24">
                  <c:v>39847</c:v>
                </c:pt>
                <c:pt idx="25">
                  <c:v>39848</c:v>
                </c:pt>
                <c:pt idx="26">
                  <c:v>39849</c:v>
                </c:pt>
                <c:pt idx="27">
                  <c:v>39850</c:v>
                </c:pt>
                <c:pt idx="28">
                  <c:v>39853</c:v>
                </c:pt>
                <c:pt idx="29">
                  <c:v>39854</c:v>
                </c:pt>
                <c:pt idx="30">
                  <c:v>39855</c:v>
                </c:pt>
                <c:pt idx="31">
                  <c:v>39856</c:v>
                </c:pt>
                <c:pt idx="32">
                  <c:v>39857</c:v>
                </c:pt>
                <c:pt idx="33">
                  <c:v>39860</c:v>
                </c:pt>
                <c:pt idx="34">
                  <c:v>39861</c:v>
                </c:pt>
                <c:pt idx="35">
                  <c:v>39862</c:v>
                </c:pt>
                <c:pt idx="36">
                  <c:v>39863</c:v>
                </c:pt>
                <c:pt idx="37">
                  <c:v>39864</c:v>
                </c:pt>
                <c:pt idx="38">
                  <c:v>39867</c:v>
                </c:pt>
                <c:pt idx="39">
                  <c:v>39868</c:v>
                </c:pt>
                <c:pt idx="40">
                  <c:v>39869</c:v>
                </c:pt>
                <c:pt idx="41">
                  <c:v>39870</c:v>
                </c:pt>
                <c:pt idx="42">
                  <c:v>39871</c:v>
                </c:pt>
                <c:pt idx="43">
                  <c:v>39874</c:v>
                </c:pt>
                <c:pt idx="44">
                  <c:v>39875</c:v>
                </c:pt>
                <c:pt idx="45">
                  <c:v>39876</c:v>
                </c:pt>
                <c:pt idx="46">
                  <c:v>39877</c:v>
                </c:pt>
                <c:pt idx="47">
                  <c:v>39878</c:v>
                </c:pt>
                <c:pt idx="48">
                  <c:v>39881</c:v>
                </c:pt>
                <c:pt idx="49">
                  <c:v>39882</c:v>
                </c:pt>
                <c:pt idx="50">
                  <c:v>39883</c:v>
                </c:pt>
                <c:pt idx="51">
                  <c:v>39884</c:v>
                </c:pt>
                <c:pt idx="52">
                  <c:v>39885</c:v>
                </c:pt>
                <c:pt idx="53">
                  <c:v>39888</c:v>
                </c:pt>
                <c:pt idx="54">
                  <c:v>39889</c:v>
                </c:pt>
                <c:pt idx="55">
                  <c:v>39890</c:v>
                </c:pt>
                <c:pt idx="56">
                  <c:v>39891</c:v>
                </c:pt>
                <c:pt idx="57">
                  <c:v>39892</c:v>
                </c:pt>
                <c:pt idx="58">
                  <c:v>39895</c:v>
                </c:pt>
                <c:pt idx="59">
                  <c:v>39896</c:v>
                </c:pt>
                <c:pt idx="60">
                  <c:v>39897</c:v>
                </c:pt>
                <c:pt idx="61">
                  <c:v>39898</c:v>
                </c:pt>
                <c:pt idx="62">
                  <c:v>39899</c:v>
                </c:pt>
                <c:pt idx="63">
                  <c:v>39902</c:v>
                </c:pt>
                <c:pt idx="64">
                  <c:v>39903</c:v>
                </c:pt>
                <c:pt idx="65">
                  <c:v>39904</c:v>
                </c:pt>
                <c:pt idx="66">
                  <c:v>39905</c:v>
                </c:pt>
                <c:pt idx="67">
                  <c:v>39906</c:v>
                </c:pt>
                <c:pt idx="68">
                  <c:v>39909</c:v>
                </c:pt>
                <c:pt idx="69">
                  <c:v>39910</c:v>
                </c:pt>
                <c:pt idx="70">
                  <c:v>39911</c:v>
                </c:pt>
                <c:pt idx="71">
                  <c:v>39912</c:v>
                </c:pt>
                <c:pt idx="72">
                  <c:v>39913</c:v>
                </c:pt>
                <c:pt idx="73">
                  <c:v>39916</c:v>
                </c:pt>
                <c:pt idx="74">
                  <c:v>39917</c:v>
                </c:pt>
                <c:pt idx="75">
                  <c:v>39918</c:v>
                </c:pt>
                <c:pt idx="76">
                  <c:v>39919</c:v>
                </c:pt>
                <c:pt idx="77">
                  <c:v>39920</c:v>
                </c:pt>
                <c:pt idx="78">
                  <c:v>39923</c:v>
                </c:pt>
                <c:pt idx="79">
                  <c:v>39924</c:v>
                </c:pt>
                <c:pt idx="80">
                  <c:v>39925</c:v>
                </c:pt>
                <c:pt idx="81">
                  <c:v>39926</c:v>
                </c:pt>
                <c:pt idx="82">
                  <c:v>39927</c:v>
                </c:pt>
                <c:pt idx="83">
                  <c:v>39930</c:v>
                </c:pt>
                <c:pt idx="84">
                  <c:v>39931</c:v>
                </c:pt>
                <c:pt idx="85">
                  <c:v>39932</c:v>
                </c:pt>
                <c:pt idx="86">
                  <c:v>39933</c:v>
                </c:pt>
                <c:pt idx="87">
                  <c:v>39934</c:v>
                </c:pt>
                <c:pt idx="88">
                  <c:v>39937</c:v>
                </c:pt>
                <c:pt idx="89">
                  <c:v>39938</c:v>
                </c:pt>
                <c:pt idx="90">
                  <c:v>39939</c:v>
                </c:pt>
                <c:pt idx="91">
                  <c:v>39940</c:v>
                </c:pt>
                <c:pt idx="92">
                  <c:v>39941</c:v>
                </c:pt>
                <c:pt idx="93">
                  <c:v>39944</c:v>
                </c:pt>
                <c:pt idx="94">
                  <c:v>39945</c:v>
                </c:pt>
                <c:pt idx="95">
                  <c:v>39946</c:v>
                </c:pt>
                <c:pt idx="96">
                  <c:v>39947</c:v>
                </c:pt>
                <c:pt idx="97">
                  <c:v>39948</c:v>
                </c:pt>
                <c:pt idx="98">
                  <c:v>39951</c:v>
                </c:pt>
                <c:pt idx="99">
                  <c:v>39952</c:v>
                </c:pt>
                <c:pt idx="100">
                  <c:v>39953</c:v>
                </c:pt>
                <c:pt idx="101">
                  <c:v>39954</c:v>
                </c:pt>
                <c:pt idx="102">
                  <c:v>39955</c:v>
                </c:pt>
                <c:pt idx="103">
                  <c:v>39958</c:v>
                </c:pt>
                <c:pt idx="104">
                  <c:v>39959</c:v>
                </c:pt>
                <c:pt idx="105">
                  <c:v>39960</c:v>
                </c:pt>
                <c:pt idx="106">
                  <c:v>39961</c:v>
                </c:pt>
                <c:pt idx="107">
                  <c:v>39962</c:v>
                </c:pt>
                <c:pt idx="108">
                  <c:v>39965</c:v>
                </c:pt>
                <c:pt idx="109">
                  <c:v>39966</c:v>
                </c:pt>
                <c:pt idx="110">
                  <c:v>39967</c:v>
                </c:pt>
                <c:pt idx="111">
                  <c:v>39968</c:v>
                </c:pt>
                <c:pt idx="112">
                  <c:v>39969</c:v>
                </c:pt>
                <c:pt idx="113">
                  <c:v>39972</c:v>
                </c:pt>
                <c:pt idx="114">
                  <c:v>39973</c:v>
                </c:pt>
                <c:pt idx="115">
                  <c:v>39974</c:v>
                </c:pt>
                <c:pt idx="116">
                  <c:v>39975</c:v>
                </c:pt>
                <c:pt idx="117">
                  <c:v>39976</c:v>
                </c:pt>
                <c:pt idx="118">
                  <c:v>39979</c:v>
                </c:pt>
                <c:pt idx="119">
                  <c:v>39980</c:v>
                </c:pt>
                <c:pt idx="120">
                  <c:v>39981</c:v>
                </c:pt>
                <c:pt idx="121">
                  <c:v>39982</c:v>
                </c:pt>
                <c:pt idx="122">
                  <c:v>39983</c:v>
                </c:pt>
                <c:pt idx="123">
                  <c:v>39986</c:v>
                </c:pt>
                <c:pt idx="124">
                  <c:v>39987</c:v>
                </c:pt>
                <c:pt idx="125">
                  <c:v>39988</c:v>
                </c:pt>
                <c:pt idx="126">
                  <c:v>39989</c:v>
                </c:pt>
                <c:pt idx="127">
                  <c:v>39990</c:v>
                </c:pt>
                <c:pt idx="128">
                  <c:v>39993</c:v>
                </c:pt>
                <c:pt idx="129">
                  <c:v>39994</c:v>
                </c:pt>
                <c:pt idx="130">
                  <c:v>39995</c:v>
                </c:pt>
                <c:pt idx="131">
                  <c:v>39996</c:v>
                </c:pt>
                <c:pt idx="132">
                  <c:v>39997</c:v>
                </c:pt>
                <c:pt idx="133">
                  <c:v>40000</c:v>
                </c:pt>
                <c:pt idx="134">
                  <c:v>40001</c:v>
                </c:pt>
                <c:pt idx="135">
                  <c:v>40002</c:v>
                </c:pt>
                <c:pt idx="136">
                  <c:v>40003</c:v>
                </c:pt>
                <c:pt idx="137">
                  <c:v>40004</c:v>
                </c:pt>
                <c:pt idx="138">
                  <c:v>40007</c:v>
                </c:pt>
                <c:pt idx="139">
                  <c:v>40008</c:v>
                </c:pt>
                <c:pt idx="140">
                  <c:v>40009</c:v>
                </c:pt>
                <c:pt idx="141">
                  <c:v>40010</c:v>
                </c:pt>
                <c:pt idx="142">
                  <c:v>40011</c:v>
                </c:pt>
                <c:pt idx="143">
                  <c:v>40014</c:v>
                </c:pt>
                <c:pt idx="144">
                  <c:v>40015</c:v>
                </c:pt>
                <c:pt idx="145">
                  <c:v>40016</c:v>
                </c:pt>
                <c:pt idx="146">
                  <c:v>40017</c:v>
                </c:pt>
                <c:pt idx="147">
                  <c:v>40018</c:v>
                </c:pt>
                <c:pt idx="148">
                  <c:v>40021</c:v>
                </c:pt>
                <c:pt idx="149">
                  <c:v>40022</c:v>
                </c:pt>
                <c:pt idx="150">
                  <c:v>40023</c:v>
                </c:pt>
                <c:pt idx="151">
                  <c:v>40024</c:v>
                </c:pt>
                <c:pt idx="152">
                  <c:v>40025</c:v>
                </c:pt>
                <c:pt idx="153">
                  <c:v>40028</c:v>
                </c:pt>
                <c:pt idx="154">
                  <c:v>40029</c:v>
                </c:pt>
                <c:pt idx="155">
                  <c:v>40030</c:v>
                </c:pt>
                <c:pt idx="156">
                  <c:v>40031</c:v>
                </c:pt>
                <c:pt idx="157">
                  <c:v>40032</c:v>
                </c:pt>
                <c:pt idx="158">
                  <c:v>40035</c:v>
                </c:pt>
                <c:pt idx="159">
                  <c:v>40036</c:v>
                </c:pt>
                <c:pt idx="160">
                  <c:v>40037</c:v>
                </c:pt>
                <c:pt idx="161">
                  <c:v>40038</c:v>
                </c:pt>
                <c:pt idx="162">
                  <c:v>40039</c:v>
                </c:pt>
                <c:pt idx="163">
                  <c:v>40042</c:v>
                </c:pt>
                <c:pt idx="164">
                  <c:v>40043</c:v>
                </c:pt>
                <c:pt idx="165">
                  <c:v>40044</c:v>
                </c:pt>
                <c:pt idx="166">
                  <c:v>40045</c:v>
                </c:pt>
                <c:pt idx="167">
                  <c:v>40046</c:v>
                </c:pt>
                <c:pt idx="168">
                  <c:v>40049</c:v>
                </c:pt>
                <c:pt idx="169">
                  <c:v>40050</c:v>
                </c:pt>
                <c:pt idx="170">
                  <c:v>40051</c:v>
                </c:pt>
                <c:pt idx="171">
                  <c:v>40052</c:v>
                </c:pt>
                <c:pt idx="172">
                  <c:v>40053</c:v>
                </c:pt>
                <c:pt idx="173">
                  <c:v>40056</c:v>
                </c:pt>
                <c:pt idx="174">
                  <c:v>40057</c:v>
                </c:pt>
                <c:pt idx="175">
                  <c:v>40058</c:v>
                </c:pt>
                <c:pt idx="176">
                  <c:v>40059</c:v>
                </c:pt>
                <c:pt idx="177">
                  <c:v>40060</c:v>
                </c:pt>
                <c:pt idx="178">
                  <c:v>40063</c:v>
                </c:pt>
                <c:pt idx="179">
                  <c:v>40064</c:v>
                </c:pt>
                <c:pt idx="180">
                  <c:v>40065</c:v>
                </c:pt>
                <c:pt idx="181">
                  <c:v>40066</c:v>
                </c:pt>
                <c:pt idx="182">
                  <c:v>40067</c:v>
                </c:pt>
                <c:pt idx="183">
                  <c:v>40070</c:v>
                </c:pt>
                <c:pt idx="184">
                  <c:v>40071</c:v>
                </c:pt>
                <c:pt idx="185">
                  <c:v>40072</c:v>
                </c:pt>
                <c:pt idx="186">
                  <c:v>40073</c:v>
                </c:pt>
                <c:pt idx="187">
                  <c:v>40074</c:v>
                </c:pt>
                <c:pt idx="188">
                  <c:v>40077</c:v>
                </c:pt>
                <c:pt idx="189">
                  <c:v>40078</c:v>
                </c:pt>
                <c:pt idx="190">
                  <c:v>40079</c:v>
                </c:pt>
                <c:pt idx="191">
                  <c:v>40080</c:v>
                </c:pt>
                <c:pt idx="192">
                  <c:v>40081</c:v>
                </c:pt>
                <c:pt idx="193">
                  <c:v>40084</c:v>
                </c:pt>
                <c:pt idx="194">
                  <c:v>40085</c:v>
                </c:pt>
                <c:pt idx="195">
                  <c:v>40086</c:v>
                </c:pt>
                <c:pt idx="196">
                  <c:v>40087</c:v>
                </c:pt>
                <c:pt idx="197">
                  <c:v>40088</c:v>
                </c:pt>
                <c:pt idx="198">
                  <c:v>40091</c:v>
                </c:pt>
                <c:pt idx="199">
                  <c:v>40092</c:v>
                </c:pt>
                <c:pt idx="200">
                  <c:v>40093</c:v>
                </c:pt>
                <c:pt idx="201">
                  <c:v>40094</c:v>
                </c:pt>
                <c:pt idx="202">
                  <c:v>40095</c:v>
                </c:pt>
                <c:pt idx="203">
                  <c:v>40098</c:v>
                </c:pt>
                <c:pt idx="204">
                  <c:v>40099</c:v>
                </c:pt>
                <c:pt idx="205">
                  <c:v>40100</c:v>
                </c:pt>
                <c:pt idx="206">
                  <c:v>40101</c:v>
                </c:pt>
                <c:pt idx="207">
                  <c:v>40102</c:v>
                </c:pt>
                <c:pt idx="208">
                  <c:v>40105</c:v>
                </c:pt>
                <c:pt idx="209">
                  <c:v>40106</c:v>
                </c:pt>
                <c:pt idx="210">
                  <c:v>40107</c:v>
                </c:pt>
                <c:pt idx="211">
                  <c:v>40108</c:v>
                </c:pt>
                <c:pt idx="212">
                  <c:v>40109</c:v>
                </c:pt>
                <c:pt idx="213">
                  <c:v>40112</c:v>
                </c:pt>
                <c:pt idx="214">
                  <c:v>40113</c:v>
                </c:pt>
                <c:pt idx="215">
                  <c:v>40114</c:v>
                </c:pt>
                <c:pt idx="216">
                  <c:v>40115</c:v>
                </c:pt>
                <c:pt idx="217">
                  <c:v>40116</c:v>
                </c:pt>
                <c:pt idx="218">
                  <c:v>40119</c:v>
                </c:pt>
                <c:pt idx="219">
                  <c:v>40120</c:v>
                </c:pt>
                <c:pt idx="220">
                  <c:v>40121</c:v>
                </c:pt>
                <c:pt idx="221">
                  <c:v>40122</c:v>
                </c:pt>
                <c:pt idx="222">
                  <c:v>40123</c:v>
                </c:pt>
                <c:pt idx="223">
                  <c:v>40126</c:v>
                </c:pt>
                <c:pt idx="224">
                  <c:v>40127</c:v>
                </c:pt>
                <c:pt idx="225">
                  <c:v>40128</c:v>
                </c:pt>
                <c:pt idx="226">
                  <c:v>40129</c:v>
                </c:pt>
                <c:pt idx="227">
                  <c:v>40130</c:v>
                </c:pt>
                <c:pt idx="228">
                  <c:v>40133</c:v>
                </c:pt>
                <c:pt idx="229">
                  <c:v>40134</c:v>
                </c:pt>
                <c:pt idx="230">
                  <c:v>40135</c:v>
                </c:pt>
                <c:pt idx="231">
                  <c:v>40136</c:v>
                </c:pt>
                <c:pt idx="232">
                  <c:v>40137</c:v>
                </c:pt>
                <c:pt idx="233">
                  <c:v>40140</c:v>
                </c:pt>
                <c:pt idx="234">
                  <c:v>40141</c:v>
                </c:pt>
                <c:pt idx="235">
                  <c:v>40142</c:v>
                </c:pt>
                <c:pt idx="236">
                  <c:v>40143</c:v>
                </c:pt>
                <c:pt idx="237">
                  <c:v>40144</c:v>
                </c:pt>
                <c:pt idx="238">
                  <c:v>40147</c:v>
                </c:pt>
                <c:pt idx="239">
                  <c:v>40148</c:v>
                </c:pt>
                <c:pt idx="240">
                  <c:v>40149</c:v>
                </c:pt>
                <c:pt idx="241">
                  <c:v>40150</c:v>
                </c:pt>
                <c:pt idx="242">
                  <c:v>40151</c:v>
                </c:pt>
                <c:pt idx="243">
                  <c:v>40154</c:v>
                </c:pt>
                <c:pt idx="244">
                  <c:v>40155</c:v>
                </c:pt>
                <c:pt idx="245">
                  <c:v>40156</c:v>
                </c:pt>
                <c:pt idx="246">
                  <c:v>40157</c:v>
                </c:pt>
                <c:pt idx="247">
                  <c:v>40158</c:v>
                </c:pt>
                <c:pt idx="248">
                  <c:v>40161</c:v>
                </c:pt>
                <c:pt idx="249">
                  <c:v>40162</c:v>
                </c:pt>
                <c:pt idx="250">
                  <c:v>40163</c:v>
                </c:pt>
                <c:pt idx="251">
                  <c:v>40164</c:v>
                </c:pt>
                <c:pt idx="252">
                  <c:v>40165</c:v>
                </c:pt>
                <c:pt idx="253">
                  <c:v>40168</c:v>
                </c:pt>
                <c:pt idx="254">
                  <c:v>40169</c:v>
                </c:pt>
                <c:pt idx="255">
                  <c:v>40170</c:v>
                </c:pt>
                <c:pt idx="256">
                  <c:v>40171</c:v>
                </c:pt>
                <c:pt idx="257">
                  <c:v>40172</c:v>
                </c:pt>
                <c:pt idx="258">
                  <c:v>40175</c:v>
                </c:pt>
                <c:pt idx="259">
                  <c:v>40176</c:v>
                </c:pt>
                <c:pt idx="260">
                  <c:v>40177</c:v>
                </c:pt>
                <c:pt idx="261">
                  <c:v>40178</c:v>
                </c:pt>
                <c:pt idx="262">
                  <c:v>40179</c:v>
                </c:pt>
                <c:pt idx="263">
                  <c:v>40182</c:v>
                </c:pt>
                <c:pt idx="264">
                  <c:v>40183</c:v>
                </c:pt>
                <c:pt idx="265">
                  <c:v>40184</c:v>
                </c:pt>
                <c:pt idx="266">
                  <c:v>40185</c:v>
                </c:pt>
                <c:pt idx="267">
                  <c:v>40186</c:v>
                </c:pt>
                <c:pt idx="268">
                  <c:v>40189</c:v>
                </c:pt>
                <c:pt idx="269">
                  <c:v>40190</c:v>
                </c:pt>
                <c:pt idx="270">
                  <c:v>40191</c:v>
                </c:pt>
                <c:pt idx="271">
                  <c:v>40192</c:v>
                </c:pt>
                <c:pt idx="272">
                  <c:v>40193</c:v>
                </c:pt>
                <c:pt idx="273">
                  <c:v>40196</c:v>
                </c:pt>
                <c:pt idx="274">
                  <c:v>40197</c:v>
                </c:pt>
                <c:pt idx="275">
                  <c:v>40198</c:v>
                </c:pt>
                <c:pt idx="276">
                  <c:v>40199</c:v>
                </c:pt>
                <c:pt idx="277">
                  <c:v>40200</c:v>
                </c:pt>
                <c:pt idx="278">
                  <c:v>40203</c:v>
                </c:pt>
                <c:pt idx="279">
                  <c:v>40204</c:v>
                </c:pt>
                <c:pt idx="280">
                  <c:v>40205</c:v>
                </c:pt>
                <c:pt idx="281">
                  <c:v>40206</c:v>
                </c:pt>
                <c:pt idx="282">
                  <c:v>40207</c:v>
                </c:pt>
                <c:pt idx="283">
                  <c:v>40210</c:v>
                </c:pt>
                <c:pt idx="284">
                  <c:v>40211</c:v>
                </c:pt>
                <c:pt idx="285">
                  <c:v>40212</c:v>
                </c:pt>
                <c:pt idx="286">
                  <c:v>40213</c:v>
                </c:pt>
                <c:pt idx="287">
                  <c:v>40214</c:v>
                </c:pt>
                <c:pt idx="288">
                  <c:v>40217</c:v>
                </c:pt>
                <c:pt idx="289">
                  <c:v>40218</c:v>
                </c:pt>
                <c:pt idx="290">
                  <c:v>40219</c:v>
                </c:pt>
                <c:pt idx="291">
                  <c:v>40220</c:v>
                </c:pt>
                <c:pt idx="292">
                  <c:v>40221</c:v>
                </c:pt>
                <c:pt idx="293">
                  <c:v>40224</c:v>
                </c:pt>
                <c:pt idx="294">
                  <c:v>40225</c:v>
                </c:pt>
                <c:pt idx="295">
                  <c:v>40226</c:v>
                </c:pt>
                <c:pt idx="296">
                  <c:v>40227</c:v>
                </c:pt>
                <c:pt idx="297">
                  <c:v>40228</c:v>
                </c:pt>
                <c:pt idx="298">
                  <c:v>40231</c:v>
                </c:pt>
                <c:pt idx="299">
                  <c:v>40232</c:v>
                </c:pt>
                <c:pt idx="300">
                  <c:v>40233</c:v>
                </c:pt>
                <c:pt idx="301">
                  <c:v>40234</c:v>
                </c:pt>
                <c:pt idx="302">
                  <c:v>40235</c:v>
                </c:pt>
                <c:pt idx="303">
                  <c:v>40238</c:v>
                </c:pt>
                <c:pt idx="304">
                  <c:v>40239</c:v>
                </c:pt>
                <c:pt idx="305">
                  <c:v>40240</c:v>
                </c:pt>
                <c:pt idx="306">
                  <c:v>40241</c:v>
                </c:pt>
                <c:pt idx="307">
                  <c:v>40242</c:v>
                </c:pt>
                <c:pt idx="308">
                  <c:v>40245</c:v>
                </c:pt>
                <c:pt idx="309">
                  <c:v>40246</c:v>
                </c:pt>
                <c:pt idx="310">
                  <c:v>40247</c:v>
                </c:pt>
                <c:pt idx="311">
                  <c:v>40248</c:v>
                </c:pt>
                <c:pt idx="312">
                  <c:v>40249</c:v>
                </c:pt>
                <c:pt idx="313">
                  <c:v>40252</c:v>
                </c:pt>
                <c:pt idx="314">
                  <c:v>40253</c:v>
                </c:pt>
                <c:pt idx="315">
                  <c:v>40254</c:v>
                </c:pt>
                <c:pt idx="316">
                  <c:v>40255</c:v>
                </c:pt>
                <c:pt idx="317">
                  <c:v>40256</c:v>
                </c:pt>
                <c:pt idx="318">
                  <c:v>40259</c:v>
                </c:pt>
                <c:pt idx="319">
                  <c:v>40260</c:v>
                </c:pt>
                <c:pt idx="320">
                  <c:v>40261</c:v>
                </c:pt>
                <c:pt idx="321">
                  <c:v>40262</c:v>
                </c:pt>
                <c:pt idx="322">
                  <c:v>40263</c:v>
                </c:pt>
                <c:pt idx="323">
                  <c:v>40266</c:v>
                </c:pt>
                <c:pt idx="324">
                  <c:v>40267</c:v>
                </c:pt>
                <c:pt idx="325">
                  <c:v>40268</c:v>
                </c:pt>
                <c:pt idx="326">
                  <c:v>40269</c:v>
                </c:pt>
                <c:pt idx="327">
                  <c:v>40270</c:v>
                </c:pt>
                <c:pt idx="328">
                  <c:v>40273</c:v>
                </c:pt>
                <c:pt idx="329">
                  <c:v>40274</c:v>
                </c:pt>
                <c:pt idx="330">
                  <c:v>40275</c:v>
                </c:pt>
                <c:pt idx="331">
                  <c:v>40276</c:v>
                </c:pt>
                <c:pt idx="332">
                  <c:v>40277</c:v>
                </c:pt>
                <c:pt idx="333">
                  <c:v>40280</c:v>
                </c:pt>
                <c:pt idx="334">
                  <c:v>40281</c:v>
                </c:pt>
                <c:pt idx="335">
                  <c:v>40282</c:v>
                </c:pt>
                <c:pt idx="336">
                  <c:v>40283</c:v>
                </c:pt>
                <c:pt idx="337">
                  <c:v>40284</c:v>
                </c:pt>
                <c:pt idx="338">
                  <c:v>40287</c:v>
                </c:pt>
                <c:pt idx="339">
                  <c:v>40288</c:v>
                </c:pt>
                <c:pt idx="340">
                  <c:v>40289</c:v>
                </c:pt>
                <c:pt idx="341">
                  <c:v>40290</c:v>
                </c:pt>
                <c:pt idx="342">
                  <c:v>40291</c:v>
                </c:pt>
                <c:pt idx="343">
                  <c:v>40294</c:v>
                </c:pt>
                <c:pt idx="344">
                  <c:v>40295</c:v>
                </c:pt>
                <c:pt idx="345">
                  <c:v>40296</c:v>
                </c:pt>
                <c:pt idx="346">
                  <c:v>40297</c:v>
                </c:pt>
                <c:pt idx="347">
                  <c:v>40298</c:v>
                </c:pt>
                <c:pt idx="348">
                  <c:v>40301</c:v>
                </c:pt>
                <c:pt idx="349">
                  <c:v>40302</c:v>
                </c:pt>
                <c:pt idx="350">
                  <c:v>40303</c:v>
                </c:pt>
                <c:pt idx="351">
                  <c:v>40304</c:v>
                </c:pt>
                <c:pt idx="352">
                  <c:v>40305</c:v>
                </c:pt>
                <c:pt idx="353">
                  <c:v>40308</c:v>
                </c:pt>
                <c:pt idx="354">
                  <c:v>40309</c:v>
                </c:pt>
                <c:pt idx="355">
                  <c:v>40310</c:v>
                </c:pt>
                <c:pt idx="356">
                  <c:v>40311</c:v>
                </c:pt>
                <c:pt idx="357">
                  <c:v>40312</c:v>
                </c:pt>
                <c:pt idx="358">
                  <c:v>40315</c:v>
                </c:pt>
                <c:pt idx="359">
                  <c:v>40316</c:v>
                </c:pt>
                <c:pt idx="360">
                  <c:v>40317</c:v>
                </c:pt>
                <c:pt idx="361">
                  <c:v>40318</c:v>
                </c:pt>
                <c:pt idx="362">
                  <c:v>40319</c:v>
                </c:pt>
                <c:pt idx="363">
                  <c:v>40322</c:v>
                </c:pt>
                <c:pt idx="364">
                  <c:v>40323</c:v>
                </c:pt>
                <c:pt idx="365">
                  <c:v>40324</c:v>
                </c:pt>
                <c:pt idx="366">
                  <c:v>40325</c:v>
                </c:pt>
                <c:pt idx="367">
                  <c:v>40326</c:v>
                </c:pt>
                <c:pt idx="368">
                  <c:v>40329</c:v>
                </c:pt>
                <c:pt idx="369">
                  <c:v>40330</c:v>
                </c:pt>
                <c:pt idx="370">
                  <c:v>40331</c:v>
                </c:pt>
                <c:pt idx="371">
                  <c:v>40332</c:v>
                </c:pt>
                <c:pt idx="372">
                  <c:v>40333</c:v>
                </c:pt>
                <c:pt idx="373">
                  <c:v>40336</c:v>
                </c:pt>
                <c:pt idx="374">
                  <c:v>40337</c:v>
                </c:pt>
                <c:pt idx="375">
                  <c:v>40338</c:v>
                </c:pt>
                <c:pt idx="376">
                  <c:v>40339</c:v>
                </c:pt>
                <c:pt idx="377">
                  <c:v>40340</c:v>
                </c:pt>
                <c:pt idx="378">
                  <c:v>40343</c:v>
                </c:pt>
                <c:pt idx="379">
                  <c:v>40344</c:v>
                </c:pt>
                <c:pt idx="380">
                  <c:v>40345</c:v>
                </c:pt>
                <c:pt idx="381">
                  <c:v>40346</c:v>
                </c:pt>
                <c:pt idx="382">
                  <c:v>40347</c:v>
                </c:pt>
                <c:pt idx="383">
                  <c:v>40350</c:v>
                </c:pt>
                <c:pt idx="384">
                  <c:v>40351</c:v>
                </c:pt>
                <c:pt idx="385">
                  <c:v>40352</c:v>
                </c:pt>
                <c:pt idx="386">
                  <c:v>40353</c:v>
                </c:pt>
                <c:pt idx="387">
                  <c:v>40354</c:v>
                </c:pt>
                <c:pt idx="388">
                  <c:v>40357</c:v>
                </c:pt>
                <c:pt idx="389">
                  <c:v>40358</c:v>
                </c:pt>
                <c:pt idx="390">
                  <c:v>40359</c:v>
                </c:pt>
                <c:pt idx="391">
                  <c:v>40360</c:v>
                </c:pt>
                <c:pt idx="392">
                  <c:v>40361</c:v>
                </c:pt>
                <c:pt idx="393">
                  <c:v>40364</c:v>
                </c:pt>
                <c:pt idx="394">
                  <c:v>40365</c:v>
                </c:pt>
                <c:pt idx="395">
                  <c:v>40366</c:v>
                </c:pt>
                <c:pt idx="396">
                  <c:v>40367</c:v>
                </c:pt>
                <c:pt idx="397">
                  <c:v>40368</c:v>
                </c:pt>
                <c:pt idx="398">
                  <c:v>40371</c:v>
                </c:pt>
                <c:pt idx="399">
                  <c:v>40372</c:v>
                </c:pt>
                <c:pt idx="400">
                  <c:v>40373</c:v>
                </c:pt>
                <c:pt idx="401">
                  <c:v>40374</c:v>
                </c:pt>
                <c:pt idx="402">
                  <c:v>40375</c:v>
                </c:pt>
                <c:pt idx="403">
                  <c:v>40378</c:v>
                </c:pt>
                <c:pt idx="404">
                  <c:v>40379</c:v>
                </c:pt>
                <c:pt idx="405">
                  <c:v>40380</c:v>
                </c:pt>
                <c:pt idx="406">
                  <c:v>40381</c:v>
                </c:pt>
                <c:pt idx="407">
                  <c:v>40382</c:v>
                </c:pt>
                <c:pt idx="408">
                  <c:v>40385</c:v>
                </c:pt>
                <c:pt idx="409">
                  <c:v>40386</c:v>
                </c:pt>
                <c:pt idx="410">
                  <c:v>40387</c:v>
                </c:pt>
                <c:pt idx="411">
                  <c:v>40388</c:v>
                </c:pt>
                <c:pt idx="412">
                  <c:v>40389</c:v>
                </c:pt>
                <c:pt idx="413">
                  <c:v>40392</c:v>
                </c:pt>
                <c:pt idx="414">
                  <c:v>40393</c:v>
                </c:pt>
                <c:pt idx="415">
                  <c:v>40394</c:v>
                </c:pt>
                <c:pt idx="416">
                  <c:v>40395</c:v>
                </c:pt>
                <c:pt idx="417">
                  <c:v>40396</c:v>
                </c:pt>
                <c:pt idx="418">
                  <c:v>40399</c:v>
                </c:pt>
                <c:pt idx="419">
                  <c:v>40400</c:v>
                </c:pt>
                <c:pt idx="420">
                  <c:v>40401</c:v>
                </c:pt>
                <c:pt idx="421">
                  <c:v>40402</c:v>
                </c:pt>
                <c:pt idx="422">
                  <c:v>40403</c:v>
                </c:pt>
                <c:pt idx="423">
                  <c:v>40406</c:v>
                </c:pt>
                <c:pt idx="424">
                  <c:v>40407</c:v>
                </c:pt>
                <c:pt idx="425">
                  <c:v>40408</c:v>
                </c:pt>
                <c:pt idx="426">
                  <c:v>40409</c:v>
                </c:pt>
                <c:pt idx="427">
                  <c:v>40410</c:v>
                </c:pt>
                <c:pt idx="428">
                  <c:v>40413</c:v>
                </c:pt>
                <c:pt idx="429">
                  <c:v>40414</c:v>
                </c:pt>
                <c:pt idx="430">
                  <c:v>40415</c:v>
                </c:pt>
                <c:pt idx="431">
                  <c:v>40416</c:v>
                </c:pt>
                <c:pt idx="432">
                  <c:v>40417</c:v>
                </c:pt>
                <c:pt idx="433">
                  <c:v>40420</c:v>
                </c:pt>
                <c:pt idx="434">
                  <c:v>40421</c:v>
                </c:pt>
                <c:pt idx="435">
                  <c:v>40422</c:v>
                </c:pt>
                <c:pt idx="436">
                  <c:v>40423</c:v>
                </c:pt>
                <c:pt idx="437">
                  <c:v>40424</c:v>
                </c:pt>
                <c:pt idx="438">
                  <c:v>40427</c:v>
                </c:pt>
                <c:pt idx="439">
                  <c:v>40428</c:v>
                </c:pt>
                <c:pt idx="440">
                  <c:v>40429</c:v>
                </c:pt>
                <c:pt idx="441">
                  <c:v>40430</c:v>
                </c:pt>
                <c:pt idx="442">
                  <c:v>40431</c:v>
                </c:pt>
                <c:pt idx="443">
                  <c:v>40434</c:v>
                </c:pt>
                <c:pt idx="444">
                  <c:v>40435</c:v>
                </c:pt>
                <c:pt idx="445">
                  <c:v>40436</c:v>
                </c:pt>
                <c:pt idx="446">
                  <c:v>40437</c:v>
                </c:pt>
                <c:pt idx="447">
                  <c:v>40438</c:v>
                </c:pt>
                <c:pt idx="448">
                  <c:v>40441</c:v>
                </c:pt>
                <c:pt idx="449">
                  <c:v>40442</c:v>
                </c:pt>
                <c:pt idx="450">
                  <c:v>40443</c:v>
                </c:pt>
                <c:pt idx="451">
                  <c:v>40444</c:v>
                </c:pt>
                <c:pt idx="452">
                  <c:v>40445</c:v>
                </c:pt>
                <c:pt idx="453">
                  <c:v>40448</c:v>
                </c:pt>
                <c:pt idx="454">
                  <c:v>40449</c:v>
                </c:pt>
                <c:pt idx="455">
                  <c:v>40450</c:v>
                </c:pt>
                <c:pt idx="456">
                  <c:v>40451</c:v>
                </c:pt>
                <c:pt idx="457">
                  <c:v>40452</c:v>
                </c:pt>
                <c:pt idx="458">
                  <c:v>40455</c:v>
                </c:pt>
                <c:pt idx="459">
                  <c:v>40456</c:v>
                </c:pt>
                <c:pt idx="460">
                  <c:v>40457</c:v>
                </c:pt>
                <c:pt idx="461">
                  <c:v>40458</c:v>
                </c:pt>
                <c:pt idx="462">
                  <c:v>40459</c:v>
                </c:pt>
                <c:pt idx="463">
                  <c:v>40462</c:v>
                </c:pt>
                <c:pt idx="464">
                  <c:v>40463</c:v>
                </c:pt>
                <c:pt idx="465">
                  <c:v>40464</c:v>
                </c:pt>
                <c:pt idx="466">
                  <c:v>40465</c:v>
                </c:pt>
                <c:pt idx="467">
                  <c:v>40466</c:v>
                </c:pt>
                <c:pt idx="468">
                  <c:v>40469</c:v>
                </c:pt>
                <c:pt idx="469">
                  <c:v>40470</c:v>
                </c:pt>
                <c:pt idx="470">
                  <c:v>40471</c:v>
                </c:pt>
                <c:pt idx="471">
                  <c:v>40472</c:v>
                </c:pt>
                <c:pt idx="472">
                  <c:v>40473</c:v>
                </c:pt>
                <c:pt idx="473">
                  <c:v>40476</c:v>
                </c:pt>
                <c:pt idx="474">
                  <c:v>40477</c:v>
                </c:pt>
                <c:pt idx="475">
                  <c:v>40478</c:v>
                </c:pt>
                <c:pt idx="476">
                  <c:v>40479</c:v>
                </c:pt>
                <c:pt idx="477">
                  <c:v>40480</c:v>
                </c:pt>
                <c:pt idx="478">
                  <c:v>40483</c:v>
                </c:pt>
                <c:pt idx="479">
                  <c:v>40484</c:v>
                </c:pt>
                <c:pt idx="480">
                  <c:v>40485</c:v>
                </c:pt>
                <c:pt idx="481">
                  <c:v>40486</c:v>
                </c:pt>
                <c:pt idx="482">
                  <c:v>40487</c:v>
                </c:pt>
                <c:pt idx="483">
                  <c:v>40490</c:v>
                </c:pt>
                <c:pt idx="484">
                  <c:v>40491</c:v>
                </c:pt>
                <c:pt idx="485">
                  <c:v>40492</c:v>
                </c:pt>
                <c:pt idx="486">
                  <c:v>40493</c:v>
                </c:pt>
                <c:pt idx="487">
                  <c:v>40494</c:v>
                </c:pt>
                <c:pt idx="488">
                  <c:v>40497</c:v>
                </c:pt>
                <c:pt idx="489">
                  <c:v>40498</c:v>
                </c:pt>
                <c:pt idx="490">
                  <c:v>40499</c:v>
                </c:pt>
                <c:pt idx="491">
                  <c:v>40500</c:v>
                </c:pt>
                <c:pt idx="492">
                  <c:v>40501</c:v>
                </c:pt>
                <c:pt idx="493">
                  <c:v>40504</c:v>
                </c:pt>
                <c:pt idx="494">
                  <c:v>40505</c:v>
                </c:pt>
                <c:pt idx="495">
                  <c:v>40506</c:v>
                </c:pt>
                <c:pt idx="496">
                  <c:v>40507</c:v>
                </c:pt>
                <c:pt idx="497">
                  <c:v>40508</c:v>
                </c:pt>
                <c:pt idx="498">
                  <c:v>40511</c:v>
                </c:pt>
                <c:pt idx="499">
                  <c:v>40512</c:v>
                </c:pt>
                <c:pt idx="500">
                  <c:v>40513</c:v>
                </c:pt>
                <c:pt idx="501">
                  <c:v>40514</c:v>
                </c:pt>
                <c:pt idx="502">
                  <c:v>40515</c:v>
                </c:pt>
                <c:pt idx="503">
                  <c:v>40518</c:v>
                </c:pt>
                <c:pt idx="504">
                  <c:v>40519</c:v>
                </c:pt>
                <c:pt idx="505">
                  <c:v>40520</c:v>
                </c:pt>
                <c:pt idx="506">
                  <c:v>40521</c:v>
                </c:pt>
                <c:pt idx="507">
                  <c:v>40522</c:v>
                </c:pt>
                <c:pt idx="508">
                  <c:v>40525</c:v>
                </c:pt>
                <c:pt idx="509">
                  <c:v>40526</c:v>
                </c:pt>
                <c:pt idx="510">
                  <c:v>40527</c:v>
                </c:pt>
                <c:pt idx="511">
                  <c:v>40528</c:v>
                </c:pt>
                <c:pt idx="512">
                  <c:v>40529</c:v>
                </c:pt>
                <c:pt idx="513">
                  <c:v>40532</c:v>
                </c:pt>
                <c:pt idx="514">
                  <c:v>40533</c:v>
                </c:pt>
                <c:pt idx="515">
                  <c:v>40534</c:v>
                </c:pt>
                <c:pt idx="516">
                  <c:v>40535</c:v>
                </c:pt>
                <c:pt idx="517">
                  <c:v>40536</c:v>
                </c:pt>
                <c:pt idx="518">
                  <c:v>40539</c:v>
                </c:pt>
                <c:pt idx="519">
                  <c:v>40540</c:v>
                </c:pt>
                <c:pt idx="520">
                  <c:v>40541</c:v>
                </c:pt>
                <c:pt idx="521">
                  <c:v>40542</c:v>
                </c:pt>
                <c:pt idx="522">
                  <c:v>40543</c:v>
                </c:pt>
                <c:pt idx="523">
                  <c:v>40546</c:v>
                </c:pt>
                <c:pt idx="524">
                  <c:v>40547</c:v>
                </c:pt>
                <c:pt idx="525">
                  <c:v>40548</c:v>
                </c:pt>
                <c:pt idx="526">
                  <c:v>40549</c:v>
                </c:pt>
                <c:pt idx="527">
                  <c:v>40550</c:v>
                </c:pt>
                <c:pt idx="528">
                  <c:v>40553</c:v>
                </c:pt>
                <c:pt idx="529">
                  <c:v>40554</c:v>
                </c:pt>
                <c:pt idx="530">
                  <c:v>40555</c:v>
                </c:pt>
                <c:pt idx="531">
                  <c:v>40556</c:v>
                </c:pt>
                <c:pt idx="532">
                  <c:v>40557</c:v>
                </c:pt>
                <c:pt idx="533">
                  <c:v>40560</c:v>
                </c:pt>
                <c:pt idx="534">
                  <c:v>40561</c:v>
                </c:pt>
                <c:pt idx="535">
                  <c:v>40562</c:v>
                </c:pt>
                <c:pt idx="536">
                  <c:v>40563</c:v>
                </c:pt>
                <c:pt idx="537">
                  <c:v>40564</c:v>
                </c:pt>
                <c:pt idx="538">
                  <c:v>40567</c:v>
                </c:pt>
                <c:pt idx="539">
                  <c:v>40568</c:v>
                </c:pt>
                <c:pt idx="540">
                  <c:v>40569</c:v>
                </c:pt>
                <c:pt idx="541">
                  <c:v>40570</c:v>
                </c:pt>
                <c:pt idx="542">
                  <c:v>40571</c:v>
                </c:pt>
                <c:pt idx="543">
                  <c:v>40574</c:v>
                </c:pt>
                <c:pt idx="544">
                  <c:v>40575</c:v>
                </c:pt>
                <c:pt idx="545">
                  <c:v>40576</c:v>
                </c:pt>
                <c:pt idx="546">
                  <c:v>40577</c:v>
                </c:pt>
                <c:pt idx="547">
                  <c:v>40578</c:v>
                </c:pt>
                <c:pt idx="548">
                  <c:v>40581</c:v>
                </c:pt>
                <c:pt idx="549">
                  <c:v>40582</c:v>
                </c:pt>
                <c:pt idx="550">
                  <c:v>40583</c:v>
                </c:pt>
                <c:pt idx="551">
                  <c:v>40584</c:v>
                </c:pt>
                <c:pt idx="552">
                  <c:v>40585</c:v>
                </c:pt>
                <c:pt idx="553">
                  <c:v>40588</c:v>
                </c:pt>
                <c:pt idx="554">
                  <c:v>40589</c:v>
                </c:pt>
                <c:pt idx="555">
                  <c:v>40590</c:v>
                </c:pt>
                <c:pt idx="556">
                  <c:v>40591</c:v>
                </c:pt>
                <c:pt idx="557">
                  <c:v>40592</c:v>
                </c:pt>
                <c:pt idx="558">
                  <c:v>40595</c:v>
                </c:pt>
                <c:pt idx="559">
                  <c:v>40596</c:v>
                </c:pt>
                <c:pt idx="560">
                  <c:v>40597</c:v>
                </c:pt>
                <c:pt idx="561">
                  <c:v>40598</c:v>
                </c:pt>
                <c:pt idx="562">
                  <c:v>40599</c:v>
                </c:pt>
                <c:pt idx="563">
                  <c:v>40602</c:v>
                </c:pt>
                <c:pt idx="564">
                  <c:v>40603</c:v>
                </c:pt>
                <c:pt idx="565">
                  <c:v>40604</c:v>
                </c:pt>
                <c:pt idx="566">
                  <c:v>40605</c:v>
                </c:pt>
                <c:pt idx="567">
                  <c:v>40606</c:v>
                </c:pt>
                <c:pt idx="568">
                  <c:v>40609</c:v>
                </c:pt>
                <c:pt idx="569">
                  <c:v>40610</c:v>
                </c:pt>
                <c:pt idx="570">
                  <c:v>40611</c:v>
                </c:pt>
                <c:pt idx="571">
                  <c:v>40612</c:v>
                </c:pt>
                <c:pt idx="572">
                  <c:v>40613</c:v>
                </c:pt>
                <c:pt idx="573">
                  <c:v>40616</c:v>
                </c:pt>
                <c:pt idx="574">
                  <c:v>40617</c:v>
                </c:pt>
                <c:pt idx="575">
                  <c:v>40618</c:v>
                </c:pt>
                <c:pt idx="576">
                  <c:v>40619</c:v>
                </c:pt>
                <c:pt idx="577">
                  <c:v>40620</c:v>
                </c:pt>
                <c:pt idx="578">
                  <c:v>40623</c:v>
                </c:pt>
                <c:pt idx="579">
                  <c:v>40624</c:v>
                </c:pt>
                <c:pt idx="580">
                  <c:v>40625</c:v>
                </c:pt>
                <c:pt idx="581">
                  <c:v>40626</c:v>
                </c:pt>
                <c:pt idx="582">
                  <c:v>40627</c:v>
                </c:pt>
                <c:pt idx="583">
                  <c:v>40630</c:v>
                </c:pt>
                <c:pt idx="584">
                  <c:v>40631</c:v>
                </c:pt>
                <c:pt idx="585">
                  <c:v>40632</c:v>
                </c:pt>
                <c:pt idx="586">
                  <c:v>40633</c:v>
                </c:pt>
                <c:pt idx="587">
                  <c:v>40634</c:v>
                </c:pt>
                <c:pt idx="588">
                  <c:v>40637</c:v>
                </c:pt>
                <c:pt idx="589">
                  <c:v>40638</c:v>
                </c:pt>
                <c:pt idx="590">
                  <c:v>40639</c:v>
                </c:pt>
                <c:pt idx="591">
                  <c:v>40640</c:v>
                </c:pt>
                <c:pt idx="592">
                  <c:v>40641</c:v>
                </c:pt>
                <c:pt idx="593">
                  <c:v>40644</c:v>
                </c:pt>
                <c:pt idx="594">
                  <c:v>40645</c:v>
                </c:pt>
                <c:pt idx="595">
                  <c:v>40646</c:v>
                </c:pt>
                <c:pt idx="596">
                  <c:v>40647</c:v>
                </c:pt>
                <c:pt idx="597">
                  <c:v>40648</c:v>
                </c:pt>
                <c:pt idx="598">
                  <c:v>40651</c:v>
                </c:pt>
                <c:pt idx="599">
                  <c:v>40652</c:v>
                </c:pt>
                <c:pt idx="600">
                  <c:v>40653</c:v>
                </c:pt>
                <c:pt idx="601">
                  <c:v>40654</c:v>
                </c:pt>
                <c:pt idx="602">
                  <c:v>40655</c:v>
                </c:pt>
                <c:pt idx="603">
                  <c:v>40658</c:v>
                </c:pt>
                <c:pt idx="604">
                  <c:v>40659</c:v>
                </c:pt>
                <c:pt idx="605">
                  <c:v>40660</c:v>
                </c:pt>
                <c:pt idx="606">
                  <c:v>40661</c:v>
                </c:pt>
                <c:pt idx="607">
                  <c:v>40662</c:v>
                </c:pt>
                <c:pt idx="608">
                  <c:v>40665</c:v>
                </c:pt>
                <c:pt idx="609">
                  <c:v>40666</c:v>
                </c:pt>
                <c:pt idx="610">
                  <c:v>40667</c:v>
                </c:pt>
                <c:pt idx="611">
                  <c:v>40668</c:v>
                </c:pt>
                <c:pt idx="612">
                  <c:v>40669</c:v>
                </c:pt>
                <c:pt idx="613">
                  <c:v>40672</c:v>
                </c:pt>
                <c:pt idx="614">
                  <c:v>40673</c:v>
                </c:pt>
                <c:pt idx="615">
                  <c:v>40674</c:v>
                </c:pt>
                <c:pt idx="616">
                  <c:v>40675</c:v>
                </c:pt>
                <c:pt idx="617">
                  <c:v>40676</c:v>
                </c:pt>
                <c:pt idx="618">
                  <c:v>40679</c:v>
                </c:pt>
                <c:pt idx="619">
                  <c:v>40680</c:v>
                </c:pt>
                <c:pt idx="620">
                  <c:v>40681</c:v>
                </c:pt>
                <c:pt idx="621">
                  <c:v>40682</c:v>
                </c:pt>
                <c:pt idx="622">
                  <c:v>40683</c:v>
                </c:pt>
                <c:pt idx="623">
                  <c:v>40686</c:v>
                </c:pt>
                <c:pt idx="624">
                  <c:v>40687</c:v>
                </c:pt>
                <c:pt idx="625">
                  <c:v>40688</c:v>
                </c:pt>
                <c:pt idx="626">
                  <c:v>40689</c:v>
                </c:pt>
                <c:pt idx="627">
                  <c:v>40690</c:v>
                </c:pt>
                <c:pt idx="628">
                  <c:v>40693</c:v>
                </c:pt>
                <c:pt idx="629">
                  <c:v>40694</c:v>
                </c:pt>
                <c:pt idx="630">
                  <c:v>40695</c:v>
                </c:pt>
                <c:pt idx="631">
                  <c:v>40696</c:v>
                </c:pt>
                <c:pt idx="632">
                  <c:v>40697</c:v>
                </c:pt>
                <c:pt idx="633">
                  <c:v>40700</c:v>
                </c:pt>
                <c:pt idx="634">
                  <c:v>40701</c:v>
                </c:pt>
                <c:pt idx="635">
                  <c:v>40702</c:v>
                </c:pt>
                <c:pt idx="636">
                  <c:v>40703</c:v>
                </c:pt>
                <c:pt idx="637">
                  <c:v>40704</c:v>
                </c:pt>
                <c:pt idx="638">
                  <c:v>40707</c:v>
                </c:pt>
                <c:pt idx="639">
                  <c:v>40708</c:v>
                </c:pt>
                <c:pt idx="640">
                  <c:v>40709</c:v>
                </c:pt>
                <c:pt idx="641">
                  <c:v>40710</c:v>
                </c:pt>
                <c:pt idx="642">
                  <c:v>40711</c:v>
                </c:pt>
                <c:pt idx="643">
                  <c:v>40714</c:v>
                </c:pt>
                <c:pt idx="644">
                  <c:v>40715</c:v>
                </c:pt>
                <c:pt idx="645">
                  <c:v>40716</c:v>
                </c:pt>
                <c:pt idx="646">
                  <c:v>40717</c:v>
                </c:pt>
                <c:pt idx="647">
                  <c:v>40718</c:v>
                </c:pt>
                <c:pt idx="648">
                  <c:v>40721</c:v>
                </c:pt>
                <c:pt idx="649">
                  <c:v>40722</c:v>
                </c:pt>
                <c:pt idx="650">
                  <c:v>40723</c:v>
                </c:pt>
                <c:pt idx="651">
                  <c:v>40724</c:v>
                </c:pt>
                <c:pt idx="652">
                  <c:v>40725</c:v>
                </c:pt>
                <c:pt idx="653">
                  <c:v>40728</c:v>
                </c:pt>
                <c:pt idx="654">
                  <c:v>40729</c:v>
                </c:pt>
                <c:pt idx="655">
                  <c:v>40730</c:v>
                </c:pt>
                <c:pt idx="656">
                  <c:v>40731</c:v>
                </c:pt>
                <c:pt idx="657">
                  <c:v>40732</c:v>
                </c:pt>
                <c:pt idx="658">
                  <c:v>40735</c:v>
                </c:pt>
                <c:pt idx="659">
                  <c:v>40736</c:v>
                </c:pt>
                <c:pt idx="660">
                  <c:v>40737</c:v>
                </c:pt>
                <c:pt idx="661">
                  <c:v>40738</c:v>
                </c:pt>
                <c:pt idx="662">
                  <c:v>40739</c:v>
                </c:pt>
                <c:pt idx="663">
                  <c:v>40742</c:v>
                </c:pt>
                <c:pt idx="664">
                  <c:v>40743</c:v>
                </c:pt>
                <c:pt idx="665">
                  <c:v>40744</c:v>
                </c:pt>
                <c:pt idx="666">
                  <c:v>40745</c:v>
                </c:pt>
                <c:pt idx="667">
                  <c:v>40746</c:v>
                </c:pt>
                <c:pt idx="668">
                  <c:v>40749</c:v>
                </c:pt>
                <c:pt idx="669">
                  <c:v>40750</c:v>
                </c:pt>
                <c:pt idx="670">
                  <c:v>40751</c:v>
                </c:pt>
                <c:pt idx="671">
                  <c:v>40752</c:v>
                </c:pt>
                <c:pt idx="672">
                  <c:v>40753</c:v>
                </c:pt>
                <c:pt idx="673">
                  <c:v>40756</c:v>
                </c:pt>
                <c:pt idx="674">
                  <c:v>40757</c:v>
                </c:pt>
                <c:pt idx="675">
                  <c:v>40758</c:v>
                </c:pt>
                <c:pt idx="676">
                  <c:v>40759</c:v>
                </c:pt>
                <c:pt idx="677">
                  <c:v>40760</c:v>
                </c:pt>
                <c:pt idx="678">
                  <c:v>40763</c:v>
                </c:pt>
                <c:pt idx="679">
                  <c:v>40764</c:v>
                </c:pt>
                <c:pt idx="680">
                  <c:v>40765</c:v>
                </c:pt>
                <c:pt idx="681">
                  <c:v>40766</c:v>
                </c:pt>
                <c:pt idx="682">
                  <c:v>40767</c:v>
                </c:pt>
                <c:pt idx="683">
                  <c:v>40770</c:v>
                </c:pt>
                <c:pt idx="684">
                  <c:v>40771</c:v>
                </c:pt>
                <c:pt idx="685">
                  <c:v>40772</c:v>
                </c:pt>
                <c:pt idx="686">
                  <c:v>40773</c:v>
                </c:pt>
                <c:pt idx="687">
                  <c:v>40774</c:v>
                </c:pt>
                <c:pt idx="688">
                  <c:v>40777</c:v>
                </c:pt>
                <c:pt idx="689">
                  <c:v>40778</c:v>
                </c:pt>
                <c:pt idx="690">
                  <c:v>40779</c:v>
                </c:pt>
                <c:pt idx="691">
                  <c:v>40780</c:v>
                </c:pt>
                <c:pt idx="692">
                  <c:v>40781</c:v>
                </c:pt>
                <c:pt idx="693">
                  <c:v>40784</c:v>
                </c:pt>
                <c:pt idx="694">
                  <c:v>40785</c:v>
                </c:pt>
                <c:pt idx="695">
                  <c:v>40786</c:v>
                </c:pt>
                <c:pt idx="696">
                  <c:v>40787</c:v>
                </c:pt>
                <c:pt idx="697">
                  <c:v>40788</c:v>
                </c:pt>
                <c:pt idx="698">
                  <c:v>40791</c:v>
                </c:pt>
                <c:pt idx="699">
                  <c:v>40792</c:v>
                </c:pt>
                <c:pt idx="700">
                  <c:v>40793</c:v>
                </c:pt>
                <c:pt idx="701">
                  <c:v>40794</c:v>
                </c:pt>
                <c:pt idx="702">
                  <c:v>40795</c:v>
                </c:pt>
                <c:pt idx="703">
                  <c:v>40798</c:v>
                </c:pt>
                <c:pt idx="704">
                  <c:v>40799</c:v>
                </c:pt>
                <c:pt idx="705">
                  <c:v>40800</c:v>
                </c:pt>
                <c:pt idx="706">
                  <c:v>40801</c:v>
                </c:pt>
                <c:pt idx="707">
                  <c:v>40802</c:v>
                </c:pt>
                <c:pt idx="708">
                  <c:v>40805</c:v>
                </c:pt>
                <c:pt idx="709">
                  <c:v>40806</c:v>
                </c:pt>
                <c:pt idx="710">
                  <c:v>40807</c:v>
                </c:pt>
                <c:pt idx="711">
                  <c:v>40808</c:v>
                </c:pt>
                <c:pt idx="712">
                  <c:v>40809</c:v>
                </c:pt>
                <c:pt idx="713">
                  <c:v>40812</c:v>
                </c:pt>
                <c:pt idx="714">
                  <c:v>40813</c:v>
                </c:pt>
                <c:pt idx="715">
                  <c:v>40814</c:v>
                </c:pt>
                <c:pt idx="716">
                  <c:v>40815</c:v>
                </c:pt>
                <c:pt idx="717">
                  <c:v>40816</c:v>
                </c:pt>
                <c:pt idx="718">
                  <c:v>40819</c:v>
                </c:pt>
                <c:pt idx="719">
                  <c:v>40820</c:v>
                </c:pt>
                <c:pt idx="720">
                  <c:v>40821</c:v>
                </c:pt>
                <c:pt idx="721">
                  <c:v>40822</c:v>
                </c:pt>
                <c:pt idx="722">
                  <c:v>40823</c:v>
                </c:pt>
                <c:pt idx="723">
                  <c:v>40826</c:v>
                </c:pt>
                <c:pt idx="724">
                  <c:v>40827</c:v>
                </c:pt>
                <c:pt idx="725">
                  <c:v>40828</c:v>
                </c:pt>
                <c:pt idx="726">
                  <c:v>40829</c:v>
                </c:pt>
                <c:pt idx="727">
                  <c:v>40830</c:v>
                </c:pt>
                <c:pt idx="728">
                  <c:v>40833</c:v>
                </c:pt>
                <c:pt idx="729">
                  <c:v>40834</c:v>
                </c:pt>
                <c:pt idx="730">
                  <c:v>40835</c:v>
                </c:pt>
                <c:pt idx="731">
                  <c:v>40836</c:v>
                </c:pt>
                <c:pt idx="732">
                  <c:v>40837</c:v>
                </c:pt>
                <c:pt idx="733">
                  <c:v>40840</c:v>
                </c:pt>
                <c:pt idx="734">
                  <c:v>40841</c:v>
                </c:pt>
                <c:pt idx="735">
                  <c:v>40842</c:v>
                </c:pt>
                <c:pt idx="736">
                  <c:v>40843</c:v>
                </c:pt>
                <c:pt idx="737">
                  <c:v>40844</c:v>
                </c:pt>
                <c:pt idx="738">
                  <c:v>40847</c:v>
                </c:pt>
                <c:pt idx="739">
                  <c:v>40848</c:v>
                </c:pt>
                <c:pt idx="740">
                  <c:v>40849</c:v>
                </c:pt>
                <c:pt idx="741">
                  <c:v>40850</c:v>
                </c:pt>
                <c:pt idx="742">
                  <c:v>40851</c:v>
                </c:pt>
                <c:pt idx="743">
                  <c:v>40854</c:v>
                </c:pt>
                <c:pt idx="744">
                  <c:v>40855</c:v>
                </c:pt>
                <c:pt idx="745">
                  <c:v>40856</c:v>
                </c:pt>
                <c:pt idx="746">
                  <c:v>40857</c:v>
                </c:pt>
                <c:pt idx="747">
                  <c:v>40858</c:v>
                </c:pt>
                <c:pt idx="748">
                  <c:v>40861</c:v>
                </c:pt>
                <c:pt idx="749">
                  <c:v>40862</c:v>
                </c:pt>
                <c:pt idx="750">
                  <c:v>40863</c:v>
                </c:pt>
                <c:pt idx="751">
                  <c:v>40864</c:v>
                </c:pt>
                <c:pt idx="752">
                  <c:v>40865</c:v>
                </c:pt>
                <c:pt idx="753">
                  <c:v>40868</c:v>
                </c:pt>
                <c:pt idx="754">
                  <c:v>40869</c:v>
                </c:pt>
                <c:pt idx="755">
                  <c:v>40870</c:v>
                </c:pt>
                <c:pt idx="756">
                  <c:v>40871</c:v>
                </c:pt>
                <c:pt idx="757">
                  <c:v>40872</c:v>
                </c:pt>
                <c:pt idx="758">
                  <c:v>40875</c:v>
                </c:pt>
                <c:pt idx="759">
                  <c:v>40876</c:v>
                </c:pt>
                <c:pt idx="760">
                  <c:v>40877</c:v>
                </c:pt>
                <c:pt idx="761">
                  <c:v>40878</c:v>
                </c:pt>
                <c:pt idx="762">
                  <c:v>40879</c:v>
                </c:pt>
                <c:pt idx="763">
                  <c:v>40882</c:v>
                </c:pt>
                <c:pt idx="764">
                  <c:v>40883</c:v>
                </c:pt>
                <c:pt idx="765">
                  <c:v>40884</c:v>
                </c:pt>
                <c:pt idx="766">
                  <c:v>40885</c:v>
                </c:pt>
                <c:pt idx="767">
                  <c:v>40886</c:v>
                </c:pt>
                <c:pt idx="768">
                  <c:v>40889</c:v>
                </c:pt>
                <c:pt idx="769">
                  <c:v>40890</c:v>
                </c:pt>
                <c:pt idx="770">
                  <c:v>40891</c:v>
                </c:pt>
                <c:pt idx="771">
                  <c:v>40892</c:v>
                </c:pt>
                <c:pt idx="772">
                  <c:v>40893</c:v>
                </c:pt>
                <c:pt idx="773">
                  <c:v>40896</c:v>
                </c:pt>
                <c:pt idx="774">
                  <c:v>40897</c:v>
                </c:pt>
                <c:pt idx="775">
                  <c:v>40898</c:v>
                </c:pt>
                <c:pt idx="776">
                  <c:v>40899</c:v>
                </c:pt>
                <c:pt idx="777">
                  <c:v>40900</c:v>
                </c:pt>
                <c:pt idx="778">
                  <c:v>40903</c:v>
                </c:pt>
                <c:pt idx="779">
                  <c:v>40904</c:v>
                </c:pt>
                <c:pt idx="780">
                  <c:v>40905</c:v>
                </c:pt>
                <c:pt idx="781">
                  <c:v>40906</c:v>
                </c:pt>
                <c:pt idx="782">
                  <c:v>40907</c:v>
                </c:pt>
                <c:pt idx="783">
                  <c:v>40910</c:v>
                </c:pt>
                <c:pt idx="784">
                  <c:v>40911</c:v>
                </c:pt>
                <c:pt idx="785">
                  <c:v>40912</c:v>
                </c:pt>
                <c:pt idx="786">
                  <c:v>40913</c:v>
                </c:pt>
                <c:pt idx="787">
                  <c:v>40914</c:v>
                </c:pt>
                <c:pt idx="788">
                  <c:v>40917</c:v>
                </c:pt>
                <c:pt idx="789">
                  <c:v>40918</c:v>
                </c:pt>
                <c:pt idx="790">
                  <c:v>40919</c:v>
                </c:pt>
                <c:pt idx="791">
                  <c:v>40920</c:v>
                </c:pt>
                <c:pt idx="792">
                  <c:v>40921</c:v>
                </c:pt>
                <c:pt idx="793">
                  <c:v>40924</c:v>
                </c:pt>
                <c:pt idx="794">
                  <c:v>40925</c:v>
                </c:pt>
                <c:pt idx="795">
                  <c:v>40926</c:v>
                </c:pt>
                <c:pt idx="796">
                  <c:v>40927</c:v>
                </c:pt>
                <c:pt idx="797">
                  <c:v>40928</c:v>
                </c:pt>
                <c:pt idx="798">
                  <c:v>40931</c:v>
                </c:pt>
                <c:pt idx="799">
                  <c:v>40932</c:v>
                </c:pt>
                <c:pt idx="800">
                  <c:v>40933</c:v>
                </c:pt>
                <c:pt idx="801">
                  <c:v>40934</c:v>
                </c:pt>
                <c:pt idx="802">
                  <c:v>40935</c:v>
                </c:pt>
                <c:pt idx="803">
                  <c:v>40938</c:v>
                </c:pt>
                <c:pt idx="804">
                  <c:v>40939</c:v>
                </c:pt>
                <c:pt idx="805">
                  <c:v>40940</c:v>
                </c:pt>
                <c:pt idx="806">
                  <c:v>40941</c:v>
                </c:pt>
                <c:pt idx="807">
                  <c:v>40942</c:v>
                </c:pt>
                <c:pt idx="808">
                  <c:v>40945</c:v>
                </c:pt>
                <c:pt idx="809">
                  <c:v>40946</c:v>
                </c:pt>
                <c:pt idx="810">
                  <c:v>40947</c:v>
                </c:pt>
                <c:pt idx="811">
                  <c:v>40948</c:v>
                </c:pt>
                <c:pt idx="812">
                  <c:v>40949</c:v>
                </c:pt>
                <c:pt idx="813">
                  <c:v>40952</c:v>
                </c:pt>
                <c:pt idx="814">
                  <c:v>40953</c:v>
                </c:pt>
                <c:pt idx="815">
                  <c:v>40954</c:v>
                </c:pt>
                <c:pt idx="816">
                  <c:v>40955</c:v>
                </c:pt>
                <c:pt idx="817">
                  <c:v>40956</c:v>
                </c:pt>
                <c:pt idx="818">
                  <c:v>40959</c:v>
                </c:pt>
                <c:pt idx="819">
                  <c:v>40960</c:v>
                </c:pt>
                <c:pt idx="820">
                  <c:v>40961</c:v>
                </c:pt>
                <c:pt idx="821">
                  <c:v>40962</c:v>
                </c:pt>
                <c:pt idx="822">
                  <c:v>40963</c:v>
                </c:pt>
                <c:pt idx="823">
                  <c:v>40966</c:v>
                </c:pt>
                <c:pt idx="824">
                  <c:v>40967</c:v>
                </c:pt>
                <c:pt idx="825">
                  <c:v>40968</c:v>
                </c:pt>
                <c:pt idx="826">
                  <c:v>40969</c:v>
                </c:pt>
                <c:pt idx="827">
                  <c:v>40970</c:v>
                </c:pt>
                <c:pt idx="828">
                  <c:v>40973</c:v>
                </c:pt>
                <c:pt idx="829">
                  <c:v>40974</c:v>
                </c:pt>
                <c:pt idx="830">
                  <c:v>40975</c:v>
                </c:pt>
                <c:pt idx="831">
                  <c:v>40976</c:v>
                </c:pt>
                <c:pt idx="832">
                  <c:v>40977</c:v>
                </c:pt>
                <c:pt idx="833">
                  <c:v>40980</c:v>
                </c:pt>
                <c:pt idx="834">
                  <c:v>40981</c:v>
                </c:pt>
                <c:pt idx="835">
                  <c:v>40982</c:v>
                </c:pt>
                <c:pt idx="836">
                  <c:v>40983</c:v>
                </c:pt>
                <c:pt idx="837">
                  <c:v>40984</c:v>
                </c:pt>
                <c:pt idx="838">
                  <c:v>40987</c:v>
                </c:pt>
                <c:pt idx="839">
                  <c:v>40988</c:v>
                </c:pt>
                <c:pt idx="840">
                  <c:v>40989</c:v>
                </c:pt>
                <c:pt idx="841">
                  <c:v>40990</c:v>
                </c:pt>
                <c:pt idx="842">
                  <c:v>40991</c:v>
                </c:pt>
                <c:pt idx="843">
                  <c:v>40994</c:v>
                </c:pt>
                <c:pt idx="844">
                  <c:v>40995</c:v>
                </c:pt>
                <c:pt idx="845">
                  <c:v>40996</c:v>
                </c:pt>
                <c:pt idx="846">
                  <c:v>40997</c:v>
                </c:pt>
                <c:pt idx="847">
                  <c:v>40998</c:v>
                </c:pt>
                <c:pt idx="848">
                  <c:v>41001</c:v>
                </c:pt>
                <c:pt idx="849">
                  <c:v>41002</c:v>
                </c:pt>
                <c:pt idx="850">
                  <c:v>41003</c:v>
                </c:pt>
                <c:pt idx="851">
                  <c:v>41004</c:v>
                </c:pt>
                <c:pt idx="852">
                  <c:v>41005</c:v>
                </c:pt>
                <c:pt idx="853">
                  <c:v>41008</c:v>
                </c:pt>
                <c:pt idx="854">
                  <c:v>41009</c:v>
                </c:pt>
                <c:pt idx="855">
                  <c:v>41010</c:v>
                </c:pt>
                <c:pt idx="856">
                  <c:v>41011</c:v>
                </c:pt>
                <c:pt idx="857">
                  <c:v>41012</c:v>
                </c:pt>
                <c:pt idx="858">
                  <c:v>41015</c:v>
                </c:pt>
                <c:pt idx="859">
                  <c:v>41016</c:v>
                </c:pt>
                <c:pt idx="860">
                  <c:v>41017</c:v>
                </c:pt>
                <c:pt idx="861">
                  <c:v>41018</c:v>
                </c:pt>
                <c:pt idx="862">
                  <c:v>41019</c:v>
                </c:pt>
                <c:pt idx="863">
                  <c:v>41022</c:v>
                </c:pt>
                <c:pt idx="864">
                  <c:v>41023</c:v>
                </c:pt>
                <c:pt idx="865">
                  <c:v>41024</c:v>
                </c:pt>
                <c:pt idx="866">
                  <c:v>41025</c:v>
                </c:pt>
                <c:pt idx="867">
                  <c:v>41026</c:v>
                </c:pt>
                <c:pt idx="868">
                  <c:v>41029</c:v>
                </c:pt>
                <c:pt idx="869">
                  <c:v>41030</c:v>
                </c:pt>
                <c:pt idx="870">
                  <c:v>41031</c:v>
                </c:pt>
                <c:pt idx="871">
                  <c:v>41032</c:v>
                </c:pt>
                <c:pt idx="872">
                  <c:v>41033</c:v>
                </c:pt>
                <c:pt idx="873">
                  <c:v>41036</c:v>
                </c:pt>
                <c:pt idx="874">
                  <c:v>41037</c:v>
                </c:pt>
                <c:pt idx="875">
                  <c:v>41038</c:v>
                </c:pt>
                <c:pt idx="876">
                  <c:v>41039</c:v>
                </c:pt>
                <c:pt idx="877">
                  <c:v>41040</c:v>
                </c:pt>
                <c:pt idx="878">
                  <c:v>41043</c:v>
                </c:pt>
                <c:pt idx="879">
                  <c:v>41044</c:v>
                </c:pt>
                <c:pt idx="880">
                  <c:v>41045</c:v>
                </c:pt>
                <c:pt idx="881">
                  <c:v>41046</c:v>
                </c:pt>
                <c:pt idx="882">
                  <c:v>41047</c:v>
                </c:pt>
                <c:pt idx="883">
                  <c:v>41050</c:v>
                </c:pt>
                <c:pt idx="884">
                  <c:v>41051</c:v>
                </c:pt>
                <c:pt idx="885">
                  <c:v>41052</c:v>
                </c:pt>
                <c:pt idx="886">
                  <c:v>41053</c:v>
                </c:pt>
                <c:pt idx="887">
                  <c:v>41054</c:v>
                </c:pt>
                <c:pt idx="888">
                  <c:v>41057</c:v>
                </c:pt>
                <c:pt idx="889">
                  <c:v>41058</c:v>
                </c:pt>
                <c:pt idx="890">
                  <c:v>41059</c:v>
                </c:pt>
                <c:pt idx="891">
                  <c:v>41060</c:v>
                </c:pt>
                <c:pt idx="892">
                  <c:v>41061</c:v>
                </c:pt>
                <c:pt idx="893">
                  <c:v>41064</c:v>
                </c:pt>
                <c:pt idx="894">
                  <c:v>41065</c:v>
                </c:pt>
                <c:pt idx="895">
                  <c:v>41066</c:v>
                </c:pt>
                <c:pt idx="896">
                  <c:v>41067</c:v>
                </c:pt>
                <c:pt idx="897">
                  <c:v>41068</c:v>
                </c:pt>
                <c:pt idx="898">
                  <c:v>41071</c:v>
                </c:pt>
                <c:pt idx="899">
                  <c:v>41072</c:v>
                </c:pt>
                <c:pt idx="900">
                  <c:v>41073</c:v>
                </c:pt>
                <c:pt idx="901">
                  <c:v>41074</c:v>
                </c:pt>
                <c:pt idx="902">
                  <c:v>41075</c:v>
                </c:pt>
                <c:pt idx="903">
                  <c:v>41078</c:v>
                </c:pt>
                <c:pt idx="904">
                  <c:v>41079</c:v>
                </c:pt>
                <c:pt idx="905">
                  <c:v>41080</c:v>
                </c:pt>
                <c:pt idx="906">
                  <c:v>41081</c:v>
                </c:pt>
                <c:pt idx="907">
                  <c:v>41082</c:v>
                </c:pt>
                <c:pt idx="908">
                  <c:v>41085</c:v>
                </c:pt>
                <c:pt idx="909">
                  <c:v>41086</c:v>
                </c:pt>
                <c:pt idx="910">
                  <c:v>41087</c:v>
                </c:pt>
                <c:pt idx="911">
                  <c:v>41088</c:v>
                </c:pt>
                <c:pt idx="912">
                  <c:v>41089</c:v>
                </c:pt>
                <c:pt idx="913">
                  <c:v>41092</c:v>
                </c:pt>
                <c:pt idx="914">
                  <c:v>41093</c:v>
                </c:pt>
                <c:pt idx="915">
                  <c:v>41094</c:v>
                </c:pt>
                <c:pt idx="916">
                  <c:v>41095</c:v>
                </c:pt>
                <c:pt idx="917">
                  <c:v>41096</c:v>
                </c:pt>
                <c:pt idx="918">
                  <c:v>41099</c:v>
                </c:pt>
                <c:pt idx="919">
                  <c:v>41100</c:v>
                </c:pt>
                <c:pt idx="920">
                  <c:v>41101</c:v>
                </c:pt>
                <c:pt idx="921">
                  <c:v>41102</c:v>
                </c:pt>
                <c:pt idx="922">
                  <c:v>41103</c:v>
                </c:pt>
                <c:pt idx="923">
                  <c:v>41106</c:v>
                </c:pt>
                <c:pt idx="924">
                  <c:v>41107</c:v>
                </c:pt>
                <c:pt idx="925">
                  <c:v>41108</c:v>
                </c:pt>
                <c:pt idx="926">
                  <c:v>41109</c:v>
                </c:pt>
                <c:pt idx="927">
                  <c:v>41110</c:v>
                </c:pt>
                <c:pt idx="928">
                  <c:v>41113</c:v>
                </c:pt>
                <c:pt idx="929">
                  <c:v>41114</c:v>
                </c:pt>
                <c:pt idx="930">
                  <c:v>41115</c:v>
                </c:pt>
                <c:pt idx="931">
                  <c:v>41116</c:v>
                </c:pt>
                <c:pt idx="932">
                  <c:v>41117</c:v>
                </c:pt>
                <c:pt idx="933">
                  <c:v>41120</c:v>
                </c:pt>
                <c:pt idx="934">
                  <c:v>41121</c:v>
                </c:pt>
                <c:pt idx="935">
                  <c:v>41122</c:v>
                </c:pt>
                <c:pt idx="936">
                  <c:v>41123</c:v>
                </c:pt>
                <c:pt idx="937">
                  <c:v>41124</c:v>
                </c:pt>
                <c:pt idx="938">
                  <c:v>41127</c:v>
                </c:pt>
                <c:pt idx="939">
                  <c:v>41128</c:v>
                </c:pt>
                <c:pt idx="940">
                  <c:v>41129</c:v>
                </c:pt>
                <c:pt idx="941">
                  <c:v>41130</c:v>
                </c:pt>
                <c:pt idx="942">
                  <c:v>41131</c:v>
                </c:pt>
                <c:pt idx="943">
                  <c:v>41134</c:v>
                </c:pt>
                <c:pt idx="944">
                  <c:v>41135</c:v>
                </c:pt>
                <c:pt idx="945">
                  <c:v>41136</c:v>
                </c:pt>
                <c:pt idx="946">
                  <c:v>41137</c:v>
                </c:pt>
                <c:pt idx="947">
                  <c:v>41138</c:v>
                </c:pt>
                <c:pt idx="948">
                  <c:v>41141</c:v>
                </c:pt>
                <c:pt idx="949">
                  <c:v>41142</c:v>
                </c:pt>
                <c:pt idx="950">
                  <c:v>41143</c:v>
                </c:pt>
                <c:pt idx="951">
                  <c:v>41144</c:v>
                </c:pt>
                <c:pt idx="952">
                  <c:v>41145</c:v>
                </c:pt>
                <c:pt idx="953">
                  <c:v>41148</c:v>
                </c:pt>
                <c:pt idx="954">
                  <c:v>41149</c:v>
                </c:pt>
                <c:pt idx="955">
                  <c:v>41150</c:v>
                </c:pt>
                <c:pt idx="956">
                  <c:v>41151</c:v>
                </c:pt>
                <c:pt idx="957">
                  <c:v>41152</c:v>
                </c:pt>
                <c:pt idx="958">
                  <c:v>41155</c:v>
                </c:pt>
                <c:pt idx="959">
                  <c:v>41156</c:v>
                </c:pt>
                <c:pt idx="960">
                  <c:v>41157</c:v>
                </c:pt>
                <c:pt idx="961">
                  <c:v>41158</c:v>
                </c:pt>
                <c:pt idx="962">
                  <c:v>41159</c:v>
                </c:pt>
                <c:pt idx="963">
                  <c:v>41162</c:v>
                </c:pt>
                <c:pt idx="964">
                  <c:v>41163</c:v>
                </c:pt>
                <c:pt idx="965">
                  <c:v>41164</c:v>
                </c:pt>
                <c:pt idx="966">
                  <c:v>41165</c:v>
                </c:pt>
                <c:pt idx="967">
                  <c:v>41166</c:v>
                </c:pt>
                <c:pt idx="968">
                  <c:v>41169</c:v>
                </c:pt>
                <c:pt idx="969">
                  <c:v>41170</c:v>
                </c:pt>
                <c:pt idx="970">
                  <c:v>41171</c:v>
                </c:pt>
                <c:pt idx="971">
                  <c:v>41172</c:v>
                </c:pt>
                <c:pt idx="972">
                  <c:v>41173</c:v>
                </c:pt>
                <c:pt idx="973">
                  <c:v>41176</c:v>
                </c:pt>
                <c:pt idx="974">
                  <c:v>41177</c:v>
                </c:pt>
                <c:pt idx="975">
                  <c:v>41178</c:v>
                </c:pt>
                <c:pt idx="976">
                  <c:v>41179</c:v>
                </c:pt>
                <c:pt idx="977">
                  <c:v>41180</c:v>
                </c:pt>
                <c:pt idx="978">
                  <c:v>41183</c:v>
                </c:pt>
                <c:pt idx="979">
                  <c:v>41184</c:v>
                </c:pt>
                <c:pt idx="980">
                  <c:v>41185</c:v>
                </c:pt>
                <c:pt idx="981">
                  <c:v>41186</c:v>
                </c:pt>
                <c:pt idx="982">
                  <c:v>41187</c:v>
                </c:pt>
                <c:pt idx="983">
                  <c:v>41190</c:v>
                </c:pt>
                <c:pt idx="984">
                  <c:v>41191</c:v>
                </c:pt>
                <c:pt idx="985">
                  <c:v>41192</c:v>
                </c:pt>
                <c:pt idx="986">
                  <c:v>41193</c:v>
                </c:pt>
                <c:pt idx="987">
                  <c:v>41194</c:v>
                </c:pt>
                <c:pt idx="988">
                  <c:v>41197</c:v>
                </c:pt>
                <c:pt idx="989">
                  <c:v>41198</c:v>
                </c:pt>
                <c:pt idx="990">
                  <c:v>41199</c:v>
                </c:pt>
                <c:pt idx="991">
                  <c:v>41200</c:v>
                </c:pt>
                <c:pt idx="992">
                  <c:v>41201</c:v>
                </c:pt>
                <c:pt idx="993">
                  <c:v>41204</c:v>
                </c:pt>
                <c:pt idx="994">
                  <c:v>41205</c:v>
                </c:pt>
                <c:pt idx="995">
                  <c:v>41206</c:v>
                </c:pt>
                <c:pt idx="996">
                  <c:v>41207</c:v>
                </c:pt>
                <c:pt idx="997">
                  <c:v>41208</c:v>
                </c:pt>
                <c:pt idx="998">
                  <c:v>41211</c:v>
                </c:pt>
                <c:pt idx="999">
                  <c:v>41212</c:v>
                </c:pt>
                <c:pt idx="1000">
                  <c:v>41213</c:v>
                </c:pt>
                <c:pt idx="1001">
                  <c:v>41214</c:v>
                </c:pt>
                <c:pt idx="1002">
                  <c:v>41215</c:v>
                </c:pt>
                <c:pt idx="1003">
                  <c:v>41218</c:v>
                </c:pt>
                <c:pt idx="1004">
                  <c:v>41219</c:v>
                </c:pt>
                <c:pt idx="1005">
                  <c:v>41220</c:v>
                </c:pt>
                <c:pt idx="1006">
                  <c:v>41221</c:v>
                </c:pt>
                <c:pt idx="1007">
                  <c:v>41222</c:v>
                </c:pt>
                <c:pt idx="1008">
                  <c:v>41225</c:v>
                </c:pt>
                <c:pt idx="1009">
                  <c:v>41226</c:v>
                </c:pt>
                <c:pt idx="1010">
                  <c:v>41227</c:v>
                </c:pt>
                <c:pt idx="1011">
                  <c:v>41228</c:v>
                </c:pt>
                <c:pt idx="1012">
                  <c:v>41229</c:v>
                </c:pt>
                <c:pt idx="1013">
                  <c:v>41232</c:v>
                </c:pt>
                <c:pt idx="1014">
                  <c:v>41233</c:v>
                </c:pt>
                <c:pt idx="1015">
                  <c:v>41234</c:v>
                </c:pt>
                <c:pt idx="1016">
                  <c:v>41235</c:v>
                </c:pt>
                <c:pt idx="1017">
                  <c:v>41236</c:v>
                </c:pt>
                <c:pt idx="1018">
                  <c:v>41239</c:v>
                </c:pt>
                <c:pt idx="1019">
                  <c:v>41240</c:v>
                </c:pt>
                <c:pt idx="1020">
                  <c:v>41241</c:v>
                </c:pt>
                <c:pt idx="1021">
                  <c:v>41242</c:v>
                </c:pt>
                <c:pt idx="1022">
                  <c:v>41243</c:v>
                </c:pt>
                <c:pt idx="1023">
                  <c:v>41246</c:v>
                </c:pt>
                <c:pt idx="1024">
                  <c:v>41247</c:v>
                </c:pt>
                <c:pt idx="1025">
                  <c:v>41248</c:v>
                </c:pt>
                <c:pt idx="1026">
                  <c:v>41249</c:v>
                </c:pt>
                <c:pt idx="1027">
                  <c:v>41250</c:v>
                </c:pt>
                <c:pt idx="1028">
                  <c:v>41253</c:v>
                </c:pt>
                <c:pt idx="1029">
                  <c:v>41254</c:v>
                </c:pt>
                <c:pt idx="1030">
                  <c:v>41255</c:v>
                </c:pt>
                <c:pt idx="1031">
                  <c:v>41256</c:v>
                </c:pt>
                <c:pt idx="1032">
                  <c:v>41257</c:v>
                </c:pt>
                <c:pt idx="1033">
                  <c:v>41260</c:v>
                </c:pt>
                <c:pt idx="1034">
                  <c:v>41261</c:v>
                </c:pt>
                <c:pt idx="1035">
                  <c:v>41262</c:v>
                </c:pt>
                <c:pt idx="1036">
                  <c:v>41263</c:v>
                </c:pt>
                <c:pt idx="1037">
                  <c:v>41264</c:v>
                </c:pt>
                <c:pt idx="1038">
                  <c:v>41267</c:v>
                </c:pt>
                <c:pt idx="1039">
                  <c:v>41268</c:v>
                </c:pt>
                <c:pt idx="1040">
                  <c:v>41269</c:v>
                </c:pt>
                <c:pt idx="1041">
                  <c:v>41270</c:v>
                </c:pt>
                <c:pt idx="1042">
                  <c:v>41271</c:v>
                </c:pt>
                <c:pt idx="1043">
                  <c:v>41274</c:v>
                </c:pt>
                <c:pt idx="1044">
                  <c:v>41275</c:v>
                </c:pt>
                <c:pt idx="1045">
                  <c:v>41276</c:v>
                </c:pt>
                <c:pt idx="1046">
                  <c:v>41277</c:v>
                </c:pt>
                <c:pt idx="1047">
                  <c:v>41278</c:v>
                </c:pt>
                <c:pt idx="1048">
                  <c:v>41281</c:v>
                </c:pt>
                <c:pt idx="1049">
                  <c:v>41282</c:v>
                </c:pt>
                <c:pt idx="1050">
                  <c:v>41283</c:v>
                </c:pt>
                <c:pt idx="1051">
                  <c:v>41284</c:v>
                </c:pt>
                <c:pt idx="1052">
                  <c:v>41285</c:v>
                </c:pt>
                <c:pt idx="1053">
                  <c:v>41288</c:v>
                </c:pt>
                <c:pt idx="1054">
                  <c:v>41289</c:v>
                </c:pt>
                <c:pt idx="1055">
                  <c:v>41290</c:v>
                </c:pt>
                <c:pt idx="1056">
                  <c:v>41291</c:v>
                </c:pt>
                <c:pt idx="1057">
                  <c:v>41292</c:v>
                </c:pt>
                <c:pt idx="1058">
                  <c:v>41295</c:v>
                </c:pt>
                <c:pt idx="1059">
                  <c:v>41296</c:v>
                </c:pt>
                <c:pt idx="1060">
                  <c:v>41297</c:v>
                </c:pt>
                <c:pt idx="1061">
                  <c:v>41298</c:v>
                </c:pt>
                <c:pt idx="1062">
                  <c:v>41299</c:v>
                </c:pt>
                <c:pt idx="1063">
                  <c:v>41302</c:v>
                </c:pt>
                <c:pt idx="1064">
                  <c:v>41303</c:v>
                </c:pt>
                <c:pt idx="1065">
                  <c:v>41304</c:v>
                </c:pt>
                <c:pt idx="1066">
                  <c:v>41305</c:v>
                </c:pt>
                <c:pt idx="1067">
                  <c:v>41306</c:v>
                </c:pt>
                <c:pt idx="1068">
                  <c:v>41309</c:v>
                </c:pt>
                <c:pt idx="1069">
                  <c:v>41310</c:v>
                </c:pt>
                <c:pt idx="1070">
                  <c:v>41311</c:v>
                </c:pt>
                <c:pt idx="1071">
                  <c:v>41312</c:v>
                </c:pt>
                <c:pt idx="1072">
                  <c:v>41313</c:v>
                </c:pt>
                <c:pt idx="1073">
                  <c:v>41316</c:v>
                </c:pt>
                <c:pt idx="1074">
                  <c:v>41317</c:v>
                </c:pt>
                <c:pt idx="1075">
                  <c:v>41318</c:v>
                </c:pt>
                <c:pt idx="1076">
                  <c:v>41319</c:v>
                </c:pt>
                <c:pt idx="1077">
                  <c:v>41320</c:v>
                </c:pt>
                <c:pt idx="1078">
                  <c:v>41323</c:v>
                </c:pt>
                <c:pt idx="1079">
                  <c:v>41324</c:v>
                </c:pt>
                <c:pt idx="1080">
                  <c:v>41325</c:v>
                </c:pt>
                <c:pt idx="1081">
                  <c:v>41326</c:v>
                </c:pt>
                <c:pt idx="1082">
                  <c:v>41327</c:v>
                </c:pt>
                <c:pt idx="1083">
                  <c:v>41330</c:v>
                </c:pt>
                <c:pt idx="1084">
                  <c:v>41331</c:v>
                </c:pt>
                <c:pt idx="1085">
                  <c:v>41332</c:v>
                </c:pt>
                <c:pt idx="1086">
                  <c:v>41333</c:v>
                </c:pt>
                <c:pt idx="1087">
                  <c:v>41334</c:v>
                </c:pt>
                <c:pt idx="1088">
                  <c:v>41337</c:v>
                </c:pt>
                <c:pt idx="1089">
                  <c:v>41338</c:v>
                </c:pt>
                <c:pt idx="1090">
                  <c:v>41339</c:v>
                </c:pt>
                <c:pt idx="1091">
                  <c:v>41340</c:v>
                </c:pt>
                <c:pt idx="1092">
                  <c:v>41341</c:v>
                </c:pt>
                <c:pt idx="1093">
                  <c:v>41344</c:v>
                </c:pt>
                <c:pt idx="1094">
                  <c:v>41345</c:v>
                </c:pt>
                <c:pt idx="1095">
                  <c:v>41346</c:v>
                </c:pt>
                <c:pt idx="1096">
                  <c:v>41347</c:v>
                </c:pt>
                <c:pt idx="1097">
                  <c:v>41348</c:v>
                </c:pt>
                <c:pt idx="1098">
                  <c:v>41351</c:v>
                </c:pt>
                <c:pt idx="1099">
                  <c:v>41352</c:v>
                </c:pt>
                <c:pt idx="1100">
                  <c:v>41353</c:v>
                </c:pt>
                <c:pt idx="1101">
                  <c:v>41354</c:v>
                </c:pt>
                <c:pt idx="1102">
                  <c:v>41355</c:v>
                </c:pt>
                <c:pt idx="1103">
                  <c:v>41358</c:v>
                </c:pt>
                <c:pt idx="1104">
                  <c:v>41359</c:v>
                </c:pt>
                <c:pt idx="1105">
                  <c:v>41360</c:v>
                </c:pt>
                <c:pt idx="1106">
                  <c:v>41361</c:v>
                </c:pt>
                <c:pt idx="1107">
                  <c:v>41362</c:v>
                </c:pt>
                <c:pt idx="1108">
                  <c:v>41365</c:v>
                </c:pt>
                <c:pt idx="1109">
                  <c:v>41366</c:v>
                </c:pt>
                <c:pt idx="1110">
                  <c:v>41367</c:v>
                </c:pt>
                <c:pt idx="1111">
                  <c:v>41368</c:v>
                </c:pt>
                <c:pt idx="1112">
                  <c:v>41369</c:v>
                </c:pt>
                <c:pt idx="1113">
                  <c:v>41372</c:v>
                </c:pt>
                <c:pt idx="1114">
                  <c:v>41373</c:v>
                </c:pt>
                <c:pt idx="1115">
                  <c:v>41374</c:v>
                </c:pt>
                <c:pt idx="1116">
                  <c:v>41375</c:v>
                </c:pt>
                <c:pt idx="1117">
                  <c:v>41376</c:v>
                </c:pt>
                <c:pt idx="1118">
                  <c:v>41379</c:v>
                </c:pt>
                <c:pt idx="1119">
                  <c:v>41380</c:v>
                </c:pt>
                <c:pt idx="1120">
                  <c:v>41381</c:v>
                </c:pt>
                <c:pt idx="1121">
                  <c:v>41382</c:v>
                </c:pt>
                <c:pt idx="1122">
                  <c:v>41383</c:v>
                </c:pt>
                <c:pt idx="1123">
                  <c:v>41386</c:v>
                </c:pt>
                <c:pt idx="1124">
                  <c:v>41387</c:v>
                </c:pt>
                <c:pt idx="1125">
                  <c:v>41388</c:v>
                </c:pt>
                <c:pt idx="1126">
                  <c:v>41389</c:v>
                </c:pt>
                <c:pt idx="1127">
                  <c:v>41390</c:v>
                </c:pt>
                <c:pt idx="1128">
                  <c:v>41393</c:v>
                </c:pt>
                <c:pt idx="1129">
                  <c:v>41394</c:v>
                </c:pt>
                <c:pt idx="1130">
                  <c:v>41395</c:v>
                </c:pt>
                <c:pt idx="1131">
                  <c:v>41396</c:v>
                </c:pt>
                <c:pt idx="1132">
                  <c:v>41397</c:v>
                </c:pt>
                <c:pt idx="1133">
                  <c:v>41400</c:v>
                </c:pt>
                <c:pt idx="1134">
                  <c:v>41401</c:v>
                </c:pt>
                <c:pt idx="1135">
                  <c:v>41402</c:v>
                </c:pt>
                <c:pt idx="1136">
                  <c:v>41403</c:v>
                </c:pt>
                <c:pt idx="1137">
                  <c:v>41404</c:v>
                </c:pt>
                <c:pt idx="1138">
                  <c:v>41407</c:v>
                </c:pt>
                <c:pt idx="1139">
                  <c:v>41408</c:v>
                </c:pt>
                <c:pt idx="1140">
                  <c:v>41409</c:v>
                </c:pt>
                <c:pt idx="1141">
                  <c:v>41410</c:v>
                </c:pt>
                <c:pt idx="1142">
                  <c:v>41411</c:v>
                </c:pt>
                <c:pt idx="1143">
                  <c:v>41414</c:v>
                </c:pt>
                <c:pt idx="1144">
                  <c:v>41415</c:v>
                </c:pt>
                <c:pt idx="1145">
                  <c:v>41416</c:v>
                </c:pt>
                <c:pt idx="1146">
                  <c:v>41417</c:v>
                </c:pt>
                <c:pt idx="1147">
                  <c:v>41418</c:v>
                </c:pt>
                <c:pt idx="1148">
                  <c:v>41421</c:v>
                </c:pt>
                <c:pt idx="1149">
                  <c:v>41422</c:v>
                </c:pt>
                <c:pt idx="1150">
                  <c:v>41423</c:v>
                </c:pt>
                <c:pt idx="1151">
                  <c:v>41424</c:v>
                </c:pt>
                <c:pt idx="1152">
                  <c:v>41425</c:v>
                </c:pt>
                <c:pt idx="1153">
                  <c:v>41428</c:v>
                </c:pt>
                <c:pt idx="1154">
                  <c:v>41429</c:v>
                </c:pt>
                <c:pt idx="1155">
                  <c:v>41430</c:v>
                </c:pt>
                <c:pt idx="1156">
                  <c:v>41431</c:v>
                </c:pt>
                <c:pt idx="1157">
                  <c:v>41432</c:v>
                </c:pt>
                <c:pt idx="1158">
                  <c:v>41435</c:v>
                </c:pt>
                <c:pt idx="1159">
                  <c:v>41436</c:v>
                </c:pt>
                <c:pt idx="1160">
                  <c:v>41437</c:v>
                </c:pt>
                <c:pt idx="1161">
                  <c:v>41438</c:v>
                </c:pt>
                <c:pt idx="1162">
                  <c:v>41439</c:v>
                </c:pt>
                <c:pt idx="1163">
                  <c:v>41442</c:v>
                </c:pt>
                <c:pt idx="1164">
                  <c:v>41443</c:v>
                </c:pt>
                <c:pt idx="1165">
                  <c:v>41444</c:v>
                </c:pt>
                <c:pt idx="1166">
                  <c:v>41445</c:v>
                </c:pt>
                <c:pt idx="1167">
                  <c:v>41446</c:v>
                </c:pt>
                <c:pt idx="1168">
                  <c:v>41449</c:v>
                </c:pt>
                <c:pt idx="1169">
                  <c:v>41450</c:v>
                </c:pt>
                <c:pt idx="1170">
                  <c:v>41451</c:v>
                </c:pt>
                <c:pt idx="1171">
                  <c:v>41452</c:v>
                </c:pt>
                <c:pt idx="1172">
                  <c:v>41453</c:v>
                </c:pt>
                <c:pt idx="1173">
                  <c:v>41456</c:v>
                </c:pt>
                <c:pt idx="1174">
                  <c:v>41457</c:v>
                </c:pt>
                <c:pt idx="1175">
                  <c:v>41458</c:v>
                </c:pt>
                <c:pt idx="1176">
                  <c:v>41459</c:v>
                </c:pt>
                <c:pt idx="1177">
                  <c:v>41460</c:v>
                </c:pt>
                <c:pt idx="1178">
                  <c:v>41463</c:v>
                </c:pt>
                <c:pt idx="1179">
                  <c:v>41464</c:v>
                </c:pt>
                <c:pt idx="1180">
                  <c:v>41465</c:v>
                </c:pt>
                <c:pt idx="1181">
                  <c:v>41466</c:v>
                </c:pt>
                <c:pt idx="1182">
                  <c:v>41467</c:v>
                </c:pt>
                <c:pt idx="1183">
                  <c:v>41470</c:v>
                </c:pt>
                <c:pt idx="1184">
                  <c:v>41471</c:v>
                </c:pt>
                <c:pt idx="1185">
                  <c:v>41472</c:v>
                </c:pt>
                <c:pt idx="1186">
                  <c:v>41473</c:v>
                </c:pt>
                <c:pt idx="1187">
                  <c:v>41474</c:v>
                </c:pt>
                <c:pt idx="1188">
                  <c:v>41477</c:v>
                </c:pt>
                <c:pt idx="1189">
                  <c:v>41478</c:v>
                </c:pt>
                <c:pt idx="1190">
                  <c:v>41479</c:v>
                </c:pt>
                <c:pt idx="1191">
                  <c:v>41480</c:v>
                </c:pt>
                <c:pt idx="1192">
                  <c:v>41481</c:v>
                </c:pt>
                <c:pt idx="1193">
                  <c:v>41484</c:v>
                </c:pt>
                <c:pt idx="1194">
                  <c:v>41485</c:v>
                </c:pt>
                <c:pt idx="1195">
                  <c:v>41486</c:v>
                </c:pt>
                <c:pt idx="1196">
                  <c:v>41487</c:v>
                </c:pt>
                <c:pt idx="1197">
                  <c:v>41488</c:v>
                </c:pt>
                <c:pt idx="1198">
                  <c:v>41491</c:v>
                </c:pt>
                <c:pt idx="1199">
                  <c:v>41492</c:v>
                </c:pt>
                <c:pt idx="1200">
                  <c:v>41493</c:v>
                </c:pt>
                <c:pt idx="1201">
                  <c:v>41494</c:v>
                </c:pt>
                <c:pt idx="1202">
                  <c:v>41495</c:v>
                </c:pt>
                <c:pt idx="1203">
                  <c:v>41498</c:v>
                </c:pt>
                <c:pt idx="1204">
                  <c:v>41499</c:v>
                </c:pt>
                <c:pt idx="1205">
                  <c:v>41500</c:v>
                </c:pt>
                <c:pt idx="1206">
                  <c:v>41501</c:v>
                </c:pt>
                <c:pt idx="1207">
                  <c:v>41502</c:v>
                </c:pt>
                <c:pt idx="1208">
                  <c:v>41505</c:v>
                </c:pt>
                <c:pt idx="1209">
                  <c:v>41506</c:v>
                </c:pt>
                <c:pt idx="1210">
                  <c:v>41507</c:v>
                </c:pt>
                <c:pt idx="1211">
                  <c:v>41508</c:v>
                </c:pt>
                <c:pt idx="1212">
                  <c:v>41509</c:v>
                </c:pt>
                <c:pt idx="1213">
                  <c:v>41512</c:v>
                </c:pt>
                <c:pt idx="1214">
                  <c:v>41513</c:v>
                </c:pt>
                <c:pt idx="1215">
                  <c:v>41514</c:v>
                </c:pt>
                <c:pt idx="1216">
                  <c:v>41515</c:v>
                </c:pt>
                <c:pt idx="1217">
                  <c:v>41516</c:v>
                </c:pt>
                <c:pt idx="1218">
                  <c:v>41519</c:v>
                </c:pt>
                <c:pt idx="1219">
                  <c:v>41520</c:v>
                </c:pt>
                <c:pt idx="1220">
                  <c:v>41521</c:v>
                </c:pt>
                <c:pt idx="1221">
                  <c:v>41522</c:v>
                </c:pt>
                <c:pt idx="1222">
                  <c:v>41523</c:v>
                </c:pt>
                <c:pt idx="1223">
                  <c:v>41526</c:v>
                </c:pt>
                <c:pt idx="1224">
                  <c:v>41527</c:v>
                </c:pt>
                <c:pt idx="1225">
                  <c:v>41528</c:v>
                </c:pt>
                <c:pt idx="1226">
                  <c:v>41529</c:v>
                </c:pt>
                <c:pt idx="1227">
                  <c:v>41530</c:v>
                </c:pt>
                <c:pt idx="1228">
                  <c:v>41533</c:v>
                </c:pt>
                <c:pt idx="1229">
                  <c:v>41534</c:v>
                </c:pt>
                <c:pt idx="1230">
                  <c:v>41535</c:v>
                </c:pt>
                <c:pt idx="1231">
                  <c:v>41536</c:v>
                </c:pt>
                <c:pt idx="1232">
                  <c:v>41537</c:v>
                </c:pt>
                <c:pt idx="1233">
                  <c:v>41540</c:v>
                </c:pt>
                <c:pt idx="1234">
                  <c:v>41541</c:v>
                </c:pt>
                <c:pt idx="1235">
                  <c:v>41542</c:v>
                </c:pt>
                <c:pt idx="1236">
                  <c:v>41543</c:v>
                </c:pt>
                <c:pt idx="1237">
                  <c:v>41544</c:v>
                </c:pt>
                <c:pt idx="1238">
                  <c:v>41547</c:v>
                </c:pt>
                <c:pt idx="1239">
                  <c:v>41548</c:v>
                </c:pt>
                <c:pt idx="1240">
                  <c:v>41549</c:v>
                </c:pt>
                <c:pt idx="1241">
                  <c:v>41550</c:v>
                </c:pt>
                <c:pt idx="1242">
                  <c:v>41551</c:v>
                </c:pt>
                <c:pt idx="1243">
                  <c:v>41554</c:v>
                </c:pt>
                <c:pt idx="1244">
                  <c:v>41555</c:v>
                </c:pt>
                <c:pt idx="1245">
                  <c:v>41556</c:v>
                </c:pt>
                <c:pt idx="1246">
                  <c:v>41557</c:v>
                </c:pt>
                <c:pt idx="1247">
                  <c:v>41558</c:v>
                </c:pt>
                <c:pt idx="1248">
                  <c:v>41561</c:v>
                </c:pt>
                <c:pt idx="1249">
                  <c:v>41562</c:v>
                </c:pt>
                <c:pt idx="1250">
                  <c:v>41563</c:v>
                </c:pt>
                <c:pt idx="1251">
                  <c:v>41564</c:v>
                </c:pt>
                <c:pt idx="1252">
                  <c:v>41565</c:v>
                </c:pt>
                <c:pt idx="1253">
                  <c:v>41568</c:v>
                </c:pt>
                <c:pt idx="1254">
                  <c:v>41569</c:v>
                </c:pt>
                <c:pt idx="1255">
                  <c:v>41570</c:v>
                </c:pt>
                <c:pt idx="1256">
                  <c:v>41571</c:v>
                </c:pt>
                <c:pt idx="1257">
                  <c:v>41572</c:v>
                </c:pt>
                <c:pt idx="1258">
                  <c:v>41575</c:v>
                </c:pt>
                <c:pt idx="1259">
                  <c:v>41576</c:v>
                </c:pt>
                <c:pt idx="1260">
                  <c:v>41577</c:v>
                </c:pt>
                <c:pt idx="1261">
                  <c:v>41578</c:v>
                </c:pt>
                <c:pt idx="1262">
                  <c:v>41579</c:v>
                </c:pt>
                <c:pt idx="1263">
                  <c:v>41582</c:v>
                </c:pt>
                <c:pt idx="1264">
                  <c:v>41583</c:v>
                </c:pt>
                <c:pt idx="1265">
                  <c:v>41584</c:v>
                </c:pt>
                <c:pt idx="1266">
                  <c:v>41585</c:v>
                </c:pt>
                <c:pt idx="1267">
                  <c:v>41586</c:v>
                </c:pt>
                <c:pt idx="1268">
                  <c:v>41589</c:v>
                </c:pt>
                <c:pt idx="1269">
                  <c:v>41590</c:v>
                </c:pt>
                <c:pt idx="1270">
                  <c:v>41591</c:v>
                </c:pt>
                <c:pt idx="1271">
                  <c:v>41592</c:v>
                </c:pt>
                <c:pt idx="1272">
                  <c:v>41593</c:v>
                </c:pt>
                <c:pt idx="1273">
                  <c:v>41596</c:v>
                </c:pt>
                <c:pt idx="1274">
                  <c:v>41597</c:v>
                </c:pt>
                <c:pt idx="1275">
                  <c:v>41598</c:v>
                </c:pt>
                <c:pt idx="1276">
                  <c:v>41599</c:v>
                </c:pt>
                <c:pt idx="1277">
                  <c:v>41600</c:v>
                </c:pt>
                <c:pt idx="1278">
                  <c:v>41603</c:v>
                </c:pt>
                <c:pt idx="1279">
                  <c:v>41604</c:v>
                </c:pt>
                <c:pt idx="1280">
                  <c:v>41605</c:v>
                </c:pt>
                <c:pt idx="1281">
                  <c:v>41606</c:v>
                </c:pt>
                <c:pt idx="1282">
                  <c:v>41607</c:v>
                </c:pt>
                <c:pt idx="1283">
                  <c:v>41610</c:v>
                </c:pt>
                <c:pt idx="1284">
                  <c:v>41611</c:v>
                </c:pt>
                <c:pt idx="1285">
                  <c:v>41612</c:v>
                </c:pt>
                <c:pt idx="1286">
                  <c:v>41613</c:v>
                </c:pt>
                <c:pt idx="1287">
                  <c:v>41614</c:v>
                </c:pt>
                <c:pt idx="1288">
                  <c:v>41617</c:v>
                </c:pt>
                <c:pt idx="1289">
                  <c:v>41618</c:v>
                </c:pt>
                <c:pt idx="1290">
                  <c:v>41619</c:v>
                </c:pt>
                <c:pt idx="1291">
                  <c:v>41620</c:v>
                </c:pt>
                <c:pt idx="1292">
                  <c:v>41621</c:v>
                </c:pt>
                <c:pt idx="1293">
                  <c:v>41624</c:v>
                </c:pt>
                <c:pt idx="1294">
                  <c:v>41625</c:v>
                </c:pt>
                <c:pt idx="1295">
                  <c:v>41626</c:v>
                </c:pt>
                <c:pt idx="1296">
                  <c:v>41627</c:v>
                </c:pt>
                <c:pt idx="1297">
                  <c:v>41628</c:v>
                </c:pt>
                <c:pt idx="1298">
                  <c:v>41631</c:v>
                </c:pt>
                <c:pt idx="1299">
                  <c:v>41632</c:v>
                </c:pt>
                <c:pt idx="1300">
                  <c:v>41633</c:v>
                </c:pt>
                <c:pt idx="1301">
                  <c:v>41634</c:v>
                </c:pt>
                <c:pt idx="1302">
                  <c:v>41635</c:v>
                </c:pt>
                <c:pt idx="1303">
                  <c:v>41638</c:v>
                </c:pt>
                <c:pt idx="1304">
                  <c:v>41639</c:v>
                </c:pt>
                <c:pt idx="1305">
                  <c:v>41640</c:v>
                </c:pt>
                <c:pt idx="1306">
                  <c:v>41641</c:v>
                </c:pt>
                <c:pt idx="1307">
                  <c:v>41642</c:v>
                </c:pt>
                <c:pt idx="1308">
                  <c:v>41645</c:v>
                </c:pt>
                <c:pt idx="1309">
                  <c:v>41646</c:v>
                </c:pt>
                <c:pt idx="1310">
                  <c:v>41647</c:v>
                </c:pt>
                <c:pt idx="1311">
                  <c:v>41648</c:v>
                </c:pt>
                <c:pt idx="1312">
                  <c:v>41649</c:v>
                </c:pt>
                <c:pt idx="1313">
                  <c:v>41652</c:v>
                </c:pt>
                <c:pt idx="1314">
                  <c:v>41653</c:v>
                </c:pt>
                <c:pt idx="1315">
                  <c:v>41654</c:v>
                </c:pt>
                <c:pt idx="1316">
                  <c:v>41655</c:v>
                </c:pt>
                <c:pt idx="1317">
                  <c:v>41656</c:v>
                </c:pt>
                <c:pt idx="1318">
                  <c:v>41659</c:v>
                </c:pt>
                <c:pt idx="1319">
                  <c:v>41660</c:v>
                </c:pt>
                <c:pt idx="1320">
                  <c:v>41661</c:v>
                </c:pt>
                <c:pt idx="1321">
                  <c:v>41662</c:v>
                </c:pt>
                <c:pt idx="1322">
                  <c:v>41663</c:v>
                </c:pt>
                <c:pt idx="1323">
                  <c:v>41666</c:v>
                </c:pt>
                <c:pt idx="1324">
                  <c:v>41667</c:v>
                </c:pt>
                <c:pt idx="1325">
                  <c:v>41668</c:v>
                </c:pt>
                <c:pt idx="1326">
                  <c:v>41669</c:v>
                </c:pt>
                <c:pt idx="1327">
                  <c:v>41670</c:v>
                </c:pt>
                <c:pt idx="1328">
                  <c:v>41673</c:v>
                </c:pt>
                <c:pt idx="1329">
                  <c:v>41674</c:v>
                </c:pt>
                <c:pt idx="1330">
                  <c:v>41675</c:v>
                </c:pt>
                <c:pt idx="1331">
                  <c:v>41676</c:v>
                </c:pt>
                <c:pt idx="1332">
                  <c:v>41677</c:v>
                </c:pt>
                <c:pt idx="1333">
                  <c:v>41680</c:v>
                </c:pt>
                <c:pt idx="1334">
                  <c:v>41681</c:v>
                </c:pt>
                <c:pt idx="1335">
                  <c:v>41682</c:v>
                </c:pt>
                <c:pt idx="1336">
                  <c:v>41683</c:v>
                </c:pt>
                <c:pt idx="1337">
                  <c:v>41684</c:v>
                </c:pt>
                <c:pt idx="1338">
                  <c:v>41687</c:v>
                </c:pt>
                <c:pt idx="1339">
                  <c:v>41688</c:v>
                </c:pt>
                <c:pt idx="1340">
                  <c:v>41689</c:v>
                </c:pt>
                <c:pt idx="1341">
                  <c:v>41690</c:v>
                </c:pt>
                <c:pt idx="1342">
                  <c:v>41691</c:v>
                </c:pt>
                <c:pt idx="1343">
                  <c:v>41694</c:v>
                </c:pt>
                <c:pt idx="1344">
                  <c:v>41695</c:v>
                </c:pt>
                <c:pt idx="1345">
                  <c:v>41696</c:v>
                </c:pt>
                <c:pt idx="1346">
                  <c:v>41697</c:v>
                </c:pt>
                <c:pt idx="1347">
                  <c:v>41698</c:v>
                </c:pt>
                <c:pt idx="1348">
                  <c:v>41701</c:v>
                </c:pt>
                <c:pt idx="1349">
                  <c:v>41702</c:v>
                </c:pt>
                <c:pt idx="1350">
                  <c:v>41703</c:v>
                </c:pt>
                <c:pt idx="1351">
                  <c:v>41704</c:v>
                </c:pt>
                <c:pt idx="1352">
                  <c:v>41705</c:v>
                </c:pt>
                <c:pt idx="1353">
                  <c:v>41708</c:v>
                </c:pt>
                <c:pt idx="1354">
                  <c:v>41709</c:v>
                </c:pt>
                <c:pt idx="1355">
                  <c:v>41710</c:v>
                </c:pt>
                <c:pt idx="1356">
                  <c:v>41711</c:v>
                </c:pt>
                <c:pt idx="1357">
                  <c:v>41712</c:v>
                </c:pt>
                <c:pt idx="1358">
                  <c:v>41715</c:v>
                </c:pt>
                <c:pt idx="1359">
                  <c:v>41716</c:v>
                </c:pt>
                <c:pt idx="1360">
                  <c:v>41717</c:v>
                </c:pt>
                <c:pt idx="1361">
                  <c:v>41718</c:v>
                </c:pt>
                <c:pt idx="1362">
                  <c:v>41719</c:v>
                </c:pt>
                <c:pt idx="1363">
                  <c:v>41722</c:v>
                </c:pt>
                <c:pt idx="1364">
                  <c:v>41723</c:v>
                </c:pt>
                <c:pt idx="1365">
                  <c:v>41724</c:v>
                </c:pt>
                <c:pt idx="1366">
                  <c:v>41725</c:v>
                </c:pt>
                <c:pt idx="1367">
                  <c:v>41726</c:v>
                </c:pt>
                <c:pt idx="1368">
                  <c:v>41729</c:v>
                </c:pt>
                <c:pt idx="1369">
                  <c:v>41730</c:v>
                </c:pt>
                <c:pt idx="1370">
                  <c:v>41731</c:v>
                </c:pt>
                <c:pt idx="1371">
                  <c:v>41732</c:v>
                </c:pt>
                <c:pt idx="1372">
                  <c:v>41733</c:v>
                </c:pt>
                <c:pt idx="1373">
                  <c:v>41736</c:v>
                </c:pt>
                <c:pt idx="1374">
                  <c:v>41737</c:v>
                </c:pt>
                <c:pt idx="1375">
                  <c:v>41738</c:v>
                </c:pt>
                <c:pt idx="1376">
                  <c:v>41739</c:v>
                </c:pt>
                <c:pt idx="1377">
                  <c:v>41740</c:v>
                </c:pt>
                <c:pt idx="1378">
                  <c:v>41743</c:v>
                </c:pt>
                <c:pt idx="1379">
                  <c:v>41744</c:v>
                </c:pt>
                <c:pt idx="1380">
                  <c:v>41745</c:v>
                </c:pt>
                <c:pt idx="1381">
                  <c:v>41746</c:v>
                </c:pt>
                <c:pt idx="1382">
                  <c:v>41747</c:v>
                </c:pt>
                <c:pt idx="1383">
                  <c:v>41750</c:v>
                </c:pt>
                <c:pt idx="1384">
                  <c:v>41751</c:v>
                </c:pt>
                <c:pt idx="1385">
                  <c:v>41752</c:v>
                </c:pt>
                <c:pt idx="1386">
                  <c:v>41753</c:v>
                </c:pt>
                <c:pt idx="1387">
                  <c:v>41754</c:v>
                </c:pt>
                <c:pt idx="1388">
                  <c:v>41757</c:v>
                </c:pt>
                <c:pt idx="1389">
                  <c:v>41758</c:v>
                </c:pt>
                <c:pt idx="1390">
                  <c:v>41759</c:v>
                </c:pt>
                <c:pt idx="1391">
                  <c:v>41760</c:v>
                </c:pt>
                <c:pt idx="1392">
                  <c:v>41761</c:v>
                </c:pt>
                <c:pt idx="1393">
                  <c:v>41764</c:v>
                </c:pt>
                <c:pt idx="1394">
                  <c:v>41765</c:v>
                </c:pt>
                <c:pt idx="1395">
                  <c:v>41766</c:v>
                </c:pt>
                <c:pt idx="1396">
                  <c:v>41767</c:v>
                </c:pt>
                <c:pt idx="1397">
                  <c:v>41768</c:v>
                </c:pt>
                <c:pt idx="1398">
                  <c:v>41771</c:v>
                </c:pt>
                <c:pt idx="1399">
                  <c:v>41772</c:v>
                </c:pt>
                <c:pt idx="1400">
                  <c:v>41773</c:v>
                </c:pt>
                <c:pt idx="1401">
                  <c:v>41774</c:v>
                </c:pt>
                <c:pt idx="1402">
                  <c:v>41775</c:v>
                </c:pt>
                <c:pt idx="1403">
                  <c:v>41778</c:v>
                </c:pt>
                <c:pt idx="1404">
                  <c:v>41779</c:v>
                </c:pt>
                <c:pt idx="1405">
                  <c:v>41780</c:v>
                </c:pt>
                <c:pt idx="1406">
                  <c:v>41781</c:v>
                </c:pt>
                <c:pt idx="1407">
                  <c:v>41782</c:v>
                </c:pt>
                <c:pt idx="1408">
                  <c:v>41785</c:v>
                </c:pt>
                <c:pt idx="1409">
                  <c:v>41786</c:v>
                </c:pt>
                <c:pt idx="1410">
                  <c:v>41787</c:v>
                </c:pt>
                <c:pt idx="1411">
                  <c:v>41788</c:v>
                </c:pt>
                <c:pt idx="1412">
                  <c:v>41789</c:v>
                </c:pt>
                <c:pt idx="1413">
                  <c:v>41792</c:v>
                </c:pt>
                <c:pt idx="1414">
                  <c:v>41793</c:v>
                </c:pt>
                <c:pt idx="1415">
                  <c:v>41794</c:v>
                </c:pt>
                <c:pt idx="1416">
                  <c:v>41795</c:v>
                </c:pt>
                <c:pt idx="1417">
                  <c:v>41796</c:v>
                </c:pt>
                <c:pt idx="1418">
                  <c:v>41799</c:v>
                </c:pt>
                <c:pt idx="1419">
                  <c:v>41800</c:v>
                </c:pt>
                <c:pt idx="1420">
                  <c:v>41801</c:v>
                </c:pt>
                <c:pt idx="1421">
                  <c:v>41802</c:v>
                </c:pt>
                <c:pt idx="1422">
                  <c:v>41803</c:v>
                </c:pt>
                <c:pt idx="1423">
                  <c:v>41806</c:v>
                </c:pt>
                <c:pt idx="1424">
                  <c:v>41807</c:v>
                </c:pt>
                <c:pt idx="1425">
                  <c:v>41808</c:v>
                </c:pt>
                <c:pt idx="1426">
                  <c:v>41809</c:v>
                </c:pt>
                <c:pt idx="1427">
                  <c:v>41810</c:v>
                </c:pt>
                <c:pt idx="1428">
                  <c:v>41813</c:v>
                </c:pt>
                <c:pt idx="1429">
                  <c:v>41814</c:v>
                </c:pt>
                <c:pt idx="1430">
                  <c:v>41815</c:v>
                </c:pt>
                <c:pt idx="1431">
                  <c:v>41816</c:v>
                </c:pt>
                <c:pt idx="1432">
                  <c:v>41817</c:v>
                </c:pt>
                <c:pt idx="1433">
                  <c:v>41820</c:v>
                </c:pt>
                <c:pt idx="1434">
                  <c:v>41821</c:v>
                </c:pt>
                <c:pt idx="1435">
                  <c:v>41822</c:v>
                </c:pt>
                <c:pt idx="1436">
                  <c:v>41823</c:v>
                </c:pt>
                <c:pt idx="1437">
                  <c:v>41824</c:v>
                </c:pt>
                <c:pt idx="1438">
                  <c:v>41827</c:v>
                </c:pt>
                <c:pt idx="1439">
                  <c:v>41828</c:v>
                </c:pt>
                <c:pt idx="1440">
                  <c:v>41829</c:v>
                </c:pt>
                <c:pt idx="1441">
                  <c:v>41830</c:v>
                </c:pt>
                <c:pt idx="1442">
                  <c:v>41831</c:v>
                </c:pt>
                <c:pt idx="1443">
                  <c:v>41834</c:v>
                </c:pt>
                <c:pt idx="1444">
                  <c:v>41835</c:v>
                </c:pt>
                <c:pt idx="1445">
                  <c:v>41836</c:v>
                </c:pt>
                <c:pt idx="1446">
                  <c:v>41837</c:v>
                </c:pt>
                <c:pt idx="1447">
                  <c:v>41838</c:v>
                </c:pt>
                <c:pt idx="1448">
                  <c:v>41841</c:v>
                </c:pt>
                <c:pt idx="1449">
                  <c:v>41842</c:v>
                </c:pt>
                <c:pt idx="1450">
                  <c:v>41843</c:v>
                </c:pt>
                <c:pt idx="1451">
                  <c:v>41844</c:v>
                </c:pt>
                <c:pt idx="1452">
                  <c:v>41845</c:v>
                </c:pt>
                <c:pt idx="1453">
                  <c:v>41848</c:v>
                </c:pt>
                <c:pt idx="1454">
                  <c:v>41849</c:v>
                </c:pt>
                <c:pt idx="1455">
                  <c:v>41850</c:v>
                </c:pt>
                <c:pt idx="1456">
                  <c:v>41851</c:v>
                </c:pt>
                <c:pt idx="1457">
                  <c:v>41852</c:v>
                </c:pt>
                <c:pt idx="1458">
                  <c:v>41855</c:v>
                </c:pt>
                <c:pt idx="1459">
                  <c:v>41856</c:v>
                </c:pt>
                <c:pt idx="1460">
                  <c:v>41857</c:v>
                </c:pt>
                <c:pt idx="1461">
                  <c:v>41858</c:v>
                </c:pt>
                <c:pt idx="1462">
                  <c:v>41859</c:v>
                </c:pt>
                <c:pt idx="1463">
                  <c:v>41862</c:v>
                </c:pt>
                <c:pt idx="1464">
                  <c:v>41863</c:v>
                </c:pt>
                <c:pt idx="1465">
                  <c:v>41864</c:v>
                </c:pt>
                <c:pt idx="1466">
                  <c:v>41865</c:v>
                </c:pt>
                <c:pt idx="1467">
                  <c:v>41866</c:v>
                </c:pt>
                <c:pt idx="1468">
                  <c:v>41869</c:v>
                </c:pt>
                <c:pt idx="1469">
                  <c:v>41870</c:v>
                </c:pt>
                <c:pt idx="1470">
                  <c:v>41871</c:v>
                </c:pt>
                <c:pt idx="1471">
                  <c:v>41872</c:v>
                </c:pt>
                <c:pt idx="1472">
                  <c:v>41873</c:v>
                </c:pt>
                <c:pt idx="1473">
                  <c:v>41876</c:v>
                </c:pt>
                <c:pt idx="1474">
                  <c:v>41877</c:v>
                </c:pt>
                <c:pt idx="1475">
                  <c:v>41878</c:v>
                </c:pt>
                <c:pt idx="1476">
                  <c:v>41879</c:v>
                </c:pt>
                <c:pt idx="1477">
                  <c:v>41880</c:v>
                </c:pt>
                <c:pt idx="1478">
                  <c:v>41883</c:v>
                </c:pt>
                <c:pt idx="1479">
                  <c:v>41884</c:v>
                </c:pt>
                <c:pt idx="1480">
                  <c:v>41885</c:v>
                </c:pt>
                <c:pt idx="1481">
                  <c:v>41886</c:v>
                </c:pt>
                <c:pt idx="1482">
                  <c:v>41887</c:v>
                </c:pt>
                <c:pt idx="1483">
                  <c:v>41890</c:v>
                </c:pt>
                <c:pt idx="1484">
                  <c:v>41891</c:v>
                </c:pt>
                <c:pt idx="1485">
                  <c:v>41892</c:v>
                </c:pt>
                <c:pt idx="1486">
                  <c:v>41893</c:v>
                </c:pt>
                <c:pt idx="1487">
                  <c:v>41894</c:v>
                </c:pt>
                <c:pt idx="1488">
                  <c:v>41897</c:v>
                </c:pt>
                <c:pt idx="1489">
                  <c:v>41898</c:v>
                </c:pt>
                <c:pt idx="1490">
                  <c:v>41899</c:v>
                </c:pt>
                <c:pt idx="1491">
                  <c:v>41900</c:v>
                </c:pt>
                <c:pt idx="1492">
                  <c:v>41901</c:v>
                </c:pt>
                <c:pt idx="1493">
                  <c:v>41904</c:v>
                </c:pt>
                <c:pt idx="1494">
                  <c:v>41905</c:v>
                </c:pt>
                <c:pt idx="1495">
                  <c:v>41906</c:v>
                </c:pt>
                <c:pt idx="1496">
                  <c:v>41907</c:v>
                </c:pt>
                <c:pt idx="1497">
                  <c:v>41908</c:v>
                </c:pt>
                <c:pt idx="1498">
                  <c:v>41911</c:v>
                </c:pt>
                <c:pt idx="1499">
                  <c:v>41912</c:v>
                </c:pt>
                <c:pt idx="1500">
                  <c:v>41913</c:v>
                </c:pt>
                <c:pt idx="1501">
                  <c:v>41914</c:v>
                </c:pt>
                <c:pt idx="1502">
                  <c:v>41915</c:v>
                </c:pt>
                <c:pt idx="1503">
                  <c:v>41918</c:v>
                </c:pt>
                <c:pt idx="1504">
                  <c:v>41919</c:v>
                </c:pt>
                <c:pt idx="1505">
                  <c:v>41920</c:v>
                </c:pt>
                <c:pt idx="1506">
                  <c:v>41921</c:v>
                </c:pt>
                <c:pt idx="1507">
                  <c:v>41922</c:v>
                </c:pt>
                <c:pt idx="1508">
                  <c:v>41925</c:v>
                </c:pt>
                <c:pt idx="1509">
                  <c:v>41926</c:v>
                </c:pt>
                <c:pt idx="1510">
                  <c:v>41927</c:v>
                </c:pt>
                <c:pt idx="1511">
                  <c:v>41928</c:v>
                </c:pt>
                <c:pt idx="1512">
                  <c:v>41929</c:v>
                </c:pt>
                <c:pt idx="1513">
                  <c:v>41932</c:v>
                </c:pt>
                <c:pt idx="1514">
                  <c:v>41933</c:v>
                </c:pt>
                <c:pt idx="1515">
                  <c:v>41934</c:v>
                </c:pt>
                <c:pt idx="1516">
                  <c:v>41935</c:v>
                </c:pt>
                <c:pt idx="1517">
                  <c:v>41936</c:v>
                </c:pt>
                <c:pt idx="1518">
                  <c:v>41939</c:v>
                </c:pt>
                <c:pt idx="1519">
                  <c:v>41940</c:v>
                </c:pt>
                <c:pt idx="1520">
                  <c:v>41941</c:v>
                </c:pt>
                <c:pt idx="1521">
                  <c:v>41942</c:v>
                </c:pt>
                <c:pt idx="1522">
                  <c:v>41943</c:v>
                </c:pt>
                <c:pt idx="1523">
                  <c:v>41946</c:v>
                </c:pt>
                <c:pt idx="1524">
                  <c:v>41947</c:v>
                </c:pt>
                <c:pt idx="1525">
                  <c:v>41948</c:v>
                </c:pt>
                <c:pt idx="1526">
                  <c:v>41949</c:v>
                </c:pt>
                <c:pt idx="1527">
                  <c:v>41950</c:v>
                </c:pt>
                <c:pt idx="1528">
                  <c:v>41953</c:v>
                </c:pt>
                <c:pt idx="1529">
                  <c:v>41954</c:v>
                </c:pt>
                <c:pt idx="1530">
                  <c:v>41955</c:v>
                </c:pt>
                <c:pt idx="1531">
                  <c:v>41956</c:v>
                </c:pt>
                <c:pt idx="1532">
                  <c:v>41957</c:v>
                </c:pt>
                <c:pt idx="1533">
                  <c:v>41960</c:v>
                </c:pt>
                <c:pt idx="1534">
                  <c:v>41961</c:v>
                </c:pt>
                <c:pt idx="1535">
                  <c:v>41962</c:v>
                </c:pt>
                <c:pt idx="1536">
                  <c:v>41963</c:v>
                </c:pt>
                <c:pt idx="1537">
                  <c:v>41964</c:v>
                </c:pt>
                <c:pt idx="1538">
                  <c:v>41967</c:v>
                </c:pt>
                <c:pt idx="1539">
                  <c:v>41968</c:v>
                </c:pt>
                <c:pt idx="1540">
                  <c:v>41969</c:v>
                </c:pt>
                <c:pt idx="1541">
                  <c:v>41970</c:v>
                </c:pt>
                <c:pt idx="1542">
                  <c:v>41971</c:v>
                </c:pt>
                <c:pt idx="1543">
                  <c:v>41974</c:v>
                </c:pt>
                <c:pt idx="1544">
                  <c:v>41975</c:v>
                </c:pt>
                <c:pt idx="1545">
                  <c:v>41976</c:v>
                </c:pt>
                <c:pt idx="1546">
                  <c:v>41977</c:v>
                </c:pt>
                <c:pt idx="1547">
                  <c:v>41978</c:v>
                </c:pt>
                <c:pt idx="1548">
                  <c:v>41981</c:v>
                </c:pt>
                <c:pt idx="1549">
                  <c:v>41982</c:v>
                </c:pt>
                <c:pt idx="1550">
                  <c:v>41983</c:v>
                </c:pt>
                <c:pt idx="1551">
                  <c:v>41984</c:v>
                </c:pt>
                <c:pt idx="1552">
                  <c:v>41985</c:v>
                </c:pt>
                <c:pt idx="1553">
                  <c:v>41988</c:v>
                </c:pt>
                <c:pt idx="1554">
                  <c:v>41989</c:v>
                </c:pt>
                <c:pt idx="1555">
                  <c:v>41990</c:v>
                </c:pt>
                <c:pt idx="1556">
                  <c:v>41991</c:v>
                </c:pt>
                <c:pt idx="1557">
                  <c:v>41992</c:v>
                </c:pt>
                <c:pt idx="1558">
                  <c:v>41995</c:v>
                </c:pt>
                <c:pt idx="1559">
                  <c:v>41996</c:v>
                </c:pt>
                <c:pt idx="1560">
                  <c:v>41997</c:v>
                </c:pt>
                <c:pt idx="1561">
                  <c:v>41998</c:v>
                </c:pt>
                <c:pt idx="1562">
                  <c:v>41999</c:v>
                </c:pt>
                <c:pt idx="1563">
                  <c:v>42002</c:v>
                </c:pt>
                <c:pt idx="1564">
                  <c:v>42003</c:v>
                </c:pt>
                <c:pt idx="1565">
                  <c:v>42004</c:v>
                </c:pt>
                <c:pt idx="1566">
                  <c:v>42005</c:v>
                </c:pt>
                <c:pt idx="1567">
                  <c:v>42006</c:v>
                </c:pt>
                <c:pt idx="1568">
                  <c:v>42009</c:v>
                </c:pt>
                <c:pt idx="1569">
                  <c:v>42010</c:v>
                </c:pt>
                <c:pt idx="1570">
                  <c:v>42011</c:v>
                </c:pt>
                <c:pt idx="1571">
                  <c:v>42012</c:v>
                </c:pt>
                <c:pt idx="1572">
                  <c:v>42013</c:v>
                </c:pt>
                <c:pt idx="1573">
                  <c:v>42016</c:v>
                </c:pt>
                <c:pt idx="1574">
                  <c:v>42017</c:v>
                </c:pt>
                <c:pt idx="1575">
                  <c:v>42018</c:v>
                </c:pt>
                <c:pt idx="1576">
                  <c:v>42019</c:v>
                </c:pt>
                <c:pt idx="1577">
                  <c:v>42020</c:v>
                </c:pt>
                <c:pt idx="1578">
                  <c:v>42023</c:v>
                </c:pt>
                <c:pt idx="1579">
                  <c:v>42024</c:v>
                </c:pt>
                <c:pt idx="1580">
                  <c:v>42025</c:v>
                </c:pt>
                <c:pt idx="1581">
                  <c:v>42026</c:v>
                </c:pt>
                <c:pt idx="1582">
                  <c:v>42027</c:v>
                </c:pt>
                <c:pt idx="1583">
                  <c:v>42030</c:v>
                </c:pt>
                <c:pt idx="1584">
                  <c:v>42031</c:v>
                </c:pt>
                <c:pt idx="1585">
                  <c:v>42032</c:v>
                </c:pt>
                <c:pt idx="1586">
                  <c:v>42033</c:v>
                </c:pt>
                <c:pt idx="1587">
                  <c:v>42034</c:v>
                </c:pt>
                <c:pt idx="1588">
                  <c:v>42037</c:v>
                </c:pt>
                <c:pt idx="1589">
                  <c:v>42038</c:v>
                </c:pt>
                <c:pt idx="1590">
                  <c:v>42039</c:v>
                </c:pt>
                <c:pt idx="1591">
                  <c:v>42040</c:v>
                </c:pt>
                <c:pt idx="1592">
                  <c:v>42041</c:v>
                </c:pt>
                <c:pt idx="1593">
                  <c:v>42044</c:v>
                </c:pt>
                <c:pt idx="1594">
                  <c:v>42045</c:v>
                </c:pt>
                <c:pt idx="1595">
                  <c:v>42046</c:v>
                </c:pt>
                <c:pt idx="1596">
                  <c:v>42047</c:v>
                </c:pt>
                <c:pt idx="1597">
                  <c:v>42048</c:v>
                </c:pt>
                <c:pt idx="1598">
                  <c:v>42051</c:v>
                </c:pt>
                <c:pt idx="1599">
                  <c:v>42052</c:v>
                </c:pt>
                <c:pt idx="1600">
                  <c:v>42053</c:v>
                </c:pt>
                <c:pt idx="1601">
                  <c:v>42054</c:v>
                </c:pt>
                <c:pt idx="1602">
                  <c:v>42055</c:v>
                </c:pt>
                <c:pt idx="1603">
                  <c:v>42058</c:v>
                </c:pt>
                <c:pt idx="1604">
                  <c:v>42059</c:v>
                </c:pt>
                <c:pt idx="1605">
                  <c:v>42060</c:v>
                </c:pt>
                <c:pt idx="1606">
                  <c:v>42061</c:v>
                </c:pt>
                <c:pt idx="1607">
                  <c:v>42062</c:v>
                </c:pt>
                <c:pt idx="1608">
                  <c:v>42065</c:v>
                </c:pt>
                <c:pt idx="1609">
                  <c:v>42066</c:v>
                </c:pt>
                <c:pt idx="1610">
                  <c:v>42067</c:v>
                </c:pt>
                <c:pt idx="1611">
                  <c:v>42068</c:v>
                </c:pt>
                <c:pt idx="1612">
                  <c:v>42069</c:v>
                </c:pt>
                <c:pt idx="1613">
                  <c:v>42072</c:v>
                </c:pt>
                <c:pt idx="1614">
                  <c:v>42073</c:v>
                </c:pt>
                <c:pt idx="1615">
                  <c:v>42074</c:v>
                </c:pt>
                <c:pt idx="1616">
                  <c:v>42075</c:v>
                </c:pt>
                <c:pt idx="1617">
                  <c:v>42076</c:v>
                </c:pt>
                <c:pt idx="1618">
                  <c:v>42079</c:v>
                </c:pt>
                <c:pt idx="1619">
                  <c:v>42080</c:v>
                </c:pt>
                <c:pt idx="1620">
                  <c:v>42081</c:v>
                </c:pt>
                <c:pt idx="1621">
                  <c:v>42082</c:v>
                </c:pt>
                <c:pt idx="1622">
                  <c:v>42083</c:v>
                </c:pt>
                <c:pt idx="1623">
                  <c:v>42086</c:v>
                </c:pt>
                <c:pt idx="1624">
                  <c:v>42087</c:v>
                </c:pt>
                <c:pt idx="1625">
                  <c:v>42088</c:v>
                </c:pt>
                <c:pt idx="1626">
                  <c:v>42089</c:v>
                </c:pt>
                <c:pt idx="1627">
                  <c:v>42090</c:v>
                </c:pt>
                <c:pt idx="1628">
                  <c:v>42093</c:v>
                </c:pt>
                <c:pt idx="1629">
                  <c:v>42094</c:v>
                </c:pt>
                <c:pt idx="1630">
                  <c:v>42095</c:v>
                </c:pt>
                <c:pt idx="1631">
                  <c:v>42096</c:v>
                </c:pt>
                <c:pt idx="1632">
                  <c:v>42097</c:v>
                </c:pt>
                <c:pt idx="1633">
                  <c:v>42100</c:v>
                </c:pt>
                <c:pt idx="1634">
                  <c:v>42101</c:v>
                </c:pt>
                <c:pt idx="1635">
                  <c:v>42102</c:v>
                </c:pt>
                <c:pt idx="1636">
                  <c:v>42103</c:v>
                </c:pt>
                <c:pt idx="1637">
                  <c:v>42104</c:v>
                </c:pt>
                <c:pt idx="1638">
                  <c:v>42107</c:v>
                </c:pt>
                <c:pt idx="1639">
                  <c:v>42108</c:v>
                </c:pt>
                <c:pt idx="1640">
                  <c:v>42109</c:v>
                </c:pt>
                <c:pt idx="1641">
                  <c:v>42110</c:v>
                </c:pt>
                <c:pt idx="1642">
                  <c:v>42111</c:v>
                </c:pt>
                <c:pt idx="1643">
                  <c:v>42114</c:v>
                </c:pt>
                <c:pt idx="1644">
                  <c:v>42115</c:v>
                </c:pt>
                <c:pt idx="1645">
                  <c:v>42116</c:v>
                </c:pt>
                <c:pt idx="1646">
                  <c:v>42117</c:v>
                </c:pt>
                <c:pt idx="1647">
                  <c:v>42118</c:v>
                </c:pt>
                <c:pt idx="1648">
                  <c:v>42121</c:v>
                </c:pt>
                <c:pt idx="1649">
                  <c:v>42122</c:v>
                </c:pt>
                <c:pt idx="1650">
                  <c:v>42123</c:v>
                </c:pt>
                <c:pt idx="1651">
                  <c:v>42124</c:v>
                </c:pt>
                <c:pt idx="1652">
                  <c:v>42125</c:v>
                </c:pt>
                <c:pt idx="1653">
                  <c:v>42128</c:v>
                </c:pt>
                <c:pt idx="1654">
                  <c:v>42129</c:v>
                </c:pt>
                <c:pt idx="1655">
                  <c:v>42130</c:v>
                </c:pt>
                <c:pt idx="1656">
                  <c:v>42131</c:v>
                </c:pt>
                <c:pt idx="1657">
                  <c:v>42132</c:v>
                </c:pt>
                <c:pt idx="1658">
                  <c:v>42135</c:v>
                </c:pt>
                <c:pt idx="1659">
                  <c:v>42136</c:v>
                </c:pt>
                <c:pt idx="1660">
                  <c:v>42137</c:v>
                </c:pt>
                <c:pt idx="1661">
                  <c:v>42138</c:v>
                </c:pt>
                <c:pt idx="1662">
                  <c:v>42139</c:v>
                </c:pt>
                <c:pt idx="1663">
                  <c:v>42142</c:v>
                </c:pt>
                <c:pt idx="1664">
                  <c:v>42143</c:v>
                </c:pt>
                <c:pt idx="1665">
                  <c:v>42144</c:v>
                </c:pt>
                <c:pt idx="1666">
                  <c:v>42145</c:v>
                </c:pt>
                <c:pt idx="1667">
                  <c:v>42146</c:v>
                </c:pt>
                <c:pt idx="1668">
                  <c:v>42149</c:v>
                </c:pt>
                <c:pt idx="1669">
                  <c:v>42150</c:v>
                </c:pt>
                <c:pt idx="1670">
                  <c:v>42151</c:v>
                </c:pt>
                <c:pt idx="1671">
                  <c:v>42152</c:v>
                </c:pt>
                <c:pt idx="1672">
                  <c:v>42153</c:v>
                </c:pt>
                <c:pt idx="1673">
                  <c:v>42156</c:v>
                </c:pt>
                <c:pt idx="1674">
                  <c:v>42157</c:v>
                </c:pt>
                <c:pt idx="1675">
                  <c:v>42158</c:v>
                </c:pt>
                <c:pt idx="1676">
                  <c:v>42159</c:v>
                </c:pt>
                <c:pt idx="1677">
                  <c:v>42160</c:v>
                </c:pt>
                <c:pt idx="1678">
                  <c:v>42163</c:v>
                </c:pt>
                <c:pt idx="1679">
                  <c:v>42164</c:v>
                </c:pt>
                <c:pt idx="1680">
                  <c:v>42165</c:v>
                </c:pt>
                <c:pt idx="1681">
                  <c:v>42166</c:v>
                </c:pt>
                <c:pt idx="1682">
                  <c:v>42167</c:v>
                </c:pt>
                <c:pt idx="1683">
                  <c:v>42170</c:v>
                </c:pt>
                <c:pt idx="1684">
                  <c:v>42171</c:v>
                </c:pt>
                <c:pt idx="1685">
                  <c:v>42172</c:v>
                </c:pt>
                <c:pt idx="1686">
                  <c:v>42173</c:v>
                </c:pt>
                <c:pt idx="1687">
                  <c:v>42174</c:v>
                </c:pt>
                <c:pt idx="1688">
                  <c:v>42177</c:v>
                </c:pt>
                <c:pt idx="1689">
                  <c:v>42178</c:v>
                </c:pt>
                <c:pt idx="1690">
                  <c:v>42179</c:v>
                </c:pt>
                <c:pt idx="1691">
                  <c:v>42180</c:v>
                </c:pt>
                <c:pt idx="1692">
                  <c:v>42181</c:v>
                </c:pt>
                <c:pt idx="1693">
                  <c:v>42184</c:v>
                </c:pt>
                <c:pt idx="1694">
                  <c:v>42185</c:v>
                </c:pt>
                <c:pt idx="1695">
                  <c:v>42186</c:v>
                </c:pt>
                <c:pt idx="1696">
                  <c:v>42187</c:v>
                </c:pt>
                <c:pt idx="1697">
                  <c:v>42188</c:v>
                </c:pt>
                <c:pt idx="1698">
                  <c:v>42191</c:v>
                </c:pt>
                <c:pt idx="1699">
                  <c:v>42192</c:v>
                </c:pt>
                <c:pt idx="1700">
                  <c:v>42193</c:v>
                </c:pt>
                <c:pt idx="1701">
                  <c:v>42194</c:v>
                </c:pt>
                <c:pt idx="1702">
                  <c:v>42195</c:v>
                </c:pt>
                <c:pt idx="1703">
                  <c:v>42198</c:v>
                </c:pt>
                <c:pt idx="1704">
                  <c:v>42199</c:v>
                </c:pt>
                <c:pt idx="1705">
                  <c:v>42200</c:v>
                </c:pt>
                <c:pt idx="1706">
                  <c:v>42201</c:v>
                </c:pt>
                <c:pt idx="1707">
                  <c:v>42202</c:v>
                </c:pt>
                <c:pt idx="1708">
                  <c:v>42205</c:v>
                </c:pt>
                <c:pt idx="1709">
                  <c:v>42206</c:v>
                </c:pt>
                <c:pt idx="1710">
                  <c:v>42207</c:v>
                </c:pt>
                <c:pt idx="1711">
                  <c:v>42208</c:v>
                </c:pt>
                <c:pt idx="1712">
                  <c:v>42209</c:v>
                </c:pt>
                <c:pt idx="1713">
                  <c:v>42212</c:v>
                </c:pt>
                <c:pt idx="1714">
                  <c:v>42213</c:v>
                </c:pt>
                <c:pt idx="1715">
                  <c:v>42214</c:v>
                </c:pt>
                <c:pt idx="1716">
                  <c:v>42215</c:v>
                </c:pt>
                <c:pt idx="1717">
                  <c:v>42216</c:v>
                </c:pt>
                <c:pt idx="1718">
                  <c:v>42219</c:v>
                </c:pt>
                <c:pt idx="1719">
                  <c:v>42220</c:v>
                </c:pt>
                <c:pt idx="1720">
                  <c:v>42221</c:v>
                </c:pt>
                <c:pt idx="1721">
                  <c:v>42222</c:v>
                </c:pt>
                <c:pt idx="1722">
                  <c:v>42223</c:v>
                </c:pt>
                <c:pt idx="1723">
                  <c:v>42226</c:v>
                </c:pt>
                <c:pt idx="1724">
                  <c:v>42227</c:v>
                </c:pt>
                <c:pt idx="1725">
                  <c:v>42228</c:v>
                </c:pt>
                <c:pt idx="1726">
                  <c:v>42229</c:v>
                </c:pt>
                <c:pt idx="1727">
                  <c:v>42230</c:v>
                </c:pt>
                <c:pt idx="1728">
                  <c:v>42233</c:v>
                </c:pt>
                <c:pt idx="1729">
                  <c:v>42234</c:v>
                </c:pt>
                <c:pt idx="1730">
                  <c:v>42235</c:v>
                </c:pt>
                <c:pt idx="1731">
                  <c:v>42236</c:v>
                </c:pt>
                <c:pt idx="1732">
                  <c:v>42237</c:v>
                </c:pt>
                <c:pt idx="1733">
                  <c:v>42240</c:v>
                </c:pt>
                <c:pt idx="1734">
                  <c:v>42241</c:v>
                </c:pt>
                <c:pt idx="1735">
                  <c:v>42242</c:v>
                </c:pt>
                <c:pt idx="1736">
                  <c:v>42243</c:v>
                </c:pt>
                <c:pt idx="1737">
                  <c:v>42244</c:v>
                </c:pt>
                <c:pt idx="1738">
                  <c:v>42247</c:v>
                </c:pt>
                <c:pt idx="1739">
                  <c:v>42248</c:v>
                </c:pt>
                <c:pt idx="1740">
                  <c:v>42249</c:v>
                </c:pt>
                <c:pt idx="1741">
                  <c:v>42250</c:v>
                </c:pt>
                <c:pt idx="1742">
                  <c:v>42251</c:v>
                </c:pt>
                <c:pt idx="1743">
                  <c:v>42254</c:v>
                </c:pt>
                <c:pt idx="1744">
                  <c:v>42255</c:v>
                </c:pt>
                <c:pt idx="1745">
                  <c:v>42256</c:v>
                </c:pt>
                <c:pt idx="1746">
                  <c:v>42257</c:v>
                </c:pt>
                <c:pt idx="1747">
                  <c:v>42258</c:v>
                </c:pt>
                <c:pt idx="1748">
                  <c:v>42261</c:v>
                </c:pt>
                <c:pt idx="1749">
                  <c:v>42262</c:v>
                </c:pt>
                <c:pt idx="1750">
                  <c:v>42263</c:v>
                </c:pt>
                <c:pt idx="1751">
                  <c:v>42264</c:v>
                </c:pt>
                <c:pt idx="1752">
                  <c:v>42265</c:v>
                </c:pt>
                <c:pt idx="1753">
                  <c:v>42268</c:v>
                </c:pt>
                <c:pt idx="1754">
                  <c:v>42269</c:v>
                </c:pt>
                <c:pt idx="1755">
                  <c:v>42270</c:v>
                </c:pt>
                <c:pt idx="1756">
                  <c:v>42271</c:v>
                </c:pt>
                <c:pt idx="1757">
                  <c:v>42272</c:v>
                </c:pt>
                <c:pt idx="1758">
                  <c:v>42275</c:v>
                </c:pt>
                <c:pt idx="1759">
                  <c:v>42276</c:v>
                </c:pt>
                <c:pt idx="1760">
                  <c:v>42277</c:v>
                </c:pt>
                <c:pt idx="1761">
                  <c:v>42278</c:v>
                </c:pt>
                <c:pt idx="1762">
                  <c:v>42279</c:v>
                </c:pt>
                <c:pt idx="1763">
                  <c:v>42282</c:v>
                </c:pt>
                <c:pt idx="1764">
                  <c:v>42283</c:v>
                </c:pt>
                <c:pt idx="1765">
                  <c:v>42284</c:v>
                </c:pt>
                <c:pt idx="1766">
                  <c:v>42285</c:v>
                </c:pt>
                <c:pt idx="1767">
                  <c:v>42286</c:v>
                </c:pt>
                <c:pt idx="1768">
                  <c:v>42289</c:v>
                </c:pt>
                <c:pt idx="1769">
                  <c:v>42290</c:v>
                </c:pt>
                <c:pt idx="1770">
                  <c:v>42291</c:v>
                </c:pt>
                <c:pt idx="1771">
                  <c:v>42292</c:v>
                </c:pt>
                <c:pt idx="1772">
                  <c:v>42293</c:v>
                </c:pt>
                <c:pt idx="1773">
                  <c:v>42296</c:v>
                </c:pt>
                <c:pt idx="1774">
                  <c:v>42297</c:v>
                </c:pt>
                <c:pt idx="1775">
                  <c:v>42298</c:v>
                </c:pt>
                <c:pt idx="1776">
                  <c:v>42299</c:v>
                </c:pt>
                <c:pt idx="1777">
                  <c:v>42300</c:v>
                </c:pt>
                <c:pt idx="1778">
                  <c:v>42303</c:v>
                </c:pt>
                <c:pt idx="1779">
                  <c:v>42304</c:v>
                </c:pt>
                <c:pt idx="1780">
                  <c:v>42305</c:v>
                </c:pt>
                <c:pt idx="1781">
                  <c:v>42306</c:v>
                </c:pt>
                <c:pt idx="1782">
                  <c:v>42307</c:v>
                </c:pt>
                <c:pt idx="1783">
                  <c:v>42310</c:v>
                </c:pt>
                <c:pt idx="1784">
                  <c:v>42311</c:v>
                </c:pt>
                <c:pt idx="1785">
                  <c:v>42312</c:v>
                </c:pt>
                <c:pt idx="1786">
                  <c:v>42313</c:v>
                </c:pt>
                <c:pt idx="1787">
                  <c:v>42314</c:v>
                </c:pt>
                <c:pt idx="1788">
                  <c:v>42317</c:v>
                </c:pt>
                <c:pt idx="1789">
                  <c:v>42318</c:v>
                </c:pt>
                <c:pt idx="1790">
                  <c:v>42319</c:v>
                </c:pt>
                <c:pt idx="1791">
                  <c:v>42320</c:v>
                </c:pt>
                <c:pt idx="1792">
                  <c:v>42321</c:v>
                </c:pt>
                <c:pt idx="1793">
                  <c:v>42324</c:v>
                </c:pt>
                <c:pt idx="1794">
                  <c:v>42325</c:v>
                </c:pt>
                <c:pt idx="1795">
                  <c:v>42326</c:v>
                </c:pt>
                <c:pt idx="1796">
                  <c:v>42327</c:v>
                </c:pt>
                <c:pt idx="1797">
                  <c:v>42328</c:v>
                </c:pt>
                <c:pt idx="1798">
                  <c:v>42331</c:v>
                </c:pt>
                <c:pt idx="1799">
                  <c:v>42332</c:v>
                </c:pt>
                <c:pt idx="1800">
                  <c:v>42333</c:v>
                </c:pt>
                <c:pt idx="1801">
                  <c:v>42334</c:v>
                </c:pt>
                <c:pt idx="1802">
                  <c:v>42335</c:v>
                </c:pt>
                <c:pt idx="1803">
                  <c:v>42338</c:v>
                </c:pt>
                <c:pt idx="1804">
                  <c:v>42339</c:v>
                </c:pt>
                <c:pt idx="1805">
                  <c:v>42340</c:v>
                </c:pt>
                <c:pt idx="1806">
                  <c:v>42341</c:v>
                </c:pt>
                <c:pt idx="1807">
                  <c:v>42342</c:v>
                </c:pt>
                <c:pt idx="1808">
                  <c:v>42345</c:v>
                </c:pt>
                <c:pt idx="1809">
                  <c:v>42346</c:v>
                </c:pt>
                <c:pt idx="1810">
                  <c:v>42347</c:v>
                </c:pt>
                <c:pt idx="1811">
                  <c:v>42348</c:v>
                </c:pt>
                <c:pt idx="1812">
                  <c:v>42349</c:v>
                </c:pt>
                <c:pt idx="1813">
                  <c:v>42352</c:v>
                </c:pt>
                <c:pt idx="1814">
                  <c:v>42353</c:v>
                </c:pt>
                <c:pt idx="1815">
                  <c:v>42354</c:v>
                </c:pt>
                <c:pt idx="1816">
                  <c:v>42355</c:v>
                </c:pt>
                <c:pt idx="1817">
                  <c:v>42356</c:v>
                </c:pt>
                <c:pt idx="1818">
                  <c:v>42359</c:v>
                </c:pt>
                <c:pt idx="1819">
                  <c:v>42360</c:v>
                </c:pt>
                <c:pt idx="1820">
                  <c:v>42361</c:v>
                </c:pt>
                <c:pt idx="1821">
                  <c:v>42362</c:v>
                </c:pt>
                <c:pt idx="1822">
                  <c:v>42363</c:v>
                </c:pt>
                <c:pt idx="1823">
                  <c:v>42366</c:v>
                </c:pt>
                <c:pt idx="1824">
                  <c:v>42367</c:v>
                </c:pt>
                <c:pt idx="1825">
                  <c:v>42368</c:v>
                </c:pt>
                <c:pt idx="1826">
                  <c:v>42369</c:v>
                </c:pt>
                <c:pt idx="1827">
                  <c:v>42370</c:v>
                </c:pt>
                <c:pt idx="1828">
                  <c:v>42373</c:v>
                </c:pt>
                <c:pt idx="1829">
                  <c:v>42374</c:v>
                </c:pt>
                <c:pt idx="1830">
                  <c:v>42375</c:v>
                </c:pt>
                <c:pt idx="1831">
                  <c:v>42376</c:v>
                </c:pt>
                <c:pt idx="1832">
                  <c:v>42377</c:v>
                </c:pt>
                <c:pt idx="1833">
                  <c:v>42380</c:v>
                </c:pt>
                <c:pt idx="1834">
                  <c:v>42381</c:v>
                </c:pt>
                <c:pt idx="1835">
                  <c:v>42382</c:v>
                </c:pt>
                <c:pt idx="1836">
                  <c:v>42383</c:v>
                </c:pt>
                <c:pt idx="1837">
                  <c:v>42384</c:v>
                </c:pt>
                <c:pt idx="1838">
                  <c:v>42387</c:v>
                </c:pt>
                <c:pt idx="1839">
                  <c:v>42388</c:v>
                </c:pt>
                <c:pt idx="1840">
                  <c:v>42389</c:v>
                </c:pt>
                <c:pt idx="1841">
                  <c:v>42390</c:v>
                </c:pt>
                <c:pt idx="1842">
                  <c:v>42391</c:v>
                </c:pt>
                <c:pt idx="1843">
                  <c:v>42394</c:v>
                </c:pt>
                <c:pt idx="1844">
                  <c:v>42395</c:v>
                </c:pt>
                <c:pt idx="1845">
                  <c:v>42396</c:v>
                </c:pt>
                <c:pt idx="1846">
                  <c:v>42397</c:v>
                </c:pt>
                <c:pt idx="1847">
                  <c:v>42398</c:v>
                </c:pt>
                <c:pt idx="1848">
                  <c:v>42401</c:v>
                </c:pt>
                <c:pt idx="1849">
                  <c:v>42402</c:v>
                </c:pt>
                <c:pt idx="1850">
                  <c:v>42403</c:v>
                </c:pt>
                <c:pt idx="1851">
                  <c:v>42404</c:v>
                </c:pt>
                <c:pt idx="1852">
                  <c:v>42405</c:v>
                </c:pt>
                <c:pt idx="1853">
                  <c:v>42408</c:v>
                </c:pt>
                <c:pt idx="1854">
                  <c:v>42409</c:v>
                </c:pt>
                <c:pt idx="1855">
                  <c:v>42410</c:v>
                </c:pt>
                <c:pt idx="1856">
                  <c:v>42411</c:v>
                </c:pt>
                <c:pt idx="1857">
                  <c:v>42412</c:v>
                </c:pt>
                <c:pt idx="1858">
                  <c:v>42415</c:v>
                </c:pt>
                <c:pt idx="1859">
                  <c:v>42416</c:v>
                </c:pt>
                <c:pt idx="1860">
                  <c:v>42417</c:v>
                </c:pt>
                <c:pt idx="1861">
                  <c:v>42418</c:v>
                </c:pt>
                <c:pt idx="1862">
                  <c:v>42419</c:v>
                </c:pt>
                <c:pt idx="1863">
                  <c:v>42422</c:v>
                </c:pt>
                <c:pt idx="1864">
                  <c:v>42423</c:v>
                </c:pt>
                <c:pt idx="1865">
                  <c:v>42424</c:v>
                </c:pt>
                <c:pt idx="1866">
                  <c:v>42425</c:v>
                </c:pt>
                <c:pt idx="1867">
                  <c:v>42426</c:v>
                </c:pt>
                <c:pt idx="1868">
                  <c:v>42429</c:v>
                </c:pt>
                <c:pt idx="1869">
                  <c:v>42430</c:v>
                </c:pt>
                <c:pt idx="1870">
                  <c:v>42431</c:v>
                </c:pt>
                <c:pt idx="1871">
                  <c:v>42432</c:v>
                </c:pt>
                <c:pt idx="1872">
                  <c:v>42433</c:v>
                </c:pt>
                <c:pt idx="1873">
                  <c:v>42436</c:v>
                </c:pt>
                <c:pt idx="1874">
                  <c:v>42437</c:v>
                </c:pt>
                <c:pt idx="1875">
                  <c:v>42438</c:v>
                </c:pt>
                <c:pt idx="1876">
                  <c:v>42439</c:v>
                </c:pt>
                <c:pt idx="1877">
                  <c:v>42440</c:v>
                </c:pt>
                <c:pt idx="1878">
                  <c:v>42443</c:v>
                </c:pt>
                <c:pt idx="1879">
                  <c:v>42444</c:v>
                </c:pt>
                <c:pt idx="1880">
                  <c:v>42445</c:v>
                </c:pt>
                <c:pt idx="1881">
                  <c:v>42446</c:v>
                </c:pt>
                <c:pt idx="1882">
                  <c:v>42447</c:v>
                </c:pt>
                <c:pt idx="1883">
                  <c:v>42450</c:v>
                </c:pt>
                <c:pt idx="1884">
                  <c:v>42451</c:v>
                </c:pt>
                <c:pt idx="1885">
                  <c:v>42452</c:v>
                </c:pt>
                <c:pt idx="1886">
                  <c:v>42453</c:v>
                </c:pt>
                <c:pt idx="1887">
                  <c:v>42454</c:v>
                </c:pt>
                <c:pt idx="1888">
                  <c:v>42457</c:v>
                </c:pt>
                <c:pt idx="1889">
                  <c:v>42458</c:v>
                </c:pt>
                <c:pt idx="1890">
                  <c:v>42459</c:v>
                </c:pt>
                <c:pt idx="1891">
                  <c:v>42460</c:v>
                </c:pt>
                <c:pt idx="1892">
                  <c:v>42461</c:v>
                </c:pt>
                <c:pt idx="1893">
                  <c:v>42464</c:v>
                </c:pt>
                <c:pt idx="1894">
                  <c:v>42465</c:v>
                </c:pt>
                <c:pt idx="1895">
                  <c:v>42466</c:v>
                </c:pt>
                <c:pt idx="1896">
                  <c:v>42467</c:v>
                </c:pt>
                <c:pt idx="1897">
                  <c:v>42468</c:v>
                </c:pt>
                <c:pt idx="1898">
                  <c:v>42471</c:v>
                </c:pt>
                <c:pt idx="1899">
                  <c:v>42472</c:v>
                </c:pt>
                <c:pt idx="1900">
                  <c:v>42473</c:v>
                </c:pt>
                <c:pt idx="1901">
                  <c:v>42474</c:v>
                </c:pt>
                <c:pt idx="1902">
                  <c:v>42475</c:v>
                </c:pt>
                <c:pt idx="1903">
                  <c:v>42478</c:v>
                </c:pt>
                <c:pt idx="1904">
                  <c:v>42479</c:v>
                </c:pt>
                <c:pt idx="1905">
                  <c:v>42480</c:v>
                </c:pt>
                <c:pt idx="1906">
                  <c:v>42481</c:v>
                </c:pt>
                <c:pt idx="1907">
                  <c:v>42482</c:v>
                </c:pt>
                <c:pt idx="1908">
                  <c:v>42485</c:v>
                </c:pt>
                <c:pt idx="1909">
                  <c:v>42486</c:v>
                </c:pt>
                <c:pt idx="1910">
                  <c:v>42487</c:v>
                </c:pt>
                <c:pt idx="1911">
                  <c:v>42488</c:v>
                </c:pt>
                <c:pt idx="1912">
                  <c:v>42489</c:v>
                </c:pt>
                <c:pt idx="1913">
                  <c:v>42492</c:v>
                </c:pt>
                <c:pt idx="1914">
                  <c:v>42493</c:v>
                </c:pt>
                <c:pt idx="1915">
                  <c:v>42494</c:v>
                </c:pt>
                <c:pt idx="1916">
                  <c:v>42495</c:v>
                </c:pt>
                <c:pt idx="1917">
                  <c:v>42496</c:v>
                </c:pt>
                <c:pt idx="1918">
                  <c:v>42499</c:v>
                </c:pt>
                <c:pt idx="1919">
                  <c:v>42500</c:v>
                </c:pt>
                <c:pt idx="1920">
                  <c:v>42501</c:v>
                </c:pt>
                <c:pt idx="1921">
                  <c:v>42502</c:v>
                </c:pt>
                <c:pt idx="1922">
                  <c:v>42503</c:v>
                </c:pt>
                <c:pt idx="1923">
                  <c:v>42506</c:v>
                </c:pt>
                <c:pt idx="1924">
                  <c:v>42507</c:v>
                </c:pt>
                <c:pt idx="1925">
                  <c:v>42508</c:v>
                </c:pt>
                <c:pt idx="1926">
                  <c:v>42509</c:v>
                </c:pt>
                <c:pt idx="1927">
                  <c:v>42510</c:v>
                </c:pt>
                <c:pt idx="1928">
                  <c:v>42513</c:v>
                </c:pt>
                <c:pt idx="1929">
                  <c:v>42514</c:v>
                </c:pt>
                <c:pt idx="1930">
                  <c:v>42515</c:v>
                </c:pt>
                <c:pt idx="1931">
                  <c:v>42516</c:v>
                </c:pt>
                <c:pt idx="1932">
                  <c:v>42517</c:v>
                </c:pt>
                <c:pt idx="1933">
                  <c:v>42520</c:v>
                </c:pt>
                <c:pt idx="1934">
                  <c:v>42521</c:v>
                </c:pt>
                <c:pt idx="1935">
                  <c:v>42522</c:v>
                </c:pt>
                <c:pt idx="1936">
                  <c:v>42523</c:v>
                </c:pt>
                <c:pt idx="1937">
                  <c:v>42524</c:v>
                </c:pt>
                <c:pt idx="1938">
                  <c:v>42527</c:v>
                </c:pt>
                <c:pt idx="1939">
                  <c:v>42528</c:v>
                </c:pt>
                <c:pt idx="1940">
                  <c:v>42529</c:v>
                </c:pt>
                <c:pt idx="1941">
                  <c:v>42530</c:v>
                </c:pt>
                <c:pt idx="1942">
                  <c:v>42531</c:v>
                </c:pt>
                <c:pt idx="1943">
                  <c:v>42534</c:v>
                </c:pt>
                <c:pt idx="1944">
                  <c:v>42535</c:v>
                </c:pt>
                <c:pt idx="1945">
                  <c:v>42536</c:v>
                </c:pt>
                <c:pt idx="1946">
                  <c:v>42537</c:v>
                </c:pt>
                <c:pt idx="1947">
                  <c:v>42538</c:v>
                </c:pt>
                <c:pt idx="1948">
                  <c:v>42541</c:v>
                </c:pt>
                <c:pt idx="1949">
                  <c:v>42542</c:v>
                </c:pt>
                <c:pt idx="1950">
                  <c:v>42543</c:v>
                </c:pt>
                <c:pt idx="1951">
                  <c:v>42544</c:v>
                </c:pt>
                <c:pt idx="1952">
                  <c:v>42545</c:v>
                </c:pt>
                <c:pt idx="1953">
                  <c:v>42548</c:v>
                </c:pt>
                <c:pt idx="1954">
                  <c:v>42549</c:v>
                </c:pt>
                <c:pt idx="1955">
                  <c:v>42550</c:v>
                </c:pt>
                <c:pt idx="1956">
                  <c:v>42551</c:v>
                </c:pt>
                <c:pt idx="1957">
                  <c:v>42552</c:v>
                </c:pt>
                <c:pt idx="1958">
                  <c:v>42555</c:v>
                </c:pt>
                <c:pt idx="1959">
                  <c:v>42556</c:v>
                </c:pt>
                <c:pt idx="1960">
                  <c:v>42557</c:v>
                </c:pt>
                <c:pt idx="1961">
                  <c:v>42558</c:v>
                </c:pt>
                <c:pt idx="1962">
                  <c:v>42559</c:v>
                </c:pt>
                <c:pt idx="1963">
                  <c:v>42562</c:v>
                </c:pt>
                <c:pt idx="1964">
                  <c:v>42563</c:v>
                </c:pt>
                <c:pt idx="1965">
                  <c:v>42564</c:v>
                </c:pt>
                <c:pt idx="1966">
                  <c:v>42565</c:v>
                </c:pt>
                <c:pt idx="1967">
                  <c:v>42566</c:v>
                </c:pt>
                <c:pt idx="1968">
                  <c:v>42569</c:v>
                </c:pt>
                <c:pt idx="1969">
                  <c:v>42570</c:v>
                </c:pt>
                <c:pt idx="1970">
                  <c:v>42571</c:v>
                </c:pt>
                <c:pt idx="1971">
                  <c:v>42572</c:v>
                </c:pt>
                <c:pt idx="1972">
                  <c:v>42573</c:v>
                </c:pt>
                <c:pt idx="1973">
                  <c:v>42576</c:v>
                </c:pt>
                <c:pt idx="1974">
                  <c:v>42577</c:v>
                </c:pt>
                <c:pt idx="1975">
                  <c:v>42578</c:v>
                </c:pt>
                <c:pt idx="1976">
                  <c:v>42579</c:v>
                </c:pt>
                <c:pt idx="1977">
                  <c:v>42580</c:v>
                </c:pt>
                <c:pt idx="1978">
                  <c:v>42583</c:v>
                </c:pt>
                <c:pt idx="1979">
                  <c:v>42584</c:v>
                </c:pt>
                <c:pt idx="1980">
                  <c:v>42585</c:v>
                </c:pt>
                <c:pt idx="1981">
                  <c:v>42586</c:v>
                </c:pt>
                <c:pt idx="1982">
                  <c:v>42587</c:v>
                </c:pt>
                <c:pt idx="1983">
                  <c:v>42590</c:v>
                </c:pt>
                <c:pt idx="1984">
                  <c:v>42591</c:v>
                </c:pt>
                <c:pt idx="1985">
                  <c:v>42592</c:v>
                </c:pt>
                <c:pt idx="1986">
                  <c:v>42593</c:v>
                </c:pt>
                <c:pt idx="1987">
                  <c:v>42594</c:v>
                </c:pt>
                <c:pt idx="1988">
                  <c:v>42597</c:v>
                </c:pt>
                <c:pt idx="1989">
                  <c:v>42598</c:v>
                </c:pt>
                <c:pt idx="1990">
                  <c:v>42599</c:v>
                </c:pt>
                <c:pt idx="1991">
                  <c:v>42600</c:v>
                </c:pt>
                <c:pt idx="1992">
                  <c:v>42601</c:v>
                </c:pt>
                <c:pt idx="1993">
                  <c:v>42604</c:v>
                </c:pt>
                <c:pt idx="1994">
                  <c:v>42605</c:v>
                </c:pt>
                <c:pt idx="1995">
                  <c:v>42606</c:v>
                </c:pt>
                <c:pt idx="1996">
                  <c:v>42607</c:v>
                </c:pt>
                <c:pt idx="1997">
                  <c:v>42608</c:v>
                </c:pt>
                <c:pt idx="1998">
                  <c:v>42611</c:v>
                </c:pt>
                <c:pt idx="1999">
                  <c:v>42612</c:v>
                </c:pt>
                <c:pt idx="2000">
                  <c:v>42613</c:v>
                </c:pt>
                <c:pt idx="2001">
                  <c:v>42614</c:v>
                </c:pt>
                <c:pt idx="2002">
                  <c:v>42615</c:v>
                </c:pt>
                <c:pt idx="2003">
                  <c:v>42618</c:v>
                </c:pt>
                <c:pt idx="2004">
                  <c:v>42619</c:v>
                </c:pt>
                <c:pt idx="2005">
                  <c:v>42620</c:v>
                </c:pt>
                <c:pt idx="2006">
                  <c:v>42621</c:v>
                </c:pt>
                <c:pt idx="2007">
                  <c:v>42622</c:v>
                </c:pt>
                <c:pt idx="2008">
                  <c:v>42625</c:v>
                </c:pt>
                <c:pt idx="2009">
                  <c:v>42626</c:v>
                </c:pt>
                <c:pt idx="2010">
                  <c:v>42627</c:v>
                </c:pt>
                <c:pt idx="2011">
                  <c:v>42628</c:v>
                </c:pt>
                <c:pt idx="2012">
                  <c:v>42629</c:v>
                </c:pt>
                <c:pt idx="2013">
                  <c:v>42632</c:v>
                </c:pt>
                <c:pt idx="2014">
                  <c:v>42633</c:v>
                </c:pt>
                <c:pt idx="2015">
                  <c:v>42634</c:v>
                </c:pt>
                <c:pt idx="2016">
                  <c:v>42635</c:v>
                </c:pt>
                <c:pt idx="2017">
                  <c:v>42636</c:v>
                </c:pt>
                <c:pt idx="2018">
                  <c:v>42639</c:v>
                </c:pt>
                <c:pt idx="2019">
                  <c:v>42640</c:v>
                </c:pt>
                <c:pt idx="2020">
                  <c:v>42641</c:v>
                </c:pt>
                <c:pt idx="2021">
                  <c:v>42642</c:v>
                </c:pt>
                <c:pt idx="2022">
                  <c:v>42643</c:v>
                </c:pt>
                <c:pt idx="2023">
                  <c:v>42646</c:v>
                </c:pt>
                <c:pt idx="2024">
                  <c:v>42647</c:v>
                </c:pt>
                <c:pt idx="2025">
                  <c:v>42648</c:v>
                </c:pt>
                <c:pt idx="2026">
                  <c:v>42649</c:v>
                </c:pt>
                <c:pt idx="2027">
                  <c:v>42650</c:v>
                </c:pt>
                <c:pt idx="2028">
                  <c:v>42653</c:v>
                </c:pt>
                <c:pt idx="2029">
                  <c:v>42654</c:v>
                </c:pt>
                <c:pt idx="2030">
                  <c:v>42655</c:v>
                </c:pt>
                <c:pt idx="2031">
                  <c:v>42656</c:v>
                </c:pt>
                <c:pt idx="2032">
                  <c:v>42657</c:v>
                </c:pt>
                <c:pt idx="2033">
                  <c:v>42660</c:v>
                </c:pt>
                <c:pt idx="2034">
                  <c:v>42661</c:v>
                </c:pt>
                <c:pt idx="2035">
                  <c:v>42662</c:v>
                </c:pt>
                <c:pt idx="2036">
                  <c:v>42663</c:v>
                </c:pt>
                <c:pt idx="2037">
                  <c:v>42664</c:v>
                </c:pt>
                <c:pt idx="2038">
                  <c:v>42667</c:v>
                </c:pt>
                <c:pt idx="2039">
                  <c:v>42668</c:v>
                </c:pt>
                <c:pt idx="2040">
                  <c:v>42669</c:v>
                </c:pt>
                <c:pt idx="2041">
                  <c:v>42670</c:v>
                </c:pt>
                <c:pt idx="2042">
                  <c:v>42671</c:v>
                </c:pt>
                <c:pt idx="2043">
                  <c:v>42674</c:v>
                </c:pt>
                <c:pt idx="2044">
                  <c:v>42675</c:v>
                </c:pt>
                <c:pt idx="2045">
                  <c:v>42676</c:v>
                </c:pt>
                <c:pt idx="2046">
                  <c:v>42677</c:v>
                </c:pt>
                <c:pt idx="2047">
                  <c:v>42678</c:v>
                </c:pt>
                <c:pt idx="2048">
                  <c:v>42681</c:v>
                </c:pt>
                <c:pt idx="2049">
                  <c:v>42682</c:v>
                </c:pt>
                <c:pt idx="2050">
                  <c:v>42683</c:v>
                </c:pt>
                <c:pt idx="2051">
                  <c:v>42684</c:v>
                </c:pt>
                <c:pt idx="2052">
                  <c:v>42685</c:v>
                </c:pt>
                <c:pt idx="2053">
                  <c:v>42688</c:v>
                </c:pt>
                <c:pt idx="2054">
                  <c:v>42689</c:v>
                </c:pt>
                <c:pt idx="2055">
                  <c:v>42690</c:v>
                </c:pt>
                <c:pt idx="2056">
                  <c:v>42691</c:v>
                </c:pt>
                <c:pt idx="2057">
                  <c:v>42692</c:v>
                </c:pt>
                <c:pt idx="2058">
                  <c:v>42695</c:v>
                </c:pt>
                <c:pt idx="2059">
                  <c:v>42696</c:v>
                </c:pt>
                <c:pt idx="2060">
                  <c:v>42697</c:v>
                </c:pt>
                <c:pt idx="2061">
                  <c:v>42698</c:v>
                </c:pt>
                <c:pt idx="2062">
                  <c:v>42699</c:v>
                </c:pt>
                <c:pt idx="2063">
                  <c:v>42702</c:v>
                </c:pt>
                <c:pt idx="2064">
                  <c:v>42703</c:v>
                </c:pt>
                <c:pt idx="2065">
                  <c:v>42704</c:v>
                </c:pt>
                <c:pt idx="2066">
                  <c:v>42705</c:v>
                </c:pt>
                <c:pt idx="2067">
                  <c:v>42706</c:v>
                </c:pt>
                <c:pt idx="2068">
                  <c:v>42709</c:v>
                </c:pt>
                <c:pt idx="2069">
                  <c:v>42710</c:v>
                </c:pt>
                <c:pt idx="2070">
                  <c:v>42711</c:v>
                </c:pt>
                <c:pt idx="2071">
                  <c:v>42712</c:v>
                </c:pt>
                <c:pt idx="2072">
                  <c:v>42713</c:v>
                </c:pt>
                <c:pt idx="2073">
                  <c:v>42716</c:v>
                </c:pt>
                <c:pt idx="2074">
                  <c:v>42717</c:v>
                </c:pt>
                <c:pt idx="2075">
                  <c:v>42718</c:v>
                </c:pt>
                <c:pt idx="2076">
                  <c:v>42719</c:v>
                </c:pt>
                <c:pt idx="2077">
                  <c:v>42720</c:v>
                </c:pt>
                <c:pt idx="2078">
                  <c:v>42723</c:v>
                </c:pt>
                <c:pt idx="2079">
                  <c:v>42724</c:v>
                </c:pt>
                <c:pt idx="2080">
                  <c:v>42725</c:v>
                </c:pt>
                <c:pt idx="2081">
                  <c:v>42726</c:v>
                </c:pt>
                <c:pt idx="2082">
                  <c:v>42727</c:v>
                </c:pt>
                <c:pt idx="2083">
                  <c:v>42730</c:v>
                </c:pt>
                <c:pt idx="2084">
                  <c:v>42731</c:v>
                </c:pt>
                <c:pt idx="2085">
                  <c:v>42732</c:v>
                </c:pt>
                <c:pt idx="2086">
                  <c:v>42733</c:v>
                </c:pt>
                <c:pt idx="2087">
                  <c:v>42734</c:v>
                </c:pt>
                <c:pt idx="2088">
                  <c:v>42737</c:v>
                </c:pt>
                <c:pt idx="2089">
                  <c:v>42738</c:v>
                </c:pt>
                <c:pt idx="2090">
                  <c:v>42739</c:v>
                </c:pt>
                <c:pt idx="2091">
                  <c:v>42740</c:v>
                </c:pt>
                <c:pt idx="2092">
                  <c:v>42741</c:v>
                </c:pt>
                <c:pt idx="2093">
                  <c:v>42744</c:v>
                </c:pt>
                <c:pt idx="2094">
                  <c:v>42745</c:v>
                </c:pt>
                <c:pt idx="2095">
                  <c:v>42746</c:v>
                </c:pt>
                <c:pt idx="2096">
                  <c:v>42747</c:v>
                </c:pt>
                <c:pt idx="2097">
                  <c:v>42748</c:v>
                </c:pt>
                <c:pt idx="2098">
                  <c:v>42751</c:v>
                </c:pt>
                <c:pt idx="2099">
                  <c:v>42752</c:v>
                </c:pt>
                <c:pt idx="2100">
                  <c:v>42753</c:v>
                </c:pt>
                <c:pt idx="2101">
                  <c:v>42754</c:v>
                </c:pt>
                <c:pt idx="2102">
                  <c:v>42755</c:v>
                </c:pt>
                <c:pt idx="2103">
                  <c:v>42758</c:v>
                </c:pt>
                <c:pt idx="2104">
                  <c:v>42759</c:v>
                </c:pt>
                <c:pt idx="2105">
                  <c:v>42760</c:v>
                </c:pt>
                <c:pt idx="2106">
                  <c:v>42761</c:v>
                </c:pt>
                <c:pt idx="2107">
                  <c:v>42762</c:v>
                </c:pt>
                <c:pt idx="2108">
                  <c:v>42765</c:v>
                </c:pt>
                <c:pt idx="2109">
                  <c:v>42766</c:v>
                </c:pt>
                <c:pt idx="2110">
                  <c:v>42767</c:v>
                </c:pt>
                <c:pt idx="2111">
                  <c:v>42768</c:v>
                </c:pt>
                <c:pt idx="2112">
                  <c:v>42769</c:v>
                </c:pt>
                <c:pt idx="2113">
                  <c:v>42772</c:v>
                </c:pt>
                <c:pt idx="2114">
                  <c:v>42773</c:v>
                </c:pt>
                <c:pt idx="2115">
                  <c:v>42774</c:v>
                </c:pt>
                <c:pt idx="2116">
                  <c:v>42775</c:v>
                </c:pt>
                <c:pt idx="2117">
                  <c:v>42776</c:v>
                </c:pt>
                <c:pt idx="2118">
                  <c:v>42779</c:v>
                </c:pt>
                <c:pt idx="2119">
                  <c:v>42780</c:v>
                </c:pt>
                <c:pt idx="2120">
                  <c:v>42781</c:v>
                </c:pt>
                <c:pt idx="2121">
                  <c:v>42782</c:v>
                </c:pt>
                <c:pt idx="2122">
                  <c:v>42783</c:v>
                </c:pt>
                <c:pt idx="2123">
                  <c:v>42786</c:v>
                </c:pt>
                <c:pt idx="2124">
                  <c:v>42787</c:v>
                </c:pt>
                <c:pt idx="2125">
                  <c:v>42788</c:v>
                </c:pt>
                <c:pt idx="2126">
                  <c:v>42789</c:v>
                </c:pt>
                <c:pt idx="2127">
                  <c:v>42790</c:v>
                </c:pt>
                <c:pt idx="2128">
                  <c:v>42793</c:v>
                </c:pt>
                <c:pt idx="2129">
                  <c:v>42794</c:v>
                </c:pt>
                <c:pt idx="2130">
                  <c:v>42795</c:v>
                </c:pt>
                <c:pt idx="2131">
                  <c:v>42796</c:v>
                </c:pt>
                <c:pt idx="2132">
                  <c:v>42797</c:v>
                </c:pt>
                <c:pt idx="2133">
                  <c:v>42800</c:v>
                </c:pt>
                <c:pt idx="2134">
                  <c:v>42801</c:v>
                </c:pt>
                <c:pt idx="2135">
                  <c:v>42802</c:v>
                </c:pt>
                <c:pt idx="2136">
                  <c:v>42803</c:v>
                </c:pt>
                <c:pt idx="2137">
                  <c:v>42804</c:v>
                </c:pt>
                <c:pt idx="2138">
                  <c:v>42807</c:v>
                </c:pt>
                <c:pt idx="2139">
                  <c:v>42808</c:v>
                </c:pt>
                <c:pt idx="2140">
                  <c:v>42809</c:v>
                </c:pt>
                <c:pt idx="2141">
                  <c:v>42810</c:v>
                </c:pt>
                <c:pt idx="2142">
                  <c:v>42811</c:v>
                </c:pt>
                <c:pt idx="2143">
                  <c:v>42814</c:v>
                </c:pt>
                <c:pt idx="2144">
                  <c:v>42815</c:v>
                </c:pt>
                <c:pt idx="2145">
                  <c:v>42816</c:v>
                </c:pt>
                <c:pt idx="2146">
                  <c:v>42817</c:v>
                </c:pt>
                <c:pt idx="2147">
                  <c:v>42818</c:v>
                </c:pt>
                <c:pt idx="2148">
                  <c:v>42821</c:v>
                </c:pt>
                <c:pt idx="2149">
                  <c:v>42822</c:v>
                </c:pt>
                <c:pt idx="2150">
                  <c:v>42823</c:v>
                </c:pt>
                <c:pt idx="2151">
                  <c:v>42824</c:v>
                </c:pt>
                <c:pt idx="2152">
                  <c:v>42825</c:v>
                </c:pt>
                <c:pt idx="2153">
                  <c:v>42828</c:v>
                </c:pt>
                <c:pt idx="2154">
                  <c:v>42829</c:v>
                </c:pt>
                <c:pt idx="2155">
                  <c:v>42830</c:v>
                </c:pt>
                <c:pt idx="2156">
                  <c:v>42831</c:v>
                </c:pt>
                <c:pt idx="2157">
                  <c:v>42832</c:v>
                </c:pt>
                <c:pt idx="2158">
                  <c:v>42835</c:v>
                </c:pt>
                <c:pt idx="2159">
                  <c:v>42836</c:v>
                </c:pt>
                <c:pt idx="2160">
                  <c:v>42837</c:v>
                </c:pt>
                <c:pt idx="2161">
                  <c:v>42838</c:v>
                </c:pt>
                <c:pt idx="2162">
                  <c:v>42839</c:v>
                </c:pt>
                <c:pt idx="2163">
                  <c:v>42842</c:v>
                </c:pt>
                <c:pt idx="2164">
                  <c:v>42843</c:v>
                </c:pt>
                <c:pt idx="2165">
                  <c:v>42844</c:v>
                </c:pt>
                <c:pt idx="2166">
                  <c:v>42845</c:v>
                </c:pt>
                <c:pt idx="2167">
                  <c:v>42846</c:v>
                </c:pt>
                <c:pt idx="2168">
                  <c:v>42849</c:v>
                </c:pt>
                <c:pt idx="2169">
                  <c:v>42850</c:v>
                </c:pt>
                <c:pt idx="2170">
                  <c:v>42851</c:v>
                </c:pt>
                <c:pt idx="2171">
                  <c:v>42852</c:v>
                </c:pt>
                <c:pt idx="2172">
                  <c:v>42853</c:v>
                </c:pt>
                <c:pt idx="2173">
                  <c:v>42856</c:v>
                </c:pt>
                <c:pt idx="2174">
                  <c:v>42857</c:v>
                </c:pt>
                <c:pt idx="2175">
                  <c:v>42858</c:v>
                </c:pt>
                <c:pt idx="2176">
                  <c:v>42859</c:v>
                </c:pt>
                <c:pt idx="2177">
                  <c:v>42860</c:v>
                </c:pt>
                <c:pt idx="2178">
                  <c:v>42863</c:v>
                </c:pt>
                <c:pt idx="2179">
                  <c:v>42864</c:v>
                </c:pt>
                <c:pt idx="2180">
                  <c:v>42865</c:v>
                </c:pt>
                <c:pt idx="2181">
                  <c:v>42866</c:v>
                </c:pt>
                <c:pt idx="2182">
                  <c:v>42867</c:v>
                </c:pt>
                <c:pt idx="2183">
                  <c:v>42870</c:v>
                </c:pt>
                <c:pt idx="2184">
                  <c:v>42871</c:v>
                </c:pt>
                <c:pt idx="2185">
                  <c:v>42872</c:v>
                </c:pt>
                <c:pt idx="2186">
                  <c:v>42873</c:v>
                </c:pt>
                <c:pt idx="2187">
                  <c:v>42874</c:v>
                </c:pt>
                <c:pt idx="2188">
                  <c:v>42877</c:v>
                </c:pt>
                <c:pt idx="2189">
                  <c:v>42878</c:v>
                </c:pt>
                <c:pt idx="2190">
                  <c:v>42879</c:v>
                </c:pt>
                <c:pt idx="2191">
                  <c:v>42880</c:v>
                </c:pt>
                <c:pt idx="2192">
                  <c:v>42881</c:v>
                </c:pt>
                <c:pt idx="2193">
                  <c:v>42884</c:v>
                </c:pt>
                <c:pt idx="2194">
                  <c:v>42885</c:v>
                </c:pt>
                <c:pt idx="2195">
                  <c:v>42886</c:v>
                </c:pt>
                <c:pt idx="2196">
                  <c:v>42887</c:v>
                </c:pt>
                <c:pt idx="2197">
                  <c:v>42888</c:v>
                </c:pt>
                <c:pt idx="2198">
                  <c:v>42891</c:v>
                </c:pt>
                <c:pt idx="2199">
                  <c:v>42892</c:v>
                </c:pt>
                <c:pt idx="2200">
                  <c:v>42893</c:v>
                </c:pt>
                <c:pt idx="2201">
                  <c:v>42894</c:v>
                </c:pt>
                <c:pt idx="2202">
                  <c:v>42895</c:v>
                </c:pt>
                <c:pt idx="2203">
                  <c:v>42898</c:v>
                </c:pt>
                <c:pt idx="2204">
                  <c:v>42899</c:v>
                </c:pt>
                <c:pt idx="2205">
                  <c:v>42900</c:v>
                </c:pt>
                <c:pt idx="2206">
                  <c:v>42901</c:v>
                </c:pt>
                <c:pt idx="2207">
                  <c:v>42902</c:v>
                </c:pt>
                <c:pt idx="2208">
                  <c:v>42905</c:v>
                </c:pt>
                <c:pt idx="2209">
                  <c:v>42906</c:v>
                </c:pt>
                <c:pt idx="2210">
                  <c:v>42907</c:v>
                </c:pt>
                <c:pt idx="2211">
                  <c:v>42908</c:v>
                </c:pt>
                <c:pt idx="2212">
                  <c:v>42909</c:v>
                </c:pt>
                <c:pt idx="2213">
                  <c:v>42912</c:v>
                </c:pt>
                <c:pt idx="2214">
                  <c:v>42913</c:v>
                </c:pt>
                <c:pt idx="2215">
                  <c:v>42914</c:v>
                </c:pt>
                <c:pt idx="2216">
                  <c:v>42915</c:v>
                </c:pt>
                <c:pt idx="2217">
                  <c:v>42916</c:v>
                </c:pt>
                <c:pt idx="2218">
                  <c:v>42919</c:v>
                </c:pt>
                <c:pt idx="2219">
                  <c:v>42920</c:v>
                </c:pt>
                <c:pt idx="2220">
                  <c:v>42921</c:v>
                </c:pt>
                <c:pt idx="2221">
                  <c:v>42922</c:v>
                </c:pt>
                <c:pt idx="2222">
                  <c:v>42923</c:v>
                </c:pt>
                <c:pt idx="2223">
                  <c:v>42926</c:v>
                </c:pt>
                <c:pt idx="2224">
                  <c:v>42927</c:v>
                </c:pt>
                <c:pt idx="2225">
                  <c:v>42928</c:v>
                </c:pt>
                <c:pt idx="2226">
                  <c:v>42929</c:v>
                </c:pt>
                <c:pt idx="2227">
                  <c:v>42930</c:v>
                </c:pt>
                <c:pt idx="2228">
                  <c:v>42933</c:v>
                </c:pt>
                <c:pt idx="2229">
                  <c:v>42934</c:v>
                </c:pt>
                <c:pt idx="2230">
                  <c:v>42935</c:v>
                </c:pt>
                <c:pt idx="2231">
                  <c:v>42936</c:v>
                </c:pt>
                <c:pt idx="2232">
                  <c:v>42937</c:v>
                </c:pt>
                <c:pt idx="2233">
                  <c:v>42940</c:v>
                </c:pt>
                <c:pt idx="2234">
                  <c:v>42941</c:v>
                </c:pt>
                <c:pt idx="2235">
                  <c:v>42942</c:v>
                </c:pt>
                <c:pt idx="2236">
                  <c:v>42943</c:v>
                </c:pt>
                <c:pt idx="2237">
                  <c:v>42944</c:v>
                </c:pt>
                <c:pt idx="2238">
                  <c:v>42947</c:v>
                </c:pt>
                <c:pt idx="2239">
                  <c:v>42948</c:v>
                </c:pt>
                <c:pt idx="2240">
                  <c:v>42949</c:v>
                </c:pt>
                <c:pt idx="2241">
                  <c:v>42950</c:v>
                </c:pt>
                <c:pt idx="2242">
                  <c:v>42951</c:v>
                </c:pt>
                <c:pt idx="2243">
                  <c:v>42954</c:v>
                </c:pt>
                <c:pt idx="2244">
                  <c:v>42955</c:v>
                </c:pt>
                <c:pt idx="2245">
                  <c:v>42956</c:v>
                </c:pt>
                <c:pt idx="2246">
                  <c:v>42957</c:v>
                </c:pt>
                <c:pt idx="2247">
                  <c:v>42958</c:v>
                </c:pt>
                <c:pt idx="2248">
                  <c:v>42961</c:v>
                </c:pt>
                <c:pt idx="2249">
                  <c:v>42962</c:v>
                </c:pt>
                <c:pt idx="2250">
                  <c:v>42963</c:v>
                </c:pt>
                <c:pt idx="2251">
                  <c:v>42964</c:v>
                </c:pt>
                <c:pt idx="2252">
                  <c:v>42965</c:v>
                </c:pt>
                <c:pt idx="2253">
                  <c:v>42968</c:v>
                </c:pt>
                <c:pt idx="2254">
                  <c:v>42969</c:v>
                </c:pt>
                <c:pt idx="2255">
                  <c:v>42970</c:v>
                </c:pt>
                <c:pt idx="2256">
                  <c:v>42971</c:v>
                </c:pt>
                <c:pt idx="2257">
                  <c:v>42972</c:v>
                </c:pt>
                <c:pt idx="2258">
                  <c:v>42975</c:v>
                </c:pt>
                <c:pt idx="2259">
                  <c:v>42976</c:v>
                </c:pt>
                <c:pt idx="2260">
                  <c:v>42977</c:v>
                </c:pt>
                <c:pt idx="2261">
                  <c:v>42978</c:v>
                </c:pt>
                <c:pt idx="2262">
                  <c:v>42979</c:v>
                </c:pt>
                <c:pt idx="2263">
                  <c:v>42982</c:v>
                </c:pt>
                <c:pt idx="2264">
                  <c:v>42983</c:v>
                </c:pt>
                <c:pt idx="2265">
                  <c:v>42984</c:v>
                </c:pt>
                <c:pt idx="2266">
                  <c:v>42985</c:v>
                </c:pt>
                <c:pt idx="2267">
                  <c:v>42986</c:v>
                </c:pt>
                <c:pt idx="2268">
                  <c:v>42989</c:v>
                </c:pt>
                <c:pt idx="2269">
                  <c:v>42990</c:v>
                </c:pt>
                <c:pt idx="2270">
                  <c:v>42991</c:v>
                </c:pt>
                <c:pt idx="2271">
                  <c:v>42992</c:v>
                </c:pt>
                <c:pt idx="2272">
                  <c:v>42993</c:v>
                </c:pt>
                <c:pt idx="2273">
                  <c:v>42996</c:v>
                </c:pt>
                <c:pt idx="2274">
                  <c:v>42997</c:v>
                </c:pt>
                <c:pt idx="2275">
                  <c:v>42998</c:v>
                </c:pt>
                <c:pt idx="2276">
                  <c:v>42999</c:v>
                </c:pt>
                <c:pt idx="2277">
                  <c:v>43000</c:v>
                </c:pt>
                <c:pt idx="2278">
                  <c:v>43003</c:v>
                </c:pt>
                <c:pt idx="2279">
                  <c:v>43004</c:v>
                </c:pt>
                <c:pt idx="2280">
                  <c:v>43005</c:v>
                </c:pt>
                <c:pt idx="2281">
                  <c:v>43006</c:v>
                </c:pt>
                <c:pt idx="2282">
                  <c:v>43007</c:v>
                </c:pt>
                <c:pt idx="2283">
                  <c:v>43010</c:v>
                </c:pt>
                <c:pt idx="2284">
                  <c:v>43011</c:v>
                </c:pt>
                <c:pt idx="2285">
                  <c:v>43012</c:v>
                </c:pt>
                <c:pt idx="2286">
                  <c:v>43013</c:v>
                </c:pt>
                <c:pt idx="2287">
                  <c:v>43014</c:v>
                </c:pt>
                <c:pt idx="2288">
                  <c:v>43017</c:v>
                </c:pt>
                <c:pt idx="2289">
                  <c:v>43018</c:v>
                </c:pt>
                <c:pt idx="2290">
                  <c:v>43019</c:v>
                </c:pt>
                <c:pt idx="2291">
                  <c:v>43020</c:v>
                </c:pt>
                <c:pt idx="2292">
                  <c:v>43021</c:v>
                </c:pt>
                <c:pt idx="2293">
                  <c:v>43024</c:v>
                </c:pt>
                <c:pt idx="2294">
                  <c:v>43025</c:v>
                </c:pt>
                <c:pt idx="2295">
                  <c:v>43026</c:v>
                </c:pt>
                <c:pt idx="2296">
                  <c:v>43027</c:v>
                </c:pt>
                <c:pt idx="2297">
                  <c:v>43028</c:v>
                </c:pt>
                <c:pt idx="2298">
                  <c:v>43031</c:v>
                </c:pt>
                <c:pt idx="2299">
                  <c:v>43032</c:v>
                </c:pt>
                <c:pt idx="2300">
                  <c:v>43033</c:v>
                </c:pt>
                <c:pt idx="2301">
                  <c:v>43034</c:v>
                </c:pt>
                <c:pt idx="2302">
                  <c:v>43035</c:v>
                </c:pt>
                <c:pt idx="2303">
                  <c:v>43038</c:v>
                </c:pt>
                <c:pt idx="2304">
                  <c:v>43039</c:v>
                </c:pt>
                <c:pt idx="2305">
                  <c:v>43040</c:v>
                </c:pt>
                <c:pt idx="2306">
                  <c:v>43041</c:v>
                </c:pt>
                <c:pt idx="2307">
                  <c:v>43042</c:v>
                </c:pt>
                <c:pt idx="2308">
                  <c:v>43045</c:v>
                </c:pt>
                <c:pt idx="2309">
                  <c:v>43046</c:v>
                </c:pt>
                <c:pt idx="2310">
                  <c:v>43047</c:v>
                </c:pt>
                <c:pt idx="2311">
                  <c:v>43048</c:v>
                </c:pt>
                <c:pt idx="2312">
                  <c:v>43049</c:v>
                </c:pt>
                <c:pt idx="2313">
                  <c:v>43052</c:v>
                </c:pt>
                <c:pt idx="2314">
                  <c:v>43053</c:v>
                </c:pt>
                <c:pt idx="2315">
                  <c:v>43054</c:v>
                </c:pt>
                <c:pt idx="2316">
                  <c:v>43055</c:v>
                </c:pt>
                <c:pt idx="2317">
                  <c:v>43056</c:v>
                </c:pt>
                <c:pt idx="2318">
                  <c:v>43059</c:v>
                </c:pt>
                <c:pt idx="2319">
                  <c:v>43060</c:v>
                </c:pt>
                <c:pt idx="2320">
                  <c:v>43061</c:v>
                </c:pt>
                <c:pt idx="2321">
                  <c:v>43062</c:v>
                </c:pt>
                <c:pt idx="2322">
                  <c:v>43063</c:v>
                </c:pt>
                <c:pt idx="2323">
                  <c:v>43066</c:v>
                </c:pt>
                <c:pt idx="2324">
                  <c:v>43067</c:v>
                </c:pt>
                <c:pt idx="2325">
                  <c:v>43068</c:v>
                </c:pt>
                <c:pt idx="2326">
                  <c:v>43069</c:v>
                </c:pt>
                <c:pt idx="2327">
                  <c:v>43070</c:v>
                </c:pt>
                <c:pt idx="2328">
                  <c:v>43073</c:v>
                </c:pt>
                <c:pt idx="2329">
                  <c:v>43074</c:v>
                </c:pt>
                <c:pt idx="2330">
                  <c:v>43075</c:v>
                </c:pt>
                <c:pt idx="2331">
                  <c:v>43076</c:v>
                </c:pt>
                <c:pt idx="2332">
                  <c:v>43077</c:v>
                </c:pt>
                <c:pt idx="2333">
                  <c:v>43080</c:v>
                </c:pt>
                <c:pt idx="2334">
                  <c:v>43081</c:v>
                </c:pt>
                <c:pt idx="2335">
                  <c:v>43082</c:v>
                </c:pt>
                <c:pt idx="2336">
                  <c:v>43083</c:v>
                </c:pt>
                <c:pt idx="2337">
                  <c:v>43084</c:v>
                </c:pt>
                <c:pt idx="2338">
                  <c:v>43087</c:v>
                </c:pt>
                <c:pt idx="2339">
                  <c:v>43088</c:v>
                </c:pt>
                <c:pt idx="2340">
                  <c:v>43089</c:v>
                </c:pt>
                <c:pt idx="2341">
                  <c:v>43090</c:v>
                </c:pt>
                <c:pt idx="2342">
                  <c:v>43091</c:v>
                </c:pt>
                <c:pt idx="2343">
                  <c:v>43094</c:v>
                </c:pt>
                <c:pt idx="2344">
                  <c:v>43095</c:v>
                </c:pt>
                <c:pt idx="2345">
                  <c:v>43096</c:v>
                </c:pt>
                <c:pt idx="2346">
                  <c:v>43097</c:v>
                </c:pt>
                <c:pt idx="2347">
                  <c:v>43098</c:v>
                </c:pt>
                <c:pt idx="2348">
                  <c:v>43101</c:v>
                </c:pt>
                <c:pt idx="2349">
                  <c:v>43102</c:v>
                </c:pt>
                <c:pt idx="2350">
                  <c:v>43103</c:v>
                </c:pt>
                <c:pt idx="2351">
                  <c:v>43104</c:v>
                </c:pt>
                <c:pt idx="2352">
                  <c:v>43105</c:v>
                </c:pt>
                <c:pt idx="2353">
                  <c:v>43108</c:v>
                </c:pt>
                <c:pt idx="2354">
                  <c:v>43109</c:v>
                </c:pt>
                <c:pt idx="2355">
                  <c:v>43110</c:v>
                </c:pt>
                <c:pt idx="2356">
                  <c:v>43111</c:v>
                </c:pt>
                <c:pt idx="2357">
                  <c:v>43112</c:v>
                </c:pt>
                <c:pt idx="2358">
                  <c:v>43115</c:v>
                </c:pt>
                <c:pt idx="2359">
                  <c:v>43116</c:v>
                </c:pt>
                <c:pt idx="2360">
                  <c:v>43117</c:v>
                </c:pt>
                <c:pt idx="2361">
                  <c:v>43118</c:v>
                </c:pt>
                <c:pt idx="2362">
                  <c:v>43119</c:v>
                </c:pt>
                <c:pt idx="2363">
                  <c:v>43122</c:v>
                </c:pt>
                <c:pt idx="2364">
                  <c:v>43123</c:v>
                </c:pt>
                <c:pt idx="2365">
                  <c:v>43124</c:v>
                </c:pt>
                <c:pt idx="2366">
                  <c:v>43125</c:v>
                </c:pt>
                <c:pt idx="2367">
                  <c:v>43126</c:v>
                </c:pt>
                <c:pt idx="2368">
                  <c:v>43129</c:v>
                </c:pt>
                <c:pt idx="2369">
                  <c:v>43130</c:v>
                </c:pt>
                <c:pt idx="2370">
                  <c:v>43131</c:v>
                </c:pt>
                <c:pt idx="2371">
                  <c:v>43132</c:v>
                </c:pt>
                <c:pt idx="2372">
                  <c:v>43133</c:v>
                </c:pt>
                <c:pt idx="2373">
                  <c:v>43136</c:v>
                </c:pt>
                <c:pt idx="2374">
                  <c:v>43137</c:v>
                </c:pt>
                <c:pt idx="2375">
                  <c:v>43138</c:v>
                </c:pt>
                <c:pt idx="2376">
                  <c:v>43139</c:v>
                </c:pt>
                <c:pt idx="2377">
                  <c:v>43140</c:v>
                </c:pt>
                <c:pt idx="2378">
                  <c:v>43143</c:v>
                </c:pt>
                <c:pt idx="2379">
                  <c:v>43144</c:v>
                </c:pt>
                <c:pt idx="2380">
                  <c:v>43145</c:v>
                </c:pt>
                <c:pt idx="2381">
                  <c:v>43146</c:v>
                </c:pt>
                <c:pt idx="2382">
                  <c:v>43147</c:v>
                </c:pt>
                <c:pt idx="2383">
                  <c:v>43150</c:v>
                </c:pt>
                <c:pt idx="2384">
                  <c:v>43151</c:v>
                </c:pt>
                <c:pt idx="2385">
                  <c:v>43152</c:v>
                </c:pt>
                <c:pt idx="2386">
                  <c:v>43153</c:v>
                </c:pt>
                <c:pt idx="2387">
                  <c:v>43154</c:v>
                </c:pt>
                <c:pt idx="2388">
                  <c:v>43157</c:v>
                </c:pt>
                <c:pt idx="2389">
                  <c:v>43158</c:v>
                </c:pt>
                <c:pt idx="2390">
                  <c:v>43159</c:v>
                </c:pt>
                <c:pt idx="2391">
                  <c:v>43160</c:v>
                </c:pt>
                <c:pt idx="2392">
                  <c:v>43161</c:v>
                </c:pt>
                <c:pt idx="2393">
                  <c:v>43164</c:v>
                </c:pt>
                <c:pt idx="2394">
                  <c:v>43165</c:v>
                </c:pt>
                <c:pt idx="2395">
                  <c:v>43166</c:v>
                </c:pt>
                <c:pt idx="2396">
                  <c:v>43167</c:v>
                </c:pt>
                <c:pt idx="2397">
                  <c:v>43168</c:v>
                </c:pt>
                <c:pt idx="2398">
                  <c:v>43171</c:v>
                </c:pt>
                <c:pt idx="2399">
                  <c:v>43172</c:v>
                </c:pt>
                <c:pt idx="2400">
                  <c:v>43173</c:v>
                </c:pt>
                <c:pt idx="2401">
                  <c:v>43174</c:v>
                </c:pt>
                <c:pt idx="2402">
                  <c:v>43175</c:v>
                </c:pt>
                <c:pt idx="2403">
                  <c:v>43178</c:v>
                </c:pt>
                <c:pt idx="2404">
                  <c:v>43179</c:v>
                </c:pt>
                <c:pt idx="2405">
                  <c:v>43180</c:v>
                </c:pt>
                <c:pt idx="2406">
                  <c:v>43181</c:v>
                </c:pt>
                <c:pt idx="2407">
                  <c:v>43182</c:v>
                </c:pt>
                <c:pt idx="2408">
                  <c:v>43185</c:v>
                </c:pt>
                <c:pt idx="2409">
                  <c:v>43186</c:v>
                </c:pt>
                <c:pt idx="2410">
                  <c:v>43187</c:v>
                </c:pt>
                <c:pt idx="2411">
                  <c:v>43188</c:v>
                </c:pt>
                <c:pt idx="2412">
                  <c:v>43189</c:v>
                </c:pt>
                <c:pt idx="2413">
                  <c:v>43192</c:v>
                </c:pt>
                <c:pt idx="2414">
                  <c:v>43193</c:v>
                </c:pt>
                <c:pt idx="2415">
                  <c:v>43194</c:v>
                </c:pt>
                <c:pt idx="2416">
                  <c:v>43195</c:v>
                </c:pt>
                <c:pt idx="2417">
                  <c:v>43196</c:v>
                </c:pt>
                <c:pt idx="2418">
                  <c:v>43199</c:v>
                </c:pt>
                <c:pt idx="2419">
                  <c:v>43200</c:v>
                </c:pt>
                <c:pt idx="2420">
                  <c:v>43201</c:v>
                </c:pt>
                <c:pt idx="2421">
                  <c:v>43202</c:v>
                </c:pt>
                <c:pt idx="2422">
                  <c:v>43203</c:v>
                </c:pt>
                <c:pt idx="2423">
                  <c:v>43206</c:v>
                </c:pt>
                <c:pt idx="2424">
                  <c:v>43207</c:v>
                </c:pt>
                <c:pt idx="2425">
                  <c:v>43208</c:v>
                </c:pt>
                <c:pt idx="2426">
                  <c:v>43209</c:v>
                </c:pt>
                <c:pt idx="2427">
                  <c:v>43210</c:v>
                </c:pt>
                <c:pt idx="2428">
                  <c:v>43213</c:v>
                </c:pt>
                <c:pt idx="2429">
                  <c:v>43214</c:v>
                </c:pt>
                <c:pt idx="2430">
                  <c:v>43215</c:v>
                </c:pt>
                <c:pt idx="2431">
                  <c:v>43216</c:v>
                </c:pt>
                <c:pt idx="2432">
                  <c:v>43217</c:v>
                </c:pt>
                <c:pt idx="2433">
                  <c:v>43220</c:v>
                </c:pt>
                <c:pt idx="2434">
                  <c:v>43221</c:v>
                </c:pt>
                <c:pt idx="2435">
                  <c:v>43222</c:v>
                </c:pt>
                <c:pt idx="2436">
                  <c:v>43223</c:v>
                </c:pt>
                <c:pt idx="2437">
                  <c:v>43224</c:v>
                </c:pt>
                <c:pt idx="2438">
                  <c:v>43227</c:v>
                </c:pt>
                <c:pt idx="2439">
                  <c:v>43228</c:v>
                </c:pt>
                <c:pt idx="2440">
                  <c:v>43229</c:v>
                </c:pt>
                <c:pt idx="2441">
                  <c:v>43230</c:v>
                </c:pt>
                <c:pt idx="2442">
                  <c:v>43231</c:v>
                </c:pt>
                <c:pt idx="2443">
                  <c:v>43234</c:v>
                </c:pt>
                <c:pt idx="2444">
                  <c:v>43235</c:v>
                </c:pt>
                <c:pt idx="2445">
                  <c:v>43236</c:v>
                </c:pt>
                <c:pt idx="2446">
                  <c:v>43237</c:v>
                </c:pt>
                <c:pt idx="2447">
                  <c:v>43238</c:v>
                </c:pt>
                <c:pt idx="2448">
                  <c:v>43241</c:v>
                </c:pt>
                <c:pt idx="2449">
                  <c:v>43242</c:v>
                </c:pt>
                <c:pt idx="2450">
                  <c:v>43243</c:v>
                </c:pt>
                <c:pt idx="2451">
                  <c:v>43244</c:v>
                </c:pt>
                <c:pt idx="2452">
                  <c:v>43245</c:v>
                </c:pt>
                <c:pt idx="2453">
                  <c:v>43248</c:v>
                </c:pt>
                <c:pt idx="2454">
                  <c:v>43249</c:v>
                </c:pt>
                <c:pt idx="2455">
                  <c:v>43250</c:v>
                </c:pt>
                <c:pt idx="2456">
                  <c:v>43251</c:v>
                </c:pt>
                <c:pt idx="2457">
                  <c:v>43252</c:v>
                </c:pt>
                <c:pt idx="2458">
                  <c:v>43255</c:v>
                </c:pt>
                <c:pt idx="2459">
                  <c:v>43256</c:v>
                </c:pt>
                <c:pt idx="2460">
                  <c:v>43257</c:v>
                </c:pt>
                <c:pt idx="2461">
                  <c:v>43258</c:v>
                </c:pt>
                <c:pt idx="2462">
                  <c:v>43259</c:v>
                </c:pt>
                <c:pt idx="2463">
                  <c:v>43262</c:v>
                </c:pt>
                <c:pt idx="2464">
                  <c:v>43263</c:v>
                </c:pt>
                <c:pt idx="2465">
                  <c:v>43264</c:v>
                </c:pt>
                <c:pt idx="2466">
                  <c:v>43265</c:v>
                </c:pt>
                <c:pt idx="2467">
                  <c:v>43266</c:v>
                </c:pt>
                <c:pt idx="2468">
                  <c:v>43269</c:v>
                </c:pt>
                <c:pt idx="2469">
                  <c:v>43270</c:v>
                </c:pt>
                <c:pt idx="2470">
                  <c:v>43271</c:v>
                </c:pt>
                <c:pt idx="2471">
                  <c:v>43272</c:v>
                </c:pt>
                <c:pt idx="2472">
                  <c:v>43273</c:v>
                </c:pt>
                <c:pt idx="2473">
                  <c:v>43276</c:v>
                </c:pt>
                <c:pt idx="2474">
                  <c:v>43277</c:v>
                </c:pt>
                <c:pt idx="2475">
                  <c:v>43278</c:v>
                </c:pt>
                <c:pt idx="2476">
                  <c:v>43279</c:v>
                </c:pt>
                <c:pt idx="2477">
                  <c:v>43280</c:v>
                </c:pt>
                <c:pt idx="2478">
                  <c:v>43283</c:v>
                </c:pt>
                <c:pt idx="2479">
                  <c:v>43284</c:v>
                </c:pt>
                <c:pt idx="2480">
                  <c:v>43285</c:v>
                </c:pt>
                <c:pt idx="2481">
                  <c:v>43286</c:v>
                </c:pt>
                <c:pt idx="2482">
                  <c:v>43287</c:v>
                </c:pt>
                <c:pt idx="2483">
                  <c:v>43290</c:v>
                </c:pt>
                <c:pt idx="2484">
                  <c:v>43291</c:v>
                </c:pt>
                <c:pt idx="2485">
                  <c:v>43292</c:v>
                </c:pt>
                <c:pt idx="2486">
                  <c:v>43293</c:v>
                </c:pt>
                <c:pt idx="2487">
                  <c:v>43294</c:v>
                </c:pt>
                <c:pt idx="2488">
                  <c:v>43297</c:v>
                </c:pt>
                <c:pt idx="2489">
                  <c:v>43298</c:v>
                </c:pt>
                <c:pt idx="2490">
                  <c:v>43299</c:v>
                </c:pt>
                <c:pt idx="2491">
                  <c:v>43300</c:v>
                </c:pt>
                <c:pt idx="2492">
                  <c:v>43301</c:v>
                </c:pt>
                <c:pt idx="2493">
                  <c:v>43304</c:v>
                </c:pt>
                <c:pt idx="2494">
                  <c:v>43305</c:v>
                </c:pt>
                <c:pt idx="2495">
                  <c:v>43306</c:v>
                </c:pt>
                <c:pt idx="2496">
                  <c:v>43307</c:v>
                </c:pt>
                <c:pt idx="2497">
                  <c:v>43308</c:v>
                </c:pt>
                <c:pt idx="2498">
                  <c:v>43311</c:v>
                </c:pt>
                <c:pt idx="2499">
                  <c:v>43312</c:v>
                </c:pt>
                <c:pt idx="2500">
                  <c:v>43313</c:v>
                </c:pt>
                <c:pt idx="2501">
                  <c:v>43314</c:v>
                </c:pt>
                <c:pt idx="2502">
                  <c:v>43315</c:v>
                </c:pt>
                <c:pt idx="2503">
                  <c:v>43318</c:v>
                </c:pt>
                <c:pt idx="2504">
                  <c:v>43319</c:v>
                </c:pt>
                <c:pt idx="2505">
                  <c:v>43320</c:v>
                </c:pt>
                <c:pt idx="2506">
                  <c:v>43321</c:v>
                </c:pt>
                <c:pt idx="2507">
                  <c:v>43322</c:v>
                </c:pt>
                <c:pt idx="2508">
                  <c:v>43325</c:v>
                </c:pt>
                <c:pt idx="2509">
                  <c:v>43326</c:v>
                </c:pt>
                <c:pt idx="2510">
                  <c:v>43327</c:v>
                </c:pt>
                <c:pt idx="2511">
                  <c:v>43328</c:v>
                </c:pt>
                <c:pt idx="2512">
                  <c:v>43329</c:v>
                </c:pt>
                <c:pt idx="2513">
                  <c:v>43332</c:v>
                </c:pt>
                <c:pt idx="2514">
                  <c:v>43333</c:v>
                </c:pt>
                <c:pt idx="2515">
                  <c:v>43334</c:v>
                </c:pt>
                <c:pt idx="2516">
                  <c:v>43335</c:v>
                </c:pt>
                <c:pt idx="2517">
                  <c:v>43336</c:v>
                </c:pt>
                <c:pt idx="2518">
                  <c:v>43339</c:v>
                </c:pt>
                <c:pt idx="2519">
                  <c:v>43340</c:v>
                </c:pt>
                <c:pt idx="2520">
                  <c:v>43341</c:v>
                </c:pt>
                <c:pt idx="2521">
                  <c:v>43342</c:v>
                </c:pt>
                <c:pt idx="2522">
                  <c:v>43343</c:v>
                </c:pt>
                <c:pt idx="2523">
                  <c:v>43346</c:v>
                </c:pt>
                <c:pt idx="2524">
                  <c:v>43347</c:v>
                </c:pt>
                <c:pt idx="2525">
                  <c:v>43348</c:v>
                </c:pt>
                <c:pt idx="2526">
                  <c:v>43349</c:v>
                </c:pt>
                <c:pt idx="2527">
                  <c:v>43350</c:v>
                </c:pt>
                <c:pt idx="2528">
                  <c:v>43353</c:v>
                </c:pt>
                <c:pt idx="2529">
                  <c:v>43354</c:v>
                </c:pt>
                <c:pt idx="2530">
                  <c:v>43355</c:v>
                </c:pt>
                <c:pt idx="2531">
                  <c:v>43356</c:v>
                </c:pt>
                <c:pt idx="2532">
                  <c:v>43357</c:v>
                </c:pt>
                <c:pt idx="2533">
                  <c:v>43360</c:v>
                </c:pt>
                <c:pt idx="2534">
                  <c:v>43361</c:v>
                </c:pt>
                <c:pt idx="2535">
                  <c:v>43362</c:v>
                </c:pt>
                <c:pt idx="2536">
                  <c:v>43363</c:v>
                </c:pt>
                <c:pt idx="2537">
                  <c:v>43364</c:v>
                </c:pt>
                <c:pt idx="2538">
                  <c:v>43367</c:v>
                </c:pt>
                <c:pt idx="2539">
                  <c:v>43368</c:v>
                </c:pt>
                <c:pt idx="2540">
                  <c:v>43369</c:v>
                </c:pt>
                <c:pt idx="2541">
                  <c:v>43370</c:v>
                </c:pt>
                <c:pt idx="2542">
                  <c:v>43371</c:v>
                </c:pt>
                <c:pt idx="2543">
                  <c:v>43374</c:v>
                </c:pt>
                <c:pt idx="2544">
                  <c:v>43375</c:v>
                </c:pt>
                <c:pt idx="2545">
                  <c:v>43376</c:v>
                </c:pt>
                <c:pt idx="2546">
                  <c:v>43377</c:v>
                </c:pt>
                <c:pt idx="2547">
                  <c:v>43378</c:v>
                </c:pt>
                <c:pt idx="2548">
                  <c:v>43381</c:v>
                </c:pt>
                <c:pt idx="2549">
                  <c:v>43382</c:v>
                </c:pt>
                <c:pt idx="2550">
                  <c:v>43383</c:v>
                </c:pt>
                <c:pt idx="2551">
                  <c:v>43384</c:v>
                </c:pt>
                <c:pt idx="2552">
                  <c:v>43385</c:v>
                </c:pt>
                <c:pt idx="2553">
                  <c:v>43388</c:v>
                </c:pt>
                <c:pt idx="2554">
                  <c:v>43389</c:v>
                </c:pt>
                <c:pt idx="2555">
                  <c:v>43390</c:v>
                </c:pt>
                <c:pt idx="2556">
                  <c:v>43391</c:v>
                </c:pt>
                <c:pt idx="2557">
                  <c:v>43392</c:v>
                </c:pt>
                <c:pt idx="2558">
                  <c:v>43395</c:v>
                </c:pt>
                <c:pt idx="2559">
                  <c:v>43396</c:v>
                </c:pt>
                <c:pt idx="2560">
                  <c:v>43397</c:v>
                </c:pt>
                <c:pt idx="2561">
                  <c:v>43398</c:v>
                </c:pt>
                <c:pt idx="2562">
                  <c:v>43399</c:v>
                </c:pt>
                <c:pt idx="2563">
                  <c:v>43402</c:v>
                </c:pt>
                <c:pt idx="2564">
                  <c:v>43403</c:v>
                </c:pt>
                <c:pt idx="2565">
                  <c:v>43404</c:v>
                </c:pt>
                <c:pt idx="2566">
                  <c:v>43405</c:v>
                </c:pt>
                <c:pt idx="2567">
                  <c:v>43406</c:v>
                </c:pt>
                <c:pt idx="2568">
                  <c:v>43409</c:v>
                </c:pt>
                <c:pt idx="2569">
                  <c:v>43410</c:v>
                </c:pt>
                <c:pt idx="2570">
                  <c:v>43411</c:v>
                </c:pt>
                <c:pt idx="2571">
                  <c:v>43412</c:v>
                </c:pt>
                <c:pt idx="2572">
                  <c:v>43413</c:v>
                </c:pt>
                <c:pt idx="2573">
                  <c:v>43416</c:v>
                </c:pt>
                <c:pt idx="2574">
                  <c:v>43417</c:v>
                </c:pt>
                <c:pt idx="2575">
                  <c:v>43418</c:v>
                </c:pt>
                <c:pt idx="2576">
                  <c:v>43419</c:v>
                </c:pt>
                <c:pt idx="2577">
                  <c:v>43420</c:v>
                </c:pt>
                <c:pt idx="2578">
                  <c:v>43423</c:v>
                </c:pt>
                <c:pt idx="2579">
                  <c:v>43424</c:v>
                </c:pt>
                <c:pt idx="2580">
                  <c:v>43425</c:v>
                </c:pt>
                <c:pt idx="2581">
                  <c:v>43426</c:v>
                </c:pt>
                <c:pt idx="2582">
                  <c:v>43427</c:v>
                </c:pt>
                <c:pt idx="2583">
                  <c:v>43430</c:v>
                </c:pt>
                <c:pt idx="2584">
                  <c:v>43431</c:v>
                </c:pt>
                <c:pt idx="2585">
                  <c:v>43432</c:v>
                </c:pt>
                <c:pt idx="2586">
                  <c:v>43433</c:v>
                </c:pt>
                <c:pt idx="2587">
                  <c:v>43434</c:v>
                </c:pt>
                <c:pt idx="2588">
                  <c:v>43437</c:v>
                </c:pt>
                <c:pt idx="2589">
                  <c:v>43438</c:v>
                </c:pt>
                <c:pt idx="2590">
                  <c:v>43439</c:v>
                </c:pt>
                <c:pt idx="2591">
                  <c:v>43440</c:v>
                </c:pt>
                <c:pt idx="2592">
                  <c:v>43441</c:v>
                </c:pt>
                <c:pt idx="2593">
                  <c:v>43444</c:v>
                </c:pt>
                <c:pt idx="2594">
                  <c:v>43445</c:v>
                </c:pt>
                <c:pt idx="2595">
                  <c:v>43446</c:v>
                </c:pt>
                <c:pt idx="2596">
                  <c:v>43447</c:v>
                </c:pt>
                <c:pt idx="2597">
                  <c:v>43448</c:v>
                </c:pt>
                <c:pt idx="2598">
                  <c:v>43451</c:v>
                </c:pt>
                <c:pt idx="2599">
                  <c:v>43452</c:v>
                </c:pt>
                <c:pt idx="2600">
                  <c:v>43453</c:v>
                </c:pt>
                <c:pt idx="2601">
                  <c:v>43454</c:v>
                </c:pt>
                <c:pt idx="2602">
                  <c:v>43455</c:v>
                </c:pt>
                <c:pt idx="2603">
                  <c:v>43458</c:v>
                </c:pt>
                <c:pt idx="2604">
                  <c:v>43459</c:v>
                </c:pt>
                <c:pt idx="2605">
                  <c:v>43460</c:v>
                </c:pt>
                <c:pt idx="2606">
                  <c:v>43461</c:v>
                </c:pt>
                <c:pt idx="2607">
                  <c:v>43462</c:v>
                </c:pt>
                <c:pt idx="2608">
                  <c:v>43465</c:v>
                </c:pt>
                <c:pt idx="2609">
                  <c:v>43466</c:v>
                </c:pt>
                <c:pt idx="2610">
                  <c:v>43467</c:v>
                </c:pt>
                <c:pt idx="2611">
                  <c:v>43468</c:v>
                </c:pt>
                <c:pt idx="2612">
                  <c:v>43469</c:v>
                </c:pt>
                <c:pt idx="2613">
                  <c:v>43472</c:v>
                </c:pt>
                <c:pt idx="2614">
                  <c:v>43473</c:v>
                </c:pt>
                <c:pt idx="2615">
                  <c:v>43474</c:v>
                </c:pt>
                <c:pt idx="2616">
                  <c:v>43475</c:v>
                </c:pt>
                <c:pt idx="2617">
                  <c:v>43476</c:v>
                </c:pt>
                <c:pt idx="2618">
                  <c:v>43479</c:v>
                </c:pt>
                <c:pt idx="2619">
                  <c:v>43480</c:v>
                </c:pt>
                <c:pt idx="2620">
                  <c:v>43481</c:v>
                </c:pt>
                <c:pt idx="2621">
                  <c:v>43482</c:v>
                </c:pt>
                <c:pt idx="2622">
                  <c:v>43483</c:v>
                </c:pt>
                <c:pt idx="2623">
                  <c:v>43486</c:v>
                </c:pt>
                <c:pt idx="2624">
                  <c:v>43487</c:v>
                </c:pt>
                <c:pt idx="2625">
                  <c:v>43488</c:v>
                </c:pt>
                <c:pt idx="2626">
                  <c:v>43489</c:v>
                </c:pt>
                <c:pt idx="2627">
                  <c:v>43490</c:v>
                </c:pt>
                <c:pt idx="2628">
                  <c:v>43493</c:v>
                </c:pt>
                <c:pt idx="2629">
                  <c:v>43494</c:v>
                </c:pt>
                <c:pt idx="2630">
                  <c:v>43495</c:v>
                </c:pt>
                <c:pt idx="2631">
                  <c:v>43496</c:v>
                </c:pt>
                <c:pt idx="2632">
                  <c:v>43497</c:v>
                </c:pt>
                <c:pt idx="2633">
                  <c:v>43500</c:v>
                </c:pt>
                <c:pt idx="2634">
                  <c:v>43501</c:v>
                </c:pt>
                <c:pt idx="2635">
                  <c:v>43502</c:v>
                </c:pt>
                <c:pt idx="2636">
                  <c:v>43503</c:v>
                </c:pt>
                <c:pt idx="2637">
                  <c:v>43504</c:v>
                </c:pt>
                <c:pt idx="2638">
                  <c:v>43507</c:v>
                </c:pt>
                <c:pt idx="2639">
                  <c:v>43508</c:v>
                </c:pt>
                <c:pt idx="2640">
                  <c:v>43509</c:v>
                </c:pt>
                <c:pt idx="2641">
                  <c:v>43510</c:v>
                </c:pt>
                <c:pt idx="2642">
                  <c:v>43511</c:v>
                </c:pt>
                <c:pt idx="2643">
                  <c:v>43514</c:v>
                </c:pt>
                <c:pt idx="2644">
                  <c:v>43515</c:v>
                </c:pt>
                <c:pt idx="2645">
                  <c:v>43516</c:v>
                </c:pt>
                <c:pt idx="2646">
                  <c:v>43517</c:v>
                </c:pt>
                <c:pt idx="2647">
                  <c:v>43518</c:v>
                </c:pt>
                <c:pt idx="2648">
                  <c:v>43521</c:v>
                </c:pt>
                <c:pt idx="2649">
                  <c:v>43522</c:v>
                </c:pt>
                <c:pt idx="2650">
                  <c:v>43523</c:v>
                </c:pt>
                <c:pt idx="2651">
                  <c:v>43524</c:v>
                </c:pt>
                <c:pt idx="2652">
                  <c:v>43525</c:v>
                </c:pt>
                <c:pt idx="2653">
                  <c:v>43528</c:v>
                </c:pt>
                <c:pt idx="2654">
                  <c:v>43529</c:v>
                </c:pt>
                <c:pt idx="2655">
                  <c:v>43530</c:v>
                </c:pt>
                <c:pt idx="2656">
                  <c:v>43531</c:v>
                </c:pt>
                <c:pt idx="2657">
                  <c:v>43532</c:v>
                </c:pt>
                <c:pt idx="2658">
                  <c:v>43535</c:v>
                </c:pt>
                <c:pt idx="2659">
                  <c:v>43536</c:v>
                </c:pt>
                <c:pt idx="2660">
                  <c:v>43537</c:v>
                </c:pt>
                <c:pt idx="2661">
                  <c:v>43538</c:v>
                </c:pt>
                <c:pt idx="2662">
                  <c:v>43539</c:v>
                </c:pt>
                <c:pt idx="2663">
                  <c:v>43542</c:v>
                </c:pt>
                <c:pt idx="2664">
                  <c:v>43543</c:v>
                </c:pt>
                <c:pt idx="2665">
                  <c:v>43544</c:v>
                </c:pt>
                <c:pt idx="2666">
                  <c:v>43545</c:v>
                </c:pt>
                <c:pt idx="2667">
                  <c:v>43546</c:v>
                </c:pt>
                <c:pt idx="2668">
                  <c:v>43549</c:v>
                </c:pt>
                <c:pt idx="2669">
                  <c:v>43550</c:v>
                </c:pt>
                <c:pt idx="2670">
                  <c:v>43551</c:v>
                </c:pt>
                <c:pt idx="2671">
                  <c:v>43552</c:v>
                </c:pt>
                <c:pt idx="2672">
                  <c:v>43553</c:v>
                </c:pt>
                <c:pt idx="2673">
                  <c:v>43556</c:v>
                </c:pt>
                <c:pt idx="2674">
                  <c:v>43557</c:v>
                </c:pt>
                <c:pt idx="2675">
                  <c:v>43558</c:v>
                </c:pt>
                <c:pt idx="2676">
                  <c:v>43559</c:v>
                </c:pt>
                <c:pt idx="2677">
                  <c:v>43560</c:v>
                </c:pt>
                <c:pt idx="2678">
                  <c:v>43563</c:v>
                </c:pt>
                <c:pt idx="2679">
                  <c:v>43564</c:v>
                </c:pt>
                <c:pt idx="2680">
                  <c:v>43565</c:v>
                </c:pt>
                <c:pt idx="2681">
                  <c:v>43566</c:v>
                </c:pt>
                <c:pt idx="2682">
                  <c:v>43567</c:v>
                </c:pt>
                <c:pt idx="2683">
                  <c:v>43570</c:v>
                </c:pt>
                <c:pt idx="2684">
                  <c:v>43571</c:v>
                </c:pt>
                <c:pt idx="2685">
                  <c:v>43572</c:v>
                </c:pt>
                <c:pt idx="2686">
                  <c:v>43573</c:v>
                </c:pt>
                <c:pt idx="2687">
                  <c:v>43574</c:v>
                </c:pt>
                <c:pt idx="2688">
                  <c:v>43577</c:v>
                </c:pt>
                <c:pt idx="2689">
                  <c:v>43578</c:v>
                </c:pt>
                <c:pt idx="2690">
                  <c:v>43579</c:v>
                </c:pt>
                <c:pt idx="2691">
                  <c:v>43580</c:v>
                </c:pt>
                <c:pt idx="2692">
                  <c:v>43581</c:v>
                </c:pt>
                <c:pt idx="2693">
                  <c:v>43584</c:v>
                </c:pt>
                <c:pt idx="2694">
                  <c:v>43585</c:v>
                </c:pt>
                <c:pt idx="2695">
                  <c:v>43586</c:v>
                </c:pt>
                <c:pt idx="2696">
                  <c:v>43587</c:v>
                </c:pt>
                <c:pt idx="2697">
                  <c:v>43588</c:v>
                </c:pt>
                <c:pt idx="2698">
                  <c:v>43591</c:v>
                </c:pt>
                <c:pt idx="2699">
                  <c:v>43592</c:v>
                </c:pt>
                <c:pt idx="2700">
                  <c:v>43593</c:v>
                </c:pt>
                <c:pt idx="2701">
                  <c:v>43594</c:v>
                </c:pt>
                <c:pt idx="2702">
                  <c:v>43595</c:v>
                </c:pt>
                <c:pt idx="2703">
                  <c:v>43598</c:v>
                </c:pt>
                <c:pt idx="2704">
                  <c:v>43599</c:v>
                </c:pt>
                <c:pt idx="2705">
                  <c:v>43600</c:v>
                </c:pt>
                <c:pt idx="2706">
                  <c:v>43601</c:v>
                </c:pt>
                <c:pt idx="2707">
                  <c:v>43602</c:v>
                </c:pt>
                <c:pt idx="2708">
                  <c:v>43605</c:v>
                </c:pt>
                <c:pt idx="2709">
                  <c:v>43606</c:v>
                </c:pt>
                <c:pt idx="2710">
                  <c:v>43607</c:v>
                </c:pt>
                <c:pt idx="2711">
                  <c:v>43608</c:v>
                </c:pt>
                <c:pt idx="2712">
                  <c:v>43609</c:v>
                </c:pt>
                <c:pt idx="2713">
                  <c:v>43612</c:v>
                </c:pt>
                <c:pt idx="2714">
                  <c:v>43613</c:v>
                </c:pt>
                <c:pt idx="2715">
                  <c:v>43614</c:v>
                </c:pt>
                <c:pt idx="2716">
                  <c:v>43615</c:v>
                </c:pt>
                <c:pt idx="2717">
                  <c:v>43616</c:v>
                </c:pt>
                <c:pt idx="2718">
                  <c:v>43619</c:v>
                </c:pt>
                <c:pt idx="2719">
                  <c:v>43620</c:v>
                </c:pt>
                <c:pt idx="2720">
                  <c:v>43621</c:v>
                </c:pt>
                <c:pt idx="2721">
                  <c:v>43622</c:v>
                </c:pt>
                <c:pt idx="2722">
                  <c:v>43623</c:v>
                </c:pt>
                <c:pt idx="2723">
                  <c:v>43626</c:v>
                </c:pt>
                <c:pt idx="2724">
                  <c:v>43627</c:v>
                </c:pt>
                <c:pt idx="2725">
                  <c:v>43628</c:v>
                </c:pt>
                <c:pt idx="2726">
                  <c:v>43629</c:v>
                </c:pt>
                <c:pt idx="2727">
                  <c:v>43630</c:v>
                </c:pt>
                <c:pt idx="2728">
                  <c:v>43633</c:v>
                </c:pt>
                <c:pt idx="2729">
                  <c:v>43634</c:v>
                </c:pt>
                <c:pt idx="2730">
                  <c:v>43635</c:v>
                </c:pt>
                <c:pt idx="2731">
                  <c:v>43636</c:v>
                </c:pt>
                <c:pt idx="2732">
                  <c:v>43637</c:v>
                </c:pt>
                <c:pt idx="2733">
                  <c:v>43640</c:v>
                </c:pt>
                <c:pt idx="2734">
                  <c:v>43641</c:v>
                </c:pt>
                <c:pt idx="2735">
                  <c:v>43642</c:v>
                </c:pt>
                <c:pt idx="2736">
                  <c:v>43643</c:v>
                </c:pt>
                <c:pt idx="2737">
                  <c:v>43644</c:v>
                </c:pt>
                <c:pt idx="2738">
                  <c:v>43647</c:v>
                </c:pt>
                <c:pt idx="2739">
                  <c:v>43648</c:v>
                </c:pt>
                <c:pt idx="2740">
                  <c:v>43649</c:v>
                </c:pt>
                <c:pt idx="2741">
                  <c:v>43650</c:v>
                </c:pt>
                <c:pt idx="2742">
                  <c:v>43651</c:v>
                </c:pt>
                <c:pt idx="2743">
                  <c:v>43654</c:v>
                </c:pt>
                <c:pt idx="2744">
                  <c:v>43655</c:v>
                </c:pt>
                <c:pt idx="2745">
                  <c:v>43656</c:v>
                </c:pt>
                <c:pt idx="2746">
                  <c:v>43657</c:v>
                </c:pt>
                <c:pt idx="2747">
                  <c:v>43658</c:v>
                </c:pt>
                <c:pt idx="2748">
                  <c:v>43661</c:v>
                </c:pt>
                <c:pt idx="2749">
                  <c:v>43662</c:v>
                </c:pt>
                <c:pt idx="2750">
                  <c:v>43663</c:v>
                </c:pt>
                <c:pt idx="2751">
                  <c:v>43664</c:v>
                </c:pt>
                <c:pt idx="2752">
                  <c:v>43665</c:v>
                </c:pt>
                <c:pt idx="2753">
                  <c:v>43668</c:v>
                </c:pt>
                <c:pt idx="2754">
                  <c:v>43669</c:v>
                </c:pt>
                <c:pt idx="2755">
                  <c:v>43670</c:v>
                </c:pt>
                <c:pt idx="2756">
                  <c:v>43671</c:v>
                </c:pt>
                <c:pt idx="2757">
                  <c:v>43672</c:v>
                </c:pt>
                <c:pt idx="2758">
                  <c:v>43675</c:v>
                </c:pt>
                <c:pt idx="2759">
                  <c:v>43676</c:v>
                </c:pt>
                <c:pt idx="2760">
                  <c:v>43677</c:v>
                </c:pt>
                <c:pt idx="2761">
                  <c:v>43678</c:v>
                </c:pt>
                <c:pt idx="2762">
                  <c:v>43679</c:v>
                </c:pt>
                <c:pt idx="2763">
                  <c:v>43682</c:v>
                </c:pt>
                <c:pt idx="2764">
                  <c:v>43683</c:v>
                </c:pt>
                <c:pt idx="2765">
                  <c:v>43684</c:v>
                </c:pt>
                <c:pt idx="2766">
                  <c:v>43685</c:v>
                </c:pt>
                <c:pt idx="2767">
                  <c:v>43686</c:v>
                </c:pt>
                <c:pt idx="2768">
                  <c:v>43689</c:v>
                </c:pt>
                <c:pt idx="2769">
                  <c:v>43690</c:v>
                </c:pt>
                <c:pt idx="2770">
                  <c:v>43691</c:v>
                </c:pt>
                <c:pt idx="2771">
                  <c:v>43692</c:v>
                </c:pt>
                <c:pt idx="2772">
                  <c:v>43693</c:v>
                </c:pt>
                <c:pt idx="2773">
                  <c:v>43696</c:v>
                </c:pt>
                <c:pt idx="2774">
                  <c:v>43697</c:v>
                </c:pt>
                <c:pt idx="2775">
                  <c:v>43698</c:v>
                </c:pt>
                <c:pt idx="2776">
                  <c:v>43699</c:v>
                </c:pt>
                <c:pt idx="2777">
                  <c:v>43700</c:v>
                </c:pt>
                <c:pt idx="2778">
                  <c:v>43703</c:v>
                </c:pt>
                <c:pt idx="2779">
                  <c:v>43704</c:v>
                </c:pt>
                <c:pt idx="2780">
                  <c:v>43705</c:v>
                </c:pt>
                <c:pt idx="2781">
                  <c:v>43706</c:v>
                </c:pt>
                <c:pt idx="2782">
                  <c:v>43707</c:v>
                </c:pt>
                <c:pt idx="2783">
                  <c:v>43710</c:v>
                </c:pt>
                <c:pt idx="2784">
                  <c:v>43711</c:v>
                </c:pt>
                <c:pt idx="2785">
                  <c:v>43712</c:v>
                </c:pt>
                <c:pt idx="2786">
                  <c:v>43713</c:v>
                </c:pt>
                <c:pt idx="2787">
                  <c:v>43714</c:v>
                </c:pt>
                <c:pt idx="2788">
                  <c:v>43717</c:v>
                </c:pt>
                <c:pt idx="2789">
                  <c:v>43718</c:v>
                </c:pt>
                <c:pt idx="2790">
                  <c:v>43719</c:v>
                </c:pt>
                <c:pt idx="2791">
                  <c:v>43720</c:v>
                </c:pt>
                <c:pt idx="2792">
                  <c:v>43721</c:v>
                </c:pt>
                <c:pt idx="2793">
                  <c:v>43724</c:v>
                </c:pt>
                <c:pt idx="2794">
                  <c:v>43725</c:v>
                </c:pt>
                <c:pt idx="2795">
                  <c:v>43726</c:v>
                </c:pt>
                <c:pt idx="2796">
                  <c:v>43727</c:v>
                </c:pt>
                <c:pt idx="2797">
                  <c:v>43728</c:v>
                </c:pt>
                <c:pt idx="2798">
                  <c:v>43731</c:v>
                </c:pt>
                <c:pt idx="2799">
                  <c:v>43732</c:v>
                </c:pt>
                <c:pt idx="2800">
                  <c:v>43733</c:v>
                </c:pt>
                <c:pt idx="2801">
                  <c:v>43734</c:v>
                </c:pt>
                <c:pt idx="2802">
                  <c:v>43735</c:v>
                </c:pt>
                <c:pt idx="2803">
                  <c:v>43738</c:v>
                </c:pt>
                <c:pt idx="2804">
                  <c:v>43739</c:v>
                </c:pt>
                <c:pt idx="2805">
                  <c:v>43740</c:v>
                </c:pt>
                <c:pt idx="2806">
                  <c:v>43741</c:v>
                </c:pt>
                <c:pt idx="2807">
                  <c:v>43742</c:v>
                </c:pt>
              </c:numCache>
            </c:numRef>
          </c:cat>
          <c:val>
            <c:numRef>
              <c:f>'תשואת אג"ח 10 שנים'!$B$3:$B$2810</c:f>
              <c:numCache>
                <c:formatCode>General</c:formatCode>
                <c:ptCount val="2808"/>
                <c:pt idx="0">
                  <c:v>2.9510000000000001</c:v>
                </c:pt>
                <c:pt idx="1">
                  <c:v>2.95</c:v>
                </c:pt>
                <c:pt idx="2">
                  <c:v>2.9569999999999999</c:v>
                </c:pt>
                <c:pt idx="3">
                  <c:v>3.0129999999999999</c:v>
                </c:pt>
                <c:pt idx="4">
                  <c:v>3.153</c:v>
                </c:pt>
                <c:pt idx="5">
                  <c:v>3.198</c:v>
                </c:pt>
                <c:pt idx="6">
                  <c:v>3.1269999999999998</c:v>
                </c:pt>
                <c:pt idx="7">
                  <c:v>3.0169999999999999</c:v>
                </c:pt>
                <c:pt idx="8">
                  <c:v>2.9859999999999998</c:v>
                </c:pt>
                <c:pt idx="9">
                  <c:v>2.9910000000000001</c:v>
                </c:pt>
                <c:pt idx="10">
                  <c:v>2.9340000000000002</c:v>
                </c:pt>
                <c:pt idx="11">
                  <c:v>2.89</c:v>
                </c:pt>
                <c:pt idx="12">
                  <c:v>2.93</c:v>
                </c:pt>
                <c:pt idx="13">
                  <c:v>2.996</c:v>
                </c:pt>
                <c:pt idx="14">
                  <c:v>3.0190000000000001</c:v>
                </c:pt>
                <c:pt idx="15">
                  <c:v>2.9990000000000001</c:v>
                </c:pt>
                <c:pt idx="16">
                  <c:v>3.1080000000000001</c:v>
                </c:pt>
                <c:pt idx="17">
                  <c:v>3.2370000000000001</c:v>
                </c:pt>
                <c:pt idx="18">
                  <c:v>3.327</c:v>
                </c:pt>
                <c:pt idx="19">
                  <c:v>3.26</c:v>
                </c:pt>
                <c:pt idx="20">
                  <c:v>3.2330000000000001</c:v>
                </c:pt>
                <c:pt idx="21">
                  <c:v>3.2589999999999999</c:v>
                </c:pt>
                <c:pt idx="22">
                  <c:v>3.2959999999999998</c:v>
                </c:pt>
                <c:pt idx="23">
                  <c:v>3.2839999999999998</c:v>
                </c:pt>
                <c:pt idx="24">
                  <c:v>3.335</c:v>
                </c:pt>
                <c:pt idx="25">
                  <c:v>3.363</c:v>
                </c:pt>
                <c:pt idx="26">
                  <c:v>3.339</c:v>
                </c:pt>
                <c:pt idx="27">
                  <c:v>3.371</c:v>
                </c:pt>
                <c:pt idx="28">
                  <c:v>3.403</c:v>
                </c:pt>
                <c:pt idx="29">
                  <c:v>3.343</c:v>
                </c:pt>
                <c:pt idx="30">
                  <c:v>3.1890000000000001</c:v>
                </c:pt>
                <c:pt idx="31">
                  <c:v>3.0830000000000002</c:v>
                </c:pt>
                <c:pt idx="32">
                  <c:v>3.1070000000000002</c:v>
                </c:pt>
                <c:pt idx="33">
                  <c:v>3.0369999999999999</c:v>
                </c:pt>
                <c:pt idx="34">
                  <c:v>2.9750000000000001</c:v>
                </c:pt>
                <c:pt idx="35">
                  <c:v>2.9939999999999998</c:v>
                </c:pt>
                <c:pt idx="36">
                  <c:v>3.08</c:v>
                </c:pt>
                <c:pt idx="37">
                  <c:v>3.0139999999999998</c:v>
                </c:pt>
                <c:pt idx="38">
                  <c:v>3.0139999999999998</c:v>
                </c:pt>
                <c:pt idx="39">
                  <c:v>2.988</c:v>
                </c:pt>
                <c:pt idx="40">
                  <c:v>2.9929999999999999</c:v>
                </c:pt>
                <c:pt idx="41">
                  <c:v>3.1280000000000001</c:v>
                </c:pt>
                <c:pt idx="42">
                  <c:v>3.1120000000000001</c:v>
                </c:pt>
                <c:pt idx="43">
                  <c:v>3.03</c:v>
                </c:pt>
                <c:pt idx="44">
                  <c:v>3.048</c:v>
                </c:pt>
                <c:pt idx="45">
                  <c:v>3.1360000000000001</c:v>
                </c:pt>
                <c:pt idx="46">
                  <c:v>3.0169999999999999</c:v>
                </c:pt>
                <c:pt idx="47">
                  <c:v>2.9249999999999998</c:v>
                </c:pt>
                <c:pt idx="48">
                  <c:v>2.9359999999999999</c:v>
                </c:pt>
                <c:pt idx="49">
                  <c:v>3</c:v>
                </c:pt>
                <c:pt idx="50">
                  <c:v>3.07</c:v>
                </c:pt>
                <c:pt idx="51">
                  <c:v>3.0070000000000001</c:v>
                </c:pt>
                <c:pt idx="52">
                  <c:v>3.0590000000000002</c:v>
                </c:pt>
                <c:pt idx="53">
                  <c:v>3.145</c:v>
                </c:pt>
                <c:pt idx="54">
                  <c:v>3.1909999999999998</c:v>
                </c:pt>
                <c:pt idx="55">
                  <c:v>3.2210000000000001</c:v>
                </c:pt>
                <c:pt idx="56">
                  <c:v>3.0449999999999999</c:v>
                </c:pt>
                <c:pt idx="57">
                  <c:v>2.9740000000000002</c:v>
                </c:pt>
                <c:pt idx="58">
                  <c:v>3.0190000000000001</c:v>
                </c:pt>
                <c:pt idx="59">
                  <c:v>3.149</c:v>
                </c:pt>
                <c:pt idx="60">
                  <c:v>3.1459999999999999</c:v>
                </c:pt>
                <c:pt idx="61">
                  <c:v>3.13</c:v>
                </c:pt>
                <c:pt idx="62">
                  <c:v>3.0859999999999999</c:v>
                </c:pt>
                <c:pt idx="63">
                  <c:v>3.0259999999999998</c:v>
                </c:pt>
                <c:pt idx="64">
                  <c:v>2.9939999999999998</c:v>
                </c:pt>
                <c:pt idx="65">
                  <c:v>2.9939999999999998</c:v>
                </c:pt>
                <c:pt idx="66">
                  <c:v>3.16</c:v>
                </c:pt>
                <c:pt idx="67">
                  <c:v>3.2210000000000001</c:v>
                </c:pt>
                <c:pt idx="68">
                  <c:v>3.218</c:v>
                </c:pt>
                <c:pt idx="69">
                  <c:v>3.2170000000000001</c:v>
                </c:pt>
                <c:pt idx="70">
                  <c:v>3.214</c:v>
                </c:pt>
                <c:pt idx="71">
                  <c:v>3.2570000000000001</c:v>
                </c:pt>
                <c:pt idx="72">
                  <c:v>3.25</c:v>
                </c:pt>
                <c:pt idx="73">
                  <c:v>3.2519999999999998</c:v>
                </c:pt>
                <c:pt idx="74">
                  <c:v>3.1989999999999998</c:v>
                </c:pt>
                <c:pt idx="75">
                  <c:v>3.1419999999999999</c:v>
                </c:pt>
                <c:pt idx="76">
                  <c:v>3.1760000000000002</c:v>
                </c:pt>
                <c:pt idx="77">
                  <c:v>3.27</c:v>
                </c:pt>
                <c:pt idx="78">
                  <c:v>3.149</c:v>
                </c:pt>
                <c:pt idx="79">
                  <c:v>3.14</c:v>
                </c:pt>
                <c:pt idx="80">
                  <c:v>3.2090000000000001</c:v>
                </c:pt>
                <c:pt idx="81">
                  <c:v>3.222</c:v>
                </c:pt>
                <c:pt idx="82">
                  <c:v>3.1909999999999998</c:v>
                </c:pt>
                <c:pt idx="83">
                  <c:v>3.161</c:v>
                </c:pt>
                <c:pt idx="84">
                  <c:v>3.141</c:v>
                </c:pt>
                <c:pt idx="85">
                  <c:v>3.1310000000000002</c:v>
                </c:pt>
                <c:pt idx="86">
                  <c:v>3.1779999999999999</c:v>
                </c:pt>
                <c:pt idx="87">
                  <c:v>3.17</c:v>
                </c:pt>
                <c:pt idx="88">
                  <c:v>3.2429999999999999</c:v>
                </c:pt>
                <c:pt idx="89">
                  <c:v>3.2109999999999999</c:v>
                </c:pt>
                <c:pt idx="90">
                  <c:v>3.24</c:v>
                </c:pt>
                <c:pt idx="91">
                  <c:v>3.38</c:v>
                </c:pt>
                <c:pt idx="92">
                  <c:v>3.4470000000000001</c:v>
                </c:pt>
                <c:pt idx="93">
                  <c:v>3.3879999999999999</c:v>
                </c:pt>
                <c:pt idx="94">
                  <c:v>3.407</c:v>
                </c:pt>
                <c:pt idx="95">
                  <c:v>3.343</c:v>
                </c:pt>
                <c:pt idx="96">
                  <c:v>3.3050000000000002</c:v>
                </c:pt>
                <c:pt idx="97">
                  <c:v>3.3650000000000002</c:v>
                </c:pt>
                <c:pt idx="98">
                  <c:v>3.3580000000000001</c:v>
                </c:pt>
                <c:pt idx="99">
                  <c:v>3.4380000000000002</c:v>
                </c:pt>
                <c:pt idx="100">
                  <c:v>3.4329999999999998</c:v>
                </c:pt>
                <c:pt idx="101">
                  <c:v>3.37</c:v>
                </c:pt>
                <c:pt idx="102">
                  <c:v>3.5470000000000002</c:v>
                </c:pt>
                <c:pt idx="103">
                  <c:v>3.6040000000000001</c:v>
                </c:pt>
                <c:pt idx="104">
                  <c:v>3.621</c:v>
                </c:pt>
                <c:pt idx="105">
                  <c:v>3.6259999999999999</c:v>
                </c:pt>
                <c:pt idx="106">
                  <c:v>3.66</c:v>
                </c:pt>
                <c:pt idx="107">
                  <c:v>3.589</c:v>
                </c:pt>
                <c:pt idx="108">
                  <c:v>3.669</c:v>
                </c:pt>
                <c:pt idx="109">
                  <c:v>3.6589999999999998</c:v>
                </c:pt>
                <c:pt idx="110">
                  <c:v>3.573</c:v>
                </c:pt>
                <c:pt idx="111">
                  <c:v>3.6379999999999999</c:v>
                </c:pt>
                <c:pt idx="112">
                  <c:v>3.722</c:v>
                </c:pt>
                <c:pt idx="113">
                  <c:v>3.6760000000000002</c:v>
                </c:pt>
                <c:pt idx="114">
                  <c:v>3.6360000000000001</c:v>
                </c:pt>
                <c:pt idx="115">
                  <c:v>3.6879999999999997</c:v>
                </c:pt>
                <c:pt idx="116">
                  <c:v>3.698</c:v>
                </c:pt>
                <c:pt idx="117">
                  <c:v>3.6339999999999999</c:v>
                </c:pt>
                <c:pt idx="118">
                  <c:v>3.5220000000000002</c:v>
                </c:pt>
                <c:pt idx="119">
                  <c:v>3.5249999999999999</c:v>
                </c:pt>
                <c:pt idx="120">
                  <c:v>3.4809999999999999</c:v>
                </c:pt>
                <c:pt idx="121">
                  <c:v>3.5470000000000002</c:v>
                </c:pt>
                <c:pt idx="122">
                  <c:v>3.5019999999999998</c:v>
                </c:pt>
                <c:pt idx="123">
                  <c:v>3.45</c:v>
                </c:pt>
                <c:pt idx="124">
                  <c:v>3.4630000000000001</c:v>
                </c:pt>
                <c:pt idx="125">
                  <c:v>3.45</c:v>
                </c:pt>
                <c:pt idx="126">
                  <c:v>3.4260000000000002</c:v>
                </c:pt>
                <c:pt idx="127">
                  <c:v>3.391</c:v>
                </c:pt>
                <c:pt idx="128">
                  <c:v>3.3689999999999998</c:v>
                </c:pt>
                <c:pt idx="129">
                  <c:v>3.3860000000000001</c:v>
                </c:pt>
                <c:pt idx="130">
                  <c:v>3.4140000000000001</c:v>
                </c:pt>
                <c:pt idx="131">
                  <c:v>3.3279999999999998</c:v>
                </c:pt>
                <c:pt idx="132">
                  <c:v>3.34</c:v>
                </c:pt>
                <c:pt idx="133">
                  <c:v>3.3</c:v>
                </c:pt>
                <c:pt idx="134">
                  <c:v>3.3180000000000001</c:v>
                </c:pt>
                <c:pt idx="135">
                  <c:v>3.2770000000000001</c:v>
                </c:pt>
                <c:pt idx="136">
                  <c:v>3.2989999999999999</c:v>
                </c:pt>
                <c:pt idx="137">
                  <c:v>3.2589999999999999</c:v>
                </c:pt>
                <c:pt idx="138">
                  <c:v>3.266</c:v>
                </c:pt>
                <c:pt idx="139">
                  <c:v>3.3039999999999998</c:v>
                </c:pt>
                <c:pt idx="140">
                  <c:v>3.367</c:v>
                </c:pt>
                <c:pt idx="141">
                  <c:v>3.3370000000000002</c:v>
                </c:pt>
                <c:pt idx="142">
                  <c:v>3.4</c:v>
                </c:pt>
                <c:pt idx="143">
                  <c:v>3.4169999999999998</c:v>
                </c:pt>
                <c:pt idx="144">
                  <c:v>3.3689999999999998</c:v>
                </c:pt>
                <c:pt idx="145">
                  <c:v>3.38</c:v>
                </c:pt>
                <c:pt idx="146">
                  <c:v>3.4590000000000001</c:v>
                </c:pt>
                <c:pt idx="147">
                  <c:v>3.4769999999999999</c:v>
                </c:pt>
                <c:pt idx="148">
                  <c:v>3.4870000000000001</c:v>
                </c:pt>
                <c:pt idx="149">
                  <c:v>3.427</c:v>
                </c:pt>
                <c:pt idx="150">
                  <c:v>3.4239999999999999</c:v>
                </c:pt>
                <c:pt idx="151">
                  <c:v>3.43</c:v>
                </c:pt>
                <c:pt idx="152">
                  <c:v>3.3</c:v>
                </c:pt>
                <c:pt idx="153">
                  <c:v>3.3439999999999999</c:v>
                </c:pt>
                <c:pt idx="154">
                  <c:v>3.3460000000000001</c:v>
                </c:pt>
                <c:pt idx="155">
                  <c:v>3.339</c:v>
                </c:pt>
                <c:pt idx="156">
                  <c:v>3.3740000000000001</c:v>
                </c:pt>
                <c:pt idx="157">
                  <c:v>3.51</c:v>
                </c:pt>
                <c:pt idx="158">
                  <c:v>3.4830000000000001</c:v>
                </c:pt>
                <c:pt idx="159">
                  <c:v>3.4729999999999999</c:v>
                </c:pt>
                <c:pt idx="160">
                  <c:v>3.456</c:v>
                </c:pt>
                <c:pt idx="161">
                  <c:v>3.4239999999999999</c:v>
                </c:pt>
                <c:pt idx="162">
                  <c:v>3.3170000000000002</c:v>
                </c:pt>
                <c:pt idx="163">
                  <c:v>3.2839999999999998</c:v>
                </c:pt>
                <c:pt idx="164">
                  <c:v>3.2949999999999999</c:v>
                </c:pt>
                <c:pt idx="165">
                  <c:v>3.2490000000000001</c:v>
                </c:pt>
                <c:pt idx="166">
                  <c:v>3.2549999999999999</c:v>
                </c:pt>
                <c:pt idx="167">
                  <c:v>3.3119999999999998</c:v>
                </c:pt>
                <c:pt idx="168">
                  <c:v>3.3050000000000002</c:v>
                </c:pt>
                <c:pt idx="169">
                  <c:v>3.2690000000000001</c:v>
                </c:pt>
                <c:pt idx="170">
                  <c:v>3.2349999999999999</c:v>
                </c:pt>
                <c:pt idx="171">
                  <c:v>3.2450000000000001</c:v>
                </c:pt>
                <c:pt idx="172">
                  <c:v>3.25</c:v>
                </c:pt>
                <c:pt idx="173">
                  <c:v>3.2570000000000001</c:v>
                </c:pt>
                <c:pt idx="174">
                  <c:v>3.2410000000000001</c:v>
                </c:pt>
                <c:pt idx="175">
                  <c:v>3.2309999999999999</c:v>
                </c:pt>
                <c:pt idx="176">
                  <c:v>3.2429999999999999</c:v>
                </c:pt>
                <c:pt idx="177">
                  <c:v>3.242</c:v>
                </c:pt>
                <c:pt idx="178">
                  <c:v>3.2320000000000002</c:v>
                </c:pt>
                <c:pt idx="179">
                  <c:v>3.274</c:v>
                </c:pt>
                <c:pt idx="180">
                  <c:v>3.3620000000000001</c:v>
                </c:pt>
                <c:pt idx="181">
                  <c:v>3.3039999999999998</c:v>
                </c:pt>
                <c:pt idx="182">
                  <c:v>3.2359999999999998</c:v>
                </c:pt>
                <c:pt idx="183">
                  <c:v>3.2570000000000001</c:v>
                </c:pt>
                <c:pt idx="184">
                  <c:v>3.2919999999999998</c:v>
                </c:pt>
                <c:pt idx="185">
                  <c:v>3.3370000000000002</c:v>
                </c:pt>
                <c:pt idx="186">
                  <c:v>3.3660000000000001</c:v>
                </c:pt>
                <c:pt idx="187">
                  <c:v>3.3759999999999999</c:v>
                </c:pt>
                <c:pt idx="188">
                  <c:v>3.379</c:v>
                </c:pt>
                <c:pt idx="189">
                  <c:v>3.395</c:v>
                </c:pt>
                <c:pt idx="190">
                  <c:v>3.3730000000000002</c:v>
                </c:pt>
                <c:pt idx="191">
                  <c:v>3.3050000000000002</c:v>
                </c:pt>
                <c:pt idx="192">
                  <c:v>3.2560000000000002</c:v>
                </c:pt>
                <c:pt idx="193">
                  <c:v>3.254</c:v>
                </c:pt>
                <c:pt idx="194">
                  <c:v>3.2290000000000001</c:v>
                </c:pt>
                <c:pt idx="195">
                  <c:v>3.22</c:v>
                </c:pt>
                <c:pt idx="196">
                  <c:v>3.157</c:v>
                </c:pt>
                <c:pt idx="197">
                  <c:v>3.1230000000000002</c:v>
                </c:pt>
                <c:pt idx="198">
                  <c:v>3.1240000000000001</c:v>
                </c:pt>
                <c:pt idx="199">
                  <c:v>3.1579999999999999</c:v>
                </c:pt>
                <c:pt idx="200">
                  <c:v>3.1230000000000002</c:v>
                </c:pt>
                <c:pt idx="201">
                  <c:v>3.1150000000000002</c:v>
                </c:pt>
                <c:pt idx="202">
                  <c:v>3.2040000000000002</c:v>
                </c:pt>
                <c:pt idx="203">
                  <c:v>3.1819999999999999</c:v>
                </c:pt>
                <c:pt idx="204">
                  <c:v>3.1640000000000001</c:v>
                </c:pt>
                <c:pt idx="205">
                  <c:v>3.2269999999999999</c:v>
                </c:pt>
                <c:pt idx="206">
                  <c:v>3.2970000000000002</c:v>
                </c:pt>
                <c:pt idx="207">
                  <c:v>3.286</c:v>
                </c:pt>
                <c:pt idx="208">
                  <c:v>3.3010000000000002</c:v>
                </c:pt>
                <c:pt idx="209">
                  <c:v>3.2349999999999999</c:v>
                </c:pt>
                <c:pt idx="210">
                  <c:v>3.319</c:v>
                </c:pt>
                <c:pt idx="211">
                  <c:v>3.3050000000000002</c:v>
                </c:pt>
                <c:pt idx="212">
                  <c:v>3.3479999999999999</c:v>
                </c:pt>
                <c:pt idx="213">
                  <c:v>3.3540000000000001</c:v>
                </c:pt>
                <c:pt idx="214">
                  <c:v>3.2690000000000001</c:v>
                </c:pt>
                <c:pt idx="215">
                  <c:v>3.258</c:v>
                </c:pt>
                <c:pt idx="216">
                  <c:v>3.3239999999999998</c:v>
                </c:pt>
                <c:pt idx="217">
                  <c:v>3.2309999999999999</c:v>
                </c:pt>
                <c:pt idx="218">
                  <c:v>3.2370000000000001</c:v>
                </c:pt>
                <c:pt idx="219">
                  <c:v>3.2629999999999999</c:v>
                </c:pt>
                <c:pt idx="220">
                  <c:v>3.3180000000000001</c:v>
                </c:pt>
                <c:pt idx="221">
                  <c:v>3.347</c:v>
                </c:pt>
                <c:pt idx="222">
                  <c:v>3.3639999999999999</c:v>
                </c:pt>
                <c:pt idx="223">
                  <c:v>3.3180000000000001</c:v>
                </c:pt>
                <c:pt idx="224">
                  <c:v>3.2800000000000002</c:v>
                </c:pt>
                <c:pt idx="225">
                  <c:v>3.343</c:v>
                </c:pt>
                <c:pt idx="226">
                  <c:v>3.3620000000000001</c:v>
                </c:pt>
                <c:pt idx="227">
                  <c:v>3.3810000000000002</c:v>
                </c:pt>
                <c:pt idx="228">
                  <c:v>3.323</c:v>
                </c:pt>
                <c:pt idx="229">
                  <c:v>3.2829999999999999</c:v>
                </c:pt>
                <c:pt idx="230">
                  <c:v>3.2890000000000001</c:v>
                </c:pt>
                <c:pt idx="231">
                  <c:v>3.2709999999999999</c:v>
                </c:pt>
                <c:pt idx="232">
                  <c:v>3.254</c:v>
                </c:pt>
                <c:pt idx="233">
                  <c:v>3.274</c:v>
                </c:pt>
                <c:pt idx="234">
                  <c:v>3.254</c:v>
                </c:pt>
                <c:pt idx="235">
                  <c:v>3.2650000000000001</c:v>
                </c:pt>
                <c:pt idx="236">
                  <c:v>3.1659999999999999</c:v>
                </c:pt>
                <c:pt idx="237">
                  <c:v>3.1680000000000001</c:v>
                </c:pt>
                <c:pt idx="238">
                  <c:v>3.1589999999999998</c:v>
                </c:pt>
                <c:pt idx="239">
                  <c:v>3.1520000000000001</c:v>
                </c:pt>
                <c:pt idx="240">
                  <c:v>3.161</c:v>
                </c:pt>
                <c:pt idx="241">
                  <c:v>3.177</c:v>
                </c:pt>
                <c:pt idx="242">
                  <c:v>3.238</c:v>
                </c:pt>
                <c:pt idx="243">
                  <c:v>3.1850000000000001</c:v>
                </c:pt>
                <c:pt idx="244">
                  <c:v>3.14</c:v>
                </c:pt>
                <c:pt idx="245">
                  <c:v>3.137</c:v>
                </c:pt>
                <c:pt idx="246">
                  <c:v>3.1779999999999999</c:v>
                </c:pt>
                <c:pt idx="247">
                  <c:v>3.2090000000000001</c:v>
                </c:pt>
                <c:pt idx="248">
                  <c:v>3.1850000000000001</c:v>
                </c:pt>
                <c:pt idx="249">
                  <c:v>3.2359999999999998</c:v>
                </c:pt>
                <c:pt idx="250">
                  <c:v>3.198</c:v>
                </c:pt>
                <c:pt idx="251">
                  <c:v>3.1419999999999999</c:v>
                </c:pt>
                <c:pt idx="252">
                  <c:v>3.137</c:v>
                </c:pt>
                <c:pt idx="253">
                  <c:v>3.194</c:v>
                </c:pt>
                <c:pt idx="254">
                  <c:v>3.2640000000000002</c:v>
                </c:pt>
                <c:pt idx="255">
                  <c:v>3.3170000000000002</c:v>
                </c:pt>
                <c:pt idx="256">
                  <c:v>3.3220000000000001</c:v>
                </c:pt>
                <c:pt idx="257">
                  <c:v>3.3149999999999999</c:v>
                </c:pt>
                <c:pt idx="258">
                  <c:v>3.3519999999999999</c:v>
                </c:pt>
                <c:pt idx="259">
                  <c:v>3.3679999999999999</c:v>
                </c:pt>
                <c:pt idx="260">
                  <c:v>3.387</c:v>
                </c:pt>
                <c:pt idx="261">
                  <c:v>3.387</c:v>
                </c:pt>
                <c:pt idx="262">
                  <c:v>3.387</c:v>
                </c:pt>
                <c:pt idx="263">
                  <c:v>3.391</c:v>
                </c:pt>
                <c:pt idx="264">
                  <c:v>3.3730000000000002</c:v>
                </c:pt>
                <c:pt idx="265">
                  <c:v>3.3810000000000002</c:v>
                </c:pt>
                <c:pt idx="266">
                  <c:v>3.37</c:v>
                </c:pt>
                <c:pt idx="267">
                  <c:v>3.3849999999999998</c:v>
                </c:pt>
                <c:pt idx="268">
                  <c:v>3.347</c:v>
                </c:pt>
                <c:pt idx="269">
                  <c:v>3.3130000000000002</c:v>
                </c:pt>
                <c:pt idx="270">
                  <c:v>3.3029999999999999</c:v>
                </c:pt>
                <c:pt idx="271">
                  <c:v>3.298</c:v>
                </c:pt>
                <c:pt idx="272">
                  <c:v>3.262</c:v>
                </c:pt>
                <c:pt idx="273">
                  <c:v>3.2480000000000002</c:v>
                </c:pt>
                <c:pt idx="274">
                  <c:v>3.2770000000000001</c:v>
                </c:pt>
                <c:pt idx="275">
                  <c:v>3.2229999999999999</c:v>
                </c:pt>
                <c:pt idx="276">
                  <c:v>3.2069999999999999</c:v>
                </c:pt>
                <c:pt idx="277">
                  <c:v>3.2149999999999999</c:v>
                </c:pt>
                <c:pt idx="278">
                  <c:v>3.2170000000000001</c:v>
                </c:pt>
                <c:pt idx="279">
                  <c:v>3.2069999999999999</c:v>
                </c:pt>
                <c:pt idx="280">
                  <c:v>3.2</c:v>
                </c:pt>
                <c:pt idx="281">
                  <c:v>3.2010000000000001</c:v>
                </c:pt>
                <c:pt idx="282">
                  <c:v>3.1960000000000002</c:v>
                </c:pt>
                <c:pt idx="283">
                  <c:v>3.1859999999999999</c:v>
                </c:pt>
                <c:pt idx="284">
                  <c:v>3.1949999999999998</c:v>
                </c:pt>
                <c:pt idx="285">
                  <c:v>3.2229999999999999</c:v>
                </c:pt>
                <c:pt idx="286">
                  <c:v>3.1629999999999998</c:v>
                </c:pt>
                <c:pt idx="287">
                  <c:v>3.12</c:v>
                </c:pt>
                <c:pt idx="288">
                  <c:v>3.145</c:v>
                </c:pt>
                <c:pt idx="289">
                  <c:v>3.1520000000000001</c:v>
                </c:pt>
                <c:pt idx="290">
                  <c:v>3.198</c:v>
                </c:pt>
                <c:pt idx="291">
                  <c:v>3.234</c:v>
                </c:pt>
                <c:pt idx="292">
                  <c:v>3.1920000000000002</c:v>
                </c:pt>
                <c:pt idx="293">
                  <c:v>3.2040000000000002</c:v>
                </c:pt>
                <c:pt idx="294">
                  <c:v>3.2050000000000001</c:v>
                </c:pt>
                <c:pt idx="295">
                  <c:v>3.194</c:v>
                </c:pt>
                <c:pt idx="296">
                  <c:v>3.2509999999999999</c:v>
                </c:pt>
                <c:pt idx="297">
                  <c:v>3.2850000000000001</c:v>
                </c:pt>
                <c:pt idx="298">
                  <c:v>3.27</c:v>
                </c:pt>
                <c:pt idx="299">
                  <c:v>3.1669999999999998</c:v>
                </c:pt>
                <c:pt idx="300">
                  <c:v>3.1349999999999998</c:v>
                </c:pt>
                <c:pt idx="301">
                  <c:v>3.11</c:v>
                </c:pt>
                <c:pt idx="302">
                  <c:v>3.101</c:v>
                </c:pt>
                <c:pt idx="303">
                  <c:v>3.1080000000000001</c:v>
                </c:pt>
                <c:pt idx="304">
                  <c:v>3.1160000000000001</c:v>
                </c:pt>
                <c:pt idx="305">
                  <c:v>3.1379999999999999</c:v>
                </c:pt>
                <c:pt idx="306">
                  <c:v>3.1230000000000002</c:v>
                </c:pt>
                <c:pt idx="307">
                  <c:v>3.1560000000000001</c:v>
                </c:pt>
                <c:pt idx="308">
                  <c:v>3.165</c:v>
                </c:pt>
                <c:pt idx="309">
                  <c:v>3.1320000000000001</c:v>
                </c:pt>
                <c:pt idx="310">
                  <c:v>3.153</c:v>
                </c:pt>
                <c:pt idx="311">
                  <c:v>3.1789999999999998</c:v>
                </c:pt>
                <c:pt idx="312">
                  <c:v>3.1669999999999998</c:v>
                </c:pt>
                <c:pt idx="313">
                  <c:v>3.1549999999999998</c:v>
                </c:pt>
                <c:pt idx="314">
                  <c:v>3.1390000000000002</c:v>
                </c:pt>
                <c:pt idx="315">
                  <c:v>3.1110000000000002</c:v>
                </c:pt>
                <c:pt idx="316">
                  <c:v>3.1269999999999998</c:v>
                </c:pt>
                <c:pt idx="317">
                  <c:v>3.109</c:v>
                </c:pt>
                <c:pt idx="318">
                  <c:v>3.07</c:v>
                </c:pt>
                <c:pt idx="319">
                  <c:v>3.056</c:v>
                </c:pt>
                <c:pt idx="320">
                  <c:v>3.0790000000000002</c:v>
                </c:pt>
                <c:pt idx="321">
                  <c:v>3.1520000000000001</c:v>
                </c:pt>
                <c:pt idx="322">
                  <c:v>3.15</c:v>
                </c:pt>
                <c:pt idx="323">
                  <c:v>3.1320000000000001</c:v>
                </c:pt>
                <c:pt idx="324">
                  <c:v>3.11</c:v>
                </c:pt>
                <c:pt idx="325">
                  <c:v>3.0920000000000001</c:v>
                </c:pt>
                <c:pt idx="326">
                  <c:v>3.0880000000000001</c:v>
                </c:pt>
                <c:pt idx="327">
                  <c:v>3.0880000000000001</c:v>
                </c:pt>
                <c:pt idx="328">
                  <c:v>3.09</c:v>
                </c:pt>
                <c:pt idx="329">
                  <c:v>3.1429999999999998</c:v>
                </c:pt>
                <c:pt idx="330">
                  <c:v>3.1189999999999998</c:v>
                </c:pt>
                <c:pt idx="331">
                  <c:v>3.0960000000000001</c:v>
                </c:pt>
                <c:pt idx="332">
                  <c:v>3.1659999999999999</c:v>
                </c:pt>
                <c:pt idx="333">
                  <c:v>3.177</c:v>
                </c:pt>
                <c:pt idx="334">
                  <c:v>3.1459999999999999</c:v>
                </c:pt>
                <c:pt idx="335">
                  <c:v>3.1379999999999999</c:v>
                </c:pt>
                <c:pt idx="336">
                  <c:v>3.1320000000000001</c:v>
                </c:pt>
                <c:pt idx="337">
                  <c:v>3.0840000000000001</c:v>
                </c:pt>
                <c:pt idx="338">
                  <c:v>3.0779999999999998</c:v>
                </c:pt>
                <c:pt idx="339">
                  <c:v>3.0979999999999999</c:v>
                </c:pt>
                <c:pt idx="340">
                  <c:v>3.0790000000000002</c:v>
                </c:pt>
                <c:pt idx="341">
                  <c:v>3.052</c:v>
                </c:pt>
                <c:pt idx="342">
                  <c:v>3.0609999999999999</c:v>
                </c:pt>
                <c:pt idx="343">
                  <c:v>3.0459999999999998</c:v>
                </c:pt>
                <c:pt idx="344">
                  <c:v>2.9390000000000001</c:v>
                </c:pt>
                <c:pt idx="345">
                  <c:v>3.0369999999999999</c:v>
                </c:pt>
                <c:pt idx="346">
                  <c:v>3.0619999999999998</c:v>
                </c:pt>
                <c:pt idx="347">
                  <c:v>3.0169999999999999</c:v>
                </c:pt>
                <c:pt idx="348">
                  <c:v>3.0649999999999999</c:v>
                </c:pt>
                <c:pt idx="349">
                  <c:v>2.9489999999999998</c:v>
                </c:pt>
                <c:pt idx="350">
                  <c:v>2.8609999999999998</c:v>
                </c:pt>
                <c:pt idx="351">
                  <c:v>2.7930000000000001</c:v>
                </c:pt>
                <c:pt idx="352">
                  <c:v>2.7970000000000002</c:v>
                </c:pt>
                <c:pt idx="353">
                  <c:v>2.9550000000000001</c:v>
                </c:pt>
                <c:pt idx="354">
                  <c:v>2.9370000000000003</c:v>
                </c:pt>
                <c:pt idx="355">
                  <c:v>2.9420000000000002</c:v>
                </c:pt>
                <c:pt idx="356">
                  <c:v>2.94</c:v>
                </c:pt>
                <c:pt idx="357">
                  <c:v>2.86</c:v>
                </c:pt>
                <c:pt idx="358">
                  <c:v>2.863</c:v>
                </c:pt>
                <c:pt idx="359">
                  <c:v>2.831</c:v>
                </c:pt>
                <c:pt idx="360">
                  <c:v>2.766</c:v>
                </c:pt>
                <c:pt idx="361">
                  <c:v>2.6850000000000001</c:v>
                </c:pt>
                <c:pt idx="362">
                  <c:v>2.6659999999999999</c:v>
                </c:pt>
                <c:pt idx="363">
                  <c:v>2.6550000000000002</c:v>
                </c:pt>
                <c:pt idx="364">
                  <c:v>2.5779999999999998</c:v>
                </c:pt>
                <c:pt idx="365">
                  <c:v>2.645</c:v>
                </c:pt>
                <c:pt idx="366">
                  <c:v>2.7039999999999997</c:v>
                </c:pt>
                <c:pt idx="367">
                  <c:v>2.6819999999999999</c:v>
                </c:pt>
                <c:pt idx="368">
                  <c:v>2.66</c:v>
                </c:pt>
                <c:pt idx="369">
                  <c:v>2.6749999999999998</c:v>
                </c:pt>
                <c:pt idx="370">
                  <c:v>2.6550000000000002</c:v>
                </c:pt>
                <c:pt idx="371">
                  <c:v>2.6760000000000002</c:v>
                </c:pt>
                <c:pt idx="372">
                  <c:v>2.5840000000000001</c:v>
                </c:pt>
                <c:pt idx="373">
                  <c:v>2.5629999999999997</c:v>
                </c:pt>
                <c:pt idx="374">
                  <c:v>2.512</c:v>
                </c:pt>
                <c:pt idx="375">
                  <c:v>2.5670000000000002</c:v>
                </c:pt>
                <c:pt idx="376">
                  <c:v>2.61</c:v>
                </c:pt>
                <c:pt idx="377">
                  <c:v>2.5659999999999998</c:v>
                </c:pt>
                <c:pt idx="378">
                  <c:v>2.6379999999999999</c:v>
                </c:pt>
                <c:pt idx="379">
                  <c:v>2.6739999999999999</c:v>
                </c:pt>
                <c:pt idx="380">
                  <c:v>2.6710000000000003</c:v>
                </c:pt>
                <c:pt idx="381">
                  <c:v>2.6630000000000003</c:v>
                </c:pt>
                <c:pt idx="382">
                  <c:v>2.7290000000000001</c:v>
                </c:pt>
                <c:pt idx="383">
                  <c:v>2.766</c:v>
                </c:pt>
                <c:pt idx="384">
                  <c:v>2.6920000000000002</c:v>
                </c:pt>
                <c:pt idx="385">
                  <c:v>2.6470000000000002</c:v>
                </c:pt>
                <c:pt idx="386">
                  <c:v>2.6019999999999999</c:v>
                </c:pt>
                <c:pt idx="387">
                  <c:v>2.6109999999999998</c:v>
                </c:pt>
                <c:pt idx="388">
                  <c:v>2.585</c:v>
                </c:pt>
                <c:pt idx="389">
                  <c:v>2.5590000000000002</c:v>
                </c:pt>
                <c:pt idx="390">
                  <c:v>2.577</c:v>
                </c:pt>
                <c:pt idx="391">
                  <c:v>2.5659999999999998</c:v>
                </c:pt>
                <c:pt idx="392">
                  <c:v>2.5830000000000002</c:v>
                </c:pt>
                <c:pt idx="393">
                  <c:v>2.5430000000000001</c:v>
                </c:pt>
                <c:pt idx="394">
                  <c:v>2.589</c:v>
                </c:pt>
                <c:pt idx="395">
                  <c:v>2.5979999999999999</c:v>
                </c:pt>
                <c:pt idx="396">
                  <c:v>2.6320000000000001</c:v>
                </c:pt>
                <c:pt idx="397">
                  <c:v>2.6339999999999999</c:v>
                </c:pt>
                <c:pt idx="398">
                  <c:v>2.589</c:v>
                </c:pt>
                <c:pt idx="399">
                  <c:v>2.641</c:v>
                </c:pt>
                <c:pt idx="400">
                  <c:v>2.6550000000000002</c:v>
                </c:pt>
                <c:pt idx="401">
                  <c:v>2.653</c:v>
                </c:pt>
                <c:pt idx="402">
                  <c:v>2.6059999999999999</c:v>
                </c:pt>
                <c:pt idx="403">
                  <c:v>2.65</c:v>
                </c:pt>
                <c:pt idx="404">
                  <c:v>2.6360000000000001</c:v>
                </c:pt>
                <c:pt idx="405">
                  <c:v>2.6379999999999999</c:v>
                </c:pt>
                <c:pt idx="406">
                  <c:v>2.665</c:v>
                </c:pt>
                <c:pt idx="407">
                  <c:v>2.706</c:v>
                </c:pt>
                <c:pt idx="408">
                  <c:v>2.7610000000000001</c:v>
                </c:pt>
                <c:pt idx="409">
                  <c:v>2.77</c:v>
                </c:pt>
                <c:pt idx="410">
                  <c:v>2.7490000000000001</c:v>
                </c:pt>
                <c:pt idx="411">
                  <c:v>2.7170000000000001</c:v>
                </c:pt>
                <c:pt idx="412">
                  <c:v>2.669</c:v>
                </c:pt>
                <c:pt idx="413">
                  <c:v>2.698</c:v>
                </c:pt>
                <c:pt idx="414">
                  <c:v>2.6070000000000002</c:v>
                </c:pt>
                <c:pt idx="415">
                  <c:v>2.6040000000000001</c:v>
                </c:pt>
                <c:pt idx="416">
                  <c:v>2.5620000000000003</c:v>
                </c:pt>
                <c:pt idx="417">
                  <c:v>2.5190000000000001</c:v>
                </c:pt>
                <c:pt idx="418">
                  <c:v>2.5249999999999999</c:v>
                </c:pt>
                <c:pt idx="419">
                  <c:v>2.5369999999999999</c:v>
                </c:pt>
                <c:pt idx="420">
                  <c:v>2.4279999999999999</c:v>
                </c:pt>
                <c:pt idx="421">
                  <c:v>2.4209999999999998</c:v>
                </c:pt>
                <c:pt idx="422">
                  <c:v>2.3929999999999998</c:v>
                </c:pt>
                <c:pt idx="423">
                  <c:v>2.33</c:v>
                </c:pt>
                <c:pt idx="424">
                  <c:v>2.363</c:v>
                </c:pt>
                <c:pt idx="425">
                  <c:v>2.347</c:v>
                </c:pt>
                <c:pt idx="426">
                  <c:v>2.3119999999999998</c:v>
                </c:pt>
                <c:pt idx="427">
                  <c:v>2.2709999999999999</c:v>
                </c:pt>
                <c:pt idx="428">
                  <c:v>2.286</c:v>
                </c:pt>
                <c:pt idx="429">
                  <c:v>2.1800000000000002</c:v>
                </c:pt>
                <c:pt idx="430">
                  <c:v>2.1459999999999999</c:v>
                </c:pt>
                <c:pt idx="431">
                  <c:v>2.157</c:v>
                </c:pt>
                <c:pt idx="432">
                  <c:v>2.2000000000000002</c:v>
                </c:pt>
                <c:pt idx="433">
                  <c:v>2.1349999999999998</c:v>
                </c:pt>
                <c:pt idx="434">
                  <c:v>2.1160000000000001</c:v>
                </c:pt>
                <c:pt idx="435">
                  <c:v>2.2240000000000002</c:v>
                </c:pt>
                <c:pt idx="436">
                  <c:v>2.2829999999999999</c:v>
                </c:pt>
                <c:pt idx="437">
                  <c:v>2.3540000000000001</c:v>
                </c:pt>
                <c:pt idx="438">
                  <c:v>2.3359999999999999</c:v>
                </c:pt>
                <c:pt idx="439">
                  <c:v>2.2549999999999999</c:v>
                </c:pt>
                <c:pt idx="440">
                  <c:v>2.2970000000000002</c:v>
                </c:pt>
                <c:pt idx="441">
                  <c:v>2.3359999999999999</c:v>
                </c:pt>
                <c:pt idx="442">
                  <c:v>2.4</c:v>
                </c:pt>
                <c:pt idx="443">
                  <c:v>2.427</c:v>
                </c:pt>
                <c:pt idx="444">
                  <c:v>2.371</c:v>
                </c:pt>
                <c:pt idx="445">
                  <c:v>2.4039999999999999</c:v>
                </c:pt>
                <c:pt idx="446">
                  <c:v>2.4779999999999998</c:v>
                </c:pt>
                <c:pt idx="447">
                  <c:v>2.427</c:v>
                </c:pt>
                <c:pt idx="448">
                  <c:v>2.4670000000000001</c:v>
                </c:pt>
                <c:pt idx="449">
                  <c:v>2.4529999999999998</c:v>
                </c:pt>
                <c:pt idx="450">
                  <c:v>2.3490000000000002</c:v>
                </c:pt>
                <c:pt idx="451">
                  <c:v>2.2850000000000001</c:v>
                </c:pt>
                <c:pt idx="452">
                  <c:v>2.3420000000000001</c:v>
                </c:pt>
                <c:pt idx="453">
                  <c:v>2.2690000000000001</c:v>
                </c:pt>
                <c:pt idx="454">
                  <c:v>2.246</c:v>
                </c:pt>
                <c:pt idx="455">
                  <c:v>2.2400000000000002</c:v>
                </c:pt>
                <c:pt idx="456">
                  <c:v>2.278</c:v>
                </c:pt>
                <c:pt idx="457">
                  <c:v>2.286</c:v>
                </c:pt>
                <c:pt idx="458">
                  <c:v>2.2519999999999998</c:v>
                </c:pt>
                <c:pt idx="459">
                  <c:v>2.2789999999999999</c:v>
                </c:pt>
                <c:pt idx="460">
                  <c:v>2.2240000000000002</c:v>
                </c:pt>
                <c:pt idx="461">
                  <c:v>2.262</c:v>
                </c:pt>
                <c:pt idx="462">
                  <c:v>2.254</c:v>
                </c:pt>
                <c:pt idx="463">
                  <c:v>2.2720000000000002</c:v>
                </c:pt>
                <c:pt idx="464">
                  <c:v>2.2429999999999999</c:v>
                </c:pt>
                <c:pt idx="465">
                  <c:v>2.282</c:v>
                </c:pt>
                <c:pt idx="466">
                  <c:v>2.2949999999999999</c:v>
                </c:pt>
                <c:pt idx="467">
                  <c:v>2.371</c:v>
                </c:pt>
                <c:pt idx="468">
                  <c:v>2.3849999999999998</c:v>
                </c:pt>
                <c:pt idx="469">
                  <c:v>2.4140000000000001</c:v>
                </c:pt>
                <c:pt idx="470">
                  <c:v>2.44</c:v>
                </c:pt>
                <c:pt idx="471">
                  <c:v>2.484</c:v>
                </c:pt>
                <c:pt idx="472">
                  <c:v>2.4740000000000002</c:v>
                </c:pt>
                <c:pt idx="473">
                  <c:v>2.4500000000000002</c:v>
                </c:pt>
                <c:pt idx="474">
                  <c:v>2.5070000000000001</c:v>
                </c:pt>
                <c:pt idx="475">
                  <c:v>2.5649999999999999</c:v>
                </c:pt>
                <c:pt idx="476">
                  <c:v>2.5640000000000001</c:v>
                </c:pt>
                <c:pt idx="477">
                  <c:v>2.5179999999999998</c:v>
                </c:pt>
                <c:pt idx="478">
                  <c:v>2.4809999999999999</c:v>
                </c:pt>
                <c:pt idx="479">
                  <c:v>2.4699999999999998</c:v>
                </c:pt>
                <c:pt idx="480">
                  <c:v>2.4180000000000001</c:v>
                </c:pt>
                <c:pt idx="481">
                  <c:v>2.3959999999999999</c:v>
                </c:pt>
                <c:pt idx="482">
                  <c:v>2.4169999999999998</c:v>
                </c:pt>
                <c:pt idx="483">
                  <c:v>2.39</c:v>
                </c:pt>
                <c:pt idx="484">
                  <c:v>2.407</c:v>
                </c:pt>
                <c:pt idx="485">
                  <c:v>2.4409999999999998</c:v>
                </c:pt>
                <c:pt idx="486">
                  <c:v>2.4350000000000001</c:v>
                </c:pt>
                <c:pt idx="487">
                  <c:v>2.512</c:v>
                </c:pt>
                <c:pt idx="488">
                  <c:v>2.5629999999999997</c:v>
                </c:pt>
                <c:pt idx="489">
                  <c:v>2.6219999999999999</c:v>
                </c:pt>
                <c:pt idx="490">
                  <c:v>2.601</c:v>
                </c:pt>
                <c:pt idx="491">
                  <c:v>2.7039999999999997</c:v>
                </c:pt>
                <c:pt idx="492">
                  <c:v>2.7029999999999998</c:v>
                </c:pt>
                <c:pt idx="493">
                  <c:v>2.65</c:v>
                </c:pt>
                <c:pt idx="494">
                  <c:v>2.552</c:v>
                </c:pt>
                <c:pt idx="495">
                  <c:v>2.7109999999999999</c:v>
                </c:pt>
                <c:pt idx="496">
                  <c:v>2.7119999999999997</c:v>
                </c:pt>
                <c:pt idx="497">
                  <c:v>2.734</c:v>
                </c:pt>
                <c:pt idx="498">
                  <c:v>2.7570000000000001</c:v>
                </c:pt>
                <c:pt idx="499">
                  <c:v>2.67</c:v>
                </c:pt>
                <c:pt idx="500">
                  <c:v>2.7800000000000002</c:v>
                </c:pt>
                <c:pt idx="501">
                  <c:v>2.819</c:v>
                </c:pt>
                <c:pt idx="502">
                  <c:v>2.8570000000000002</c:v>
                </c:pt>
                <c:pt idx="503">
                  <c:v>2.8529999999999998</c:v>
                </c:pt>
                <c:pt idx="504">
                  <c:v>2.948</c:v>
                </c:pt>
                <c:pt idx="505">
                  <c:v>3.0139999999999998</c:v>
                </c:pt>
                <c:pt idx="506">
                  <c:v>2.9470000000000001</c:v>
                </c:pt>
                <c:pt idx="507">
                  <c:v>2.9539999999999997</c:v>
                </c:pt>
                <c:pt idx="508">
                  <c:v>2.976</c:v>
                </c:pt>
                <c:pt idx="509">
                  <c:v>3.0259999999999998</c:v>
                </c:pt>
                <c:pt idx="510">
                  <c:v>3.03</c:v>
                </c:pt>
                <c:pt idx="511">
                  <c:v>3.0649999999999999</c:v>
                </c:pt>
                <c:pt idx="512">
                  <c:v>3.0289999999999999</c:v>
                </c:pt>
                <c:pt idx="513">
                  <c:v>2.9670000000000001</c:v>
                </c:pt>
                <c:pt idx="514">
                  <c:v>2.9859999999999998</c:v>
                </c:pt>
                <c:pt idx="515">
                  <c:v>2.952</c:v>
                </c:pt>
                <c:pt idx="516">
                  <c:v>2.9769999999999999</c:v>
                </c:pt>
                <c:pt idx="517">
                  <c:v>2.9820000000000002</c:v>
                </c:pt>
                <c:pt idx="518">
                  <c:v>3.0310000000000001</c:v>
                </c:pt>
                <c:pt idx="519">
                  <c:v>2.976</c:v>
                </c:pt>
                <c:pt idx="520">
                  <c:v>3.0179999999999998</c:v>
                </c:pt>
                <c:pt idx="521">
                  <c:v>2.9590000000000001</c:v>
                </c:pt>
                <c:pt idx="522">
                  <c:v>2.9630000000000001</c:v>
                </c:pt>
                <c:pt idx="523">
                  <c:v>2.9220000000000002</c:v>
                </c:pt>
                <c:pt idx="524">
                  <c:v>2.891</c:v>
                </c:pt>
                <c:pt idx="525">
                  <c:v>2.9379999999999997</c:v>
                </c:pt>
                <c:pt idx="526">
                  <c:v>2.9130000000000003</c:v>
                </c:pt>
                <c:pt idx="527">
                  <c:v>2.8689999999999998</c:v>
                </c:pt>
                <c:pt idx="528">
                  <c:v>2.87</c:v>
                </c:pt>
                <c:pt idx="529">
                  <c:v>2.9249999999999998</c:v>
                </c:pt>
                <c:pt idx="530">
                  <c:v>3.052</c:v>
                </c:pt>
                <c:pt idx="531">
                  <c:v>3.044</c:v>
                </c:pt>
                <c:pt idx="532">
                  <c:v>3.028</c:v>
                </c:pt>
                <c:pt idx="533">
                  <c:v>3.0379999999999998</c:v>
                </c:pt>
                <c:pt idx="534">
                  <c:v>3.1150000000000002</c:v>
                </c:pt>
                <c:pt idx="535">
                  <c:v>3.105</c:v>
                </c:pt>
                <c:pt idx="536">
                  <c:v>3.1629999999999998</c:v>
                </c:pt>
                <c:pt idx="537">
                  <c:v>3.1760000000000002</c:v>
                </c:pt>
                <c:pt idx="538">
                  <c:v>3.15</c:v>
                </c:pt>
                <c:pt idx="539">
                  <c:v>3.1440000000000001</c:v>
                </c:pt>
                <c:pt idx="540">
                  <c:v>3.1850000000000001</c:v>
                </c:pt>
                <c:pt idx="541">
                  <c:v>3.206</c:v>
                </c:pt>
                <c:pt idx="542">
                  <c:v>3.1480000000000001</c:v>
                </c:pt>
                <c:pt idx="543">
                  <c:v>3.1549999999999998</c:v>
                </c:pt>
                <c:pt idx="544">
                  <c:v>3.2210000000000001</c:v>
                </c:pt>
                <c:pt idx="545">
                  <c:v>3.2589999999999999</c:v>
                </c:pt>
                <c:pt idx="546">
                  <c:v>3.2160000000000002</c:v>
                </c:pt>
                <c:pt idx="547">
                  <c:v>3.2610000000000001</c:v>
                </c:pt>
                <c:pt idx="548">
                  <c:v>3.2530000000000001</c:v>
                </c:pt>
                <c:pt idx="549">
                  <c:v>3.2549999999999999</c:v>
                </c:pt>
                <c:pt idx="550">
                  <c:v>3.306</c:v>
                </c:pt>
                <c:pt idx="551">
                  <c:v>3.3010000000000002</c:v>
                </c:pt>
                <c:pt idx="552">
                  <c:v>3.294</c:v>
                </c:pt>
                <c:pt idx="553">
                  <c:v>3.2959999999999998</c:v>
                </c:pt>
                <c:pt idx="554">
                  <c:v>3.282</c:v>
                </c:pt>
                <c:pt idx="555">
                  <c:v>3.2370000000000001</c:v>
                </c:pt>
                <c:pt idx="556">
                  <c:v>3.1829999999999998</c:v>
                </c:pt>
                <c:pt idx="557">
                  <c:v>3.254</c:v>
                </c:pt>
                <c:pt idx="558">
                  <c:v>3.1840000000000002</c:v>
                </c:pt>
                <c:pt idx="559">
                  <c:v>3.1459999999999999</c:v>
                </c:pt>
                <c:pt idx="560">
                  <c:v>3.14</c:v>
                </c:pt>
                <c:pt idx="561">
                  <c:v>3.1310000000000002</c:v>
                </c:pt>
                <c:pt idx="562">
                  <c:v>3.1520000000000001</c:v>
                </c:pt>
                <c:pt idx="563">
                  <c:v>3.17</c:v>
                </c:pt>
                <c:pt idx="564">
                  <c:v>3.1789999999999998</c:v>
                </c:pt>
                <c:pt idx="565">
                  <c:v>3.1970000000000001</c:v>
                </c:pt>
                <c:pt idx="566">
                  <c:v>3.3260000000000001</c:v>
                </c:pt>
                <c:pt idx="567">
                  <c:v>3.2730000000000001</c:v>
                </c:pt>
                <c:pt idx="568">
                  <c:v>3.2730000000000001</c:v>
                </c:pt>
                <c:pt idx="569">
                  <c:v>3.3050000000000002</c:v>
                </c:pt>
                <c:pt idx="570">
                  <c:v>3.29</c:v>
                </c:pt>
                <c:pt idx="571">
                  <c:v>3.25</c:v>
                </c:pt>
                <c:pt idx="572">
                  <c:v>3.214</c:v>
                </c:pt>
                <c:pt idx="573">
                  <c:v>3.2269999999999999</c:v>
                </c:pt>
                <c:pt idx="574">
                  <c:v>3.137</c:v>
                </c:pt>
                <c:pt idx="575">
                  <c:v>3.09</c:v>
                </c:pt>
                <c:pt idx="576">
                  <c:v>3.169</c:v>
                </c:pt>
                <c:pt idx="577">
                  <c:v>3.1880000000000002</c:v>
                </c:pt>
                <c:pt idx="578">
                  <c:v>3.2330000000000001</c:v>
                </c:pt>
                <c:pt idx="579">
                  <c:v>3.2570000000000001</c:v>
                </c:pt>
                <c:pt idx="580">
                  <c:v>3.2359999999999998</c:v>
                </c:pt>
                <c:pt idx="581">
                  <c:v>3.2450000000000001</c:v>
                </c:pt>
                <c:pt idx="582">
                  <c:v>3.2800000000000002</c:v>
                </c:pt>
                <c:pt idx="583">
                  <c:v>3.2909999999999999</c:v>
                </c:pt>
                <c:pt idx="584">
                  <c:v>3.3319999999999999</c:v>
                </c:pt>
                <c:pt idx="585">
                  <c:v>3.339</c:v>
                </c:pt>
                <c:pt idx="586">
                  <c:v>3.3540000000000001</c:v>
                </c:pt>
                <c:pt idx="587">
                  <c:v>3.3719999999999999</c:v>
                </c:pt>
                <c:pt idx="588">
                  <c:v>3.3689999999999998</c:v>
                </c:pt>
                <c:pt idx="589">
                  <c:v>3.3919999999999999</c:v>
                </c:pt>
                <c:pt idx="590">
                  <c:v>3.431</c:v>
                </c:pt>
                <c:pt idx="591">
                  <c:v>3.4220000000000002</c:v>
                </c:pt>
                <c:pt idx="592">
                  <c:v>3.4809999999999999</c:v>
                </c:pt>
                <c:pt idx="593">
                  <c:v>3.4910000000000001</c:v>
                </c:pt>
                <c:pt idx="594">
                  <c:v>3.4409999999999998</c:v>
                </c:pt>
                <c:pt idx="595">
                  <c:v>3.4350000000000001</c:v>
                </c:pt>
                <c:pt idx="596">
                  <c:v>3.4279999999999999</c:v>
                </c:pt>
                <c:pt idx="597">
                  <c:v>3.3780000000000001</c:v>
                </c:pt>
                <c:pt idx="598">
                  <c:v>3.2480000000000002</c:v>
                </c:pt>
                <c:pt idx="599">
                  <c:v>3.2749999999999999</c:v>
                </c:pt>
                <c:pt idx="600">
                  <c:v>3.3050000000000002</c:v>
                </c:pt>
                <c:pt idx="601">
                  <c:v>3.26</c:v>
                </c:pt>
                <c:pt idx="602">
                  <c:v>3.26</c:v>
                </c:pt>
                <c:pt idx="603">
                  <c:v>3.26</c:v>
                </c:pt>
                <c:pt idx="604">
                  <c:v>3.2480000000000002</c:v>
                </c:pt>
                <c:pt idx="605">
                  <c:v>3.2919999999999998</c:v>
                </c:pt>
                <c:pt idx="606">
                  <c:v>3.262</c:v>
                </c:pt>
                <c:pt idx="607">
                  <c:v>3.2389999999999999</c:v>
                </c:pt>
                <c:pt idx="608">
                  <c:v>3.246</c:v>
                </c:pt>
                <c:pt idx="609">
                  <c:v>3.2789999999999999</c:v>
                </c:pt>
                <c:pt idx="610">
                  <c:v>3.2959999999999998</c:v>
                </c:pt>
                <c:pt idx="611">
                  <c:v>3.2149999999999999</c:v>
                </c:pt>
                <c:pt idx="612">
                  <c:v>3.17</c:v>
                </c:pt>
                <c:pt idx="613">
                  <c:v>3.1030000000000002</c:v>
                </c:pt>
                <c:pt idx="614">
                  <c:v>3.1219999999999999</c:v>
                </c:pt>
                <c:pt idx="615">
                  <c:v>3.1280000000000001</c:v>
                </c:pt>
                <c:pt idx="616">
                  <c:v>3.109</c:v>
                </c:pt>
                <c:pt idx="617">
                  <c:v>3.077</c:v>
                </c:pt>
                <c:pt idx="618">
                  <c:v>3.1160000000000001</c:v>
                </c:pt>
                <c:pt idx="619">
                  <c:v>3.093</c:v>
                </c:pt>
                <c:pt idx="620">
                  <c:v>3.12</c:v>
                </c:pt>
                <c:pt idx="621">
                  <c:v>3.1139999999999999</c:v>
                </c:pt>
                <c:pt idx="622">
                  <c:v>3.0569999999999999</c:v>
                </c:pt>
                <c:pt idx="623">
                  <c:v>3.0139999999999998</c:v>
                </c:pt>
                <c:pt idx="624">
                  <c:v>3.069</c:v>
                </c:pt>
                <c:pt idx="625">
                  <c:v>3.048</c:v>
                </c:pt>
                <c:pt idx="626">
                  <c:v>2.9969999999999999</c:v>
                </c:pt>
                <c:pt idx="627">
                  <c:v>2.9849999999999999</c:v>
                </c:pt>
                <c:pt idx="628">
                  <c:v>2.976</c:v>
                </c:pt>
                <c:pt idx="629">
                  <c:v>3.02</c:v>
                </c:pt>
                <c:pt idx="630">
                  <c:v>2.9870000000000001</c:v>
                </c:pt>
                <c:pt idx="631">
                  <c:v>2.99</c:v>
                </c:pt>
                <c:pt idx="632">
                  <c:v>3.0579999999999998</c:v>
                </c:pt>
                <c:pt idx="633">
                  <c:v>3.0249999999999999</c:v>
                </c:pt>
                <c:pt idx="634">
                  <c:v>3.0939999999999999</c:v>
                </c:pt>
                <c:pt idx="635">
                  <c:v>3.0539999999999998</c:v>
                </c:pt>
                <c:pt idx="636">
                  <c:v>3.03</c:v>
                </c:pt>
                <c:pt idx="637">
                  <c:v>2.9609999999999999</c:v>
                </c:pt>
                <c:pt idx="638">
                  <c:v>2.9580000000000002</c:v>
                </c:pt>
                <c:pt idx="639">
                  <c:v>3.0139999999999998</c:v>
                </c:pt>
                <c:pt idx="640">
                  <c:v>2.9529999999999998</c:v>
                </c:pt>
                <c:pt idx="641">
                  <c:v>2.9159999999999999</c:v>
                </c:pt>
                <c:pt idx="642">
                  <c:v>2.9590000000000001</c:v>
                </c:pt>
                <c:pt idx="643">
                  <c:v>2.9649999999999999</c:v>
                </c:pt>
                <c:pt idx="644">
                  <c:v>2.9790000000000001</c:v>
                </c:pt>
                <c:pt idx="645">
                  <c:v>2.9420000000000002</c:v>
                </c:pt>
                <c:pt idx="646">
                  <c:v>2.8660000000000001</c:v>
                </c:pt>
                <c:pt idx="647">
                  <c:v>2.8340000000000001</c:v>
                </c:pt>
                <c:pt idx="648">
                  <c:v>2.891</c:v>
                </c:pt>
                <c:pt idx="649">
                  <c:v>2.9329999999999998</c:v>
                </c:pt>
                <c:pt idx="650">
                  <c:v>2.984</c:v>
                </c:pt>
                <c:pt idx="651">
                  <c:v>3.0249999999999999</c:v>
                </c:pt>
                <c:pt idx="652">
                  <c:v>3.0339999999999998</c:v>
                </c:pt>
                <c:pt idx="653">
                  <c:v>3.02</c:v>
                </c:pt>
                <c:pt idx="654">
                  <c:v>3.008</c:v>
                </c:pt>
                <c:pt idx="655">
                  <c:v>2.9329999999999998</c:v>
                </c:pt>
                <c:pt idx="656">
                  <c:v>2.9670000000000001</c:v>
                </c:pt>
                <c:pt idx="657">
                  <c:v>2.8289999999999997</c:v>
                </c:pt>
                <c:pt idx="658">
                  <c:v>2.6720000000000002</c:v>
                </c:pt>
                <c:pt idx="659">
                  <c:v>2.7109999999999999</c:v>
                </c:pt>
                <c:pt idx="660">
                  <c:v>2.7480000000000002</c:v>
                </c:pt>
                <c:pt idx="661">
                  <c:v>2.738</c:v>
                </c:pt>
                <c:pt idx="662">
                  <c:v>2.6949999999999998</c:v>
                </c:pt>
                <c:pt idx="663">
                  <c:v>2.6480000000000001</c:v>
                </c:pt>
                <c:pt idx="664">
                  <c:v>2.6779999999999999</c:v>
                </c:pt>
                <c:pt idx="665">
                  <c:v>2.7669999999999999</c:v>
                </c:pt>
                <c:pt idx="666">
                  <c:v>2.8769999999999998</c:v>
                </c:pt>
                <c:pt idx="667">
                  <c:v>2.8279999999999998</c:v>
                </c:pt>
                <c:pt idx="668">
                  <c:v>2.7629999999999999</c:v>
                </c:pt>
                <c:pt idx="669">
                  <c:v>2.74</c:v>
                </c:pt>
                <c:pt idx="670">
                  <c:v>2.6509999999999998</c:v>
                </c:pt>
                <c:pt idx="671">
                  <c:v>2.633</c:v>
                </c:pt>
                <c:pt idx="672">
                  <c:v>2.5380000000000003</c:v>
                </c:pt>
                <c:pt idx="673">
                  <c:v>2.4529999999999998</c:v>
                </c:pt>
                <c:pt idx="674">
                  <c:v>2.4159999999999999</c:v>
                </c:pt>
                <c:pt idx="675">
                  <c:v>2.403</c:v>
                </c:pt>
                <c:pt idx="676">
                  <c:v>2.2999999999999998</c:v>
                </c:pt>
                <c:pt idx="677">
                  <c:v>2.3460000000000001</c:v>
                </c:pt>
                <c:pt idx="678">
                  <c:v>2.262</c:v>
                </c:pt>
                <c:pt idx="679">
                  <c:v>2.3650000000000002</c:v>
                </c:pt>
                <c:pt idx="680">
                  <c:v>2.1920000000000002</c:v>
                </c:pt>
                <c:pt idx="681">
                  <c:v>2.3159999999999998</c:v>
                </c:pt>
                <c:pt idx="682">
                  <c:v>2.3330000000000002</c:v>
                </c:pt>
                <c:pt idx="683">
                  <c:v>2.3250000000000002</c:v>
                </c:pt>
                <c:pt idx="684">
                  <c:v>2.3239999999999998</c:v>
                </c:pt>
                <c:pt idx="685">
                  <c:v>2.2029999999999998</c:v>
                </c:pt>
                <c:pt idx="686">
                  <c:v>2.0870000000000002</c:v>
                </c:pt>
                <c:pt idx="687">
                  <c:v>2.105</c:v>
                </c:pt>
                <c:pt idx="688">
                  <c:v>2.1019999999999999</c:v>
                </c:pt>
                <c:pt idx="689">
                  <c:v>2.1280000000000001</c:v>
                </c:pt>
                <c:pt idx="690">
                  <c:v>2.2080000000000002</c:v>
                </c:pt>
                <c:pt idx="691">
                  <c:v>2.1859999999999999</c:v>
                </c:pt>
                <c:pt idx="692">
                  <c:v>2.157</c:v>
                </c:pt>
                <c:pt idx="693">
                  <c:v>2.2269999999999999</c:v>
                </c:pt>
                <c:pt idx="694">
                  <c:v>2.153</c:v>
                </c:pt>
                <c:pt idx="695">
                  <c:v>2.2189999999999999</c:v>
                </c:pt>
                <c:pt idx="696">
                  <c:v>2.145</c:v>
                </c:pt>
                <c:pt idx="697">
                  <c:v>2.008</c:v>
                </c:pt>
                <c:pt idx="698">
                  <c:v>1.847</c:v>
                </c:pt>
                <c:pt idx="699">
                  <c:v>1.8479999999999999</c:v>
                </c:pt>
                <c:pt idx="700">
                  <c:v>1.907</c:v>
                </c:pt>
                <c:pt idx="701">
                  <c:v>1.87</c:v>
                </c:pt>
                <c:pt idx="702">
                  <c:v>1.772</c:v>
                </c:pt>
                <c:pt idx="703">
                  <c:v>1.7429999999999999</c:v>
                </c:pt>
                <c:pt idx="704">
                  <c:v>1.794</c:v>
                </c:pt>
                <c:pt idx="705">
                  <c:v>1.8780000000000001</c:v>
                </c:pt>
                <c:pt idx="706">
                  <c:v>1.929</c:v>
                </c:pt>
                <c:pt idx="707">
                  <c:v>1.863</c:v>
                </c:pt>
                <c:pt idx="708">
                  <c:v>1.8</c:v>
                </c:pt>
                <c:pt idx="709">
                  <c:v>1.7909999999999999</c:v>
                </c:pt>
                <c:pt idx="710">
                  <c:v>1.772</c:v>
                </c:pt>
                <c:pt idx="711">
                  <c:v>1.6739999999999999</c:v>
                </c:pt>
                <c:pt idx="712">
                  <c:v>1.7469999999999999</c:v>
                </c:pt>
                <c:pt idx="713">
                  <c:v>1.829</c:v>
                </c:pt>
                <c:pt idx="714">
                  <c:v>1.962</c:v>
                </c:pt>
                <c:pt idx="715">
                  <c:v>2.0110000000000001</c:v>
                </c:pt>
                <c:pt idx="716">
                  <c:v>2.0070000000000001</c:v>
                </c:pt>
                <c:pt idx="717">
                  <c:v>1.887</c:v>
                </c:pt>
                <c:pt idx="718">
                  <c:v>1.8149999999999999</c:v>
                </c:pt>
                <c:pt idx="719">
                  <c:v>1.726</c:v>
                </c:pt>
                <c:pt idx="720">
                  <c:v>1.839</c:v>
                </c:pt>
                <c:pt idx="721">
                  <c:v>1.9419999999999999</c:v>
                </c:pt>
                <c:pt idx="722">
                  <c:v>2.0019999999999998</c:v>
                </c:pt>
                <c:pt idx="723">
                  <c:v>2.0830000000000002</c:v>
                </c:pt>
                <c:pt idx="724">
                  <c:v>2.089</c:v>
                </c:pt>
                <c:pt idx="725">
                  <c:v>2.1890000000000001</c:v>
                </c:pt>
                <c:pt idx="726">
                  <c:v>2.105</c:v>
                </c:pt>
                <c:pt idx="727">
                  <c:v>2.1989999999999998</c:v>
                </c:pt>
                <c:pt idx="728">
                  <c:v>2.0979999999999999</c:v>
                </c:pt>
                <c:pt idx="729">
                  <c:v>2.0129999999999999</c:v>
                </c:pt>
                <c:pt idx="730">
                  <c:v>2.0590000000000002</c:v>
                </c:pt>
                <c:pt idx="731">
                  <c:v>1.998</c:v>
                </c:pt>
                <c:pt idx="732">
                  <c:v>2.1059999999999999</c:v>
                </c:pt>
                <c:pt idx="733">
                  <c:v>2.121</c:v>
                </c:pt>
                <c:pt idx="734">
                  <c:v>2.0590000000000002</c:v>
                </c:pt>
                <c:pt idx="735">
                  <c:v>2.0369999999999999</c:v>
                </c:pt>
                <c:pt idx="736">
                  <c:v>2.206</c:v>
                </c:pt>
                <c:pt idx="737">
                  <c:v>2.177</c:v>
                </c:pt>
                <c:pt idx="738">
                  <c:v>2.0249999999999999</c:v>
                </c:pt>
                <c:pt idx="739">
                  <c:v>1.768</c:v>
                </c:pt>
                <c:pt idx="740">
                  <c:v>1.827</c:v>
                </c:pt>
                <c:pt idx="741">
                  <c:v>1.913</c:v>
                </c:pt>
                <c:pt idx="742">
                  <c:v>1.823</c:v>
                </c:pt>
                <c:pt idx="743">
                  <c:v>1.78</c:v>
                </c:pt>
                <c:pt idx="744">
                  <c:v>1.8010000000000002</c:v>
                </c:pt>
                <c:pt idx="745">
                  <c:v>1.7210000000000001</c:v>
                </c:pt>
                <c:pt idx="746">
                  <c:v>1.778</c:v>
                </c:pt>
                <c:pt idx="747">
                  <c:v>1.8879999999999999</c:v>
                </c:pt>
                <c:pt idx="748">
                  <c:v>1.7810000000000001</c:v>
                </c:pt>
                <c:pt idx="749">
                  <c:v>1.782</c:v>
                </c:pt>
                <c:pt idx="750">
                  <c:v>1.8149999999999999</c:v>
                </c:pt>
                <c:pt idx="751">
                  <c:v>1.8919999999999999</c:v>
                </c:pt>
                <c:pt idx="752">
                  <c:v>1.9670000000000001</c:v>
                </c:pt>
                <c:pt idx="753">
                  <c:v>1.915</c:v>
                </c:pt>
                <c:pt idx="754">
                  <c:v>1.919</c:v>
                </c:pt>
                <c:pt idx="755">
                  <c:v>2.1480000000000001</c:v>
                </c:pt>
                <c:pt idx="756">
                  <c:v>2.194</c:v>
                </c:pt>
                <c:pt idx="757">
                  <c:v>2.2629999999999999</c:v>
                </c:pt>
                <c:pt idx="758">
                  <c:v>2.2999999999999998</c:v>
                </c:pt>
                <c:pt idx="759">
                  <c:v>2.331</c:v>
                </c:pt>
                <c:pt idx="760">
                  <c:v>2.2800000000000002</c:v>
                </c:pt>
                <c:pt idx="761">
                  <c:v>2.1779999999999999</c:v>
                </c:pt>
                <c:pt idx="762">
                  <c:v>2.1349999999999998</c:v>
                </c:pt>
                <c:pt idx="763">
                  <c:v>2.2040000000000002</c:v>
                </c:pt>
                <c:pt idx="764">
                  <c:v>2.1880000000000002</c:v>
                </c:pt>
                <c:pt idx="765">
                  <c:v>2.1040000000000001</c:v>
                </c:pt>
                <c:pt idx="766">
                  <c:v>2.016</c:v>
                </c:pt>
                <c:pt idx="767">
                  <c:v>2.149</c:v>
                </c:pt>
                <c:pt idx="768">
                  <c:v>2.0209999999999999</c:v>
                </c:pt>
                <c:pt idx="769">
                  <c:v>2.028</c:v>
                </c:pt>
                <c:pt idx="770">
                  <c:v>1.921</c:v>
                </c:pt>
                <c:pt idx="771">
                  <c:v>1.9449999999999998</c:v>
                </c:pt>
                <c:pt idx="772">
                  <c:v>1.8519999999999999</c:v>
                </c:pt>
                <c:pt idx="773">
                  <c:v>1.8820000000000001</c:v>
                </c:pt>
                <c:pt idx="774">
                  <c:v>1.9550000000000001</c:v>
                </c:pt>
                <c:pt idx="775">
                  <c:v>1.9340000000000002</c:v>
                </c:pt>
                <c:pt idx="776">
                  <c:v>1.944</c:v>
                </c:pt>
                <c:pt idx="777">
                  <c:v>1.96</c:v>
                </c:pt>
                <c:pt idx="778">
                  <c:v>1.96</c:v>
                </c:pt>
                <c:pt idx="779">
                  <c:v>1.921</c:v>
                </c:pt>
                <c:pt idx="780">
                  <c:v>1.8940000000000001</c:v>
                </c:pt>
                <c:pt idx="781">
                  <c:v>1.8420000000000001</c:v>
                </c:pt>
                <c:pt idx="782">
                  <c:v>1.829</c:v>
                </c:pt>
                <c:pt idx="783">
                  <c:v>1.905</c:v>
                </c:pt>
                <c:pt idx="784">
                  <c:v>1.899</c:v>
                </c:pt>
                <c:pt idx="785">
                  <c:v>1.9239999999999999</c:v>
                </c:pt>
                <c:pt idx="786">
                  <c:v>1.863</c:v>
                </c:pt>
                <c:pt idx="787">
                  <c:v>1.8540000000000001</c:v>
                </c:pt>
                <c:pt idx="788">
                  <c:v>1.845</c:v>
                </c:pt>
                <c:pt idx="789">
                  <c:v>1.8839999999999999</c:v>
                </c:pt>
                <c:pt idx="790">
                  <c:v>1.8140000000000001</c:v>
                </c:pt>
                <c:pt idx="791">
                  <c:v>1.835</c:v>
                </c:pt>
                <c:pt idx="792">
                  <c:v>1.7650000000000001</c:v>
                </c:pt>
                <c:pt idx="793">
                  <c:v>1.7690000000000001</c:v>
                </c:pt>
                <c:pt idx="794">
                  <c:v>1.792</c:v>
                </c:pt>
                <c:pt idx="795">
                  <c:v>1.7850000000000001</c:v>
                </c:pt>
                <c:pt idx="796">
                  <c:v>1.8599999999999999</c:v>
                </c:pt>
                <c:pt idx="797">
                  <c:v>1.929</c:v>
                </c:pt>
                <c:pt idx="798">
                  <c:v>1.9710000000000001</c:v>
                </c:pt>
                <c:pt idx="799">
                  <c:v>1.9929999999999999</c:v>
                </c:pt>
                <c:pt idx="800">
                  <c:v>1.9449999999999998</c:v>
                </c:pt>
                <c:pt idx="801">
                  <c:v>1.871</c:v>
                </c:pt>
                <c:pt idx="802">
                  <c:v>1.8580000000000001</c:v>
                </c:pt>
                <c:pt idx="803">
                  <c:v>1.7930000000000001</c:v>
                </c:pt>
                <c:pt idx="804">
                  <c:v>1.7869999999999999</c:v>
                </c:pt>
                <c:pt idx="805">
                  <c:v>1.8519999999999999</c:v>
                </c:pt>
                <c:pt idx="806">
                  <c:v>1.8519999999999999</c:v>
                </c:pt>
                <c:pt idx="807">
                  <c:v>1.9330000000000001</c:v>
                </c:pt>
                <c:pt idx="808">
                  <c:v>1.887</c:v>
                </c:pt>
                <c:pt idx="809">
                  <c:v>1.9630000000000001</c:v>
                </c:pt>
                <c:pt idx="810">
                  <c:v>1.9830000000000001</c:v>
                </c:pt>
                <c:pt idx="811">
                  <c:v>2.016</c:v>
                </c:pt>
                <c:pt idx="812">
                  <c:v>1.907</c:v>
                </c:pt>
                <c:pt idx="813">
                  <c:v>1.931</c:v>
                </c:pt>
                <c:pt idx="814">
                  <c:v>1.9020000000000001</c:v>
                </c:pt>
                <c:pt idx="815">
                  <c:v>1.861</c:v>
                </c:pt>
                <c:pt idx="816">
                  <c:v>1.8959999999999999</c:v>
                </c:pt>
                <c:pt idx="817">
                  <c:v>1.925</c:v>
                </c:pt>
                <c:pt idx="818">
                  <c:v>1.9609999999999999</c:v>
                </c:pt>
                <c:pt idx="819">
                  <c:v>1.982</c:v>
                </c:pt>
                <c:pt idx="820">
                  <c:v>1.8919999999999999</c:v>
                </c:pt>
                <c:pt idx="821">
                  <c:v>1.883</c:v>
                </c:pt>
                <c:pt idx="822">
                  <c:v>1.8839999999999999</c:v>
                </c:pt>
                <c:pt idx="823">
                  <c:v>1.829</c:v>
                </c:pt>
                <c:pt idx="824">
                  <c:v>1.8010000000000002</c:v>
                </c:pt>
                <c:pt idx="825">
                  <c:v>1.8180000000000001</c:v>
                </c:pt>
                <c:pt idx="826">
                  <c:v>1.865</c:v>
                </c:pt>
                <c:pt idx="827">
                  <c:v>1.8</c:v>
                </c:pt>
                <c:pt idx="828">
                  <c:v>1.8260000000000001</c:v>
                </c:pt>
                <c:pt idx="829">
                  <c:v>1.7770000000000001</c:v>
                </c:pt>
                <c:pt idx="830">
                  <c:v>1.772</c:v>
                </c:pt>
                <c:pt idx="831">
                  <c:v>1.798</c:v>
                </c:pt>
                <c:pt idx="832">
                  <c:v>1.794</c:v>
                </c:pt>
                <c:pt idx="833">
                  <c:v>1.7570000000000001</c:v>
                </c:pt>
                <c:pt idx="834">
                  <c:v>1.821</c:v>
                </c:pt>
                <c:pt idx="835">
                  <c:v>1.954</c:v>
                </c:pt>
                <c:pt idx="836">
                  <c:v>1.968</c:v>
                </c:pt>
                <c:pt idx="837">
                  <c:v>2.0499999999999998</c:v>
                </c:pt>
                <c:pt idx="838">
                  <c:v>2.056</c:v>
                </c:pt>
                <c:pt idx="839">
                  <c:v>2.0409999999999999</c:v>
                </c:pt>
                <c:pt idx="840">
                  <c:v>1.9790000000000001</c:v>
                </c:pt>
                <c:pt idx="841">
                  <c:v>1.9119999999999999</c:v>
                </c:pt>
                <c:pt idx="842">
                  <c:v>1.865</c:v>
                </c:pt>
                <c:pt idx="843">
                  <c:v>1.954</c:v>
                </c:pt>
                <c:pt idx="844">
                  <c:v>1.889</c:v>
                </c:pt>
                <c:pt idx="845">
                  <c:v>1.8319999999999999</c:v>
                </c:pt>
                <c:pt idx="846">
                  <c:v>1.8080000000000001</c:v>
                </c:pt>
                <c:pt idx="847">
                  <c:v>1.794</c:v>
                </c:pt>
                <c:pt idx="848">
                  <c:v>1.804</c:v>
                </c:pt>
                <c:pt idx="849">
                  <c:v>1.804</c:v>
                </c:pt>
                <c:pt idx="850">
                  <c:v>1.788</c:v>
                </c:pt>
                <c:pt idx="851">
                  <c:v>1.7349999999999999</c:v>
                </c:pt>
                <c:pt idx="852">
                  <c:v>1.7349999999999999</c:v>
                </c:pt>
                <c:pt idx="853">
                  <c:v>1.7349999999999999</c:v>
                </c:pt>
                <c:pt idx="854">
                  <c:v>1.643</c:v>
                </c:pt>
                <c:pt idx="855">
                  <c:v>1.7810000000000001</c:v>
                </c:pt>
                <c:pt idx="856">
                  <c:v>1.788</c:v>
                </c:pt>
                <c:pt idx="857">
                  <c:v>1.7349999999999999</c:v>
                </c:pt>
                <c:pt idx="858">
                  <c:v>1.7170000000000001</c:v>
                </c:pt>
                <c:pt idx="859">
                  <c:v>1.75</c:v>
                </c:pt>
                <c:pt idx="860">
                  <c:v>1.72</c:v>
                </c:pt>
                <c:pt idx="861">
                  <c:v>1.6919999999999999</c:v>
                </c:pt>
                <c:pt idx="862">
                  <c:v>1.7090000000000001</c:v>
                </c:pt>
                <c:pt idx="863">
                  <c:v>1.6440000000000001</c:v>
                </c:pt>
                <c:pt idx="864">
                  <c:v>1.698</c:v>
                </c:pt>
                <c:pt idx="865">
                  <c:v>1.7410000000000001</c:v>
                </c:pt>
                <c:pt idx="866">
                  <c:v>1.6830000000000001</c:v>
                </c:pt>
                <c:pt idx="867">
                  <c:v>1.6989999999999998</c:v>
                </c:pt>
                <c:pt idx="868">
                  <c:v>1.663</c:v>
                </c:pt>
                <c:pt idx="869">
                  <c:v>1.663</c:v>
                </c:pt>
                <c:pt idx="870">
                  <c:v>1.609</c:v>
                </c:pt>
                <c:pt idx="871">
                  <c:v>1.6120000000000001</c:v>
                </c:pt>
                <c:pt idx="872">
                  <c:v>1.5840000000000001</c:v>
                </c:pt>
                <c:pt idx="873">
                  <c:v>1.605</c:v>
                </c:pt>
                <c:pt idx="874">
                  <c:v>1.542</c:v>
                </c:pt>
                <c:pt idx="875">
                  <c:v>1.518</c:v>
                </c:pt>
                <c:pt idx="876">
                  <c:v>1.5390000000000001</c:v>
                </c:pt>
                <c:pt idx="877">
                  <c:v>1.516</c:v>
                </c:pt>
                <c:pt idx="878">
                  <c:v>1.4570000000000001</c:v>
                </c:pt>
                <c:pt idx="879">
                  <c:v>1.47</c:v>
                </c:pt>
                <c:pt idx="880">
                  <c:v>1.47</c:v>
                </c:pt>
                <c:pt idx="881">
                  <c:v>1.413</c:v>
                </c:pt>
                <c:pt idx="882">
                  <c:v>1.4259999999999999</c:v>
                </c:pt>
                <c:pt idx="883">
                  <c:v>1.431</c:v>
                </c:pt>
                <c:pt idx="884">
                  <c:v>1.468</c:v>
                </c:pt>
                <c:pt idx="885">
                  <c:v>1.3839999999999999</c:v>
                </c:pt>
                <c:pt idx="886">
                  <c:v>1.391</c:v>
                </c:pt>
                <c:pt idx="887">
                  <c:v>1.37</c:v>
                </c:pt>
                <c:pt idx="888">
                  <c:v>1.3639999999999999</c:v>
                </c:pt>
                <c:pt idx="889">
                  <c:v>1.359</c:v>
                </c:pt>
                <c:pt idx="890">
                  <c:v>1.2690000000000001</c:v>
                </c:pt>
                <c:pt idx="891">
                  <c:v>1.2</c:v>
                </c:pt>
                <c:pt idx="892">
                  <c:v>1.1719999999999999</c:v>
                </c:pt>
                <c:pt idx="893">
                  <c:v>1.208</c:v>
                </c:pt>
                <c:pt idx="894">
                  <c:v>1.208</c:v>
                </c:pt>
                <c:pt idx="895">
                  <c:v>1.335</c:v>
                </c:pt>
                <c:pt idx="896">
                  <c:v>1.375</c:v>
                </c:pt>
                <c:pt idx="897">
                  <c:v>1.329</c:v>
                </c:pt>
                <c:pt idx="898">
                  <c:v>1.3049999999999999</c:v>
                </c:pt>
                <c:pt idx="899">
                  <c:v>1.4239999999999999</c:v>
                </c:pt>
                <c:pt idx="900">
                  <c:v>1.488</c:v>
                </c:pt>
                <c:pt idx="901">
                  <c:v>1.4870000000000001</c:v>
                </c:pt>
                <c:pt idx="902">
                  <c:v>1.4370000000000001</c:v>
                </c:pt>
                <c:pt idx="903">
                  <c:v>1.4119999999999999</c:v>
                </c:pt>
                <c:pt idx="904">
                  <c:v>1.5310000000000001</c:v>
                </c:pt>
                <c:pt idx="905">
                  <c:v>1.615</c:v>
                </c:pt>
                <c:pt idx="906">
                  <c:v>1.534</c:v>
                </c:pt>
                <c:pt idx="907">
                  <c:v>1.581</c:v>
                </c:pt>
                <c:pt idx="908">
                  <c:v>1.4630000000000001</c:v>
                </c:pt>
                <c:pt idx="909">
                  <c:v>1.5049999999999999</c:v>
                </c:pt>
                <c:pt idx="910">
                  <c:v>1.5669999999999999</c:v>
                </c:pt>
                <c:pt idx="911">
                  <c:v>1.5129999999999999</c:v>
                </c:pt>
                <c:pt idx="912">
                  <c:v>1.583</c:v>
                </c:pt>
                <c:pt idx="913">
                  <c:v>1.5190000000000001</c:v>
                </c:pt>
                <c:pt idx="914">
                  <c:v>1.5329999999999999</c:v>
                </c:pt>
                <c:pt idx="915">
                  <c:v>1.454</c:v>
                </c:pt>
                <c:pt idx="916">
                  <c:v>1.3820000000000001</c:v>
                </c:pt>
                <c:pt idx="917">
                  <c:v>1.327</c:v>
                </c:pt>
                <c:pt idx="918">
                  <c:v>1.321</c:v>
                </c:pt>
                <c:pt idx="919">
                  <c:v>1.321</c:v>
                </c:pt>
                <c:pt idx="920">
                  <c:v>1.2709999999999999</c:v>
                </c:pt>
                <c:pt idx="921">
                  <c:v>1.2490000000000001</c:v>
                </c:pt>
                <c:pt idx="922">
                  <c:v>1.26</c:v>
                </c:pt>
                <c:pt idx="923">
                  <c:v>1.232</c:v>
                </c:pt>
                <c:pt idx="924">
                  <c:v>1.232</c:v>
                </c:pt>
                <c:pt idx="925">
                  <c:v>1.1990000000000001</c:v>
                </c:pt>
                <c:pt idx="926">
                  <c:v>1.2170000000000001</c:v>
                </c:pt>
                <c:pt idx="927">
                  <c:v>1.167</c:v>
                </c:pt>
                <c:pt idx="928">
                  <c:v>1.175</c:v>
                </c:pt>
                <c:pt idx="929">
                  <c:v>1.236</c:v>
                </c:pt>
                <c:pt idx="930">
                  <c:v>1.262</c:v>
                </c:pt>
                <c:pt idx="931">
                  <c:v>1.321</c:v>
                </c:pt>
                <c:pt idx="932">
                  <c:v>1.3980000000000001</c:v>
                </c:pt>
                <c:pt idx="933">
                  <c:v>1.375</c:v>
                </c:pt>
                <c:pt idx="934">
                  <c:v>1.2849999999999999</c:v>
                </c:pt>
                <c:pt idx="935">
                  <c:v>1.3679999999999999</c:v>
                </c:pt>
                <c:pt idx="936">
                  <c:v>1.2270000000000001</c:v>
                </c:pt>
                <c:pt idx="937">
                  <c:v>1.4239999999999999</c:v>
                </c:pt>
                <c:pt idx="938">
                  <c:v>1.3959999999999999</c:v>
                </c:pt>
                <c:pt idx="939">
                  <c:v>1.4849999999999999</c:v>
                </c:pt>
                <c:pt idx="940">
                  <c:v>1.421</c:v>
                </c:pt>
                <c:pt idx="941">
                  <c:v>1.4339999999999999</c:v>
                </c:pt>
                <c:pt idx="942">
                  <c:v>1.385</c:v>
                </c:pt>
                <c:pt idx="943">
                  <c:v>1.4020000000000001</c:v>
                </c:pt>
                <c:pt idx="944">
                  <c:v>1.468</c:v>
                </c:pt>
                <c:pt idx="945">
                  <c:v>1.5629999999999999</c:v>
                </c:pt>
                <c:pt idx="946">
                  <c:v>1.526</c:v>
                </c:pt>
                <c:pt idx="947">
                  <c:v>1.496</c:v>
                </c:pt>
                <c:pt idx="948">
                  <c:v>1.5089999999999999</c:v>
                </c:pt>
                <c:pt idx="949">
                  <c:v>1.5569999999999999</c:v>
                </c:pt>
                <c:pt idx="950">
                  <c:v>1.4610000000000001</c:v>
                </c:pt>
                <c:pt idx="951">
                  <c:v>1.377</c:v>
                </c:pt>
                <c:pt idx="952">
                  <c:v>1.355</c:v>
                </c:pt>
                <c:pt idx="953">
                  <c:v>1.3519999999999999</c:v>
                </c:pt>
                <c:pt idx="954">
                  <c:v>1.341</c:v>
                </c:pt>
                <c:pt idx="955">
                  <c:v>1.38</c:v>
                </c:pt>
                <c:pt idx="956">
                  <c:v>1.3220000000000001</c:v>
                </c:pt>
                <c:pt idx="957">
                  <c:v>1.3340000000000001</c:v>
                </c:pt>
                <c:pt idx="958">
                  <c:v>1.3780000000000001</c:v>
                </c:pt>
                <c:pt idx="959">
                  <c:v>1.391</c:v>
                </c:pt>
                <c:pt idx="960">
                  <c:v>1.4790000000000001</c:v>
                </c:pt>
                <c:pt idx="961">
                  <c:v>1.5590000000000002</c:v>
                </c:pt>
                <c:pt idx="962">
                  <c:v>1.5190000000000001</c:v>
                </c:pt>
                <c:pt idx="963">
                  <c:v>1.5470000000000002</c:v>
                </c:pt>
                <c:pt idx="964">
                  <c:v>1.5430000000000001</c:v>
                </c:pt>
                <c:pt idx="965">
                  <c:v>1.617</c:v>
                </c:pt>
                <c:pt idx="966">
                  <c:v>1.554</c:v>
                </c:pt>
                <c:pt idx="967">
                  <c:v>1.706</c:v>
                </c:pt>
                <c:pt idx="968">
                  <c:v>1.6720000000000002</c:v>
                </c:pt>
                <c:pt idx="969">
                  <c:v>1.637</c:v>
                </c:pt>
                <c:pt idx="970">
                  <c:v>1.6219999999999999</c:v>
                </c:pt>
                <c:pt idx="971">
                  <c:v>1.5739999999999998</c:v>
                </c:pt>
                <c:pt idx="972">
                  <c:v>1.5960000000000001</c:v>
                </c:pt>
                <c:pt idx="973">
                  <c:v>1.5590000000000002</c:v>
                </c:pt>
                <c:pt idx="974">
                  <c:v>1.5840000000000001</c:v>
                </c:pt>
                <c:pt idx="975">
                  <c:v>1.456</c:v>
                </c:pt>
                <c:pt idx="976">
                  <c:v>1.4570000000000001</c:v>
                </c:pt>
                <c:pt idx="977">
                  <c:v>1.4419999999999999</c:v>
                </c:pt>
                <c:pt idx="978">
                  <c:v>1.45</c:v>
                </c:pt>
                <c:pt idx="979">
                  <c:v>1.456</c:v>
                </c:pt>
                <c:pt idx="980">
                  <c:v>1.446</c:v>
                </c:pt>
                <c:pt idx="981">
                  <c:v>1.446</c:v>
                </c:pt>
                <c:pt idx="982">
                  <c:v>1.52</c:v>
                </c:pt>
                <c:pt idx="983">
                  <c:v>1.4750000000000001</c:v>
                </c:pt>
                <c:pt idx="984">
                  <c:v>1.474</c:v>
                </c:pt>
                <c:pt idx="985">
                  <c:v>1.4889999999999999</c:v>
                </c:pt>
                <c:pt idx="986">
                  <c:v>1.502</c:v>
                </c:pt>
                <c:pt idx="987">
                  <c:v>1.4450000000000001</c:v>
                </c:pt>
                <c:pt idx="988">
                  <c:v>1.472</c:v>
                </c:pt>
                <c:pt idx="989">
                  <c:v>1.5430000000000001</c:v>
                </c:pt>
                <c:pt idx="990">
                  <c:v>1.6339999999999999</c:v>
                </c:pt>
                <c:pt idx="991">
                  <c:v>1.633</c:v>
                </c:pt>
                <c:pt idx="992">
                  <c:v>1.5939999999999999</c:v>
                </c:pt>
                <c:pt idx="993">
                  <c:v>1.6179999999999999</c:v>
                </c:pt>
                <c:pt idx="994">
                  <c:v>1.5720000000000001</c:v>
                </c:pt>
                <c:pt idx="995">
                  <c:v>1.556</c:v>
                </c:pt>
                <c:pt idx="996">
                  <c:v>1.583</c:v>
                </c:pt>
                <c:pt idx="997">
                  <c:v>1.5369999999999999</c:v>
                </c:pt>
                <c:pt idx="998">
                  <c:v>1.458</c:v>
                </c:pt>
                <c:pt idx="999">
                  <c:v>1.478</c:v>
                </c:pt>
                <c:pt idx="1000">
                  <c:v>1.462</c:v>
                </c:pt>
                <c:pt idx="1001">
                  <c:v>1.4550000000000001</c:v>
                </c:pt>
                <c:pt idx="1002">
                  <c:v>1.45</c:v>
                </c:pt>
                <c:pt idx="1003">
                  <c:v>1.4279999999999999</c:v>
                </c:pt>
                <c:pt idx="1004">
                  <c:v>1.4390000000000001</c:v>
                </c:pt>
                <c:pt idx="1005">
                  <c:v>1.38</c:v>
                </c:pt>
                <c:pt idx="1006">
                  <c:v>1.3639999999999999</c:v>
                </c:pt>
                <c:pt idx="1007">
                  <c:v>1.3479999999999999</c:v>
                </c:pt>
                <c:pt idx="1008">
                  <c:v>1.3439999999999999</c:v>
                </c:pt>
                <c:pt idx="1009">
                  <c:v>1.3380000000000001</c:v>
                </c:pt>
                <c:pt idx="1010">
                  <c:v>1.341</c:v>
                </c:pt>
                <c:pt idx="1011">
                  <c:v>1.3380000000000001</c:v>
                </c:pt>
                <c:pt idx="1012">
                  <c:v>1.331</c:v>
                </c:pt>
                <c:pt idx="1013">
                  <c:v>1.355</c:v>
                </c:pt>
                <c:pt idx="1014">
                  <c:v>1.417</c:v>
                </c:pt>
                <c:pt idx="1015">
                  <c:v>1.431</c:v>
                </c:pt>
                <c:pt idx="1016">
                  <c:v>1.431</c:v>
                </c:pt>
                <c:pt idx="1017">
                  <c:v>1.4359999999999999</c:v>
                </c:pt>
                <c:pt idx="1018">
                  <c:v>1.4139999999999999</c:v>
                </c:pt>
                <c:pt idx="1019">
                  <c:v>1.44</c:v>
                </c:pt>
                <c:pt idx="1020">
                  <c:v>1.3679999999999999</c:v>
                </c:pt>
                <c:pt idx="1021">
                  <c:v>1.3660000000000001</c:v>
                </c:pt>
                <c:pt idx="1022">
                  <c:v>1.3860000000000001</c:v>
                </c:pt>
                <c:pt idx="1023">
                  <c:v>1.409</c:v>
                </c:pt>
                <c:pt idx="1024">
                  <c:v>1.3940000000000001</c:v>
                </c:pt>
                <c:pt idx="1025">
                  <c:v>1.3479999999999999</c:v>
                </c:pt>
                <c:pt idx="1026">
                  <c:v>1.296</c:v>
                </c:pt>
                <c:pt idx="1027">
                  <c:v>1.2949999999999999</c:v>
                </c:pt>
                <c:pt idx="1028">
                  <c:v>1.306</c:v>
                </c:pt>
                <c:pt idx="1029">
                  <c:v>1.319</c:v>
                </c:pt>
                <c:pt idx="1030">
                  <c:v>1.335</c:v>
                </c:pt>
                <c:pt idx="1031">
                  <c:v>1.353</c:v>
                </c:pt>
                <c:pt idx="1032">
                  <c:v>1.3479999999999999</c:v>
                </c:pt>
                <c:pt idx="1033">
                  <c:v>1.3719999999999999</c:v>
                </c:pt>
                <c:pt idx="1034">
                  <c:v>1.41</c:v>
                </c:pt>
                <c:pt idx="1035">
                  <c:v>1.43</c:v>
                </c:pt>
                <c:pt idx="1036">
                  <c:v>1.4159999999999999</c:v>
                </c:pt>
                <c:pt idx="1037">
                  <c:v>1.3759999999999999</c:v>
                </c:pt>
                <c:pt idx="1038">
                  <c:v>1.3759999999999999</c:v>
                </c:pt>
                <c:pt idx="1039">
                  <c:v>1.3759999999999999</c:v>
                </c:pt>
                <c:pt idx="1040">
                  <c:v>1.3759999999999999</c:v>
                </c:pt>
                <c:pt idx="1041">
                  <c:v>1.3149999999999999</c:v>
                </c:pt>
                <c:pt idx="1042">
                  <c:v>1.31</c:v>
                </c:pt>
                <c:pt idx="1043">
                  <c:v>1.3160000000000001</c:v>
                </c:pt>
                <c:pt idx="1044">
                  <c:v>1.3160000000000001</c:v>
                </c:pt>
                <c:pt idx="1045">
                  <c:v>1.4419999999999999</c:v>
                </c:pt>
                <c:pt idx="1046">
                  <c:v>1.4790000000000001</c:v>
                </c:pt>
                <c:pt idx="1047">
                  <c:v>1.536</c:v>
                </c:pt>
                <c:pt idx="1048">
                  <c:v>1.5150000000000001</c:v>
                </c:pt>
                <c:pt idx="1049">
                  <c:v>1.4910000000000001</c:v>
                </c:pt>
                <c:pt idx="1050">
                  <c:v>1.4769999999999999</c:v>
                </c:pt>
                <c:pt idx="1051">
                  <c:v>1.56</c:v>
                </c:pt>
                <c:pt idx="1052">
                  <c:v>1.583</c:v>
                </c:pt>
                <c:pt idx="1053">
                  <c:v>1.5510000000000002</c:v>
                </c:pt>
                <c:pt idx="1054">
                  <c:v>1.5089999999999999</c:v>
                </c:pt>
                <c:pt idx="1055">
                  <c:v>1.5649999999999999</c:v>
                </c:pt>
                <c:pt idx="1056">
                  <c:v>1.607</c:v>
                </c:pt>
                <c:pt idx="1057">
                  <c:v>1.5550000000000002</c:v>
                </c:pt>
                <c:pt idx="1058">
                  <c:v>1.593</c:v>
                </c:pt>
                <c:pt idx="1059">
                  <c:v>1.5720000000000001</c:v>
                </c:pt>
                <c:pt idx="1060">
                  <c:v>1.544</c:v>
                </c:pt>
                <c:pt idx="1061">
                  <c:v>1.5720000000000001</c:v>
                </c:pt>
                <c:pt idx="1062">
                  <c:v>1.6360000000000001</c:v>
                </c:pt>
                <c:pt idx="1063">
                  <c:v>1.6930000000000001</c:v>
                </c:pt>
                <c:pt idx="1064">
                  <c:v>1.69</c:v>
                </c:pt>
                <c:pt idx="1065">
                  <c:v>1.7109999999999999</c:v>
                </c:pt>
                <c:pt idx="1066">
                  <c:v>1.6800000000000002</c:v>
                </c:pt>
                <c:pt idx="1067">
                  <c:v>1.6720000000000002</c:v>
                </c:pt>
                <c:pt idx="1068">
                  <c:v>1.611</c:v>
                </c:pt>
                <c:pt idx="1069">
                  <c:v>1.651</c:v>
                </c:pt>
                <c:pt idx="1070">
                  <c:v>1.63</c:v>
                </c:pt>
                <c:pt idx="1071">
                  <c:v>1.6040000000000001</c:v>
                </c:pt>
                <c:pt idx="1072">
                  <c:v>1.609</c:v>
                </c:pt>
                <c:pt idx="1073">
                  <c:v>1.609</c:v>
                </c:pt>
                <c:pt idx="1074">
                  <c:v>1.629</c:v>
                </c:pt>
                <c:pt idx="1075">
                  <c:v>1.671</c:v>
                </c:pt>
                <c:pt idx="1076">
                  <c:v>1.643</c:v>
                </c:pt>
                <c:pt idx="1077">
                  <c:v>1.6520000000000001</c:v>
                </c:pt>
                <c:pt idx="1078">
                  <c:v>1.629</c:v>
                </c:pt>
                <c:pt idx="1079">
                  <c:v>1.6219999999999999</c:v>
                </c:pt>
                <c:pt idx="1080">
                  <c:v>1.6539999999999999</c:v>
                </c:pt>
                <c:pt idx="1081">
                  <c:v>1.573</c:v>
                </c:pt>
                <c:pt idx="1082">
                  <c:v>1.5680000000000001</c:v>
                </c:pt>
                <c:pt idx="1083">
                  <c:v>1.556</c:v>
                </c:pt>
                <c:pt idx="1084">
                  <c:v>1.4530000000000001</c:v>
                </c:pt>
                <c:pt idx="1085">
                  <c:v>1.4510000000000001</c:v>
                </c:pt>
                <c:pt idx="1086">
                  <c:v>1.454</c:v>
                </c:pt>
                <c:pt idx="1087">
                  <c:v>1.41</c:v>
                </c:pt>
                <c:pt idx="1088">
                  <c:v>1.4179999999999999</c:v>
                </c:pt>
                <c:pt idx="1089">
                  <c:v>1.45</c:v>
                </c:pt>
                <c:pt idx="1090">
                  <c:v>1.4570000000000001</c:v>
                </c:pt>
                <c:pt idx="1091">
                  <c:v>1.492</c:v>
                </c:pt>
                <c:pt idx="1092">
                  <c:v>1.5249999999999999</c:v>
                </c:pt>
                <c:pt idx="1093">
                  <c:v>1.516</c:v>
                </c:pt>
                <c:pt idx="1094">
                  <c:v>1.4809999999999999</c:v>
                </c:pt>
                <c:pt idx="1095">
                  <c:v>1.4809999999999999</c:v>
                </c:pt>
                <c:pt idx="1096">
                  <c:v>1.4729999999999999</c:v>
                </c:pt>
                <c:pt idx="1097">
                  <c:v>1.4550000000000001</c:v>
                </c:pt>
                <c:pt idx="1098">
                  <c:v>1.407</c:v>
                </c:pt>
                <c:pt idx="1099">
                  <c:v>1.3460000000000001</c:v>
                </c:pt>
                <c:pt idx="1100">
                  <c:v>1.387</c:v>
                </c:pt>
                <c:pt idx="1101">
                  <c:v>1.365</c:v>
                </c:pt>
                <c:pt idx="1102">
                  <c:v>1.379</c:v>
                </c:pt>
                <c:pt idx="1103">
                  <c:v>1.327</c:v>
                </c:pt>
                <c:pt idx="1104">
                  <c:v>1.345</c:v>
                </c:pt>
                <c:pt idx="1105">
                  <c:v>1.27</c:v>
                </c:pt>
                <c:pt idx="1106">
                  <c:v>1.2889999999999999</c:v>
                </c:pt>
                <c:pt idx="1107">
                  <c:v>1.2889999999999999</c:v>
                </c:pt>
                <c:pt idx="1108">
                  <c:v>1.2889999999999999</c:v>
                </c:pt>
                <c:pt idx="1109">
                  <c:v>1.3069999999999999</c:v>
                </c:pt>
                <c:pt idx="1110">
                  <c:v>1.288</c:v>
                </c:pt>
                <c:pt idx="1111">
                  <c:v>1.2389999999999999</c:v>
                </c:pt>
                <c:pt idx="1112">
                  <c:v>1.212</c:v>
                </c:pt>
                <c:pt idx="1113">
                  <c:v>1.2370000000000001</c:v>
                </c:pt>
                <c:pt idx="1114">
                  <c:v>1.26</c:v>
                </c:pt>
                <c:pt idx="1115">
                  <c:v>1.304</c:v>
                </c:pt>
                <c:pt idx="1116">
                  <c:v>1.3009999999999999</c:v>
                </c:pt>
                <c:pt idx="1117">
                  <c:v>1.26</c:v>
                </c:pt>
                <c:pt idx="1118">
                  <c:v>1.2450000000000001</c:v>
                </c:pt>
                <c:pt idx="1119">
                  <c:v>1.2770000000000001</c:v>
                </c:pt>
                <c:pt idx="1120">
                  <c:v>1.228</c:v>
                </c:pt>
                <c:pt idx="1121">
                  <c:v>1.226</c:v>
                </c:pt>
                <c:pt idx="1122">
                  <c:v>1.2509999999999999</c:v>
                </c:pt>
                <c:pt idx="1123">
                  <c:v>1.232</c:v>
                </c:pt>
                <c:pt idx="1124">
                  <c:v>1.26</c:v>
                </c:pt>
                <c:pt idx="1125">
                  <c:v>1.238</c:v>
                </c:pt>
                <c:pt idx="1126">
                  <c:v>1.238</c:v>
                </c:pt>
                <c:pt idx="1127">
                  <c:v>1.206</c:v>
                </c:pt>
                <c:pt idx="1128">
                  <c:v>1.204</c:v>
                </c:pt>
                <c:pt idx="1129">
                  <c:v>1.216</c:v>
                </c:pt>
                <c:pt idx="1130">
                  <c:v>1.208</c:v>
                </c:pt>
                <c:pt idx="1131">
                  <c:v>1.165</c:v>
                </c:pt>
                <c:pt idx="1132">
                  <c:v>1.24</c:v>
                </c:pt>
                <c:pt idx="1133">
                  <c:v>1.2429999999999999</c:v>
                </c:pt>
                <c:pt idx="1134">
                  <c:v>1.298</c:v>
                </c:pt>
                <c:pt idx="1135">
                  <c:v>1.2690000000000001</c:v>
                </c:pt>
                <c:pt idx="1136">
                  <c:v>1.27</c:v>
                </c:pt>
                <c:pt idx="1137">
                  <c:v>1.38</c:v>
                </c:pt>
                <c:pt idx="1138">
                  <c:v>1.3559999999999999</c:v>
                </c:pt>
                <c:pt idx="1139">
                  <c:v>1.3740000000000001</c:v>
                </c:pt>
                <c:pt idx="1140">
                  <c:v>1.3820000000000001</c:v>
                </c:pt>
                <c:pt idx="1141">
                  <c:v>1.331</c:v>
                </c:pt>
                <c:pt idx="1142">
                  <c:v>1.3260000000000001</c:v>
                </c:pt>
                <c:pt idx="1143">
                  <c:v>1.3759999999999999</c:v>
                </c:pt>
                <c:pt idx="1144">
                  <c:v>1.391</c:v>
                </c:pt>
                <c:pt idx="1145">
                  <c:v>1.427</c:v>
                </c:pt>
                <c:pt idx="1146">
                  <c:v>1.444</c:v>
                </c:pt>
                <c:pt idx="1147">
                  <c:v>1.431</c:v>
                </c:pt>
                <c:pt idx="1148">
                  <c:v>1.4570000000000001</c:v>
                </c:pt>
                <c:pt idx="1149">
                  <c:v>1.498</c:v>
                </c:pt>
                <c:pt idx="1150">
                  <c:v>1.5329999999999999</c:v>
                </c:pt>
                <c:pt idx="1151">
                  <c:v>1.5169999999999999</c:v>
                </c:pt>
                <c:pt idx="1152">
                  <c:v>1.5049999999999999</c:v>
                </c:pt>
                <c:pt idx="1153">
                  <c:v>1.522</c:v>
                </c:pt>
                <c:pt idx="1154">
                  <c:v>1.5430000000000001</c:v>
                </c:pt>
                <c:pt idx="1155">
                  <c:v>1.5110000000000001</c:v>
                </c:pt>
                <c:pt idx="1156">
                  <c:v>1.5209999999999999</c:v>
                </c:pt>
                <c:pt idx="1157">
                  <c:v>1.546</c:v>
                </c:pt>
                <c:pt idx="1158">
                  <c:v>1.601</c:v>
                </c:pt>
                <c:pt idx="1159">
                  <c:v>1.6</c:v>
                </c:pt>
                <c:pt idx="1160">
                  <c:v>1.585</c:v>
                </c:pt>
                <c:pt idx="1161">
                  <c:v>1.5609999999999999</c:v>
                </c:pt>
                <c:pt idx="1162">
                  <c:v>1.514</c:v>
                </c:pt>
                <c:pt idx="1163">
                  <c:v>1.5209999999999999</c:v>
                </c:pt>
                <c:pt idx="1164">
                  <c:v>1.5699999999999998</c:v>
                </c:pt>
                <c:pt idx="1165">
                  <c:v>1.5580000000000001</c:v>
                </c:pt>
                <c:pt idx="1166">
                  <c:v>1.665</c:v>
                </c:pt>
                <c:pt idx="1167">
                  <c:v>1.7250000000000001</c:v>
                </c:pt>
                <c:pt idx="1168">
                  <c:v>1.8109999999999999</c:v>
                </c:pt>
                <c:pt idx="1169">
                  <c:v>1.804</c:v>
                </c:pt>
                <c:pt idx="1170">
                  <c:v>1.7669999999999999</c:v>
                </c:pt>
                <c:pt idx="1171">
                  <c:v>1.7250000000000001</c:v>
                </c:pt>
                <c:pt idx="1172">
                  <c:v>1.728</c:v>
                </c:pt>
                <c:pt idx="1173">
                  <c:v>1.72</c:v>
                </c:pt>
                <c:pt idx="1174">
                  <c:v>1.704</c:v>
                </c:pt>
                <c:pt idx="1175">
                  <c:v>1.6600000000000001</c:v>
                </c:pt>
                <c:pt idx="1176">
                  <c:v>1.6480000000000001</c:v>
                </c:pt>
                <c:pt idx="1177">
                  <c:v>1.7189999999999999</c:v>
                </c:pt>
                <c:pt idx="1178">
                  <c:v>1.698</c:v>
                </c:pt>
                <c:pt idx="1179">
                  <c:v>1.653</c:v>
                </c:pt>
                <c:pt idx="1180">
                  <c:v>1.6579999999999999</c:v>
                </c:pt>
                <c:pt idx="1181">
                  <c:v>1.623</c:v>
                </c:pt>
                <c:pt idx="1182">
                  <c:v>1.56</c:v>
                </c:pt>
                <c:pt idx="1183">
                  <c:v>1.5779999999999998</c:v>
                </c:pt>
                <c:pt idx="1184">
                  <c:v>1.55</c:v>
                </c:pt>
                <c:pt idx="1185">
                  <c:v>1.542</c:v>
                </c:pt>
                <c:pt idx="1186">
                  <c:v>1.5190000000000001</c:v>
                </c:pt>
                <c:pt idx="1187">
                  <c:v>1.5190000000000001</c:v>
                </c:pt>
                <c:pt idx="1188">
                  <c:v>1.5150000000000001</c:v>
                </c:pt>
                <c:pt idx="1189">
                  <c:v>1.5510000000000002</c:v>
                </c:pt>
                <c:pt idx="1190">
                  <c:v>1.6459999999999999</c:v>
                </c:pt>
                <c:pt idx="1191">
                  <c:v>1.671</c:v>
                </c:pt>
                <c:pt idx="1192">
                  <c:v>1.665</c:v>
                </c:pt>
                <c:pt idx="1193">
                  <c:v>1.6640000000000001</c:v>
                </c:pt>
                <c:pt idx="1194">
                  <c:v>1.6680000000000001</c:v>
                </c:pt>
                <c:pt idx="1195">
                  <c:v>1.67</c:v>
                </c:pt>
                <c:pt idx="1196">
                  <c:v>1.667</c:v>
                </c:pt>
                <c:pt idx="1197">
                  <c:v>1.651</c:v>
                </c:pt>
                <c:pt idx="1198">
                  <c:v>1.6870000000000001</c:v>
                </c:pt>
                <c:pt idx="1199">
                  <c:v>1.702</c:v>
                </c:pt>
                <c:pt idx="1200">
                  <c:v>1.6870000000000001</c:v>
                </c:pt>
                <c:pt idx="1201">
                  <c:v>1.6859999999999999</c:v>
                </c:pt>
                <c:pt idx="1202">
                  <c:v>1.6800000000000002</c:v>
                </c:pt>
                <c:pt idx="1203">
                  <c:v>1.702</c:v>
                </c:pt>
                <c:pt idx="1204">
                  <c:v>1.8080000000000001</c:v>
                </c:pt>
                <c:pt idx="1205">
                  <c:v>1.8220000000000001</c:v>
                </c:pt>
                <c:pt idx="1206">
                  <c:v>1.883</c:v>
                </c:pt>
                <c:pt idx="1207">
                  <c:v>1.881</c:v>
                </c:pt>
                <c:pt idx="1208">
                  <c:v>1.897</c:v>
                </c:pt>
                <c:pt idx="1209">
                  <c:v>1.841</c:v>
                </c:pt>
                <c:pt idx="1210">
                  <c:v>1.871</c:v>
                </c:pt>
                <c:pt idx="1211">
                  <c:v>1.92</c:v>
                </c:pt>
                <c:pt idx="1212">
                  <c:v>1.9350000000000001</c:v>
                </c:pt>
                <c:pt idx="1213">
                  <c:v>1.8940000000000001</c:v>
                </c:pt>
                <c:pt idx="1214">
                  <c:v>1.847</c:v>
                </c:pt>
                <c:pt idx="1215">
                  <c:v>1.8759999999999999</c:v>
                </c:pt>
                <c:pt idx="1216">
                  <c:v>1.855</c:v>
                </c:pt>
                <c:pt idx="1217">
                  <c:v>1.8559999999999999</c:v>
                </c:pt>
                <c:pt idx="1218">
                  <c:v>1.9039999999999999</c:v>
                </c:pt>
                <c:pt idx="1219">
                  <c:v>1.9409999999999998</c:v>
                </c:pt>
                <c:pt idx="1220">
                  <c:v>1.9409999999999998</c:v>
                </c:pt>
                <c:pt idx="1221">
                  <c:v>2.0419999999999998</c:v>
                </c:pt>
                <c:pt idx="1222">
                  <c:v>1.95</c:v>
                </c:pt>
                <c:pt idx="1223">
                  <c:v>1.96</c:v>
                </c:pt>
                <c:pt idx="1224">
                  <c:v>2.0270000000000001</c:v>
                </c:pt>
                <c:pt idx="1225">
                  <c:v>2.0449999999999999</c:v>
                </c:pt>
                <c:pt idx="1226">
                  <c:v>2</c:v>
                </c:pt>
                <c:pt idx="1227">
                  <c:v>1.976</c:v>
                </c:pt>
                <c:pt idx="1228">
                  <c:v>1.9370000000000001</c:v>
                </c:pt>
                <c:pt idx="1229">
                  <c:v>1.9630000000000001</c:v>
                </c:pt>
                <c:pt idx="1230">
                  <c:v>2</c:v>
                </c:pt>
                <c:pt idx="1231">
                  <c:v>1.921</c:v>
                </c:pt>
                <c:pt idx="1232">
                  <c:v>1.9430000000000001</c:v>
                </c:pt>
                <c:pt idx="1233">
                  <c:v>1.917</c:v>
                </c:pt>
                <c:pt idx="1234">
                  <c:v>1.845</c:v>
                </c:pt>
                <c:pt idx="1235">
                  <c:v>1.8220000000000001</c:v>
                </c:pt>
                <c:pt idx="1236">
                  <c:v>1.83</c:v>
                </c:pt>
                <c:pt idx="1237">
                  <c:v>1.778</c:v>
                </c:pt>
                <c:pt idx="1238">
                  <c:v>1.7789999999999999</c:v>
                </c:pt>
                <c:pt idx="1239">
                  <c:v>1.804</c:v>
                </c:pt>
                <c:pt idx="1240">
                  <c:v>1.8109999999999999</c:v>
                </c:pt>
                <c:pt idx="1241">
                  <c:v>1.7930000000000001</c:v>
                </c:pt>
                <c:pt idx="1242">
                  <c:v>1.841</c:v>
                </c:pt>
                <c:pt idx="1243">
                  <c:v>1.8029999999999999</c:v>
                </c:pt>
                <c:pt idx="1244">
                  <c:v>1.8109999999999999</c:v>
                </c:pt>
                <c:pt idx="1245">
                  <c:v>1.8120000000000001</c:v>
                </c:pt>
                <c:pt idx="1246">
                  <c:v>1.869</c:v>
                </c:pt>
                <c:pt idx="1247">
                  <c:v>1.8639999999999999</c:v>
                </c:pt>
                <c:pt idx="1248">
                  <c:v>1.859</c:v>
                </c:pt>
                <c:pt idx="1249">
                  <c:v>1.9140000000000001</c:v>
                </c:pt>
                <c:pt idx="1250">
                  <c:v>1.929</c:v>
                </c:pt>
                <c:pt idx="1251">
                  <c:v>1.867</c:v>
                </c:pt>
                <c:pt idx="1252">
                  <c:v>1.831</c:v>
                </c:pt>
                <c:pt idx="1253">
                  <c:v>1.8479999999999999</c:v>
                </c:pt>
                <c:pt idx="1254">
                  <c:v>1.796</c:v>
                </c:pt>
                <c:pt idx="1255">
                  <c:v>1.766</c:v>
                </c:pt>
                <c:pt idx="1256">
                  <c:v>1.7650000000000001</c:v>
                </c:pt>
                <c:pt idx="1257">
                  <c:v>1.7549999999999999</c:v>
                </c:pt>
                <c:pt idx="1258">
                  <c:v>1.7490000000000001</c:v>
                </c:pt>
                <c:pt idx="1259">
                  <c:v>1.7410000000000001</c:v>
                </c:pt>
                <c:pt idx="1260">
                  <c:v>1.6879999999999999</c:v>
                </c:pt>
                <c:pt idx="1261">
                  <c:v>1.6739999999999999</c:v>
                </c:pt>
                <c:pt idx="1262">
                  <c:v>1.6909999999999998</c:v>
                </c:pt>
                <c:pt idx="1263">
                  <c:v>1.677</c:v>
                </c:pt>
                <c:pt idx="1264">
                  <c:v>1.7429999999999999</c:v>
                </c:pt>
                <c:pt idx="1265">
                  <c:v>1.7410000000000001</c:v>
                </c:pt>
                <c:pt idx="1266">
                  <c:v>1.6840000000000002</c:v>
                </c:pt>
                <c:pt idx="1267">
                  <c:v>1.7570000000000001</c:v>
                </c:pt>
                <c:pt idx="1268">
                  <c:v>1.754</c:v>
                </c:pt>
                <c:pt idx="1269">
                  <c:v>1.7890000000000001</c:v>
                </c:pt>
                <c:pt idx="1270">
                  <c:v>1.7349999999999999</c:v>
                </c:pt>
                <c:pt idx="1271">
                  <c:v>1.7010000000000001</c:v>
                </c:pt>
                <c:pt idx="1272">
                  <c:v>1.706</c:v>
                </c:pt>
                <c:pt idx="1273">
                  <c:v>1.681</c:v>
                </c:pt>
                <c:pt idx="1274">
                  <c:v>1.7189999999999999</c:v>
                </c:pt>
                <c:pt idx="1275">
                  <c:v>1.714</c:v>
                </c:pt>
                <c:pt idx="1276">
                  <c:v>1.7410000000000001</c:v>
                </c:pt>
                <c:pt idx="1277">
                  <c:v>1.746</c:v>
                </c:pt>
                <c:pt idx="1278">
                  <c:v>1.722</c:v>
                </c:pt>
                <c:pt idx="1279">
                  <c:v>1.6870000000000001</c:v>
                </c:pt>
                <c:pt idx="1280">
                  <c:v>1.7170000000000001</c:v>
                </c:pt>
                <c:pt idx="1281">
                  <c:v>1.6949999999999998</c:v>
                </c:pt>
                <c:pt idx="1282">
                  <c:v>1.6930000000000001</c:v>
                </c:pt>
                <c:pt idx="1283">
                  <c:v>1.744</c:v>
                </c:pt>
                <c:pt idx="1284">
                  <c:v>1.7250000000000001</c:v>
                </c:pt>
                <c:pt idx="1285">
                  <c:v>1.8140000000000001</c:v>
                </c:pt>
                <c:pt idx="1286">
                  <c:v>1.861</c:v>
                </c:pt>
                <c:pt idx="1287">
                  <c:v>1.8420000000000001</c:v>
                </c:pt>
                <c:pt idx="1288">
                  <c:v>1.839</c:v>
                </c:pt>
                <c:pt idx="1289">
                  <c:v>1.835</c:v>
                </c:pt>
                <c:pt idx="1290">
                  <c:v>1.8140000000000001</c:v>
                </c:pt>
                <c:pt idx="1291">
                  <c:v>1.839</c:v>
                </c:pt>
                <c:pt idx="1292">
                  <c:v>1.8279999999999998</c:v>
                </c:pt>
                <c:pt idx="1293">
                  <c:v>1.835</c:v>
                </c:pt>
                <c:pt idx="1294">
                  <c:v>1.827</c:v>
                </c:pt>
                <c:pt idx="1295">
                  <c:v>1.847</c:v>
                </c:pt>
                <c:pt idx="1296">
                  <c:v>1.871</c:v>
                </c:pt>
                <c:pt idx="1297">
                  <c:v>1.87</c:v>
                </c:pt>
                <c:pt idx="1298">
                  <c:v>1.8820000000000001</c:v>
                </c:pt>
                <c:pt idx="1299">
                  <c:v>1.8919999999999999</c:v>
                </c:pt>
                <c:pt idx="1300">
                  <c:v>1.8919999999999999</c:v>
                </c:pt>
                <c:pt idx="1301">
                  <c:v>1.8919999999999999</c:v>
                </c:pt>
                <c:pt idx="1302">
                  <c:v>1.956</c:v>
                </c:pt>
                <c:pt idx="1303">
                  <c:v>1.9300000000000002</c:v>
                </c:pt>
                <c:pt idx="1304">
                  <c:v>1.929</c:v>
                </c:pt>
                <c:pt idx="1305">
                  <c:v>1.929</c:v>
                </c:pt>
                <c:pt idx="1306">
                  <c:v>1.9409999999999998</c:v>
                </c:pt>
                <c:pt idx="1307">
                  <c:v>1.944</c:v>
                </c:pt>
                <c:pt idx="1308">
                  <c:v>1.907</c:v>
                </c:pt>
                <c:pt idx="1309">
                  <c:v>1.8860000000000001</c:v>
                </c:pt>
                <c:pt idx="1310">
                  <c:v>1.9039999999999999</c:v>
                </c:pt>
                <c:pt idx="1311">
                  <c:v>1.915</c:v>
                </c:pt>
                <c:pt idx="1312">
                  <c:v>1.843</c:v>
                </c:pt>
                <c:pt idx="1313">
                  <c:v>1.8169999999999999</c:v>
                </c:pt>
                <c:pt idx="1314">
                  <c:v>1.8140000000000001</c:v>
                </c:pt>
                <c:pt idx="1315">
                  <c:v>1.825</c:v>
                </c:pt>
                <c:pt idx="1316">
                  <c:v>1.7789999999999999</c:v>
                </c:pt>
                <c:pt idx="1317">
                  <c:v>1.7530000000000001</c:v>
                </c:pt>
                <c:pt idx="1318">
                  <c:v>1.7410000000000001</c:v>
                </c:pt>
                <c:pt idx="1319">
                  <c:v>1.738</c:v>
                </c:pt>
                <c:pt idx="1320">
                  <c:v>1.7570000000000001</c:v>
                </c:pt>
                <c:pt idx="1321">
                  <c:v>1.7090000000000001</c:v>
                </c:pt>
                <c:pt idx="1322">
                  <c:v>1.6579999999999999</c:v>
                </c:pt>
                <c:pt idx="1323">
                  <c:v>1.665</c:v>
                </c:pt>
                <c:pt idx="1324">
                  <c:v>1.677</c:v>
                </c:pt>
                <c:pt idx="1325">
                  <c:v>1.742</c:v>
                </c:pt>
                <c:pt idx="1326">
                  <c:v>1.7149999999999999</c:v>
                </c:pt>
                <c:pt idx="1327">
                  <c:v>1.659</c:v>
                </c:pt>
                <c:pt idx="1328">
                  <c:v>1.6440000000000001</c:v>
                </c:pt>
                <c:pt idx="1329">
                  <c:v>1.65</c:v>
                </c:pt>
                <c:pt idx="1330">
                  <c:v>1.6360000000000001</c:v>
                </c:pt>
                <c:pt idx="1331">
                  <c:v>1.696</c:v>
                </c:pt>
                <c:pt idx="1332">
                  <c:v>1.661</c:v>
                </c:pt>
                <c:pt idx="1333">
                  <c:v>1.6800000000000002</c:v>
                </c:pt>
                <c:pt idx="1334">
                  <c:v>1.6859999999999999</c:v>
                </c:pt>
                <c:pt idx="1335">
                  <c:v>1.7149999999999999</c:v>
                </c:pt>
                <c:pt idx="1336">
                  <c:v>1.667</c:v>
                </c:pt>
                <c:pt idx="1337">
                  <c:v>1.679</c:v>
                </c:pt>
                <c:pt idx="1338">
                  <c:v>1.6840000000000002</c:v>
                </c:pt>
                <c:pt idx="1339">
                  <c:v>1.667</c:v>
                </c:pt>
                <c:pt idx="1340">
                  <c:v>1.661</c:v>
                </c:pt>
                <c:pt idx="1341">
                  <c:v>1.69</c:v>
                </c:pt>
                <c:pt idx="1342">
                  <c:v>1.6619999999999999</c:v>
                </c:pt>
                <c:pt idx="1343">
                  <c:v>1.6800000000000002</c:v>
                </c:pt>
                <c:pt idx="1344">
                  <c:v>1.6459999999999999</c:v>
                </c:pt>
                <c:pt idx="1345">
                  <c:v>1.617</c:v>
                </c:pt>
                <c:pt idx="1346">
                  <c:v>1.5620000000000001</c:v>
                </c:pt>
                <c:pt idx="1347">
                  <c:v>1.6240000000000001</c:v>
                </c:pt>
                <c:pt idx="1348">
                  <c:v>1.5510000000000002</c:v>
                </c:pt>
                <c:pt idx="1349">
                  <c:v>1.5979999999999999</c:v>
                </c:pt>
                <c:pt idx="1350">
                  <c:v>1.605</c:v>
                </c:pt>
                <c:pt idx="1351">
                  <c:v>1.647</c:v>
                </c:pt>
                <c:pt idx="1352">
                  <c:v>1.653</c:v>
                </c:pt>
                <c:pt idx="1353">
                  <c:v>1.625</c:v>
                </c:pt>
                <c:pt idx="1354">
                  <c:v>1.6379999999999999</c:v>
                </c:pt>
                <c:pt idx="1355">
                  <c:v>1.5960000000000001</c:v>
                </c:pt>
                <c:pt idx="1356">
                  <c:v>1.5409999999999999</c:v>
                </c:pt>
                <c:pt idx="1357">
                  <c:v>1.546</c:v>
                </c:pt>
                <c:pt idx="1358">
                  <c:v>1.5669999999999999</c:v>
                </c:pt>
                <c:pt idx="1359">
                  <c:v>1.5669999999999999</c:v>
                </c:pt>
                <c:pt idx="1360">
                  <c:v>1.599</c:v>
                </c:pt>
                <c:pt idx="1361">
                  <c:v>1.6459999999999999</c:v>
                </c:pt>
                <c:pt idx="1362">
                  <c:v>1.631</c:v>
                </c:pt>
                <c:pt idx="1363">
                  <c:v>1.5779999999999998</c:v>
                </c:pt>
                <c:pt idx="1364">
                  <c:v>1.577</c:v>
                </c:pt>
                <c:pt idx="1365">
                  <c:v>1.5680000000000001</c:v>
                </c:pt>
                <c:pt idx="1366">
                  <c:v>1.536</c:v>
                </c:pt>
                <c:pt idx="1367">
                  <c:v>1.548</c:v>
                </c:pt>
                <c:pt idx="1368">
                  <c:v>1.5659999999999998</c:v>
                </c:pt>
                <c:pt idx="1369">
                  <c:v>1.573</c:v>
                </c:pt>
                <c:pt idx="1370">
                  <c:v>1.6160000000000001</c:v>
                </c:pt>
                <c:pt idx="1371">
                  <c:v>1.603</c:v>
                </c:pt>
                <c:pt idx="1372">
                  <c:v>1.5529999999999999</c:v>
                </c:pt>
                <c:pt idx="1373">
                  <c:v>1.5390000000000001</c:v>
                </c:pt>
                <c:pt idx="1374">
                  <c:v>1.5569999999999999</c:v>
                </c:pt>
                <c:pt idx="1375">
                  <c:v>1.575</c:v>
                </c:pt>
                <c:pt idx="1376">
                  <c:v>1.52</c:v>
                </c:pt>
                <c:pt idx="1377">
                  <c:v>1.504</c:v>
                </c:pt>
                <c:pt idx="1378">
                  <c:v>1.526</c:v>
                </c:pt>
                <c:pt idx="1379">
                  <c:v>1.472</c:v>
                </c:pt>
                <c:pt idx="1380">
                  <c:v>1.4849999999999999</c:v>
                </c:pt>
                <c:pt idx="1381">
                  <c:v>1.5150000000000001</c:v>
                </c:pt>
                <c:pt idx="1382">
                  <c:v>1.5150000000000001</c:v>
                </c:pt>
                <c:pt idx="1383">
                  <c:v>1.5150000000000001</c:v>
                </c:pt>
                <c:pt idx="1384">
                  <c:v>1.534</c:v>
                </c:pt>
                <c:pt idx="1385">
                  <c:v>1.522</c:v>
                </c:pt>
                <c:pt idx="1386">
                  <c:v>1.5289999999999999</c:v>
                </c:pt>
                <c:pt idx="1387">
                  <c:v>1.484</c:v>
                </c:pt>
                <c:pt idx="1388">
                  <c:v>1.4969999999999999</c:v>
                </c:pt>
                <c:pt idx="1389">
                  <c:v>1.4990000000000001</c:v>
                </c:pt>
                <c:pt idx="1390">
                  <c:v>1.4689999999999999</c:v>
                </c:pt>
                <c:pt idx="1391">
                  <c:v>1.4689999999999999</c:v>
                </c:pt>
                <c:pt idx="1392">
                  <c:v>1.4490000000000001</c:v>
                </c:pt>
                <c:pt idx="1393">
                  <c:v>1.458</c:v>
                </c:pt>
                <c:pt idx="1394">
                  <c:v>1.46</c:v>
                </c:pt>
                <c:pt idx="1395">
                  <c:v>1.4729999999999999</c:v>
                </c:pt>
                <c:pt idx="1396">
                  <c:v>1.446</c:v>
                </c:pt>
                <c:pt idx="1397">
                  <c:v>1.4550000000000001</c:v>
                </c:pt>
                <c:pt idx="1398">
                  <c:v>1.464</c:v>
                </c:pt>
                <c:pt idx="1399">
                  <c:v>1.421</c:v>
                </c:pt>
                <c:pt idx="1400">
                  <c:v>1.369</c:v>
                </c:pt>
                <c:pt idx="1401">
                  <c:v>1.306</c:v>
                </c:pt>
                <c:pt idx="1402">
                  <c:v>1.33</c:v>
                </c:pt>
                <c:pt idx="1403">
                  <c:v>1.343</c:v>
                </c:pt>
                <c:pt idx="1404">
                  <c:v>1.351</c:v>
                </c:pt>
                <c:pt idx="1405">
                  <c:v>1.4239999999999999</c:v>
                </c:pt>
                <c:pt idx="1406">
                  <c:v>1.4079999999999999</c:v>
                </c:pt>
                <c:pt idx="1407">
                  <c:v>1.413</c:v>
                </c:pt>
                <c:pt idx="1408">
                  <c:v>1.417</c:v>
                </c:pt>
                <c:pt idx="1409">
                  <c:v>1.389</c:v>
                </c:pt>
                <c:pt idx="1410">
                  <c:v>1.3380000000000001</c:v>
                </c:pt>
                <c:pt idx="1411">
                  <c:v>1.3540000000000001</c:v>
                </c:pt>
                <c:pt idx="1412">
                  <c:v>1.3580000000000001</c:v>
                </c:pt>
                <c:pt idx="1413">
                  <c:v>1.369</c:v>
                </c:pt>
                <c:pt idx="1414">
                  <c:v>1.4079999999999999</c:v>
                </c:pt>
                <c:pt idx="1415">
                  <c:v>1.4330000000000001</c:v>
                </c:pt>
                <c:pt idx="1416">
                  <c:v>1.405</c:v>
                </c:pt>
                <c:pt idx="1417">
                  <c:v>1.353</c:v>
                </c:pt>
                <c:pt idx="1418">
                  <c:v>1.379</c:v>
                </c:pt>
                <c:pt idx="1419">
                  <c:v>1.4039999999999999</c:v>
                </c:pt>
                <c:pt idx="1420">
                  <c:v>1.397</c:v>
                </c:pt>
                <c:pt idx="1421">
                  <c:v>1.387</c:v>
                </c:pt>
                <c:pt idx="1422">
                  <c:v>1.363</c:v>
                </c:pt>
                <c:pt idx="1423">
                  <c:v>1.3540000000000001</c:v>
                </c:pt>
                <c:pt idx="1424">
                  <c:v>1.4</c:v>
                </c:pt>
                <c:pt idx="1425">
                  <c:v>1.375</c:v>
                </c:pt>
                <c:pt idx="1426">
                  <c:v>1.321</c:v>
                </c:pt>
                <c:pt idx="1427">
                  <c:v>1.343</c:v>
                </c:pt>
                <c:pt idx="1428">
                  <c:v>1.3220000000000001</c:v>
                </c:pt>
                <c:pt idx="1429">
                  <c:v>1.32</c:v>
                </c:pt>
                <c:pt idx="1430">
                  <c:v>1.2610000000000001</c:v>
                </c:pt>
                <c:pt idx="1431">
                  <c:v>1.2450000000000001</c:v>
                </c:pt>
                <c:pt idx="1432">
                  <c:v>1.262</c:v>
                </c:pt>
                <c:pt idx="1433">
                  <c:v>1.2450000000000001</c:v>
                </c:pt>
                <c:pt idx="1434">
                  <c:v>1.2469999999999999</c:v>
                </c:pt>
                <c:pt idx="1435">
                  <c:v>1.2869999999999999</c:v>
                </c:pt>
                <c:pt idx="1436">
                  <c:v>1.2889999999999999</c:v>
                </c:pt>
                <c:pt idx="1437">
                  <c:v>1.2650000000000001</c:v>
                </c:pt>
                <c:pt idx="1438">
                  <c:v>1.256</c:v>
                </c:pt>
                <c:pt idx="1439">
                  <c:v>1.2190000000000001</c:v>
                </c:pt>
                <c:pt idx="1440">
                  <c:v>1.228</c:v>
                </c:pt>
                <c:pt idx="1441">
                  <c:v>1.198</c:v>
                </c:pt>
                <c:pt idx="1442">
                  <c:v>1.2030000000000001</c:v>
                </c:pt>
                <c:pt idx="1443">
                  <c:v>1.2090000000000001</c:v>
                </c:pt>
                <c:pt idx="1444">
                  <c:v>1.204</c:v>
                </c:pt>
                <c:pt idx="1445">
                  <c:v>1.1910000000000001</c:v>
                </c:pt>
                <c:pt idx="1446">
                  <c:v>1.149</c:v>
                </c:pt>
                <c:pt idx="1447">
                  <c:v>1.155</c:v>
                </c:pt>
                <c:pt idx="1448">
                  <c:v>1.1479999999999999</c:v>
                </c:pt>
                <c:pt idx="1449">
                  <c:v>1.1659999999999999</c:v>
                </c:pt>
                <c:pt idx="1450">
                  <c:v>1.1459999999999999</c:v>
                </c:pt>
                <c:pt idx="1451">
                  <c:v>1.177</c:v>
                </c:pt>
                <c:pt idx="1452">
                  <c:v>1.147</c:v>
                </c:pt>
                <c:pt idx="1453">
                  <c:v>1.1479999999999999</c:v>
                </c:pt>
                <c:pt idx="1454">
                  <c:v>1.1200000000000001</c:v>
                </c:pt>
                <c:pt idx="1455">
                  <c:v>1.17</c:v>
                </c:pt>
                <c:pt idx="1456">
                  <c:v>1.155</c:v>
                </c:pt>
                <c:pt idx="1457">
                  <c:v>1.131</c:v>
                </c:pt>
                <c:pt idx="1458">
                  <c:v>1.135</c:v>
                </c:pt>
                <c:pt idx="1459">
                  <c:v>1.167</c:v>
                </c:pt>
                <c:pt idx="1460">
                  <c:v>1.101</c:v>
                </c:pt>
                <c:pt idx="1461">
                  <c:v>1.0620000000000001</c:v>
                </c:pt>
                <c:pt idx="1462">
                  <c:v>1.0529999999999999</c:v>
                </c:pt>
                <c:pt idx="1463">
                  <c:v>1.0589999999999999</c:v>
                </c:pt>
                <c:pt idx="1464">
                  <c:v>1.0589999999999999</c:v>
                </c:pt>
                <c:pt idx="1465">
                  <c:v>1.0269999999999999</c:v>
                </c:pt>
                <c:pt idx="1466">
                  <c:v>1.0169999999999999</c:v>
                </c:pt>
                <c:pt idx="1467">
                  <c:v>0.95299999999999996</c:v>
                </c:pt>
                <c:pt idx="1468">
                  <c:v>1.014</c:v>
                </c:pt>
                <c:pt idx="1469">
                  <c:v>1.0009999999999999</c:v>
                </c:pt>
                <c:pt idx="1470">
                  <c:v>0.99</c:v>
                </c:pt>
                <c:pt idx="1471">
                  <c:v>0.99299999999999999</c:v>
                </c:pt>
                <c:pt idx="1472">
                  <c:v>0.98199999999999998</c:v>
                </c:pt>
                <c:pt idx="1473">
                  <c:v>0.94799999999999995</c:v>
                </c:pt>
                <c:pt idx="1474">
                  <c:v>0.93899999999999995</c:v>
                </c:pt>
                <c:pt idx="1475">
                  <c:v>0.91</c:v>
                </c:pt>
                <c:pt idx="1476">
                  <c:v>0.88300000000000001</c:v>
                </c:pt>
                <c:pt idx="1477">
                  <c:v>0.89</c:v>
                </c:pt>
                <c:pt idx="1478">
                  <c:v>0.88200000000000001</c:v>
                </c:pt>
                <c:pt idx="1479">
                  <c:v>0.93100000000000005</c:v>
                </c:pt>
                <c:pt idx="1480">
                  <c:v>0.95499999999999996</c:v>
                </c:pt>
                <c:pt idx="1481">
                  <c:v>0.97</c:v>
                </c:pt>
                <c:pt idx="1482">
                  <c:v>0.92800000000000005</c:v>
                </c:pt>
                <c:pt idx="1483">
                  <c:v>0.95299999999999996</c:v>
                </c:pt>
                <c:pt idx="1484">
                  <c:v>0.996</c:v>
                </c:pt>
                <c:pt idx="1485">
                  <c:v>1.0469999999999999</c:v>
                </c:pt>
                <c:pt idx="1486">
                  <c:v>1.0409999999999999</c:v>
                </c:pt>
                <c:pt idx="1487">
                  <c:v>1.0820000000000001</c:v>
                </c:pt>
                <c:pt idx="1488">
                  <c:v>1.0669999999999999</c:v>
                </c:pt>
                <c:pt idx="1489">
                  <c:v>1.0609999999999999</c:v>
                </c:pt>
                <c:pt idx="1490">
                  <c:v>1.05</c:v>
                </c:pt>
                <c:pt idx="1491">
                  <c:v>1.081</c:v>
                </c:pt>
                <c:pt idx="1492">
                  <c:v>1.0429999999999999</c:v>
                </c:pt>
                <c:pt idx="1493">
                  <c:v>1.01</c:v>
                </c:pt>
                <c:pt idx="1494">
                  <c:v>1.0129999999999999</c:v>
                </c:pt>
                <c:pt idx="1495">
                  <c:v>1.004</c:v>
                </c:pt>
                <c:pt idx="1496">
                  <c:v>0.97299999999999998</c:v>
                </c:pt>
                <c:pt idx="1497">
                  <c:v>0.97199999999999998</c:v>
                </c:pt>
                <c:pt idx="1498">
                  <c:v>0.96399999999999997</c:v>
                </c:pt>
                <c:pt idx="1499">
                  <c:v>0.94699999999999995</c:v>
                </c:pt>
                <c:pt idx="1500">
                  <c:v>0.90100000000000002</c:v>
                </c:pt>
                <c:pt idx="1501">
                  <c:v>0.90200000000000002</c:v>
                </c:pt>
                <c:pt idx="1502">
                  <c:v>0.92500000000000004</c:v>
                </c:pt>
                <c:pt idx="1503">
                  <c:v>0.90600000000000003</c:v>
                </c:pt>
                <c:pt idx="1504">
                  <c:v>0.90600000000000003</c:v>
                </c:pt>
                <c:pt idx="1505">
                  <c:v>0.90700000000000003</c:v>
                </c:pt>
                <c:pt idx="1506">
                  <c:v>0.90600000000000003</c:v>
                </c:pt>
                <c:pt idx="1507">
                  <c:v>0.88700000000000001</c:v>
                </c:pt>
                <c:pt idx="1508">
                  <c:v>0.89500000000000002</c:v>
                </c:pt>
                <c:pt idx="1509">
                  <c:v>0.83799999999999997</c:v>
                </c:pt>
                <c:pt idx="1510">
                  <c:v>0.75600000000000001</c:v>
                </c:pt>
                <c:pt idx="1511">
                  <c:v>0.82</c:v>
                </c:pt>
                <c:pt idx="1512">
                  <c:v>0.85899999999999999</c:v>
                </c:pt>
                <c:pt idx="1513">
                  <c:v>0.84899999999999998</c:v>
                </c:pt>
                <c:pt idx="1514">
                  <c:v>0.871</c:v>
                </c:pt>
                <c:pt idx="1515">
                  <c:v>0.871</c:v>
                </c:pt>
                <c:pt idx="1516">
                  <c:v>0.90200000000000002</c:v>
                </c:pt>
                <c:pt idx="1517">
                  <c:v>0.89200000000000002</c:v>
                </c:pt>
                <c:pt idx="1518">
                  <c:v>0.86799999999999999</c:v>
                </c:pt>
                <c:pt idx="1519">
                  <c:v>0.877</c:v>
                </c:pt>
                <c:pt idx="1520">
                  <c:v>0.89800000000000002</c:v>
                </c:pt>
                <c:pt idx="1521">
                  <c:v>0.84499999999999997</c:v>
                </c:pt>
                <c:pt idx="1522">
                  <c:v>0.84099999999999997</c:v>
                </c:pt>
                <c:pt idx="1523">
                  <c:v>0.85299999999999998</c:v>
                </c:pt>
                <c:pt idx="1524">
                  <c:v>0.80700000000000005</c:v>
                </c:pt>
                <c:pt idx="1525">
                  <c:v>0.82699999999999996</c:v>
                </c:pt>
                <c:pt idx="1526">
                  <c:v>0.82799999999999996</c:v>
                </c:pt>
                <c:pt idx="1527">
                  <c:v>0.81699999999999995</c:v>
                </c:pt>
                <c:pt idx="1528">
                  <c:v>0.83399999999999996</c:v>
                </c:pt>
                <c:pt idx="1529">
                  <c:v>0.82599999999999996</c:v>
                </c:pt>
                <c:pt idx="1530">
                  <c:v>0.81</c:v>
                </c:pt>
                <c:pt idx="1531">
                  <c:v>0.79900000000000004</c:v>
                </c:pt>
                <c:pt idx="1532">
                  <c:v>0.78500000000000003</c:v>
                </c:pt>
                <c:pt idx="1533">
                  <c:v>0.80200000000000005</c:v>
                </c:pt>
                <c:pt idx="1534">
                  <c:v>0.79700000000000004</c:v>
                </c:pt>
                <c:pt idx="1535">
                  <c:v>0.84799999999999998</c:v>
                </c:pt>
                <c:pt idx="1536">
                  <c:v>0.79900000000000004</c:v>
                </c:pt>
                <c:pt idx="1537">
                  <c:v>0.77</c:v>
                </c:pt>
                <c:pt idx="1538">
                  <c:v>0.78100000000000003</c:v>
                </c:pt>
                <c:pt idx="1539">
                  <c:v>0.748</c:v>
                </c:pt>
                <c:pt idx="1540">
                  <c:v>0.73499999999999999</c:v>
                </c:pt>
                <c:pt idx="1541">
                  <c:v>0.7</c:v>
                </c:pt>
                <c:pt idx="1542">
                  <c:v>0.7</c:v>
                </c:pt>
                <c:pt idx="1543">
                  <c:v>0.72799999999999998</c:v>
                </c:pt>
                <c:pt idx="1544">
                  <c:v>0.74099999999999999</c:v>
                </c:pt>
                <c:pt idx="1545">
                  <c:v>0.748</c:v>
                </c:pt>
                <c:pt idx="1546">
                  <c:v>0.77300000000000002</c:v>
                </c:pt>
                <c:pt idx="1547">
                  <c:v>0.78</c:v>
                </c:pt>
                <c:pt idx="1548">
                  <c:v>0.71299999999999997</c:v>
                </c:pt>
                <c:pt idx="1549">
                  <c:v>0.68500000000000005</c:v>
                </c:pt>
                <c:pt idx="1550">
                  <c:v>0.68100000000000005</c:v>
                </c:pt>
                <c:pt idx="1551">
                  <c:v>0.67700000000000005</c:v>
                </c:pt>
                <c:pt idx="1552">
                  <c:v>0.624</c:v>
                </c:pt>
                <c:pt idx="1553">
                  <c:v>0.623</c:v>
                </c:pt>
                <c:pt idx="1554">
                  <c:v>0.59599999999999997</c:v>
                </c:pt>
                <c:pt idx="1555">
                  <c:v>0.59199999999999997</c:v>
                </c:pt>
                <c:pt idx="1556">
                  <c:v>0.61699999999999999</c:v>
                </c:pt>
                <c:pt idx="1557">
                  <c:v>0.59199999999999997</c:v>
                </c:pt>
                <c:pt idx="1558">
                  <c:v>0.60099999999999998</c:v>
                </c:pt>
                <c:pt idx="1559">
                  <c:v>0.59199999999999997</c:v>
                </c:pt>
                <c:pt idx="1560">
                  <c:v>0.58899999999999997</c:v>
                </c:pt>
                <c:pt idx="1561">
                  <c:v>0.58899999999999997</c:v>
                </c:pt>
                <c:pt idx="1562">
                  <c:v>0.58899999999999997</c:v>
                </c:pt>
                <c:pt idx="1563">
                  <c:v>0.54400000000000004</c:v>
                </c:pt>
                <c:pt idx="1564">
                  <c:v>0.54</c:v>
                </c:pt>
                <c:pt idx="1565">
                  <c:v>0.54100000000000004</c:v>
                </c:pt>
                <c:pt idx="1566">
                  <c:v>0.54100000000000004</c:v>
                </c:pt>
                <c:pt idx="1567">
                  <c:v>0.498</c:v>
                </c:pt>
                <c:pt idx="1568">
                  <c:v>0.51700000000000002</c:v>
                </c:pt>
                <c:pt idx="1569">
                  <c:v>0.44600000000000001</c:v>
                </c:pt>
                <c:pt idx="1570">
                  <c:v>0.48399999999999999</c:v>
                </c:pt>
                <c:pt idx="1571">
                  <c:v>0.51</c:v>
                </c:pt>
                <c:pt idx="1572">
                  <c:v>0.49199999999999999</c:v>
                </c:pt>
                <c:pt idx="1573">
                  <c:v>0.47799999999999998</c:v>
                </c:pt>
                <c:pt idx="1574">
                  <c:v>0.47699999999999998</c:v>
                </c:pt>
                <c:pt idx="1575">
                  <c:v>0.42399999999999999</c:v>
                </c:pt>
                <c:pt idx="1576">
                  <c:v>0.47399999999999998</c:v>
                </c:pt>
                <c:pt idx="1577">
                  <c:v>0.45400000000000001</c:v>
                </c:pt>
                <c:pt idx="1578">
                  <c:v>0.439</c:v>
                </c:pt>
                <c:pt idx="1579">
                  <c:v>0.44900000000000001</c:v>
                </c:pt>
                <c:pt idx="1580">
                  <c:v>0.52400000000000002</c:v>
                </c:pt>
                <c:pt idx="1581">
                  <c:v>0.44700000000000001</c:v>
                </c:pt>
                <c:pt idx="1582">
                  <c:v>0.36199999999999999</c:v>
                </c:pt>
                <c:pt idx="1583">
                  <c:v>0.39500000000000002</c:v>
                </c:pt>
                <c:pt idx="1584">
                  <c:v>0.38300000000000001</c:v>
                </c:pt>
                <c:pt idx="1585">
                  <c:v>0.35299999999999998</c:v>
                </c:pt>
                <c:pt idx="1586">
                  <c:v>0.35899999999999999</c:v>
                </c:pt>
                <c:pt idx="1587">
                  <c:v>0.30199999999999999</c:v>
                </c:pt>
                <c:pt idx="1588">
                  <c:v>0.313</c:v>
                </c:pt>
                <c:pt idx="1589">
                  <c:v>0.34599999999999997</c:v>
                </c:pt>
                <c:pt idx="1590">
                  <c:v>0.36699999999999999</c:v>
                </c:pt>
                <c:pt idx="1591">
                  <c:v>0.36599999999999999</c:v>
                </c:pt>
                <c:pt idx="1592">
                  <c:v>0.375</c:v>
                </c:pt>
                <c:pt idx="1593">
                  <c:v>0.35499999999999998</c:v>
                </c:pt>
                <c:pt idx="1594">
                  <c:v>0.37</c:v>
                </c:pt>
                <c:pt idx="1595">
                  <c:v>0.35499999999999998</c:v>
                </c:pt>
                <c:pt idx="1596">
                  <c:v>0.31900000000000001</c:v>
                </c:pt>
                <c:pt idx="1597">
                  <c:v>0.34200000000000003</c:v>
                </c:pt>
                <c:pt idx="1598">
                  <c:v>0.33400000000000002</c:v>
                </c:pt>
                <c:pt idx="1599">
                  <c:v>0.372</c:v>
                </c:pt>
                <c:pt idx="1600">
                  <c:v>0.38100000000000001</c:v>
                </c:pt>
                <c:pt idx="1601">
                  <c:v>0.38</c:v>
                </c:pt>
                <c:pt idx="1602">
                  <c:v>0.36699999999999999</c:v>
                </c:pt>
                <c:pt idx="1603">
                  <c:v>0.36499999999999999</c:v>
                </c:pt>
                <c:pt idx="1604">
                  <c:v>0.375</c:v>
                </c:pt>
                <c:pt idx="1605">
                  <c:v>0.32500000000000001</c:v>
                </c:pt>
                <c:pt idx="1606">
                  <c:v>0.29799999999999999</c:v>
                </c:pt>
                <c:pt idx="1607">
                  <c:v>0.32800000000000001</c:v>
                </c:pt>
                <c:pt idx="1608">
                  <c:v>0.35599999999999998</c:v>
                </c:pt>
                <c:pt idx="1609">
                  <c:v>0.36199999999999999</c:v>
                </c:pt>
                <c:pt idx="1610">
                  <c:v>0.38300000000000001</c:v>
                </c:pt>
                <c:pt idx="1611">
                  <c:v>0.34799999999999998</c:v>
                </c:pt>
                <c:pt idx="1612">
                  <c:v>0.39300000000000002</c:v>
                </c:pt>
                <c:pt idx="1613">
                  <c:v>0.312</c:v>
                </c:pt>
                <c:pt idx="1614">
                  <c:v>0.23400000000000001</c:v>
                </c:pt>
                <c:pt idx="1615">
                  <c:v>0.20899999999999999</c:v>
                </c:pt>
                <c:pt idx="1616">
                  <c:v>0.248</c:v>
                </c:pt>
                <c:pt idx="1617">
                  <c:v>0.25700000000000001</c:v>
                </c:pt>
                <c:pt idx="1618">
                  <c:v>0.27900000000000003</c:v>
                </c:pt>
                <c:pt idx="1619">
                  <c:v>0.28199999999999997</c:v>
                </c:pt>
                <c:pt idx="1620">
                  <c:v>0.19700000000000001</c:v>
                </c:pt>
                <c:pt idx="1621">
                  <c:v>0.187</c:v>
                </c:pt>
                <c:pt idx="1622">
                  <c:v>0.184</c:v>
                </c:pt>
                <c:pt idx="1623">
                  <c:v>0.224</c:v>
                </c:pt>
                <c:pt idx="1624">
                  <c:v>0.23499999999999999</c:v>
                </c:pt>
                <c:pt idx="1625">
                  <c:v>0.22</c:v>
                </c:pt>
                <c:pt idx="1626">
                  <c:v>0.215</c:v>
                </c:pt>
                <c:pt idx="1627">
                  <c:v>0.20699999999999999</c:v>
                </c:pt>
                <c:pt idx="1628">
                  <c:v>0.20599999999999999</c:v>
                </c:pt>
                <c:pt idx="1629">
                  <c:v>0.18</c:v>
                </c:pt>
                <c:pt idx="1630">
                  <c:v>0.16700000000000001</c:v>
                </c:pt>
                <c:pt idx="1631">
                  <c:v>0.19400000000000001</c:v>
                </c:pt>
                <c:pt idx="1632">
                  <c:v>0.19400000000000001</c:v>
                </c:pt>
                <c:pt idx="1633">
                  <c:v>0.19400000000000001</c:v>
                </c:pt>
                <c:pt idx="1634">
                  <c:v>0.186</c:v>
                </c:pt>
                <c:pt idx="1635">
                  <c:v>0.16300000000000001</c:v>
                </c:pt>
                <c:pt idx="1636">
                  <c:v>0.16</c:v>
                </c:pt>
                <c:pt idx="1637">
                  <c:v>0.155</c:v>
                </c:pt>
                <c:pt idx="1638">
                  <c:v>0.157</c:v>
                </c:pt>
                <c:pt idx="1639">
                  <c:v>0.13800000000000001</c:v>
                </c:pt>
                <c:pt idx="1640">
                  <c:v>0.107</c:v>
                </c:pt>
                <c:pt idx="1641">
                  <c:v>8.5000000000000006E-2</c:v>
                </c:pt>
                <c:pt idx="1642">
                  <c:v>7.8E-2</c:v>
                </c:pt>
                <c:pt idx="1643">
                  <c:v>7.4999999999999997E-2</c:v>
                </c:pt>
                <c:pt idx="1644">
                  <c:v>0.10100000000000001</c:v>
                </c:pt>
                <c:pt idx="1645">
                  <c:v>0.16500000000000001</c:v>
                </c:pt>
                <c:pt idx="1646">
                  <c:v>0.16500000000000001</c:v>
                </c:pt>
                <c:pt idx="1647">
                  <c:v>0.155</c:v>
                </c:pt>
                <c:pt idx="1648">
                  <c:v>0.16200000000000001</c:v>
                </c:pt>
                <c:pt idx="1649">
                  <c:v>0.16300000000000001</c:v>
                </c:pt>
                <c:pt idx="1650">
                  <c:v>0.28499999999999998</c:v>
                </c:pt>
                <c:pt idx="1651">
                  <c:v>0.36599999999999999</c:v>
                </c:pt>
                <c:pt idx="1652">
                  <c:v>0.373</c:v>
                </c:pt>
                <c:pt idx="1653">
                  <c:v>0.45300000000000001</c:v>
                </c:pt>
                <c:pt idx="1654">
                  <c:v>0.51600000000000001</c:v>
                </c:pt>
                <c:pt idx="1655">
                  <c:v>0.58599999999999997</c:v>
                </c:pt>
                <c:pt idx="1656">
                  <c:v>0.59</c:v>
                </c:pt>
                <c:pt idx="1657">
                  <c:v>0.54700000000000004</c:v>
                </c:pt>
                <c:pt idx="1658">
                  <c:v>0.61</c:v>
                </c:pt>
                <c:pt idx="1659">
                  <c:v>0.67500000000000004</c:v>
                </c:pt>
                <c:pt idx="1660">
                  <c:v>0.72399999999999998</c:v>
                </c:pt>
                <c:pt idx="1661">
                  <c:v>0.70199999999999996</c:v>
                </c:pt>
                <c:pt idx="1662">
                  <c:v>0.624</c:v>
                </c:pt>
                <c:pt idx="1663">
                  <c:v>0.64900000000000002</c:v>
                </c:pt>
                <c:pt idx="1664">
                  <c:v>0.59499999999999997</c:v>
                </c:pt>
                <c:pt idx="1665">
                  <c:v>0.63200000000000001</c:v>
                </c:pt>
                <c:pt idx="1666">
                  <c:v>0.64</c:v>
                </c:pt>
                <c:pt idx="1667">
                  <c:v>0.60399999999999998</c:v>
                </c:pt>
                <c:pt idx="1668">
                  <c:v>0.60599999999999998</c:v>
                </c:pt>
                <c:pt idx="1669">
                  <c:v>0.54700000000000004</c:v>
                </c:pt>
                <c:pt idx="1670">
                  <c:v>0.55400000000000005</c:v>
                </c:pt>
                <c:pt idx="1671">
                  <c:v>0.53</c:v>
                </c:pt>
                <c:pt idx="1672">
                  <c:v>0.48699999999999999</c:v>
                </c:pt>
                <c:pt idx="1673">
                  <c:v>0.54100000000000004</c:v>
                </c:pt>
                <c:pt idx="1674">
                  <c:v>0.71399999999999997</c:v>
                </c:pt>
                <c:pt idx="1675">
                  <c:v>0.88200000000000001</c:v>
                </c:pt>
                <c:pt idx="1676">
                  <c:v>0.83799999999999997</c:v>
                </c:pt>
                <c:pt idx="1677">
                  <c:v>0.84399999999999997</c:v>
                </c:pt>
                <c:pt idx="1678">
                  <c:v>0.879</c:v>
                </c:pt>
                <c:pt idx="1679">
                  <c:v>0.95</c:v>
                </c:pt>
                <c:pt idx="1680">
                  <c:v>0.98099999999999998</c:v>
                </c:pt>
                <c:pt idx="1681">
                  <c:v>0.88400000000000001</c:v>
                </c:pt>
                <c:pt idx="1682">
                  <c:v>0.83399999999999996</c:v>
                </c:pt>
                <c:pt idx="1683">
                  <c:v>0.82499999999999996</c:v>
                </c:pt>
                <c:pt idx="1684">
                  <c:v>0.79800000000000004</c:v>
                </c:pt>
                <c:pt idx="1685">
                  <c:v>0.80800000000000005</c:v>
                </c:pt>
                <c:pt idx="1686">
                  <c:v>0.80800000000000005</c:v>
                </c:pt>
                <c:pt idx="1687">
                  <c:v>0.752</c:v>
                </c:pt>
                <c:pt idx="1688">
                  <c:v>0.88400000000000001</c:v>
                </c:pt>
                <c:pt idx="1689">
                  <c:v>0.872</c:v>
                </c:pt>
                <c:pt idx="1690">
                  <c:v>0.84399999999999997</c:v>
                </c:pt>
                <c:pt idx="1691">
                  <c:v>0.86199999999999999</c:v>
                </c:pt>
                <c:pt idx="1692">
                  <c:v>0.92200000000000004</c:v>
                </c:pt>
                <c:pt idx="1693">
                  <c:v>0.79600000000000004</c:v>
                </c:pt>
                <c:pt idx="1694">
                  <c:v>0.76400000000000001</c:v>
                </c:pt>
                <c:pt idx="1695">
                  <c:v>0.81299999999999994</c:v>
                </c:pt>
                <c:pt idx="1696">
                  <c:v>0.84499999999999997</c:v>
                </c:pt>
                <c:pt idx="1697">
                  <c:v>0.79100000000000004</c:v>
                </c:pt>
                <c:pt idx="1698">
                  <c:v>0.76400000000000001</c:v>
                </c:pt>
                <c:pt idx="1699">
                  <c:v>0.64300000000000002</c:v>
                </c:pt>
                <c:pt idx="1700">
                  <c:v>0.67100000000000004</c:v>
                </c:pt>
                <c:pt idx="1701">
                  <c:v>0.71899999999999997</c:v>
                </c:pt>
                <c:pt idx="1702">
                  <c:v>0.89800000000000002</c:v>
                </c:pt>
                <c:pt idx="1703">
                  <c:v>0.85499999999999998</c:v>
                </c:pt>
                <c:pt idx="1704">
                  <c:v>0.83699999999999997</c:v>
                </c:pt>
                <c:pt idx="1705">
                  <c:v>0.82799999999999996</c:v>
                </c:pt>
                <c:pt idx="1706">
                  <c:v>0.83299999999999996</c:v>
                </c:pt>
                <c:pt idx="1707">
                  <c:v>0.78800000000000003</c:v>
                </c:pt>
                <c:pt idx="1708">
                  <c:v>0.76200000000000001</c:v>
                </c:pt>
                <c:pt idx="1709">
                  <c:v>0.78100000000000003</c:v>
                </c:pt>
                <c:pt idx="1710">
                  <c:v>0.747</c:v>
                </c:pt>
                <c:pt idx="1711">
                  <c:v>0.74199999999999999</c:v>
                </c:pt>
                <c:pt idx="1712">
                  <c:v>0.69099999999999995</c:v>
                </c:pt>
                <c:pt idx="1713">
                  <c:v>0.69099999999999995</c:v>
                </c:pt>
                <c:pt idx="1714">
                  <c:v>0.68899999999999995</c:v>
                </c:pt>
                <c:pt idx="1715">
                  <c:v>0.71699999999999997</c:v>
                </c:pt>
                <c:pt idx="1716">
                  <c:v>0.65</c:v>
                </c:pt>
                <c:pt idx="1717">
                  <c:v>0.64400000000000002</c:v>
                </c:pt>
                <c:pt idx="1718">
                  <c:v>0.628</c:v>
                </c:pt>
                <c:pt idx="1719">
                  <c:v>0.63800000000000001</c:v>
                </c:pt>
                <c:pt idx="1720">
                  <c:v>0.754</c:v>
                </c:pt>
                <c:pt idx="1721">
                  <c:v>0.70899999999999996</c:v>
                </c:pt>
                <c:pt idx="1722">
                  <c:v>0.66100000000000003</c:v>
                </c:pt>
                <c:pt idx="1723">
                  <c:v>0.69799999999999995</c:v>
                </c:pt>
                <c:pt idx="1724">
                  <c:v>0.63200000000000001</c:v>
                </c:pt>
                <c:pt idx="1725">
                  <c:v>0.60499999999999998</c:v>
                </c:pt>
                <c:pt idx="1726">
                  <c:v>0.63</c:v>
                </c:pt>
                <c:pt idx="1727">
                  <c:v>0.66</c:v>
                </c:pt>
                <c:pt idx="1728">
                  <c:v>0.627</c:v>
                </c:pt>
                <c:pt idx="1729">
                  <c:v>0.64200000000000002</c:v>
                </c:pt>
                <c:pt idx="1730">
                  <c:v>0.61899999999999999</c:v>
                </c:pt>
                <c:pt idx="1731">
                  <c:v>0.58199999999999996</c:v>
                </c:pt>
                <c:pt idx="1732">
                  <c:v>0.56399999999999995</c:v>
                </c:pt>
                <c:pt idx="1733">
                  <c:v>0.59199999999999997</c:v>
                </c:pt>
                <c:pt idx="1734">
                  <c:v>0.73</c:v>
                </c:pt>
                <c:pt idx="1735">
                  <c:v>0.70399999999999996</c:v>
                </c:pt>
                <c:pt idx="1736">
                  <c:v>0.74199999999999999</c:v>
                </c:pt>
                <c:pt idx="1737">
                  <c:v>0.74199999999999999</c:v>
                </c:pt>
                <c:pt idx="1738">
                  <c:v>0.79800000000000004</c:v>
                </c:pt>
                <c:pt idx="1739">
                  <c:v>0.79700000000000004</c:v>
                </c:pt>
                <c:pt idx="1740">
                  <c:v>0.78200000000000003</c:v>
                </c:pt>
                <c:pt idx="1741">
                  <c:v>0.72399999999999998</c:v>
                </c:pt>
                <c:pt idx="1742">
                  <c:v>0.66800000000000004</c:v>
                </c:pt>
                <c:pt idx="1743">
                  <c:v>0.67500000000000004</c:v>
                </c:pt>
                <c:pt idx="1744">
                  <c:v>0.67600000000000005</c:v>
                </c:pt>
                <c:pt idx="1745">
                  <c:v>0.69799999999999995</c:v>
                </c:pt>
                <c:pt idx="1746">
                  <c:v>0.69499999999999995</c:v>
                </c:pt>
                <c:pt idx="1747">
                  <c:v>0.65300000000000002</c:v>
                </c:pt>
                <c:pt idx="1748">
                  <c:v>0.65500000000000003</c:v>
                </c:pt>
                <c:pt idx="1749">
                  <c:v>0.74299999999999999</c:v>
                </c:pt>
                <c:pt idx="1750">
                  <c:v>0.77400000000000002</c:v>
                </c:pt>
                <c:pt idx="1751">
                  <c:v>0.78100000000000003</c:v>
                </c:pt>
                <c:pt idx="1752">
                  <c:v>0.66300000000000003</c:v>
                </c:pt>
                <c:pt idx="1753">
                  <c:v>0.68400000000000005</c:v>
                </c:pt>
                <c:pt idx="1754">
                  <c:v>0.59</c:v>
                </c:pt>
                <c:pt idx="1755">
                  <c:v>0.59699999999999998</c:v>
                </c:pt>
                <c:pt idx="1756">
                  <c:v>0.60299999999999998</c:v>
                </c:pt>
                <c:pt idx="1757">
                  <c:v>0.64900000000000002</c:v>
                </c:pt>
                <c:pt idx="1758">
                  <c:v>0.58699999999999997</c:v>
                </c:pt>
                <c:pt idx="1759">
                  <c:v>0.58299999999999996</c:v>
                </c:pt>
                <c:pt idx="1760">
                  <c:v>0.58699999999999997</c:v>
                </c:pt>
                <c:pt idx="1761">
                  <c:v>0.53600000000000003</c:v>
                </c:pt>
                <c:pt idx="1762">
                  <c:v>0.51</c:v>
                </c:pt>
                <c:pt idx="1763">
                  <c:v>0.56599999999999995</c:v>
                </c:pt>
                <c:pt idx="1764">
                  <c:v>0.59599999999999997</c:v>
                </c:pt>
                <c:pt idx="1765">
                  <c:v>0.59299999999999997</c:v>
                </c:pt>
                <c:pt idx="1766">
                  <c:v>0.58599999999999997</c:v>
                </c:pt>
                <c:pt idx="1767">
                  <c:v>0.61499999999999999</c:v>
                </c:pt>
                <c:pt idx="1768">
                  <c:v>0.57799999999999996</c:v>
                </c:pt>
                <c:pt idx="1769">
                  <c:v>0.58699999999999997</c:v>
                </c:pt>
                <c:pt idx="1770">
                  <c:v>0.54100000000000004</c:v>
                </c:pt>
                <c:pt idx="1771">
                  <c:v>0.55000000000000004</c:v>
                </c:pt>
                <c:pt idx="1772">
                  <c:v>0.54800000000000004</c:v>
                </c:pt>
                <c:pt idx="1773">
                  <c:v>0.56499999999999995</c:v>
                </c:pt>
                <c:pt idx="1774">
                  <c:v>0.626</c:v>
                </c:pt>
                <c:pt idx="1775">
                  <c:v>0.56799999999999995</c:v>
                </c:pt>
                <c:pt idx="1776">
                  <c:v>0.496</c:v>
                </c:pt>
                <c:pt idx="1777">
                  <c:v>0.51200000000000001</c:v>
                </c:pt>
                <c:pt idx="1778">
                  <c:v>0.5</c:v>
                </c:pt>
                <c:pt idx="1779">
                  <c:v>0.443</c:v>
                </c:pt>
                <c:pt idx="1780">
                  <c:v>0.438</c:v>
                </c:pt>
                <c:pt idx="1781">
                  <c:v>0.53</c:v>
                </c:pt>
                <c:pt idx="1782">
                  <c:v>0.51700000000000002</c:v>
                </c:pt>
                <c:pt idx="1783">
                  <c:v>0.55700000000000005</c:v>
                </c:pt>
                <c:pt idx="1784">
                  <c:v>0.57299999999999995</c:v>
                </c:pt>
                <c:pt idx="1785">
                  <c:v>0.59799999999999998</c:v>
                </c:pt>
                <c:pt idx="1786">
                  <c:v>0.60699999999999998</c:v>
                </c:pt>
                <c:pt idx="1787">
                  <c:v>0.69299999999999995</c:v>
                </c:pt>
                <c:pt idx="1788">
                  <c:v>0.66100000000000003</c:v>
                </c:pt>
                <c:pt idx="1789">
                  <c:v>0.621</c:v>
                </c:pt>
                <c:pt idx="1790">
                  <c:v>0.61</c:v>
                </c:pt>
                <c:pt idx="1791">
                  <c:v>0.60799999999999998</c:v>
                </c:pt>
                <c:pt idx="1792">
                  <c:v>0.55800000000000005</c:v>
                </c:pt>
                <c:pt idx="1793">
                  <c:v>0.53</c:v>
                </c:pt>
                <c:pt idx="1794">
                  <c:v>0.52400000000000002</c:v>
                </c:pt>
                <c:pt idx="1795">
                  <c:v>0.50600000000000001</c:v>
                </c:pt>
                <c:pt idx="1796">
                  <c:v>0.47899999999999998</c:v>
                </c:pt>
                <c:pt idx="1797">
                  <c:v>0.47899999999999998</c:v>
                </c:pt>
                <c:pt idx="1798">
                  <c:v>0.53</c:v>
                </c:pt>
                <c:pt idx="1799">
                  <c:v>0.51700000000000002</c:v>
                </c:pt>
                <c:pt idx="1800">
                  <c:v>0.47099999999999997</c:v>
                </c:pt>
                <c:pt idx="1801">
                  <c:v>0.47</c:v>
                </c:pt>
                <c:pt idx="1802">
                  <c:v>0.46</c:v>
                </c:pt>
                <c:pt idx="1803">
                  <c:v>0.47299999999999998</c:v>
                </c:pt>
                <c:pt idx="1804">
                  <c:v>0.46800000000000003</c:v>
                </c:pt>
                <c:pt idx="1805">
                  <c:v>0.47</c:v>
                </c:pt>
                <c:pt idx="1806">
                  <c:v>0.66600000000000004</c:v>
                </c:pt>
                <c:pt idx="1807">
                  <c:v>0.67800000000000005</c:v>
                </c:pt>
                <c:pt idx="1808">
                  <c:v>0.58099999999999996</c:v>
                </c:pt>
                <c:pt idx="1809">
                  <c:v>0.57099999999999995</c:v>
                </c:pt>
                <c:pt idx="1810">
                  <c:v>0.6</c:v>
                </c:pt>
                <c:pt idx="1811">
                  <c:v>0.56799999999999995</c:v>
                </c:pt>
                <c:pt idx="1812">
                  <c:v>0.54</c:v>
                </c:pt>
                <c:pt idx="1813">
                  <c:v>0.57399999999999995</c:v>
                </c:pt>
                <c:pt idx="1814">
                  <c:v>0.64100000000000001</c:v>
                </c:pt>
                <c:pt idx="1815">
                  <c:v>0.67800000000000005</c:v>
                </c:pt>
                <c:pt idx="1816">
                  <c:v>0.59899999999999998</c:v>
                </c:pt>
                <c:pt idx="1817">
                  <c:v>0.54800000000000004</c:v>
                </c:pt>
                <c:pt idx="1818">
                  <c:v>0.55100000000000005</c:v>
                </c:pt>
                <c:pt idx="1819">
                  <c:v>0.60199999999999998</c:v>
                </c:pt>
                <c:pt idx="1820">
                  <c:v>0.629</c:v>
                </c:pt>
                <c:pt idx="1821">
                  <c:v>0.64100000000000001</c:v>
                </c:pt>
                <c:pt idx="1822">
                  <c:v>0.64100000000000001</c:v>
                </c:pt>
                <c:pt idx="1823">
                  <c:v>0.56399999999999995</c:v>
                </c:pt>
                <c:pt idx="1824">
                  <c:v>0.629</c:v>
                </c:pt>
                <c:pt idx="1825">
                  <c:v>0.629</c:v>
                </c:pt>
                <c:pt idx="1826">
                  <c:v>0.629</c:v>
                </c:pt>
                <c:pt idx="1827">
                  <c:v>0.629</c:v>
                </c:pt>
                <c:pt idx="1828">
                  <c:v>0.56599999999999995</c:v>
                </c:pt>
                <c:pt idx="1829">
                  <c:v>0.54</c:v>
                </c:pt>
                <c:pt idx="1830">
                  <c:v>0.503</c:v>
                </c:pt>
                <c:pt idx="1831">
                  <c:v>0.53900000000000003</c:v>
                </c:pt>
                <c:pt idx="1832">
                  <c:v>0.51400000000000001</c:v>
                </c:pt>
                <c:pt idx="1833">
                  <c:v>0.54100000000000004</c:v>
                </c:pt>
                <c:pt idx="1834">
                  <c:v>0.53300000000000003</c:v>
                </c:pt>
                <c:pt idx="1835">
                  <c:v>0.56699999999999995</c:v>
                </c:pt>
                <c:pt idx="1836">
                  <c:v>0.57399999999999995</c:v>
                </c:pt>
                <c:pt idx="1837">
                  <c:v>0.54</c:v>
                </c:pt>
                <c:pt idx="1838">
                  <c:v>0.53700000000000003</c:v>
                </c:pt>
                <c:pt idx="1839">
                  <c:v>0.54900000000000004</c:v>
                </c:pt>
                <c:pt idx="1840">
                  <c:v>0.48199999999999998</c:v>
                </c:pt>
                <c:pt idx="1841">
                  <c:v>0.45100000000000001</c:v>
                </c:pt>
                <c:pt idx="1842">
                  <c:v>0.48399999999999999</c:v>
                </c:pt>
                <c:pt idx="1843">
                  <c:v>0.47099999999999997</c:v>
                </c:pt>
                <c:pt idx="1844">
                  <c:v>0.44600000000000001</c:v>
                </c:pt>
                <c:pt idx="1845">
                  <c:v>0.443</c:v>
                </c:pt>
                <c:pt idx="1846">
                  <c:v>0.40400000000000003</c:v>
                </c:pt>
                <c:pt idx="1847">
                  <c:v>0.32500000000000001</c:v>
                </c:pt>
                <c:pt idx="1848">
                  <c:v>0.35099999999999998</c:v>
                </c:pt>
                <c:pt idx="1849">
                  <c:v>0.307</c:v>
                </c:pt>
                <c:pt idx="1850">
                  <c:v>0.27500000000000002</c:v>
                </c:pt>
                <c:pt idx="1851">
                  <c:v>0.30299999999999999</c:v>
                </c:pt>
                <c:pt idx="1852">
                  <c:v>0.29599999999999999</c:v>
                </c:pt>
                <c:pt idx="1853">
                  <c:v>0.218</c:v>
                </c:pt>
                <c:pt idx="1854">
                  <c:v>0.23300000000000001</c:v>
                </c:pt>
                <c:pt idx="1855">
                  <c:v>0.24199999999999999</c:v>
                </c:pt>
                <c:pt idx="1856">
                  <c:v>0.188</c:v>
                </c:pt>
                <c:pt idx="1857">
                  <c:v>0.26100000000000001</c:v>
                </c:pt>
                <c:pt idx="1858">
                  <c:v>0.23699999999999999</c:v>
                </c:pt>
                <c:pt idx="1859">
                  <c:v>0.26600000000000001</c:v>
                </c:pt>
                <c:pt idx="1860">
                  <c:v>0.26900000000000002</c:v>
                </c:pt>
                <c:pt idx="1861">
                  <c:v>0.218</c:v>
                </c:pt>
                <c:pt idx="1862">
                  <c:v>0.20200000000000001</c:v>
                </c:pt>
                <c:pt idx="1863">
                  <c:v>0.17599999999999999</c:v>
                </c:pt>
                <c:pt idx="1864">
                  <c:v>0.183</c:v>
                </c:pt>
                <c:pt idx="1865">
                  <c:v>0.154</c:v>
                </c:pt>
                <c:pt idx="1866">
                  <c:v>0.13800000000000001</c:v>
                </c:pt>
                <c:pt idx="1867">
                  <c:v>0.14699999999999999</c:v>
                </c:pt>
                <c:pt idx="1868">
                  <c:v>0.107</c:v>
                </c:pt>
                <c:pt idx="1869">
                  <c:v>0.14599999999999999</c:v>
                </c:pt>
                <c:pt idx="1870">
                  <c:v>0.20599999999999999</c:v>
                </c:pt>
                <c:pt idx="1871">
                  <c:v>0.16900000000000001</c:v>
                </c:pt>
                <c:pt idx="1872">
                  <c:v>0.23799999999999999</c:v>
                </c:pt>
                <c:pt idx="1873">
                  <c:v>0.224</c:v>
                </c:pt>
                <c:pt idx="1874">
                  <c:v>0.182</c:v>
                </c:pt>
                <c:pt idx="1875">
                  <c:v>0.24</c:v>
                </c:pt>
                <c:pt idx="1876">
                  <c:v>0.30599999999999999</c:v>
                </c:pt>
                <c:pt idx="1877">
                  <c:v>0.27100000000000002</c:v>
                </c:pt>
                <c:pt idx="1878">
                  <c:v>0.27900000000000003</c:v>
                </c:pt>
                <c:pt idx="1879">
                  <c:v>0.316</c:v>
                </c:pt>
                <c:pt idx="1880">
                  <c:v>0.311</c:v>
                </c:pt>
                <c:pt idx="1881">
                  <c:v>0.23</c:v>
                </c:pt>
                <c:pt idx="1882">
                  <c:v>0.21199999999999999</c:v>
                </c:pt>
                <c:pt idx="1883">
                  <c:v>0.23</c:v>
                </c:pt>
                <c:pt idx="1884">
                  <c:v>0.21099999999999999</c:v>
                </c:pt>
                <c:pt idx="1885">
                  <c:v>0.19400000000000001</c:v>
                </c:pt>
                <c:pt idx="1886">
                  <c:v>0.18</c:v>
                </c:pt>
                <c:pt idx="1887">
                  <c:v>0.18</c:v>
                </c:pt>
                <c:pt idx="1888">
                  <c:v>0.18</c:v>
                </c:pt>
                <c:pt idx="1889">
                  <c:v>0.13700000000000001</c:v>
                </c:pt>
                <c:pt idx="1890">
                  <c:v>0.156</c:v>
                </c:pt>
                <c:pt idx="1891">
                  <c:v>0.153</c:v>
                </c:pt>
                <c:pt idx="1892">
                  <c:v>0.13400000000000001</c:v>
                </c:pt>
                <c:pt idx="1893">
                  <c:v>0.13100000000000001</c:v>
                </c:pt>
                <c:pt idx="1894">
                  <c:v>9.8000000000000004E-2</c:v>
                </c:pt>
                <c:pt idx="1895">
                  <c:v>0.11899999999999999</c:v>
                </c:pt>
                <c:pt idx="1896">
                  <c:v>8.8999999999999996E-2</c:v>
                </c:pt>
                <c:pt idx="1897">
                  <c:v>9.5000000000000001E-2</c:v>
                </c:pt>
                <c:pt idx="1898">
                  <c:v>0.111</c:v>
                </c:pt>
                <c:pt idx="1899">
                  <c:v>0.16500000000000001</c:v>
                </c:pt>
                <c:pt idx="1900">
                  <c:v>0.128</c:v>
                </c:pt>
                <c:pt idx="1901">
                  <c:v>0.16700000000000001</c:v>
                </c:pt>
                <c:pt idx="1902">
                  <c:v>0.127</c:v>
                </c:pt>
                <c:pt idx="1903">
                  <c:v>0.161</c:v>
                </c:pt>
                <c:pt idx="1904">
                  <c:v>0.16900000000000001</c:v>
                </c:pt>
                <c:pt idx="1905">
                  <c:v>0.153</c:v>
                </c:pt>
                <c:pt idx="1906">
                  <c:v>0.23899999999999999</c:v>
                </c:pt>
                <c:pt idx="1907">
                  <c:v>0.23100000000000001</c:v>
                </c:pt>
                <c:pt idx="1908">
                  <c:v>0.26400000000000001</c:v>
                </c:pt>
                <c:pt idx="1909">
                  <c:v>0.29899999999999999</c:v>
                </c:pt>
                <c:pt idx="1910">
                  <c:v>0.28599999999999998</c:v>
                </c:pt>
                <c:pt idx="1911">
                  <c:v>0.25700000000000001</c:v>
                </c:pt>
                <c:pt idx="1912">
                  <c:v>0.27100000000000002</c:v>
                </c:pt>
                <c:pt idx="1913">
                  <c:v>0.26700000000000002</c:v>
                </c:pt>
                <c:pt idx="1914">
                  <c:v>0.2</c:v>
                </c:pt>
                <c:pt idx="1915">
                  <c:v>0.20399999999999999</c:v>
                </c:pt>
                <c:pt idx="1916">
                  <c:v>0.161</c:v>
                </c:pt>
                <c:pt idx="1917">
                  <c:v>0.14399999999999999</c:v>
                </c:pt>
                <c:pt idx="1918">
                  <c:v>0.126</c:v>
                </c:pt>
                <c:pt idx="1919">
                  <c:v>0.124</c:v>
                </c:pt>
                <c:pt idx="1920">
                  <c:v>0.126</c:v>
                </c:pt>
                <c:pt idx="1921">
                  <c:v>0.154</c:v>
                </c:pt>
                <c:pt idx="1922">
                  <c:v>0.124</c:v>
                </c:pt>
                <c:pt idx="1923">
                  <c:v>0.14299999999999999</c:v>
                </c:pt>
                <c:pt idx="1924">
                  <c:v>0.13200000000000001</c:v>
                </c:pt>
                <c:pt idx="1925">
                  <c:v>0.16800000000000001</c:v>
                </c:pt>
                <c:pt idx="1926">
                  <c:v>0.17</c:v>
                </c:pt>
                <c:pt idx="1927">
                  <c:v>0.16500000000000001</c:v>
                </c:pt>
                <c:pt idx="1928">
                  <c:v>0.17599999999999999</c:v>
                </c:pt>
                <c:pt idx="1929">
                  <c:v>0.17699999999999999</c:v>
                </c:pt>
                <c:pt idx="1930">
                  <c:v>0.152</c:v>
                </c:pt>
                <c:pt idx="1931">
                  <c:v>0.14599999999999999</c:v>
                </c:pt>
                <c:pt idx="1932">
                  <c:v>0.13800000000000001</c:v>
                </c:pt>
                <c:pt idx="1933">
                  <c:v>0.16700000000000001</c:v>
                </c:pt>
                <c:pt idx="1934">
                  <c:v>0.13900000000000001</c:v>
                </c:pt>
                <c:pt idx="1935">
                  <c:v>0.13600000000000001</c:v>
                </c:pt>
                <c:pt idx="1936">
                  <c:v>0.114</c:v>
                </c:pt>
                <c:pt idx="1937">
                  <c:v>6.8000000000000005E-2</c:v>
                </c:pt>
                <c:pt idx="1938">
                  <c:v>8.5999999999999993E-2</c:v>
                </c:pt>
                <c:pt idx="1939">
                  <c:v>0.05</c:v>
                </c:pt>
                <c:pt idx="1940">
                  <c:v>5.5E-2</c:v>
                </c:pt>
                <c:pt idx="1941">
                  <c:v>3.3000000000000002E-2</c:v>
                </c:pt>
                <c:pt idx="1942">
                  <c:v>0.02</c:v>
                </c:pt>
                <c:pt idx="1943">
                  <c:v>2.4E-2</c:v>
                </c:pt>
                <c:pt idx="1944">
                  <c:v>-4.0000000000000001E-3</c:v>
                </c:pt>
                <c:pt idx="1945">
                  <c:v>-0.01</c:v>
                </c:pt>
                <c:pt idx="1946">
                  <c:v>-2.4E-2</c:v>
                </c:pt>
                <c:pt idx="1947">
                  <c:v>1.9E-2</c:v>
                </c:pt>
                <c:pt idx="1948">
                  <c:v>5.0999999999999997E-2</c:v>
                </c:pt>
                <c:pt idx="1949">
                  <c:v>0.05</c:v>
                </c:pt>
                <c:pt idx="1950">
                  <c:v>6.0999999999999999E-2</c:v>
                </c:pt>
                <c:pt idx="1951">
                  <c:v>9.2999999999999999E-2</c:v>
                </c:pt>
                <c:pt idx="1952">
                  <c:v>-4.7E-2</c:v>
                </c:pt>
                <c:pt idx="1953">
                  <c:v>-0.11600000000000001</c:v>
                </c:pt>
                <c:pt idx="1954">
                  <c:v>-0.112</c:v>
                </c:pt>
                <c:pt idx="1955">
                  <c:v>-0.126</c:v>
                </c:pt>
                <c:pt idx="1956">
                  <c:v>-0.13</c:v>
                </c:pt>
                <c:pt idx="1957">
                  <c:v>-0.126</c:v>
                </c:pt>
                <c:pt idx="1958">
                  <c:v>-0.14099999999999999</c:v>
                </c:pt>
                <c:pt idx="1959">
                  <c:v>-0.185</c:v>
                </c:pt>
                <c:pt idx="1960">
                  <c:v>-0.17599999999999999</c:v>
                </c:pt>
                <c:pt idx="1961">
                  <c:v>-0.17</c:v>
                </c:pt>
                <c:pt idx="1962">
                  <c:v>-0.189</c:v>
                </c:pt>
                <c:pt idx="1963">
                  <c:v>-0.16800000000000001</c:v>
                </c:pt>
                <c:pt idx="1964">
                  <c:v>-9.0999999999999998E-2</c:v>
                </c:pt>
                <c:pt idx="1965">
                  <c:v>-6.2E-2</c:v>
                </c:pt>
                <c:pt idx="1966">
                  <c:v>-0.04</c:v>
                </c:pt>
                <c:pt idx="1967">
                  <c:v>6.0000000000000001E-3</c:v>
                </c:pt>
                <c:pt idx="1968">
                  <c:v>-1.6E-2</c:v>
                </c:pt>
                <c:pt idx="1969">
                  <c:v>-0.03</c:v>
                </c:pt>
                <c:pt idx="1970">
                  <c:v>-1.0999999999999999E-2</c:v>
                </c:pt>
                <c:pt idx="1971">
                  <c:v>-1.7000000000000001E-2</c:v>
                </c:pt>
                <c:pt idx="1972">
                  <c:v>-0.03</c:v>
                </c:pt>
                <c:pt idx="1973">
                  <c:v>-4.1000000000000002E-2</c:v>
                </c:pt>
                <c:pt idx="1974">
                  <c:v>-2.7E-2</c:v>
                </c:pt>
                <c:pt idx="1975">
                  <c:v>-7.9000000000000001E-2</c:v>
                </c:pt>
                <c:pt idx="1976">
                  <c:v>-0.09</c:v>
                </c:pt>
                <c:pt idx="1977">
                  <c:v>-0.11899999999999999</c:v>
                </c:pt>
                <c:pt idx="1978">
                  <c:v>-9.8000000000000004E-2</c:v>
                </c:pt>
                <c:pt idx="1979">
                  <c:v>-3.5999999999999997E-2</c:v>
                </c:pt>
                <c:pt idx="1980">
                  <c:v>-3.7999999999999999E-2</c:v>
                </c:pt>
                <c:pt idx="1981">
                  <c:v>-9.5000000000000001E-2</c:v>
                </c:pt>
                <c:pt idx="1982">
                  <c:v>-6.7000000000000004E-2</c:v>
                </c:pt>
                <c:pt idx="1983">
                  <c:v>-6.5000000000000002E-2</c:v>
                </c:pt>
                <c:pt idx="1984">
                  <c:v>-7.5999999999999998E-2</c:v>
                </c:pt>
                <c:pt idx="1985">
                  <c:v>-0.109</c:v>
                </c:pt>
                <c:pt idx="1986">
                  <c:v>-9.2999999999999999E-2</c:v>
                </c:pt>
                <c:pt idx="1987">
                  <c:v>-0.108</c:v>
                </c:pt>
                <c:pt idx="1988">
                  <c:v>-7.3999999999999996E-2</c:v>
                </c:pt>
                <c:pt idx="1989">
                  <c:v>-0.03</c:v>
                </c:pt>
                <c:pt idx="1990">
                  <c:v>-0.05</c:v>
                </c:pt>
                <c:pt idx="1991">
                  <c:v>-8.2000000000000003E-2</c:v>
                </c:pt>
                <c:pt idx="1992">
                  <c:v>-3.2000000000000001E-2</c:v>
                </c:pt>
                <c:pt idx="1993">
                  <c:v>-0.09</c:v>
                </c:pt>
                <c:pt idx="1994">
                  <c:v>-9.5000000000000001E-2</c:v>
                </c:pt>
                <c:pt idx="1995">
                  <c:v>-8.8999999999999996E-2</c:v>
                </c:pt>
                <c:pt idx="1996">
                  <c:v>-7.0000000000000007E-2</c:v>
                </c:pt>
                <c:pt idx="1997">
                  <c:v>-7.1999999999999995E-2</c:v>
                </c:pt>
                <c:pt idx="1998">
                  <c:v>-8.3000000000000004E-2</c:v>
                </c:pt>
                <c:pt idx="1999">
                  <c:v>-9.0999999999999998E-2</c:v>
                </c:pt>
                <c:pt idx="2000">
                  <c:v>-6.5000000000000002E-2</c:v>
                </c:pt>
                <c:pt idx="2001">
                  <c:v>-6.6000000000000003E-2</c:v>
                </c:pt>
                <c:pt idx="2002">
                  <c:v>-4.2999999999999997E-2</c:v>
                </c:pt>
                <c:pt idx="2003">
                  <c:v>-4.8000000000000001E-2</c:v>
                </c:pt>
                <c:pt idx="2004">
                  <c:v>-0.111</c:v>
                </c:pt>
                <c:pt idx="2005">
                  <c:v>-0.11700000000000001</c:v>
                </c:pt>
                <c:pt idx="2006">
                  <c:v>-6.2E-2</c:v>
                </c:pt>
                <c:pt idx="2007">
                  <c:v>1.0999999999999999E-2</c:v>
                </c:pt>
                <c:pt idx="2008">
                  <c:v>3.7999999999999999E-2</c:v>
                </c:pt>
                <c:pt idx="2009">
                  <c:v>7.0999999999999994E-2</c:v>
                </c:pt>
                <c:pt idx="2010">
                  <c:v>2.1000000000000001E-2</c:v>
                </c:pt>
                <c:pt idx="2011">
                  <c:v>3.2000000000000001E-2</c:v>
                </c:pt>
                <c:pt idx="2012">
                  <c:v>7.0000000000000001E-3</c:v>
                </c:pt>
                <c:pt idx="2013">
                  <c:v>1.6E-2</c:v>
                </c:pt>
                <c:pt idx="2014">
                  <c:v>-1.7999999999999999E-2</c:v>
                </c:pt>
                <c:pt idx="2015">
                  <c:v>2E-3</c:v>
                </c:pt>
                <c:pt idx="2016">
                  <c:v>-9.6000000000000002E-2</c:v>
                </c:pt>
                <c:pt idx="2017">
                  <c:v>-8.2000000000000003E-2</c:v>
                </c:pt>
                <c:pt idx="2018">
                  <c:v>-0.11600000000000001</c:v>
                </c:pt>
                <c:pt idx="2019">
                  <c:v>-0.13900000000000001</c:v>
                </c:pt>
                <c:pt idx="2020">
                  <c:v>-0.14499999999999999</c:v>
                </c:pt>
                <c:pt idx="2021">
                  <c:v>-0.11700000000000001</c:v>
                </c:pt>
                <c:pt idx="2022">
                  <c:v>-0.11899999999999999</c:v>
                </c:pt>
                <c:pt idx="2023">
                  <c:v>-9.2999999999999999E-2</c:v>
                </c:pt>
                <c:pt idx="2024">
                  <c:v>-5.3999999999999999E-2</c:v>
                </c:pt>
                <c:pt idx="2025">
                  <c:v>-5.0000000000000001E-3</c:v>
                </c:pt>
                <c:pt idx="2026">
                  <c:v>-1.7999999999999999E-2</c:v>
                </c:pt>
                <c:pt idx="2027">
                  <c:v>0.02</c:v>
                </c:pt>
                <c:pt idx="2028">
                  <c:v>5.6000000000000001E-2</c:v>
                </c:pt>
                <c:pt idx="2029">
                  <c:v>2.5000000000000001E-2</c:v>
                </c:pt>
                <c:pt idx="2030">
                  <c:v>6.7000000000000004E-2</c:v>
                </c:pt>
                <c:pt idx="2031">
                  <c:v>3.7999999999999999E-2</c:v>
                </c:pt>
                <c:pt idx="2032">
                  <c:v>5.8000000000000003E-2</c:v>
                </c:pt>
                <c:pt idx="2033">
                  <c:v>5.5E-2</c:v>
                </c:pt>
                <c:pt idx="2034">
                  <c:v>3.5000000000000003E-2</c:v>
                </c:pt>
                <c:pt idx="2035">
                  <c:v>0.03</c:v>
                </c:pt>
                <c:pt idx="2036">
                  <c:v>3.0000000000000001E-3</c:v>
                </c:pt>
                <c:pt idx="2037">
                  <c:v>6.0000000000000001E-3</c:v>
                </c:pt>
                <c:pt idx="2038">
                  <c:v>2.3E-2</c:v>
                </c:pt>
                <c:pt idx="2039">
                  <c:v>0.03</c:v>
                </c:pt>
                <c:pt idx="2040">
                  <c:v>8.5000000000000006E-2</c:v>
                </c:pt>
                <c:pt idx="2041">
                  <c:v>0.17</c:v>
                </c:pt>
                <c:pt idx="2042">
                  <c:v>0.16700000000000001</c:v>
                </c:pt>
                <c:pt idx="2043">
                  <c:v>0.16300000000000001</c:v>
                </c:pt>
                <c:pt idx="2044">
                  <c:v>0.17899999999999999</c:v>
                </c:pt>
                <c:pt idx="2045">
                  <c:v>0.13100000000000001</c:v>
                </c:pt>
                <c:pt idx="2046">
                  <c:v>0.158</c:v>
                </c:pt>
                <c:pt idx="2047">
                  <c:v>0.13500000000000001</c:v>
                </c:pt>
                <c:pt idx="2048">
                  <c:v>0.154</c:v>
                </c:pt>
                <c:pt idx="2049">
                  <c:v>0.188</c:v>
                </c:pt>
                <c:pt idx="2050">
                  <c:v>0.20300000000000001</c:v>
                </c:pt>
                <c:pt idx="2051">
                  <c:v>0.27400000000000002</c:v>
                </c:pt>
                <c:pt idx="2052">
                  <c:v>0.308</c:v>
                </c:pt>
                <c:pt idx="2053">
                  <c:v>0.31900000000000001</c:v>
                </c:pt>
                <c:pt idx="2054">
                  <c:v>0.308</c:v>
                </c:pt>
                <c:pt idx="2055">
                  <c:v>0.29699999999999999</c:v>
                </c:pt>
                <c:pt idx="2056">
                  <c:v>0.27900000000000003</c:v>
                </c:pt>
                <c:pt idx="2057">
                  <c:v>0.27200000000000002</c:v>
                </c:pt>
                <c:pt idx="2058">
                  <c:v>0.27400000000000002</c:v>
                </c:pt>
                <c:pt idx="2059">
                  <c:v>0.221</c:v>
                </c:pt>
                <c:pt idx="2060">
                  <c:v>0.26200000000000001</c:v>
                </c:pt>
                <c:pt idx="2061">
                  <c:v>0.25900000000000001</c:v>
                </c:pt>
                <c:pt idx="2062">
                  <c:v>0.24</c:v>
                </c:pt>
                <c:pt idx="2063">
                  <c:v>0.20499999999999999</c:v>
                </c:pt>
                <c:pt idx="2064">
                  <c:v>0.221</c:v>
                </c:pt>
                <c:pt idx="2065">
                  <c:v>0.27500000000000002</c:v>
                </c:pt>
                <c:pt idx="2066">
                  <c:v>0.36899999999999999</c:v>
                </c:pt>
                <c:pt idx="2067">
                  <c:v>0.28100000000000003</c:v>
                </c:pt>
                <c:pt idx="2068">
                  <c:v>0.33300000000000002</c:v>
                </c:pt>
                <c:pt idx="2069">
                  <c:v>0.373</c:v>
                </c:pt>
                <c:pt idx="2070">
                  <c:v>0.34699999999999998</c:v>
                </c:pt>
                <c:pt idx="2071">
                  <c:v>0.38200000000000001</c:v>
                </c:pt>
                <c:pt idx="2072">
                  <c:v>0.36499999999999999</c:v>
                </c:pt>
                <c:pt idx="2073">
                  <c:v>0.39900000000000002</c:v>
                </c:pt>
                <c:pt idx="2074">
                  <c:v>0.36</c:v>
                </c:pt>
                <c:pt idx="2075">
                  <c:v>0.30099999999999999</c:v>
                </c:pt>
                <c:pt idx="2076">
                  <c:v>0.36499999999999999</c:v>
                </c:pt>
                <c:pt idx="2077">
                  <c:v>0.314</c:v>
                </c:pt>
                <c:pt idx="2078">
                  <c:v>0.247</c:v>
                </c:pt>
                <c:pt idx="2079">
                  <c:v>0.26900000000000002</c:v>
                </c:pt>
                <c:pt idx="2080">
                  <c:v>0.247</c:v>
                </c:pt>
                <c:pt idx="2081">
                  <c:v>0.26</c:v>
                </c:pt>
                <c:pt idx="2082">
                  <c:v>0.221</c:v>
                </c:pt>
                <c:pt idx="2083">
                  <c:v>0.221</c:v>
                </c:pt>
                <c:pt idx="2084">
                  <c:v>0.20699999999999999</c:v>
                </c:pt>
                <c:pt idx="2085">
                  <c:v>0.19500000000000001</c:v>
                </c:pt>
                <c:pt idx="2086">
                  <c:v>0.17499999999999999</c:v>
                </c:pt>
                <c:pt idx="2087">
                  <c:v>0.20799999999999999</c:v>
                </c:pt>
                <c:pt idx="2088">
                  <c:v>0.189</c:v>
                </c:pt>
                <c:pt idx="2089">
                  <c:v>0.26400000000000001</c:v>
                </c:pt>
                <c:pt idx="2090">
                  <c:v>0.27600000000000002</c:v>
                </c:pt>
                <c:pt idx="2091">
                  <c:v>0.24299999999999999</c:v>
                </c:pt>
                <c:pt idx="2092">
                  <c:v>0.29799999999999999</c:v>
                </c:pt>
                <c:pt idx="2093">
                  <c:v>0.27800000000000002</c:v>
                </c:pt>
                <c:pt idx="2094">
                  <c:v>0.28499999999999998</c:v>
                </c:pt>
                <c:pt idx="2095">
                  <c:v>0.32800000000000001</c:v>
                </c:pt>
                <c:pt idx="2096">
                  <c:v>0.316</c:v>
                </c:pt>
                <c:pt idx="2097">
                  <c:v>0.33800000000000002</c:v>
                </c:pt>
                <c:pt idx="2098">
                  <c:v>0.32300000000000001</c:v>
                </c:pt>
                <c:pt idx="2099">
                  <c:v>0.32100000000000001</c:v>
                </c:pt>
                <c:pt idx="2100">
                  <c:v>0.35499999999999998</c:v>
                </c:pt>
                <c:pt idx="2101">
                  <c:v>0.379</c:v>
                </c:pt>
                <c:pt idx="2102">
                  <c:v>0.42099999999999999</c:v>
                </c:pt>
                <c:pt idx="2103">
                  <c:v>0.36299999999999999</c:v>
                </c:pt>
                <c:pt idx="2104">
                  <c:v>0.40799999999999997</c:v>
                </c:pt>
                <c:pt idx="2105">
                  <c:v>0.46400000000000002</c:v>
                </c:pt>
                <c:pt idx="2106">
                  <c:v>0.48399999999999999</c:v>
                </c:pt>
                <c:pt idx="2107">
                  <c:v>0.46200000000000002</c:v>
                </c:pt>
                <c:pt idx="2108">
                  <c:v>0.44900000000000001</c:v>
                </c:pt>
                <c:pt idx="2109">
                  <c:v>0.436</c:v>
                </c:pt>
                <c:pt idx="2110">
                  <c:v>0.46800000000000003</c:v>
                </c:pt>
                <c:pt idx="2111">
                  <c:v>0.42699999999999999</c:v>
                </c:pt>
                <c:pt idx="2112">
                  <c:v>0.41199999999999998</c:v>
                </c:pt>
                <c:pt idx="2113">
                  <c:v>0.37</c:v>
                </c:pt>
                <c:pt idx="2114">
                  <c:v>0.35</c:v>
                </c:pt>
                <c:pt idx="2115">
                  <c:v>0.29599999999999999</c:v>
                </c:pt>
                <c:pt idx="2116">
                  <c:v>0.312</c:v>
                </c:pt>
                <c:pt idx="2117">
                  <c:v>0.32</c:v>
                </c:pt>
                <c:pt idx="2118">
                  <c:v>0.33100000000000002</c:v>
                </c:pt>
                <c:pt idx="2119">
                  <c:v>0.36599999999999999</c:v>
                </c:pt>
                <c:pt idx="2120">
                  <c:v>0.373</c:v>
                </c:pt>
                <c:pt idx="2121">
                  <c:v>0.34899999999999998</c:v>
                </c:pt>
                <c:pt idx="2122">
                  <c:v>0.30199999999999999</c:v>
                </c:pt>
                <c:pt idx="2123">
                  <c:v>0.29599999999999999</c:v>
                </c:pt>
                <c:pt idx="2124">
                  <c:v>0.30099999999999999</c:v>
                </c:pt>
                <c:pt idx="2125">
                  <c:v>0.27900000000000003</c:v>
                </c:pt>
                <c:pt idx="2126">
                  <c:v>0.23300000000000001</c:v>
                </c:pt>
                <c:pt idx="2127">
                  <c:v>0.186</c:v>
                </c:pt>
                <c:pt idx="2128">
                  <c:v>0.19800000000000001</c:v>
                </c:pt>
                <c:pt idx="2129">
                  <c:v>0.20799999999999999</c:v>
                </c:pt>
                <c:pt idx="2130">
                  <c:v>0.28199999999999997</c:v>
                </c:pt>
                <c:pt idx="2131">
                  <c:v>0.317</c:v>
                </c:pt>
                <c:pt idx="2132">
                  <c:v>0.35599999999999998</c:v>
                </c:pt>
                <c:pt idx="2133">
                  <c:v>0.34200000000000003</c:v>
                </c:pt>
                <c:pt idx="2134">
                  <c:v>0.31900000000000001</c:v>
                </c:pt>
                <c:pt idx="2135">
                  <c:v>0.37</c:v>
                </c:pt>
                <c:pt idx="2136">
                  <c:v>0.42599999999999999</c:v>
                </c:pt>
                <c:pt idx="2137">
                  <c:v>0.48499999999999999</c:v>
                </c:pt>
                <c:pt idx="2138">
                  <c:v>0.47099999999999997</c:v>
                </c:pt>
                <c:pt idx="2139">
                  <c:v>0.44500000000000001</c:v>
                </c:pt>
                <c:pt idx="2140">
                  <c:v>0.41499999999999998</c:v>
                </c:pt>
                <c:pt idx="2141">
                  <c:v>0.44800000000000001</c:v>
                </c:pt>
                <c:pt idx="2142">
                  <c:v>0.435</c:v>
                </c:pt>
                <c:pt idx="2143">
                  <c:v>0.44</c:v>
                </c:pt>
                <c:pt idx="2144">
                  <c:v>0.45900000000000002</c:v>
                </c:pt>
                <c:pt idx="2145">
                  <c:v>0.40799999999999997</c:v>
                </c:pt>
                <c:pt idx="2146">
                  <c:v>0.43099999999999999</c:v>
                </c:pt>
                <c:pt idx="2147">
                  <c:v>0.40300000000000002</c:v>
                </c:pt>
                <c:pt idx="2148">
                  <c:v>0.40200000000000002</c:v>
                </c:pt>
                <c:pt idx="2149">
                  <c:v>0.38800000000000001</c:v>
                </c:pt>
                <c:pt idx="2150">
                  <c:v>0.34399999999999997</c:v>
                </c:pt>
                <c:pt idx="2151">
                  <c:v>0.33300000000000002</c:v>
                </c:pt>
                <c:pt idx="2152">
                  <c:v>0.32800000000000001</c:v>
                </c:pt>
                <c:pt idx="2153">
                  <c:v>0.27700000000000002</c:v>
                </c:pt>
                <c:pt idx="2154">
                  <c:v>0.25700000000000001</c:v>
                </c:pt>
                <c:pt idx="2155">
                  <c:v>0.25800000000000001</c:v>
                </c:pt>
                <c:pt idx="2156">
                  <c:v>0.26300000000000001</c:v>
                </c:pt>
                <c:pt idx="2157">
                  <c:v>0.22800000000000001</c:v>
                </c:pt>
                <c:pt idx="2158">
                  <c:v>0.20699999999999999</c:v>
                </c:pt>
                <c:pt idx="2159">
                  <c:v>0.20399999999999999</c:v>
                </c:pt>
                <c:pt idx="2160">
                  <c:v>0.19800000000000001</c:v>
                </c:pt>
                <c:pt idx="2161">
                  <c:v>0.187</c:v>
                </c:pt>
                <c:pt idx="2162">
                  <c:v>0.187</c:v>
                </c:pt>
                <c:pt idx="2163">
                  <c:v>0.187</c:v>
                </c:pt>
                <c:pt idx="2164">
                  <c:v>0.156</c:v>
                </c:pt>
                <c:pt idx="2165">
                  <c:v>0.20300000000000001</c:v>
                </c:pt>
                <c:pt idx="2166">
                  <c:v>0.24399999999999999</c:v>
                </c:pt>
                <c:pt idx="2167">
                  <c:v>0.253</c:v>
                </c:pt>
                <c:pt idx="2168">
                  <c:v>0.32900000000000001</c:v>
                </c:pt>
                <c:pt idx="2169">
                  <c:v>0.378</c:v>
                </c:pt>
                <c:pt idx="2170">
                  <c:v>0.35199999999999998</c:v>
                </c:pt>
                <c:pt idx="2171">
                  <c:v>0.29599999999999999</c:v>
                </c:pt>
                <c:pt idx="2172">
                  <c:v>0.317</c:v>
                </c:pt>
                <c:pt idx="2173">
                  <c:v>0.317</c:v>
                </c:pt>
                <c:pt idx="2174">
                  <c:v>0.32800000000000001</c:v>
                </c:pt>
                <c:pt idx="2175">
                  <c:v>0.32600000000000001</c:v>
                </c:pt>
                <c:pt idx="2176">
                  <c:v>0.39400000000000002</c:v>
                </c:pt>
                <c:pt idx="2177">
                  <c:v>0.41799999999999998</c:v>
                </c:pt>
                <c:pt idx="2178">
                  <c:v>0.41799999999999998</c:v>
                </c:pt>
                <c:pt idx="2179">
                  <c:v>0.43</c:v>
                </c:pt>
                <c:pt idx="2180">
                  <c:v>0.42199999999999999</c:v>
                </c:pt>
                <c:pt idx="2181">
                  <c:v>0.432</c:v>
                </c:pt>
                <c:pt idx="2182">
                  <c:v>0.39100000000000001</c:v>
                </c:pt>
                <c:pt idx="2183">
                  <c:v>0.42</c:v>
                </c:pt>
                <c:pt idx="2184">
                  <c:v>0.435</c:v>
                </c:pt>
                <c:pt idx="2185">
                  <c:v>0.378</c:v>
                </c:pt>
                <c:pt idx="2186">
                  <c:v>0.34300000000000003</c:v>
                </c:pt>
                <c:pt idx="2187">
                  <c:v>0.36799999999999999</c:v>
                </c:pt>
                <c:pt idx="2188">
                  <c:v>0.39700000000000002</c:v>
                </c:pt>
                <c:pt idx="2189">
                  <c:v>0.41</c:v>
                </c:pt>
                <c:pt idx="2190">
                  <c:v>0.40300000000000002</c:v>
                </c:pt>
                <c:pt idx="2191">
                  <c:v>0.36199999999999999</c:v>
                </c:pt>
                <c:pt idx="2192">
                  <c:v>0.33100000000000002</c:v>
                </c:pt>
                <c:pt idx="2193">
                  <c:v>0.29799999999999999</c:v>
                </c:pt>
                <c:pt idx="2194">
                  <c:v>0.29199999999999998</c:v>
                </c:pt>
                <c:pt idx="2195">
                  <c:v>0.30399999999999999</c:v>
                </c:pt>
                <c:pt idx="2196">
                  <c:v>0.30499999999999999</c:v>
                </c:pt>
                <c:pt idx="2197">
                  <c:v>0.27400000000000002</c:v>
                </c:pt>
                <c:pt idx="2198">
                  <c:v>0.28699999999999998</c:v>
                </c:pt>
                <c:pt idx="2199">
                  <c:v>0.252</c:v>
                </c:pt>
                <c:pt idx="2200">
                  <c:v>0.26900000000000002</c:v>
                </c:pt>
                <c:pt idx="2201">
                  <c:v>0.25600000000000001</c:v>
                </c:pt>
                <c:pt idx="2202">
                  <c:v>0.26400000000000001</c:v>
                </c:pt>
                <c:pt idx="2203">
                  <c:v>0.249</c:v>
                </c:pt>
                <c:pt idx="2204">
                  <c:v>0.26600000000000001</c:v>
                </c:pt>
                <c:pt idx="2205">
                  <c:v>0.22600000000000001</c:v>
                </c:pt>
                <c:pt idx="2206">
                  <c:v>0.28199999999999997</c:v>
                </c:pt>
                <c:pt idx="2207">
                  <c:v>0.27600000000000002</c:v>
                </c:pt>
                <c:pt idx="2208">
                  <c:v>0.28100000000000003</c:v>
                </c:pt>
                <c:pt idx="2209">
                  <c:v>0.26200000000000001</c:v>
                </c:pt>
                <c:pt idx="2210">
                  <c:v>0.26500000000000001</c:v>
                </c:pt>
                <c:pt idx="2211">
                  <c:v>0.252</c:v>
                </c:pt>
                <c:pt idx="2212">
                  <c:v>0.255</c:v>
                </c:pt>
                <c:pt idx="2213">
                  <c:v>0.245</c:v>
                </c:pt>
                <c:pt idx="2214">
                  <c:v>0.37</c:v>
                </c:pt>
                <c:pt idx="2215">
                  <c:v>0.36799999999999999</c:v>
                </c:pt>
                <c:pt idx="2216">
                  <c:v>0.45200000000000001</c:v>
                </c:pt>
                <c:pt idx="2217">
                  <c:v>0.46600000000000003</c:v>
                </c:pt>
                <c:pt idx="2218">
                  <c:v>0.47599999999999998</c:v>
                </c:pt>
                <c:pt idx="2219">
                  <c:v>0.47499999999999998</c:v>
                </c:pt>
                <c:pt idx="2220">
                  <c:v>0.47</c:v>
                </c:pt>
                <c:pt idx="2221">
                  <c:v>0.56200000000000006</c:v>
                </c:pt>
                <c:pt idx="2222">
                  <c:v>0.57299999999999995</c:v>
                </c:pt>
                <c:pt idx="2223">
                  <c:v>0.54</c:v>
                </c:pt>
                <c:pt idx="2224">
                  <c:v>0.55000000000000004</c:v>
                </c:pt>
                <c:pt idx="2225">
                  <c:v>0.57899999999999996</c:v>
                </c:pt>
                <c:pt idx="2226">
                  <c:v>0.60299999999999998</c:v>
                </c:pt>
                <c:pt idx="2227">
                  <c:v>0.59699999999999998</c:v>
                </c:pt>
                <c:pt idx="2228">
                  <c:v>0.58099999999999996</c:v>
                </c:pt>
                <c:pt idx="2229">
                  <c:v>0.55400000000000005</c:v>
                </c:pt>
                <c:pt idx="2230">
                  <c:v>0.54200000000000004</c:v>
                </c:pt>
                <c:pt idx="2231">
                  <c:v>0.53</c:v>
                </c:pt>
                <c:pt idx="2232">
                  <c:v>0.50600000000000001</c:v>
                </c:pt>
                <c:pt idx="2233">
                  <c:v>0.50800000000000001</c:v>
                </c:pt>
                <c:pt idx="2234">
                  <c:v>0.56599999999999995</c:v>
                </c:pt>
                <c:pt idx="2235">
                  <c:v>0.56100000000000005</c:v>
                </c:pt>
                <c:pt idx="2236">
                  <c:v>0.53600000000000003</c:v>
                </c:pt>
                <c:pt idx="2237">
                  <c:v>0.54200000000000004</c:v>
                </c:pt>
                <c:pt idx="2238">
                  <c:v>0.54300000000000004</c:v>
                </c:pt>
                <c:pt idx="2239">
                  <c:v>0.49099999999999999</c:v>
                </c:pt>
                <c:pt idx="2240">
                  <c:v>0.48599999999999999</c:v>
                </c:pt>
                <c:pt idx="2241">
                  <c:v>0.45300000000000001</c:v>
                </c:pt>
                <c:pt idx="2242">
                  <c:v>0.46800000000000003</c:v>
                </c:pt>
                <c:pt idx="2243">
                  <c:v>0.45900000000000002</c:v>
                </c:pt>
                <c:pt idx="2244">
                  <c:v>0.47399999999999998</c:v>
                </c:pt>
                <c:pt idx="2245">
                  <c:v>0.42799999999999999</c:v>
                </c:pt>
                <c:pt idx="2246">
                  <c:v>0.41499999999999998</c:v>
                </c:pt>
                <c:pt idx="2247">
                  <c:v>0.38200000000000001</c:v>
                </c:pt>
                <c:pt idx="2248">
                  <c:v>0.40600000000000003</c:v>
                </c:pt>
                <c:pt idx="2249">
                  <c:v>0.433</c:v>
                </c:pt>
                <c:pt idx="2250">
                  <c:v>0.44500000000000001</c:v>
                </c:pt>
                <c:pt idx="2251">
                  <c:v>0.42599999999999999</c:v>
                </c:pt>
                <c:pt idx="2252">
                  <c:v>0.41399999999999998</c:v>
                </c:pt>
                <c:pt idx="2253">
                  <c:v>0.4</c:v>
                </c:pt>
                <c:pt idx="2254">
                  <c:v>0.4</c:v>
                </c:pt>
                <c:pt idx="2255">
                  <c:v>0.377</c:v>
                </c:pt>
                <c:pt idx="2256">
                  <c:v>0.376</c:v>
                </c:pt>
                <c:pt idx="2257">
                  <c:v>0.38</c:v>
                </c:pt>
                <c:pt idx="2258">
                  <c:v>0.376</c:v>
                </c:pt>
                <c:pt idx="2259">
                  <c:v>0.34200000000000003</c:v>
                </c:pt>
                <c:pt idx="2260">
                  <c:v>0.35899999999999999</c:v>
                </c:pt>
                <c:pt idx="2261">
                  <c:v>0.36099999999999999</c:v>
                </c:pt>
                <c:pt idx="2262">
                  <c:v>0.379</c:v>
                </c:pt>
                <c:pt idx="2263">
                  <c:v>0.36599999999999999</c:v>
                </c:pt>
                <c:pt idx="2264">
                  <c:v>0.33800000000000002</c:v>
                </c:pt>
                <c:pt idx="2265">
                  <c:v>0.34699999999999998</c:v>
                </c:pt>
                <c:pt idx="2266">
                  <c:v>0.307</c:v>
                </c:pt>
                <c:pt idx="2267">
                  <c:v>0.312</c:v>
                </c:pt>
                <c:pt idx="2268">
                  <c:v>0.33600000000000002</c:v>
                </c:pt>
                <c:pt idx="2269">
                  <c:v>0.40100000000000002</c:v>
                </c:pt>
                <c:pt idx="2270">
                  <c:v>0.40100000000000002</c:v>
                </c:pt>
                <c:pt idx="2271">
                  <c:v>0.41299999999999998</c:v>
                </c:pt>
                <c:pt idx="2272">
                  <c:v>0.433</c:v>
                </c:pt>
                <c:pt idx="2273">
                  <c:v>0.45500000000000002</c:v>
                </c:pt>
                <c:pt idx="2274">
                  <c:v>0.45200000000000001</c:v>
                </c:pt>
                <c:pt idx="2275">
                  <c:v>0.443</c:v>
                </c:pt>
                <c:pt idx="2276">
                  <c:v>0.45500000000000002</c:v>
                </c:pt>
                <c:pt idx="2277">
                  <c:v>0.44700000000000001</c:v>
                </c:pt>
                <c:pt idx="2278">
                  <c:v>0.4</c:v>
                </c:pt>
                <c:pt idx="2279">
                  <c:v>0.40799999999999997</c:v>
                </c:pt>
                <c:pt idx="2280">
                  <c:v>0.46800000000000003</c:v>
                </c:pt>
                <c:pt idx="2281">
                  <c:v>0.47899999999999998</c:v>
                </c:pt>
                <c:pt idx="2282">
                  <c:v>0.46400000000000002</c:v>
                </c:pt>
                <c:pt idx="2283">
                  <c:v>0.45100000000000001</c:v>
                </c:pt>
                <c:pt idx="2284">
                  <c:v>0.46300000000000002</c:v>
                </c:pt>
                <c:pt idx="2285">
                  <c:v>0.45300000000000001</c:v>
                </c:pt>
                <c:pt idx="2286">
                  <c:v>0.45600000000000002</c:v>
                </c:pt>
                <c:pt idx="2287">
                  <c:v>0.45900000000000002</c:v>
                </c:pt>
                <c:pt idx="2288">
                  <c:v>0.44400000000000001</c:v>
                </c:pt>
                <c:pt idx="2289">
                  <c:v>0.442</c:v>
                </c:pt>
                <c:pt idx="2290">
                  <c:v>0.46300000000000002</c:v>
                </c:pt>
                <c:pt idx="2291">
                  <c:v>0.44500000000000001</c:v>
                </c:pt>
                <c:pt idx="2292">
                  <c:v>0.40300000000000002</c:v>
                </c:pt>
                <c:pt idx="2293">
                  <c:v>0.372</c:v>
                </c:pt>
                <c:pt idx="2294">
                  <c:v>0.36499999999999999</c:v>
                </c:pt>
                <c:pt idx="2295">
                  <c:v>0.39600000000000002</c:v>
                </c:pt>
                <c:pt idx="2296">
                  <c:v>0.39500000000000002</c:v>
                </c:pt>
                <c:pt idx="2297">
                  <c:v>0.45200000000000001</c:v>
                </c:pt>
                <c:pt idx="2298">
                  <c:v>0.432</c:v>
                </c:pt>
                <c:pt idx="2299">
                  <c:v>0.47599999999999998</c:v>
                </c:pt>
                <c:pt idx="2300">
                  <c:v>0.48199999999999998</c:v>
                </c:pt>
                <c:pt idx="2301">
                  <c:v>0.41499999999999998</c:v>
                </c:pt>
                <c:pt idx="2302">
                  <c:v>0.38300000000000001</c:v>
                </c:pt>
                <c:pt idx="2303">
                  <c:v>0.36699999999999999</c:v>
                </c:pt>
                <c:pt idx="2304">
                  <c:v>0.36299999999999999</c:v>
                </c:pt>
                <c:pt idx="2305">
                  <c:v>0.373</c:v>
                </c:pt>
                <c:pt idx="2306">
                  <c:v>0.372</c:v>
                </c:pt>
                <c:pt idx="2307">
                  <c:v>0.36399999999999999</c:v>
                </c:pt>
                <c:pt idx="2308">
                  <c:v>0.33600000000000002</c:v>
                </c:pt>
                <c:pt idx="2309">
                  <c:v>0.32700000000000001</c:v>
                </c:pt>
                <c:pt idx="2310">
                  <c:v>0.32600000000000001</c:v>
                </c:pt>
                <c:pt idx="2311">
                  <c:v>0.375</c:v>
                </c:pt>
                <c:pt idx="2312">
                  <c:v>0.41</c:v>
                </c:pt>
                <c:pt idx="2313">
                  <c:v>0.41699999999999998</c:v>
                </c:pt>
                <c:pt idx="2314">
                  <c:v>0.39700000000000002</c:v>
                </c:pt>
                <c:pt idx="2315">
                  <c:v>0.376</c:v>
                </c:pt>
                <c:pt idx="2316">
                  <c:v>0.376</c:v>
                </c:pt>
                <c:pt idx="2317">
                  <c:v>0.36099999999999999</c:v>
                </c:pt>
                <c:pt idx="2318">
                  <c:v>0.36299999999999999</c:v>
                </c:pt>
                <c:pt idx="2319">
                  <c:v>0.35099999999999998</c:v>
                </c:pt>
                <c:pt idx="2320">
                  <c:v>0.34899999999999998</c:v>
                </c:pt>
                <c:pt idx="2321">
                  <c:v>0.34699999999999998</c:v>
                </c:pt>
                <c:pt idx="2322">
                  <c:v>0.36</c:v>
                </c:pt>
                <c:pt idx="2323">
                  <c:v>0.34200000000000003</c:v>
                </c:pt>
                <c:pt idx="2324">
                  <c:v>0.33900000000000002</c:v>
                </c:pt>
                <c:pt idx="2325">
                  <c:v>0.38500000000000001</c:v>
                </c:pt>
                <c:pt idx="2326">
                  <c:v>0.36699999999999999</c:v>
                </c:pt>
                <c:pt idx="2327">
                  <c:v>0.30499999999999999</c:v>
                </c:pt>
                <c:pt idx="2328">
                  <c:v>0.34399999999999997</c:v>
                </c:pt>
                <c:pt idx="2329">
                  <c:v>0.32</c:v>
                </c:pt>
                <c:pt idx="2330">
                  <c:v>0.29499999999999998</c:v>
                </c:pt>
                <c:pt idx="2331">
                  <c:v>0.29299999999999998</c:v>
                </c:pt>
                <c:pt idx="2332">
                  <c:v>0.307</c:v>
                </c:pt>
                <c:pt idx="2333">
                  <c:v>0.29299999999999998</c:v>
                </c:pt>
                <c:pt idx="2334">
                  <c:v>0.314</c:v>
                </c:pt>
                <c:pt idx="2335">
                  <c:v>0.314</c:v>
                </c:pt>
                <c:pt idx="2336">
                  <c:v>0.316</c:v>
                </c:pt>
                <c:pt idx="2337">
                  <c:v>0.30099999999999999</c:v>
                </c:pt>
                <c:pt idx="2338">
                  <c:v>0.309</c:v>
                </c:pt>
                <c:pt idx="2339">
                  <c:v>0.379</c:v>
                </c:pt>
                <c:pt idx="2340">
                  <c:v>0.40500000000000003</c:v>
                </c:pt>
                <c:pt idx="2341">
                  <c:v>0.41699999999999998</c:v>
                </c:pt>
                <c:pt idx="2342">
                  <c:v>0.42</c:v>
                </c:pt>
                <c:pt idx="2343">
                  <c:v>0.42</c:v>
                </c:pt>
                <c:pt idx="2344">
                  <c:v>0.42</c:v>
                </c:pt>
                <c:pt idx="2345">
                  <c:v>0.38500000000000001</c:v>
                </c:pt>
                <c:pt idx="2346">
                  <c:v>0.42399999999999999</c:v>
                </c:pt>
                <c:pt idx="2347">
                  <c:v>0.42699999999999999</c:v>
                </c:pt>
                <c:pt idx="2348">
                  <c:v>0.42699999999999999</c:v>
                </c:pt>
                <c:pt idx="2349">
                  <c:v>0.46700000000000003</c:v>
                </c:pt>
                <c:pt idx="2350">
                  <c:v>0.442</c:v>
                </c:pt>
                <c:pt idx="2351">
                  <c:v>0.434</c:v>
                </c:pt>
                <c:pt idx="2352">
                  <c:v>0.439</c:v>
                </c:pt>
                <c:pt idx="2353">
                  <c:v>0.43099999999999999</c:v>
                </c:pt>
                <c:pt idx="2354">
                  <c:v>0.46600000000000003</c:v>
                </c:pt>
                <c:pt idx="2355">
                  <c:v>0.54300000000000004</c:v>
                </c:pt>
                <c:pt idx="2356">
                  <c:v>0.58099999999999996</c:v>
                </c:pt>
                <c:pt idx="2357">
                  <c:v>0.58099999999999996</c:v>
                </c:pt>
                <c:pt idx="2358">
                  <c:v>0.58699999999999997</c:v>
                </c:pt>
                <c:pt idx="2359">
                  <c:v>0.56200000000000006</c:v>
                </c:pt>
                <c:pt idx="2360">
                  <c:v>0.56200000000000006</c:v>
                </c:pt>
                <c:pt idx="2361">
                  <c:v>0.57299999999999995</c:v>
                </c:pt>
                <c:pt idx="2362">
                  <c:v>0.56799999999999995</c:v>
                </c:pt>
                <c:pt idx="2363">
                  <c:v>0.56699999999999995</c:v>
                </c:pt>
                <c:pt idx="2364">
                  <c:v>0.56100000000000005</c:v>
                </c:pt>
                <c:pt idx="2365">
                  <c:v>0.58799999999999997</c:v>
                </c:pt>
                <c:pt idx="2366">
                  <c:v>0.61199999999999999</c:v>
                </c:pt>
                <c:pt idx="2367">
                  <c:v>0.629</c:v>
                </c:pt>
                <c:pt idx="2368">
                  <c:v>0.69399999999999995</c:v>
                </c:pt>
                <c:pt idx="2369">
                  <c:v>0.68300000000000005</c:v>
                </c:pt>
                <c:pt idx="2370">
                  <c:v>0.69699999999999995</c:v>
                </c:pt>
                <c:pt idx="2371">
                  <c:v>0.72099999999999997</c:v>
                </c:pt>
                <c:pt idx="2372">
                  <c:v>0.76700000000000002</c:v>
                </c:pt>
                <c:pt idx="2373">
                  <c:v>0.73599999999999999</c:v>
                </c:pt>
                <c:pt idx="2374">
                  <c:v>0.69199999999999995</c:v>
                </c:pt>
                <c:pt idx="2375">
                  <c:v>0.745</c:v>
                </c:pt>
                <c:pt idx="2376">
                  <c:v>0.76200000000000001</c:v>
                </c:pt>
                <c:pt idx="2377">
                  <c:v>0.745</c:v>
                </c:pt>
                <c:pt idx="2378">
                  <c:v>0.75700000000000001</c:v>
                </c:pt>
                <c:pt idx="2379">
                  <c:v>0.75</c:v>
                </c:pt>
                <c:pt idx="2380">
                  <c:v>0.75700000000000001</c:v>
                </c:pt>
                <c:pt idx="2381">
                  <c:v>0.76400000000000001</c:v>
                </c:pt>
                <c:pt idx="2382">
                  <c:v>0.70599999999999996</c:v>
                </c:pt>
                <c:pt idx="2383">
                  <c:v>0.73499999999999999</c:v>
                </c:pt>
                <c:pt idx="2384">
                  <c:v>0.73499999999999999</c:v>
                </c:pt>
                <c:pt idx="2385">
                  <c:v>0.72099999999999997</c:v>
                </c:pt>
                <c:pt idx="2386">
                  <c:v>0.70599999999999996</c:v>
                </c:pt>
                <c:pt idx="2387">
                  <c:v>0.65300000000000002</c:v>
                </c:pt>
                <c:pt idx="2388">
                  <c:v>0.65200000000000002</c:v>
                </c:pt>
                <c:pt idx="2389">
                  <c:v>0.67900000000000005</c:v>
                </c:pt>
                <c:pt idx="2390">
                  <c:v>0.65600000000000003</c:v>
                </c:pt>
                <c:pt idx="2391">
                  <c:v>0.64400000000000002</c:v>
                </c:pt>
                <c:pt idx="2392">
                  <c:v>0.65100000000000002</c:v>
                </c:pt>
                <c:pt idx="2393">
                  <c:v>0.64300000000000002</c:v>
                </c:pt>
                <c:pt idx="2394">
                  <c:v>0.67500000000000004</c:v>
                </c:pt>
                <c:pt idx="2395">
                  <c:v>0.65500000000000003</c:v>
                </c:pt>
                <c:pt idx="2396">
                  <c:v>0.628</c:v>
                </c:pt>
                <c:pt idx="2397">
                  <c:v>0.64800000000000002</c:v>
                </c:pt>
                <c:pt idx="2398">
                  <c:v>0.63200000000000001</c:v>
                </c:pt>
                <c:pt idx="2399">
                  <c:v>0.61899999999999999</c:v>
                </c:pt>
                <c:pt idx="2400">
                  <c:v>0.59299999999999997</c:v>
                </c:pt>
                <c:pt idx="2401">
                  <c:v>0.57599999999999996</c:v>
                </c:pt>
                <c:pt idx="2402">
                  <c:v>0.57099999999999995</c:v>
                </c:pt>
                <c:pt idx="2403">
                  <c:v>0.56899999999999995</c:v>
                </c:pt>
                <c:pt idx="2404">
                  <c:v>0.58499999999999996</c:v>
                </c:pt>
                <c:pt idx="2405">
                  <c:v>0.59199999999999997</c:v>
                </c:pt>
                <c:pt idx="2406">
                  <c:v>0.52900000000000003</c:v>
                </c:pt>
                <c:pt idx="2407">
                  <c:v>0.52700000000000002</c:v>
                </c:pt>
                <c:pt idx="2408">
                  <c:v>0.52400000000000002</c:v>
                </c:pt>
                <c:pt idx="2409">
                  <c:v>0.504</c:v>
                </c:pt>
                <c:pt idx="2410">
                  <c:v>0.503</c:v>
                </c:pt>
                <c:pt idx="2411">
                  <c:v>0.497</c:v>
                </c:pt>
                <c:pt idx="2412">
                  <c:v>0.497</c:v>
                </c:pt>
                <c:pt idx="2413">
                  <c:v>0.497</c:v>
                </c:pt>
                <c:pt idx="2414">
                  <c:v>0.501</c:v>
                </c:pt>
                <c:pt idx="2415">
                  <c:v>0.5</c:v>
                </c:pt>
                <c:pt idx="2416">
                  <c:v>0.52400000000000002</c:v>
                </c:pt>
                <c:pt idx="2417">
                  <c:v>0.497</c:v>
                </c:pt>
                <c:pt idx="2418">
                  <c:v>0.504</c:v>
                </c:pt>
                <c:pt idx="2419">
                  <c:v>0.51600000000000001</c:v>
                </c:pt>
                <c:pt idx="2420">
                  <c:v>0.499</c:v>
                </c:pt>
                <c:pt idx="2421">
                  <c:v>0.51500000000000001</c:v>
                </c:pt>
                <c:pt idx="2422">
                  <c:v>0.51100000000000001</c:v>
                </c:pt>
                <c:pt idx="2423">
                  <c:v>0.52500000000000002</c:v>
                </c:pt>
                <c:pt idx="2424">
                  <c:v>0.50700000000000001</c:v>
                </c:pt>
                <c:pt idx="2425">
                  <c:v>0.53100000000000003</c:v>
                </c:pt>
                <c:pt idx="2426">
                  <c:v>0.6</c:v>
                </c:pt>
                <c:pt idx="2427">
                  <c:v>0.59</c:v>
                </c:pt>
                <c:pt idx="2428">
                  <c:v>0.63600000000000001</c:v>
                </c:pt>
                <c:pt idx="2429">
                  <c:v>0.63100000000000001</c:v>
                </c:pt>
                <c:pt idx="2430">
                  <c:v>0.63400000000000001</c:v>
                </c:pt>
                <c:pt idx="2431">
                  <c:v>0.59299999999999997</c:v>
                </c:pt>
                <c:pt idx="2432">
                  <c:v>0.57099999999999995</c:v>
                </c:pt>
                <c:pt idx="2433">
                  <c:v>0.55900000000000005</c:v>
                </c:pt>
                <c:pt idx="2434">
                  <c:v>0.55900000000000005</c:v>
                </c:pt>
                <c:pt idx="2435">
                  <c:v>0.58099999999999996</c:v>
                </c:pt>
                <c:pt idx="2436">
                  <c:v>0.53200000000000003</c:v>
                </c:pt>
                <c:pt idx="2437">
                  <c:v>0.54400000000000004</c:v>
                </c:pt>
                <c:pt idx="2438">
                  <c:v>0.53200000000000003</c:v>
                </c:pt>
                <c:pt idx="2439">
                  <c:v>0.56100000000000005</c:v>
                </c:pt>
                <c:pt idx="2440">
                  <c:v>0.55900000000000005</c:v>
                </c:pt>
                <c:pt idx="2441">
                  <c:v>0.55700000000000005</c:v>
                </c:pt>
                <c:pt idx="2442">
                  <c:v>0.55900000000000005</c:v>
                </c:pt>
                <c:pt idx="2443">
                  <c:v>0.61099999999999999</c:v>
                </c:pt>
                <c:pt idx="2444">
                  <c:v>0.64500000000000002</c:v>
                </c:pt>
                <c:pt idx="2445">
                  <c:v>0.60599999999999998</c:v>
                </c:pt>
                <c:pt idx="2446">
                  <c:v>0.64</c:v>
                </c:pt>
                <c:pt idx="2447">
                  <c:v>0.57899999999999996</c:v>
                </c:pt>
                <c:pt idx="2448">
                  <c:v>0.52300000000000002</c:v>
                </c:pt>
                <c:pt idx="2449">
                  <c:v>0.56000000000000005</c:v>
                </c:pt>
                <c:pt idx="2450">
                  <c:v>0.50700000000000001</c:v>
                </c:pt>
                <c:pt idx="2451">
                  <c:v>0.47199999999999998</c:v>
                </c:pt>
                <c:pt idx="2452">
                  <c:v>0.40600000000000003</c:v>
                </c:pt>
                <c:pt idx="2453">
                  <c:v>0.34399999999999997</c:v>
                </c:pt>
                <c:pt idx="2454">
                  <c:v>0.26</c:v>
                </c:pt>
                <c:pt idx="2455">
                  <c:v>0.372</c:v>
                </c:pt>
                <c:pt idx="2456">
                  <c:v>0.34100000000000003</c:v>
                </c:pt>
                <c:pt idx="2457">
                  <c:v>0.38600000000000001</c:v>
                </c:pt>
                <c:pt idx="2458">
                  <c:v>0.41799999999999998</c:v>
                </c:pt>
                <c:pt idx="2459">
                  <c:v>0.36899999999999999</c:v>
                </c:pt>
                <c:pt idx="2460">
                  <c:v>0.46500000000000002</c:v>
                </c:pt>
                <c:pt idx="2461">
                  <c:v>0.48399999999999999</c:v>
                </c:pt>
                <c:pt idx="2462">
                  <c:v>0.44900000000000001</c:v>
                </c:pt>
                <c:pt idx="2463">
                  <c:v>0.49299999999999999</c:v>
                </c:pt>
                <c:pt idx="2464">
                  <c:v>0.49099999999999999</c:v>
                </c:pt>
                <c:pt idx="2465">
                  <c:v>0.48199999999999998</c:v>
                </c:pt>
                <c:pt idx="2466">
                  <c:v>0.42599999999999999</c:v>
                </c:pt>
                <c:pt idx="2467">
                  <c:v>0.40300000000000002</c:v>
                </c:pt>
                <c:pt idx="2468">
                  <c:v>0.39800000000000002</c:v>
                </c:pt>
                <c:pt idx="2469">
                  <c:v>0.373</c:v>
                </c:pt>
                <c:pt idx="2470">
                  <c:v>0.377</c:v>
                </c:pt>
                <c:pt idx="2471">
                  <c:v>0.33500000000000002</c:v>
                </c:pt>
                <c:pt idx="2472">
                  <c:v>0.33700000000000002</c:v>
                </c:pt>
                <c:pt idx="2473">
                  <c:v>0.32700000000000001</c:v>
                </c:pt>
                <c:pt idx="2474">
                  <c:v>0.34</c:v>
                </c:pt>
                <c:pt idx="2475">
                  <c:v>0.32100000000000001</c:v>
                </c:pt>
                <c:pt idx="2476">
                  <c:v>0.31900000000000001</c:v>
                </c:pt>
                <c:pt idx="2477">
                  <c:v>0.30199999999999999</c:v>
                </c:pt>
                <c:pt idx="2478">
                  <c:v>0.30399999999999999</c:v>
                </c:pt>
                <c:pt idx="2479">
                  <c:v>0.29399999999999998</c:v>
                </c:pt>
                <c:pt idx="2480">
                  <c:v>0.30499999999999999</c:v>
                </c:pt>
                <c:pt idx="2481">
                  <c:v>0.29899999999999999</c:v>
                </c:pt>
                <c:pt idx="2482">
                  <c:v>0.29199999999999998</c:v>
                </c:pt>
                <c:pt idx="2483">
                  <c:v>0.3</c:v>
                </c:pt>
                <c:pt idx="2484">
                  <c:v>0.32</c:v>
                </c:pt>
                <c:pt idx="2485">
                  <c:v>0.36699999999999999</c:v>
                </c:pt>
                <c:pt idx="2486">
                  <c:v>0.35699999999999998</c:v>
                </c:pt>
                <c:pt idx="2487">
                  <c:v>0.34</c:v>
                </c:pt>
                <c:pt idx="2488">
                  <c:v>0.36299999999999999</c:v>
                </c:pt>
                <c:pt idx="2489">
                  <c:v>0.34599999999999997</c:v>
                </c:pt>
                <c:pt idx="2490">
                  <c:v>0.34200000000000003</c:v>
                </c:pt>
                <c:pt idx="2491">
                  <c:v>0.33</c:v>
                </c:pt>
                <c:pt idx="2492">
                  <c:v>0.37</c:v>
                </c:pt>
                <c:pt idx="2493">
                  <c:v>0.40600000000000003</c:v>
                </c:pt>
                <c:pt idx="2494">
                  <c:v>0.39700000000000002</c:v>
                </c:pt>
                <c:pt idx="2495">
                  <c:v>0.39600000000000002</c:v>
                </c:pt>
                <c:pt idx="2496">
                  <c:v>0.40400000000000003</c:v>
                </c:pt>
                <c:pt idx="2497">
                  <c:v>0.40300000000000002</c:v>
                </c:pt>
                <c:pt idx="2498">
                  <c:v>0.44600000000000001</c:v>
                </c:pt>
                <c:pt idx="2499">
                  <c:v>0.443</c:v>
                </c:pt>
                <c:pt idx="2500">
                  <c:v>0.47799999999999998</c:v>
                </c:pt>
                <c:pt idx="2501">
                  <c:v>0.46</c:v>
                </c:pt>
                <c:pt idx="2502">
                  <c:v>0.40799999999999997</c:v>
                </c:pt>
                <c:pt idx="2503">
                  <c:v>0.38900000000000001</c:v>
                </c:pt>
                <c:pt idx="2504">
                  <c:v>0.40899999999999997</c:v>
                </c:pt>
                <c:pt idx="2505">
                  <c:v>0.39800000000000002</c:v>
                </c:pt>
                <c:pt idx="2506">
                  <c:v>0.375</c:v>
                </c:pt>
                <c:pt idx="2507">
                  <c:v>0.317</c:v>
                </c:pt>
                <c:pt idx="2508">
                  <c:v>0.311</c:v>
                </c:pt>
                <c:pt idx="2509">
                  <c:v>0.32700000000000001</c:v>
                </c:pt>
                <c:pt idx="2510">
                  <c:v>0.30399999999999999</c:v>
                </c:pt>
                <c:pt idx="2511">
                  <c:v>0.32</c:v>
                </c:pt>
                <c:pt idx="2512">
                  <c:v>0.30499999999999999</c:v>
                </c:pt>
                <c:pt idx="2513">
                  <c:v>0.30199999999999999</c:v>
                </c:pt>
                <c:pt idx="2514">
                  <c:v>0.33100000000000002</c:v>
                </c:pt>
                <c:pt idx="2515">
                  <c:v>0.34399999999999997</c:v>
                </c:pt>
                <c:pt idx="2516">
                  <c:v>0.33900000000000002</c:v>
                </c:pt>
                <c:pt idx="2517">
                  <c:v>0.34499999999999997</c:v>
                </c:pt>
                <c:pt idx="2518">
                  <c:v>0.376</c:v>
                </c:pt>
                <c:pt idx="2519">
                  <c:v>0.38</c:v>
                </c:pt>
                <c:pt idx="2520">
                  <c:v>0.40400000000000003</c:v>
                </c:pt>
                <c:pt idx="2521">
                  <c:v>0.34599999999999997</c:v>
                </c:pt>
                <c:pt idx="2522">
                  <c:v>0.32600000000000001</c:v>
                </c:pt>
                <c:pt idx="2523">
                  <c:v>0.33300000000000002</c:v>
                </c:pt>
                <c:pt idx="2524">
                  <c:v>0.35699999999999998</c:v>
                </c:pt>
                <c:pt idx="2525">
                  <c:v>0.38</c:v>
                </c:pt>
                <c:pt idx="2526">
                  <c:v>0.35499999999999998</c:v>
                </c:pt>
                <c:pt idx="2527">
                  <c:v>0.38700000000000001</c:v>
                </c:pt>
                <c:pt idx="2528">
                  <c:v>0.40100000000000002</c:v>
                </c:pt>
                <c:pt idx="2529">
                  <c:v>0.43</c:v>
                </c:pt>
                <c:pt idx="2530">
                  <c:v>0.41099999999999998</c:v>
                </c:pt>
                <c:pt idx="2531">
                  <c:v>0.42299999999999999</c:v>
                </c:pt>
                <c:pt idx="2532">
                  <c:v>0.45</c:v>
                </c:pt>
                <c:pt idx="2533">
                  <c:v>0.45800000000000002</c:v>
                </c:pt>
                <c:pt idx="2534">
                  <c:v>0.48</c:v>
                </c:pt>
                <c:pt idx="2535">
                  <c:v>0.48699999999999999</c:v>
                </c:pt>
                <c:pt idx="2536">
                  <c:v>0.47099999999999997</c:v>
                </c:pt>
                <c:pt idx="2537">
                  <c:v>0.46200000000000002</c:v>
                </c:pt>
                <c:pt idx="2538">
                  <c:v>0.51</c:v>
                </c:pt>
                <c:pt idx="2539">
                  <c:v>0.54300000000000004</c:v>
                </c:pt>
                <c:pt idx="2540">
                  <c:v>0.52600000000000002</c:v>
                </c:pt>
                <c:pt idx="2541">
                  <c:v>0.52900000000000003</c:v>
                </c:pt>
                <c:pt idx="2542">
                  <c:v>0.47</c:v>
                </c:pt>
                <c:pt idx="2543">
                  <c:v>0.47099999999999997</c:v>
                </c:pt>
                <c:pt idx="2544">
                  <c:v>0.42199999999999999</c:v>
                </c:pt>
                <c:pt idx="2545">
                  <c:v>0.47499999999999998</c:v>
                </c:pt>
                <c:pt idx="2546">
                  <c:v>0.53100000000000003</c:v>
                </c:pt>
                <c:pt idx="2547">
                  <c:v>0.57299999999999995</c:v>
                </c:pt>
                <c:pt idx="2548">
                  <c:v>0.52900000000000003</c:v>
                </c:pt>
                <c:pt idx="2549">
                  <c:v>0.54900000000000004</c:v>
                </c:pt>
                <c:pt idx="2550">
                  <c:v>0.55200000000000005</c:v>
                </c:pt>
                <c:pt idx="2551">
                  <c:v>0.51800000000000002</c:v>
                </c:pt>
                <c:pt idx="2552">
                  <c:v>0.498</c:v>
                </c:pt>
                <c:pt idx="2553">
                  <c:v>0.503</c:v>
                </c:pt>
                <c:pt idx="2554">
                  <c:v>0.49099999999999999</c:v>
                </c:pt>
                <c:pt idx="2555">
                  <c:v>0.46100000000000002</c:v>
                </c:pt>
                <c:pt idx="2556">
                  <c:v>0.41599999999999998</c:v>
                </c:pt>
                <c:pt idx="2557">
                  <c:v>0.46</c:v>
                </c:pt>
                <c:pt idx="2558">
                  <c:v>0.44800000000000001</c:v>
                </c:pt>
                <c:pt idx="2559">
                  <c:v>0.40899999999999997</c:v>
                </c:pt>
                <c:pt idx="2560">
                  <c:v>0.39600000000000002</c:v>
                </c:pt>
                <c:pt idx="2561">
                  <c:v>0.39800000000000002</c:v>
                </c:pt>
                <c:pt idx="2562">
                  <c:v>0.35199999999999998</c:v>
                </c:pt>
                <c:pt idx="2563">
                  <c:v>0.377</c:v>
                </c:pt>
                <c:pt idx="2564">
                  <c:v>0.36899999999999999</c:v>
                </c:pt>
                <c:pt idx="2565">
                  <c:v>0.38500000000000001</c:v>
                </c:pt>
                <c:pt idx="2566">
                  <c:v>0.39900000000000002</c:v>
                </c:pt>
                <c:pt idx="2567">
                  <c:v>0.42799999999999999</c:v>
                </c:pt>
                <c:pt idx="2568">
                  <c:v>0.42599999999999999</c:v>
                </c:pt>
                <c:pt idx="2569">
                  <c:v>0.434</c:v>
                </c:pt>
                <c:pt idx="2570">
                  <c:v>0.44700000000000001</c:v>
                </c:pt>
                <c:pt idx="2571">
                  <c:v>0.45700000000000002</c:v>
                </c:pt>
                <c:pt idx="2572">
                  <c:v>0.40699999999999997</c:v>
                </c:pt>
                <c:pt idx="2573">
                  <c:v>0.39800000000000002</c:v>
                </c:pt>
                <c:pt idx="2574">
                  <c:v>0.40899999999999997</c:v>
                </c:pt>
                <c:pt idx="2575">
                  <c:v>0.39800000000000002</c:v>
                </c:pt>
                <c:pt idx="2576">
                  <c:v>0.36</c:v>
                </c:pt>
                <c:pt idx="2577">
                  <c:v>0.36699999999999999</c:v>
                </c:pt>
                <c:pt idx="2578">
                  <c:v>0.373</c:v>
                </c:pt>
                <c:pt idx="2579">
                  <c:v>0.35</c:v>
                </c:pt>
                <c:pt idx="2580">
                  <c:v>0.376</c:v>
                </c:pt>
                <c:pt idx="2581">
                  <c:v>0.37</c:v>
                </c:pt>
                <c:pt idx="2582">
                  <c:v>0.34</c:v>
                </c:pt>
                <c:pt idx="2583">
                  <c:v>0.36099999999999999</c:v>
                </c:pt>
                <c:pt idx="2584">
                  <c:v>0.35</c:v>
                </c:pt>
                <c:pt idx="2585">
                  <c:v>0.34899999999999998</c:v>
                </c:pt>
                <c:pt idx="2586">
                  <c:v>0.32100000000000001</c:v>
                </c:pt>
                <c:pt idx="2587">
                  <c:v>0.313</c:v>
                </c:pt>
                <c:pt idx="2588">
                  <c:v>0.30599999999999999</c:v>
                </c:pt>
                <c:pt idx="2589">
                  <c:v>0.26300000000000001</c:v>
                </c:pt>
                <c:pt idx="2590">
                  <c:v>0.27700000000000002</c:v>
                </c:pt>
                <c:pt idx="2591">
                  <c:v>0.23599999999999999</c:v>
                </c:pt>
                <c:pt idx="2592">
                  <c:v>0.249</c:v>
                </c:pt>
                <c:pt idx="2593">
                  <c:v>0.246</c:v>
                </c:pt>
                <c:pt idx="2594">
                  <c:v>0.23200000000000001</c:v>
                </c:pt>
                <c:pt idx="2595">
                  <c:v>0.27900000000000003</c:v>
                </c:pt>
                <c:pt idx="2596">
                  <c:v>0.28499999999999998</c:v>
                </c:pt>
                <c:pt idx="2597">
                  <c:v>0.252</c:v>
                </c:pt>
                <c:pt idx="2598">
                  <c:v>0.25600000000000001</c:v>
                </c:pt>
                <c:pt idx="2599">
                  <c:v>0.24399999999999999</c:v>
                </c:pt>
                <c:pt idx="2600">
                  <c:v>0.23899999999999999</c:v>
                </c:pt>
                <c:pt idx="2601">
                  <c:v>0.22800000000000001</c:v>
                </c:pt>
                <c:pt idx="2602">
                  <c:v>0.25</c:v>
                </c:pt>
                <c:pt idx="2603">
                  <c:v>0.25</c:v>
                </c:pt>
                <c:pt idx="2604">
                  <c:v>0.25</c:v>
                </c:pt>
                <c:pt idx="2605">
                  <c:v>0.25</c:v>
                </c:pt>
                <c:pt idx="2606">
                  <c:v>0.23100000000000001</c:v>
                </c:pt>
                <c:pt idx="2607">
                  <c:v>0.24199999999999999</c:v>
                </c:pt>
                <c:pt idx="2608">
                  <c:v>0.24199999999999999</c:v>
                </c:pt>
                <c:pt idx="2609">
                  <c:v>0.24199999999999999</c:v>
                </c:pt>
                <c:pt idx="2610">
                  <c:v>0.16500000000000001</c:v>
                </c:pt>
                <c:pt idx="2611">
                  <c:v>0.153</c:v>
                </c:pt>
                <c:pt idx="2612">
                  <c:v>0.20799999999999999</c:v>
                </c:pt>
                <c:pt idx="2613">
                  <c:v>0.221</c:v>
                </c:pt>
                <c:pt idx="2614">
                  <c:v>0.22600000000000001</c:v>
                </c:pt>
                <c:pt idx="2615">
                  <c:v>0.27900000000000003</c:v>
                </c:pt>
                <c:pt idx="2616">
                  <c:v>0.255</c:v>
                </c:pt>
                <c:pt idx="2617">
                  <c:v>0.23899999999999999</c:v>
                </c:pt>
                <c:pt idx="2618">
                  <c:v>0.23100000000000001</c:v>
                </c:pt>
                <c:pt idx="2619">
                  <c:v>0.20599999999999999</c:v>
                </c:pt>
                <c:pt idx="2620">
                  <c:v>0.224</c:v>
                </c:pt>
                <c:pt idx="2621">
                  <c:v>0.24299999999999999</c:v>
                </c:pt>
                <c:pt idx="2622">
                  <c:v>0.26200000000000001</c:v>
                </c:pt>
                <c:pt idx="2623">
                  <c:v>0.255</c:v>
                </c:pt>
                <c:pt idx="2624">
                  <c:v>0.23599999999999999</c:v>
                </c:pt>
                <c:pt idx="2625">
                  <c:v>0.22500000000000001</c:v>
                </c:pt>
                <c:pt idx="2626">
                  <c:v>0.18</c:v>
                </c:pt>
                <c:pt idx="2627">
                  <c:v>0.193</c:v>
                </c:pt>
                <c:pt idx="2628">
                  <c:v>0.20499999999999999</c:v>
                </c:pt>
                <c:pt idx="2629">
                  <c:v>0.2</c:v>
                </c:pt>
                <c:pt idx="2630">
                  <c:v>0.188</c:v>
                </c:pt>
                <c:pt idx="2631">
                  <c:v>0.14899999999999999</c:v>
                </c:pt>
                <c:pt idx="2632">
                  <c:v>0.16600000000000001</c:v>
                </c:pt>
                <c:pt idx="2633">
                  <c:v>0.17699999999999999</c:v>
                </c:pt>
                <c:pt idx="2634">
                  <c:v>0.17</c:v>
                </c:pt>
                <c:pt idx="2635">
                  <c:v>0.16200000000000001</c:v>
                </c:pt>
                <c:pt idx="2636">
                  <c:v>0.115</c:v>
                </c:pt>
                <c:pt idx="2637">
                  <c:v>8.6999999999999994E-2</c:v>
                </c:pt>
                <c:pt idx="2638">
                  <c:v>0.12</c:v>
                </c:pt>
                <c:pt idx="2639">
                  <c:v>0.13200000000000001</c:v>
                </c:pt>
                <c:pt idx="2640">
                  <c:v>0.123</c:v>
                </c:pt>
                <c:pt idx="2641">
                  <c:v>0.10299999999999999</c:v>
                </c:pt>
                <c:pt idx="2642">
                  <c:v>0.10100000000000001</c:v>
                </c:pt>
                <c:pt idx="2643">
                  <c:v>0.11</c:v>
                </c:pt>
                <c:pt idx="2644">
                  <c:v>0.105</c:v>
                </c:pt>
                <c:pt idx="2645">
                  <c:v>0.1</c:v>
                </c:pt>
                <c:pt idx="2646">
                  <c:v>0.127</c:v>
                </c:pt>
                <c:pt idx="2647">
                  <c:v>9.6000000000000002E-2</c:v>
                </c:pt>
                <c:pt idx="2648">
                  <c:v>0.108</c:v>
                </c:pt>
                <c:pt idx="2649">
                  <c:v>0.11799999999999999</c:v>
                </c:pt>
                <c:pt idx="2650">
                  <c:v>0.14799999999999999</c:v>
                </c:pt>
                <c:pt idx="2651">
                  <c:v>0.183</c:v>
                </c:pt>
                <c:pt idx="2652">
                  <c:v>0.183</c:v>
                </c:pt>
                <c:pt idx="2653">
                  <c:v>0.158</c:v>
                </c:pt>
                <c:pt idx="2654">
                  <c:v>0.16800000000000001</c:v>
                </c:pt>
                <c:pt idx="2655">
                  <c:v>0.128</c:v>
                </c:pt>
                <c:pt idx="2656">
                  <c:v>6.7000000000000004E-2</c:v>
                </c:pt>
                <c:pt idx="2657">
                  <c:v>6.9000000000000006E-2</c:v>
                </c:pt>
                <c:pt idx="2658">
                  <c:v>6.9000000000000006E-2</c:v>
                </c:pt>
                <c:pt idx="2659">
                  <c:v>5.5E-2</c:v>
                </c:pt>
                <c:pt idx="2660">
                  <c:v>6.5000000000000002E-2</c:v>
                </c:pt>
                <c:pt idx="2661">
                  <c:v>8.5999999999999993E-2</c:v>
                </c:pt>
                <c:pt idx="2662">
                  <c:v>8.4000000000000005E-2</c:v>
                </c:pt>
                <c:pt idx="2663">
                  <c:v>8.3000000000000004E-2</c:v>
                </c:pt>
                <c:pt idx="2664">
                  <c:v>9.7000000000000003E-2</c:v>
                </c:pt>
                <c:pt idx="2665">
                  <c:v>8.4000000000000005E-2</c:v>
                </c:pt>
                <c:pt idx="2666">
                  <c:v>4.1000000000000002E-2</c:v>
                </c:pt>
                <c:pt idx="2667">
                  <c:v>-1.4999999999999999E-2</c:v>
                </c:pt>
                <c:pt idx="2668">
                  <c:v>-2.8000000000000001E-2</c:v>
                </c:pt>
                <c:pt idx="2669">
                  <c:v>-1.4999999999999999E-2</c:v>
                </c:pt>
                <c:pt idx="2670">
                  <c:v>-8.1000000000000003E-2</c:v>
                </c:pt>
                <c:pt idx="2671">
                  <c:v>-6.9000000000000006E-2</c:v>
                </c:pt>
                <c:pt idx="2672">
                  <c:v>-7.0000000000000007E-2</c:v>
                </c:pt>
                <c:pt idx="2673">
                  <c:v>-2.5999999999999999E-2</c:v>
                </c:pt>
                <c:pt idx="2674">
                  <c:v>-4.9000000000000002E-2</c:v>
                </c:pt>
                <c:pt idx="2675">
                  <c:v>8.0000000000000002E-3</c:v>
                </c:pt>
                <c:pt idx="2676">
                  <c:v>-6.0000000000000001E-3</c:v>
                </c:pt>
                <c:pt idx="2677">
                  <c:v>7.0000000000000001E-3</c:v>
                </c:pt>
                <c:pt idx="2678">
                  <c:v>7.0000000000000001E-3</c:v>
                </c:pt>
                <c:pt idx="2679">
                  <c:v>-0.01</c:v>
                </c:pt>
                <c:pt idx="2680">
                  <c:v>-2.5999999999999999E-2</c:v>
                </c:pt>
                <c:pt idx="2681">
                  <c:v>-8.9999999999999993E-3</c:v>
                </c:pt>
                <c:pt idx="2682">
                  <c:v>5.5E-2</c:v>
                </c:pt>
                <c:pt idx="2683">
                  <c:v>5.6000000000000001E-2</c:v>
                </c:pt>
                <c:pt idx="2684">
                  <c:v>6.6000000000000003E-2</c:v>
                </c:pt>
                <c:pt idx="2685">
                  <c:v>0.08</c:v>
                </c:pt>
                <c:pt idx="2686">
                  <c:v>2.5000000000000001E-2</c:v>
                </c:pt>
                <c:pt idx="2687">
                  <c:v>2.5000000000000001E-2</c:v>
                </c:pt>
                <c:pt idx="2688">
                  <c:v>2.5000000000000001E-2</c:v>
                </c:pt>
                <c:pt idx="2689">
                  <c:v>4.1000000000000002E-2</c:v>
                </c:pt>
                <c:pt idx="2690">
                  <c:v>-1.2E-2</c:v>
                </c:pt>
                <c:pt idx="2691">
                  <c:v>-8.9999999999999993E-3</c:v>
                </c:pt>
                <c:pt idx="2692">
                  <c:v>-2.1999999999999999E-2</c:v>
                </c:pt>
                <c:pt idx="2693">
                  <c:v>3.0000000000000001E-3</c:v>
                </c:pt>
                <c:pt idx="2694">
                  <c:v>1.2999999999999999E-2</c:v>
                </c:pt>
                <c:pt idx="2695">
                  <c:v>1.2999999999999999E-2</c:v>
                </c:pt>
                <c:pt idx="2696">
                  <c:v>0.03</c:v>
                </c:pt>
                <c:pt idx="2697">
                  <c:v>2.5000000000000001E-2</c:v>
                </c:pt>
                <c:pt idx="2698">
                  <c:v>6.0000000000000001E-3</c:v>
                </c:pt>
                <c:pt idx="2699">
                  <c:v>-3.7999999999999999E-2</c:v>
                </c:pt>
                <c:pt idx="2700">
                  <c:v>-4.3999999999999997E-2</c:v>
                </c:pt>
                <c:pt idx="2701">
                  <c:v>-4.7E-2</c:v>
                </c:pt>
                <c:pt idx="2702">
                  <c:v>-4.4999999999999998E-2</c:v>
                </c:pt>
                <c:pt idx="2703">
                  <c:v>-7.0000000000000007E-2</c:v>
                </c:pt>
                <c:pt idx="2704">
                  <c:v>-7.0000000000000007E-2</c:v>
                </c:pt>
                <c:pt idx="2705">
                  <c:v>-9.8000000000000004E-2</c:v>
                </c:pt>
                <c:pt idx="2706">
                  <c:v>-9.5000000000000001E-2</c:v>
                </c:pt>
                <c:pt idx="2707">
                  <c:v>-0.104</c:v>
                </c:pt>
                <c:pt idx="2708">
                  <c:v>-8.6999999999999994E-2</c:v>
                </c:pt>
                <c:pt idx="2709">
                  <c:v>-6.3E-2</c:v>
                </c:pt>
                <c:pt idx="2710">
                  <c:v>-8.5999999999999993E-2</c:v>
                </c:pt>
                <c:pt idx="2711">
                  <c:v>-0.12</c:v>
                </c:pt>
                <c:pt idx="2712">
                  <c:v>-0.11700000000000001</c:v>
                </c:pt>
                <c:pt idx="2713">
                  <c:v>-0.14399999999999999</c:v>
                </c:pt>
                <c:pt idx="2714">
                  <c:v>-0.161</c:v>
                </c:pt>
                <c:pt idx="2715">
                  <c:v>-0.17899999999999999</c:v>
                </c:pt>
                <c:pt idx="2716">
                  <c:v>-0.17499999999999999</c:v>
                </c:pt>
                <c:pt idx="2717">
                  <c:v>-0.20200000000000001</c:v>
                </c:pt>
                <c:pt idx="2718">
                  <c:v>-0.20100000000000001</c:v>
                </c:pt>
                <c:pt idx="2719">
                  <c:v>-0.20599999999999999</c:v>
                </c:pt>
                <c:pt idx="2720">
                  <c:v>-0.22600000000000001</c:v>
                </c:pt>
                <c:pt idx="2721">
                  <c:v>-0.23899999999999999</c:v>
                </c:pt>
                <c:pt idx="2722">
                  <c:v>-0.25700000000000001</c:v>
                </c:pt>
                <c:pt idx="2723">
                  <c:v>-0.219</c:v>
                </c:pt>
                <c:pt idx="2724">
                  <c:v>-0.23200000000000001</c:v>
                </c:pt>
                <c:pt idx="2725">
                  <c:v>-0.23599999999999999</c:v>
                </c:pt>
                <c:pt idx="2726">
                  <c:v>-0.24099999999999999</c:v>
                </c:pt>
                <c:pt idx="2727">
                  <c:v>-0.255</c:v>
                </c:pt>
                <c:pt idx="2728">
                  <c:v>-0.24399999999999999</c:v>
                </c:pt>
                <c:pt idx="2729">
                  <c:v>-0.32</c:v>
                </c:pt>
                <c:pt idx="2730">
                  <c:v>-0.28799999999999998</c:v>
                </c:pt>
                <c:pt idx="2731">
                  <c:v>-0.318</c:v>
                </c:pt>
                <c:pt idx="2732">
                  <c:v>-0.28499999999999998</c:v>
                </c:pt>
                <c:pt idx="2733">
                  <c:v>-0.307</c:v>
                </c:pt>
                <c:pt idx="2734">
                  <c:v>-0.33100000000000002</c:v>
                </c:pt>
                <c:pt idx="2735">
                  <c:v>-0.30299999999999999</c:v>
                </c:pt>
                <c:pt idx="2736">
                  <c:v>-0.32</c:v>
                </c:pt>
                <c:pt idx="2737">
                  <c:v>-0.32700000000000001</c:v>
                </c:pt>
                <c:pt idx="2738">
                  <c:v>-0.35699999999999998</c:v>
                </c:pt>
                <c:pt idx="2739">
                  <c:v>-0.36699999999999999</c:v>
                </c:pt>
                <c:pt idx="2740">
                  <c:v>-0.38500000000000001</c:v>
                </c:pt>
                <c:pt idx="2741">
                  <c:v>-0.39900000000000002</c:v>
                </c:pt>
                <c:pt idx="2742">
                  <c:v>-0.36299999999999999</c:v>
                </c:pt>
                <c:pt idx="2743">
                  <c:v>-0.36599999999999999</c:v>
                </c:pt>
                <c:pt idx="2744">
                  <c:v>-0.35399999999999998</c:v>
                </c:pt>
                <c:pt idx="2745">
                  <c:v>-0.307</c:v>
                </c:pt>
                <c:pt idx="2746">
                  <c:v>-0.22500000000000001</c:v>
                </c:pt>
                <c:pt idx="2747">
                  <c:v>-0.21</c:v>
                </c:pt>
                <c:pt idx="2748">
                  <c:v>-0.251</c:v>
                </c:pt>
                <c:pt idx="2749">
                  <c:v>-0.24399999999999999</c:v>
                </c:pt>
                <c:pt idx="2750">
                  <c:v>-0.28999999999999998</c:v>
                </c:pt>
                <c:pt idx="2751">
                  <c:v>-0.31</c:v>
                </c:pt>
                <c:pt idx="2752">
                  <c:v>-0.32400000000000001</c:v>
                </c:pt>
                <c:pt idx="2753">
                  <c:v>-0.34599999999999997</c:v>
                </c:pt>
                <c:pt idx="2754">
                  <c:v>-0.35499999999999998</c:v>
                </c:pt>
                <c:pt idx="2755">
                  <c:v>-0.378</c:v>
                </c:pt>
                <c:pt idx="2756">
                  <c:v>-0.36299999999999999</c:v>
                </c:pt>
                <c:pt idx="2757">
                  <c:v>-0.376</c:v>
                </c:pt>
                <c:pt idx="2758">
                  <c:v>-0.39100000000000001</c:v>
                </c:pt>
                <c:pt idx="2759">
                  <c:v>-0.39900000000000002</c:v>
                </c:pt>
                <c:pt idx="2760">
                  <c:v>-0.44</c:v>
                </c:pt>
                <c:pt idx="2761">
                  <c:v>-0.45</c:v>
                </c:pt>
                <c:pt idx="2762">
                  <c:v>-0.495</c:v>
                </c:pt>
                <c:pt idx="2763">
                  <c:v>-0.51600000000000001</c:v>
                </c:pt>
                <c:pt idx="2764">
                  <c:v>-0.53600000000000003</c:v>
                </c:pt>
                <c:pt idx="2765">
                  <c:v>-0.58099999999999996</c:v>
                </c:pt>
                <c:pt idx="2766">
                  <c:v>-0.56000000000000005</c:v>
                </c:pt>
                <c:pt idx="2767">
                  <c:v>-0.57599999999999996</c:v>
                </c:pt>
                <c:pt idx="2768">
                  <c:v>-0.59199999999999997</c:v>
                </c:pt>
                <c:pt idx="2769">
                  <c:v>-0.60899999999999999</c:v>
                </c:pt>
                <c:pt idx="2770">
                  <c:v>-0.65</c:v>
                </c:pt>
                <c:pt idx="2771">
                  <c:v>-0.71299999999999997</c:v>
                </c:pt>
                <c:pt idx="2772">
                  <c:v>-0.68500000000000005</c:v>
                </c:pt>
                <c:pt idx="2773">
                  <c:v>-0.64800000000000002</c:v>
                </c:pt>
                <c:pt idx="2774">
                  <c:v>-0.69</c:v>
                </c:pt>
                <c:pt idx="2775">
                  <c:v>-0.67</c:v>
                </c:pt>
                <c:pt idx="2776">
                  <c:v>-0.64400000000000002</c:v>
                </c:pt>
                <c:pt idx="2777">
                  <c:v>-0.67500000000000004</c:v>
                </c:pt>
                <c:pt idx="2778">
                  <c:v>-0.66600000000000004</c:v>
                </c:pt>
                <c:pt idx="2779">
                  <c:v>-0.69299999999999995</c:v>
                </c:pt>
                <c:pt idx="2780">
                  <c:v>-0.71399999999999997</c:v>
                </c:pt>
                <c:pt idx="2781">
                  <c:v>-0.69199999999999995</c:v>
                </c:pt>
                <c:pt idx="2782">
                  <c:v>-0.7</c:v>
                </c:pt>
                <c:pt idx="2783">
                  <c:v>-0.70199999999999996</c:v>
                </c:pt>
                <c:pt idx="2784">
                  <c:v>-0.70599999999999996</c:v>
                </c:pt>
                <c:pt idx="2785">
                  <c:v>-0.67400000000000004</c:v>
                </c:pt>
                <c:pt idx="2786">
                  <c:v>-0.59399999999999997</c:v>
                </c:pt>
                <c:pt idx="2787">
                  <c:v>-0.63800000000000001</c:v>
                </c:pt>
                <c:pt idx="2788">
                  <c:v>-0.58499999999999996</c:v>
                </c:pt>
                <c:pt idx="2789">
                  <c:v>-0.54700000000000004</c:v>
                </c:pt>
                <c:pt idx="2790">
                  <c:v>-0.56399999999999995</c:v>
                </c:pt>
                <c:pt idx="2791">
                  <c:v>-0.51600000000000001</c:v>
                </c:pt>
                <c:pt idx="2792">
                  <c:v>-0.44900000000000001</c:v>
                </c:pt>
                <c:pt idx="2793">
                  <c:v>-0.48</c:v>
                </c:pt>
                <c:pt idx="2794">
                  <c:v>-0.47399999999999998</c:v>
                </c:pt>
                <c:pt idx="2795">
                  <c:v>-0.51</c:v>
                </c:pt>
                <c:pt idx="2796">
                  <c:v>-0.50700000000000001</c:v>
                </c:pt>
                <c:pt idx="2797">
                  <c:v>-0.52100000000000002</c:v>
                </c:pt>
                <c:pt idx="2798">
                  <c:v>-0.58099999999999996</c:v>
                </c:pt>
                <c:pt idx="2799">
                  <c:v>-0.6</c:v>
                </c:pt>
                <c:pt idx="2800">
                  <c:v>-0.57499999999999996</c:v>
                </c:pt>
                <c:pt idx="2801">
                  <c:v>-0.58199999999999996</c:v>
                </c:pt>
                <c:pt idx="2802">
                  <c:v>-0.57299999999999995</c:v>
                </c:pt>
                <c:pt idx="2803">
                  <c:v>-0.57099999999999995</c:v>
                </c:pt>
                <c:pt idx="2804">
                  <c:v>-0.56399999999999995</c:v>
                </c:pt>
                <c:pt idx="2805">
                  <c:v>-0.54600000000000004</c:v>
                </c:pt>
                <c:pt idx="2806">
                  <c:v>-0.59</c:v>
                </c:pt>
                <c:pt idx="2807">
                  <c:v>-0.58599999999999997</c:v>
                </c:pt>
              </c:numCache>
            </c:numRef>
          </c:val>
          <c:smooth val="0"/>
          <c:extLst xmlns:c16r2="http://schemas.microsoft.com/office/drawing/2015/06/chart">
            <c:ext xmlns:c16="http://schemas.microsoft.com/office/drawing/2014/chart" uri="{C3380CC4-5D6E-409C-BE32-E72D297353CC}">
              <c16:uniqueId val="{00000000-D22E-49E8-9CCA-5EEB6DAA5B44}"/>
            </c:ext>
          </c:extLst>
        </c:ser>
        <c:ser>
          <c:idx val="1"/>
          <c:order val="1"/>
          <c:tx>
            <c:strRef>
              <c:f>'תשואת אג"ח 10 שנים'!$N$2</c:f>
              <c:strCache>
                <c:ptCount val="1"/>
                <c:pt idx="0">
                  <c:v>Italy</c:v>
                </c:pt>
              </c:strCache>
            </c:strRef>
          </c:tx>
          <c:spPr>
            <a:ln w="28575" cap="rnd">
              <a:solidFill>
                <a:schemeClr val="accent2"/>
              </a:solidFill>
              <a:round/>
            </a:ln>
            <a:effectLst/>
          </c:spPr>
          <c:marker>
            <c:symbol val="none"/>
          </c:marker>
          <c:cat>
            <c:numRef>
              <c:f>'תשואת אג"ח 10 שנים'!$A$3:$A$2810</c:f>
              <c:numCache>
                <c:formatCode>m/d/yyyy</c:formatCode>
                <c:ptCount val="2808"/>
                <c:pt idx="0">
                  <c:v>39813</c:v>
                </c:pt>
                <c:pt idx="1">
                  <c:v>39814</c:v>
                </c:pt>
                <c:pt idx="2">
                  <c:v>39815</c:v>
                </c:pt>
                <c:pt idx="3">
                  <c:v>39818</c:v>
                </c:pt>
                <c:pt idx="4">
                  <c:v>39819</c:v>
                </c:pt>
                <c:pt idx="5">
                  <c:v>39820</c:v>
                </c:pt>
                <c:pt idx="6">
                  <c:v>39821</c:v>
                </c:pt>
                <c:pt idx="7">
                  <c:v>39822</c:v>
                </c:pt>
                <c:pt idx="8">
                  <c:v>39825</c:v>
                </c:pt>
                <c:pt idx="9">
                  <c:v>39826</c:v>
                </c:pt>
                <c:pt idx="10">
                  <c:v>39827</c:v>
                </c:pt>
                <c:pt idx="11">
                  <c:v>39828</c:v>
                </c:pt>
                <c:pt idx="12">
                  <c:v>39829</c:v>
                </c:pt>
                <c:pt idx="13">
                  <c:v>39832</c:v>
                </c:pt>
                <c:pt idx="14">
                  <c:v>39833</c:v>
                </c:pt>
                <c:pt idx="15">
                  <c:v>39834</c:v>
                </c:pt>
                <c:pt idx="16">
                  <c:v>39835</c:v>
                </c:pt>
                <c:pt idx="17">
                  <c:v>39836</c:v>
                </c:pt>
                <c:pt idx="18">
                  <c:v>39839</c:v>
                </c:pt>
                <c:pt idx="19">
                  <c:v>39840</c:v>
                </c:pt>
                <c:pt idx="20">
                  <c:v>39841</c:v>
                </c:pt>
                <c:pt idx="21">
                  <c:v>39842</c:v>
                </c:pt>
                <c:pt idx="22">
                  <c:v>39843</c:v>
                </c:pt>
                <c:pt idx="23">
                  <c:v>39846</c:v>
                </c:pt>
                <c:pt idx="24">
                  <c:v>39847</c:v>
                </c:pt>
                <c:pt idx="25">
                  <c:v>39848</c:v>
                </c:pt>
                <c:pt idx="26">
                  <c:v>39849</c:v>
                </c:pt>
                <c:pt idx="27">
                  <c:v>39850</c:v>
                </c:pt>
                <c:pt idx="28">
                  <c:v>39853</c:v>
                </c:pt>
                <c:pt idx="29">
                  <c:v>39854</c:v>
                </c:pt>
                <c:pt idx="30">
                  <c:v>39855</c:v>
                </c:pt>
                <c:pt idx="31">
                  <c:v>39856</c:v>
                </c:pt>
                <c:pt idx="32">
                  <c:v>39857</c:v>
                </c:pt>
                <c:pt idx="33">
                  <c:v>39860</c:v>
                </c:pt>
                <c:pt idx="34">
                  <c:v>39861</c:v>
                </c:pt>
                <c:pt idx="35">
                  <c:v>39862</c:v>
                </c:pt>
                <c:pt idx="36">
                  <c:v>39863</c:v>
                </c:pt>
                <c:pt idx="37">
                  <c:v>39864</c:v>
                </c:pt>
                <c:pt idx="38">
                  <c:v>39867</c:v>
                </c:pt>
                <c:pt idx="39">
                  <c:v>39868</c:v>
                </c:pt>
                <c:pt idx="40">
                  <c:v>39869</c:v>
                </c:pt>
                <c:pt idx="41">
                  <c:v>39870</c:v>
                </c:pt>
                <c:pt idx="42">
                  <c:v>39871</c:v>
                </c:pt>
                <c:pt idx="43">
                  <c:v>39874</c:v>
                </c:pt>
                <c:pt idx="44">
                  <c:v>39875</c:v>
                </c:pt>
                <c:pt idx="45">
                  <c:v>39876</c:v>
                </c:pt>
                <c:pt idx="46">
                  <c:v>39877</c:v>
                </c:pt>
                <c:pt idx="47">
                  <c:v>39878</c:v>
                </c:pt>
                <c:pt idx="48">
                  <c:v>39881</c:v>
                </c:pt>
                <c:pt idx="49">
                  <c:v>39882</c:v>
                </c:pt>
                <c:pt idx="50">
                  <c:v>39883</c:v>
                </c:pt>
                <c:pt idx="51">
                  <c:v>39884</c:v>
                </c:pt>
                <c:pt idx="52">
                  <c:v>39885</c:v>
                </c:pt>
                <c:pt idx="53">
                  <c:v>39888</c:v>
                </c:pt>
                <c:pt idx="54">
                  <c:v>39889</c:v>
                </c:pt>
                <c:pt idx="55">
                  <c:v>39890</c:v>
                </c:pt>
                <c:pt idx="56">
                  <c:v>39891</c:v>
                </c:pt>
                <c:pt idx="57">
                  <c:v>39892</c:v>
                </c:pt>
                <c:pt idx="58">
                  <c:v>39895</c:v>
                </c:pt>
                <c:pt idx="59">
                  <c:v>39896</c:v>
                </c:pt>
                <c:pt idx="60">
                  <c:v>39897</c:v>
                </c:pt>
                <c:pt idx="61">
                  <c:v>39898</c:v>
                </c:pt>
                <c:pt idx="62">
                  <c:v>39899</c:v>
                </c:pt>
                <c:pt idx="63">
                  <c:v>39902</c:v>
                </c:pt>
                <c:pt idx="64">
                  <c:v>39903</c:v>
                </c:pt>
                <c:pt idx="65">
                  <c:v>39904</c:v>
                </c:pt>
                <c:pt idx="66">
                  <c:v>39905</c:v>
                </c:pt>
                <c:pt idx="67">
                  <c:v>39906</c:v>
                </c:pt>
                <c:pt idx="68">
                  <c:v>39909</c:v>
                </c:pt>
                <c:pt idx="69">
                  <c:v>39910</c:v>
                </c:pt>
                <c:pt idx="70">
                  <c:v>39911</c:v>
                </c:pt>
                <c:pt idx="71">
                  <c:v>39912</c:v>
                </c:pt>
                <c:pt idx="72">
                  <c:v>39913</c:v>
                </c:pt>
                <c:pt idx="73">
                  <c:v>39916</c:v>
                </c:pt>
                <c:pt idx="74">
                  <c:v>39917</c:v>
                </c:pt>
                <c:pt idx="75">
                  <c:v>39918</c:v>
                </c:pt>
                <c:pt idx="76">
                  <c:v>39919</c:v>
                </c:pt>
                <c:pt idx="77">
                  <c:v>39920</c:v>
                </c:pt>
                <c:pt idx="78">
                  <c:v>39923</c:v>
                </c:pt>
                <c:pt idx="79">
                  <c:v>39924</c:v>
                </c:pt>
                <c:pt idx="80">
                  <c:v>39925</c:v>
                </c:pt>
                <c:pt idx="81">
                  <c:v>39926</c:v>
                </c:pt>
                <c:pt idx="82">
                  <c:v>39927</c:v>
                </c:pt>
                <c:pt idx="83">
                  <c:v>39930</c:v>
                </c:pt>
                <c:pt idx="84">
                  <c:v>39931</c:v>
                </c:pt>
                <c:pt idx="85">
                  <c:v>39932</c:v>
                </c:pt>
                <c:pt idx="86">
                  <c:v>39933</c:v>
                </c:pt>
                <c:pt idx="87">
                  <c:v>39934</c:v>
                </c:pt>
                <c:pt idx="88">
                  <c:v>39937</c:v>
                </c:pt>
                <c:pt idx="89">
                  <c:v>39938</c:v>
                </c:pt>
                <c:pt idx="90">
                  <c:v>39939</c:v>
                </c:pt>
                <c:pt idx="91">
                  <c:v>39940</c:v>
                </c:pt>
                <c:pt idx="92">
                  <c:v>39941</c:v>
                </c:pt>
                <c:pt idx="93">
                  <c:v>39944</c:v>
                </c:pt>
                <c:pt idx="94">
                  <c:v>39945</c:v>
                </c:pt>
                <c:pt idx="95">
                  <c:v>39946</c:v>
                </c:pt>
                <c:pt idx="96">
                  <c:v>39947</c:v>
                </c:pt>
                <c:pt idx="97">
                  <c:v>39948</c:v>
                </c:pt>
                <c:pt idx="98">
                  <c:v>39951</c:v>
                </c:pt>
                <c:pt idx="99">
                  <c:v>39952</c:v>
                </c:pt>
                <c:pt idx="100">
                  <c:v>39953</c:v>
                </c:pt>
                <c:pt idx="101">
                  <c:v>39954</c:v>
                </c:pt>
                <c:pt idx="102">
                  <c:v>39955</c:v>
                </c:pt>
                <c:pt idx="103">
                  <c:v>39958</c:v>
                </c:pt>
                <c:pt idx="104">
                  <c:v>39959</c:v>
                </c:pt>
                <c:pt idx="105">
                  <c:v>39960</c:v>
                </c:pt>
                <c:pt idx="106">
                  <c:v>39961</c:v>
                </c:pt>
                <c:pt idx="107">
                  <c:v>39962</c:v>
                </c:pt>
                <c:pt idx="108">
                  <c:v>39965</c:v>
                </c:pt>
                <c:pt idx="109">
                  <c:v>39966</c:v>
                </c:pt>
                <c:pt idx="110">
                  <c:v>39967</c:v>
                </c:pt>
                <c:pt idx="111">
                  <c:v>39968</c:v>
                </c:pt>
                <c:pt idx="112">
                  <c:v>39969</c:v>
                </c:pt>
                <c:pt idx="113">
                  <c:v>39972</c:v>
                </c:pt>
                <c:pt idx="114">
                  <c:v>39973</c:v>
                </c:pt>
                <c:pt idx="115">
                  <c:v>39974</c:v>
                </c:pt>
                <c:pt idx="116">
                  <c:v>39975</c:v>
                </c:pt>
                <c:pt idx="117">
                  <c:v>39976</c:v>
                </c:pt>
                <c:pt idx="118">
                  <c:v>39979</c:v>
                </c:pt>
                <c:pt idx="119">
                  <c:v>39980</c:v>
                </c:pt>
                <c:pt idx="120">
                  <c:v>39981</c:v>
                </c:pt>
                <c:pt idx="121">
                  <c:v>39982</c:v>
                </c:pt>
                <c:pt idx="122">
                  <c:v>39983</c:v>
                </c:pt>
                <c:pt idx="123">
                  <c:v>39986</c:v>
                </c:pt>
                <c:pt idx="124">
                  <c:v>39987</c:v>
                </c:pt>
                <c:pt idx="125">
                  <c:v>39988</c:v>
                </c:pt>
                <c:pt idx="126">
                  <c:v>39989</c:v>
                </c:pt>
                <c:pt idx="127">
                  <c:v>39990</c:v>
                </c:pt>
                <c:pt idx="128">
                  <c:v>39993</c:v>
                </c:pt>
                <c:pt idx="129">
                  <c:v>39994</c:v>
                </c:pt>
                <c:pt idx="130">
                  <c:v>39995</c:v>
                </c:pt>
                <c:pt idx="131">
                  <c:v>39996</c:v>
                </c:pt>
                <c:pt idx="132">
                  <c:v>39997</c:v>
                </c:pt>
                <c:pt idx="133">
                  <c:v>40000</c:v>
                </c:pt>
                <c:pt idx="134">
                  <c:v>40001</c:v>
                </c:pt>
                <c:pt idx="135">
                  <c:v>40002</c:v>
                </c:pt>
                <c:pt idx="136">
                  <c:v>40003</c:v>
                </c:pt>
                <c:pt idx="137">
                  <c:v>40004</c:v>
                </c:pt>
                <c:pt idx="138">
                  <c:v>40007</c:v>
                </c:pt>
                <c:pt idx="139">
                  <c:v>40008</c:v>
                </c:pt>
                <c:pt idx="140">
                  <c:v>40009</c:v>
                </c:pt>
                <c:pt idx="141">
                  <c:v>40010</c:v>
                </c:pt>
                <c:pt idx="142">
                  <c:v>40011</c:v>
                </c:pt>
                <c:pt idx="143">
                  <c:v>40014</c:v>
                </c:pt>
                <c:pt idx="144">
                  <c:v>40015</c:v>
                </c:pt>
                <c:pt idx="145">
                  <c:v>40016</c:v>
                </c:pt>
                <c:pt idx="146">
                  <c:v>40017</c:v>
                </c:pt>
                <c:pt idx="147">
                  <c:v>40018</c:v>
                </c:pt>
                <c:pt idx="148">
                  <c:v>40021</c:v>
                </c:pt>
                <c:pt idx="149">
                  <c:v>40022</c:v>
                </c:pt>
                <c:pt idx="150">
                  <c:v>40023</c:v>
                </c:pt>
                <c:pt idx="151">
                  <c:v>40024</c:v>
                </c:pt>
                <c:pt idx="152">
                  <c:v>40025</c:v>
                </c:pt>
                <c:pt idx="153">
                  <c:v>40028</c:v>
                </c:pt>
                <c:pt idx="154">
                  <c:v>40029</c:v>
                </c:pt>
                <c:pt idx="155">
                  <c:v>40030</c:v>
                </c:pt>
                <c:pt idx="156">
                  <c:v>40031</c:v>
                </c:pt>
                <c:pt idx="157">
                  <c:v>40032</c:v>
                </c:pt>
                <c:pt idx="158">
                  <c:v>40035</c:v>
                </c:pt>
                <c:pt idx="159">
                  <c:v>40036</c:v>
                </c:pt>
                <c:pt idx="160">
                  <c:v>40037</c:v>
                </c:pt>
                <c:pt idx="161">
                  <c:v>40038</c:v>
                </c:pt>
                <c:pt idx="162">
                  <c:v>40039</c:v>
                </c:pt>
                <c:pt idx="163">
                  <c:v>40042</c:v>
                </c:pt>
                <c:pt idx="164">
                  <c:v>40043</c:v>
                </c:pt>
                <c:pt idx="165">
                  <c:v>40044</c:v>
                </c:pt>
                <c:pt idx="166">
                  <c:v>40045</c:v>
                </c:pt>
                <c:pt idx="167">
                  <c:v>40046</c:v>
                </c:pt>
                <c:pt idx="168">
                  <c:v>40049</c:v>
                </c:pt>
                <c:pt idx="169">
                  <c:v>40050</c:v>
                </c:pt>
                <c:pt idx="170">
                  <c:v>40051</c:v>
                </c:pt>
                <c:pt idx="171">
                  <c:v>40052</c:v>
                </c:pt>
                <c:pt idx="172">
                  <c:v>40053</c:v>
                </c:pt>
                <c:pt idx="173">
                  <c:v>40056</c:v>
                </c:pt>
                <c:pt idx="174">
                  <c:v>40057</c:v>
                </c:pt>
                <c:pt idx="175">
                  <c:v>40058</c:v>
                </c:pt>
                <c:pt idx="176">
                  <c:v>40059</c:v>
                </c:pt>
                <c:pt idx="177">
                  <c:v>40060</c:v>
                </c:pt>
                <c:pt idx="178">
                  <c:v>40063</c:v>
                </c:pt>
                <c:pt idx="179">
                  <c:v>40064</c:v>
                </c:pt>
                <c:pt idx="180">
                  <c:v>40065</c:v>
                </c:pt>
                <c:pt idx="181">
                  <c:v>40066</c:v>
                </c:pt>
                <c:pt idx="182">
                  <c:v>40067</c:v>
                </c:pt>
                <c:pt idx="183">
                  <c:v>40070</c:v>
                </c:pt>
                <c:pt idx="184">
                  <c:v>40071</c:v>
                </c:pt>
                <c:pt idx="185">
                  <c:v>40072</c:v>
                </c:pt>
                <c:pt idx="186">
                  <c:v>40073</c:v>
                </c:pt>
                <c:pt idx="187">
                  <c:v>40074</c:v>
                </c:pt>
                <c:pt idx="188">
                  <c:v>40077</c:v>
                </c:pt>
                <c:pt idx="189">
                  <c:v>40078</c:v>
                </c:pt>
                <c:pt idx="190">
                  <c:v>40079</c:v>
                </c:pt>
                <c:pt idx="191">
                  <c:v>40080</c:v>
                </c:pt>
                <c:pt idx="192">
                  <c:v>40081</c:v>
                </c:pt>
                <c:pt idx="193">
                  <c:v>40084</c:v>
                </c:pt>
                <c:pt idx="194">
                  <c:v>40085</c:v>
                </c:pt>
                <c:pt idx="195">
                  <c:v>40086</c:v>
                </c:pt>
                <c:pt idx="196">
                  <c:v>40087</c:v>
                </c:pt>
                <c:pt idx="197">
                  <c:v>40088</c:v>
                </c:pt>
                <c:pt idx="198">
                  <c:v>40091</c:v>
                </c:pt>
                <c:pt idx="199">
                  <c:v>40092</c:v>
                </c:pt>
                <c:pt idx="200">
                  <c:v>40093</c:v>
                </c:pt>
                <c:pt idx="201">
                  <c:v>40094</c:v>
                </c:pt>
                <c:pt idx="202">
                  <c:v>40095</c:v>
                </c:pt>
                <c:pt idx="203">
                  <c:v>40098</c:v>
                </c:pt>
                <c:pt idx="204">
                  <c:v>40099</c:v>
                </c:pt>
                <c:pt idx="205">
                  <c:v>40100</c:v>
                </c:pt>
                <c:pt idx="206">
                  <c:v>40101</c:v>
                </c:pt>
                <c:pt idx="207">
                  <c:v>40102</c:v>
                </c:pt>
                <c:pt idx="208">
                  <c:v>40105</c:v>
                </c:pt>
                <c:pt idx="209">
                  <c:v>40106</c:v>
                </c:pt>
                <c:pt idx="210">
                  <c:v>40107</c:v>
                </c:pt>
                <c:pt idx="211">
                  <c:v>40108</c:v>
                </c:pt>
                <c:pt idx="212">
                  <c:v>40109</c:v>
                </c:pt>
                <c:pt idx="213">
                  <c:v>40112</c:v>
                </c:pt>
                <c:pt idx="214">
                  <c:v>40113</c:v>
                </c:pt>
                <c:pt idx="215">
                  <c:v>40114</c:v>
                </c:pt>
                <c:pt idx="216">
                  <c:v>40115</c:v>
                </c:pt>
                <c:pt idx="217">
                  <c:v>40116</c:v>
                </c:pt>
                <c:pt idx="218">
                  <c:v>40119</c:v>
                </c:pt>
                <c:pt idx="219">
                  <c:v>40120</c:v>
                </c:pt>
                <c:pt idx="220">
                  <c:v>40121</c:v>
                </c:pt>
                <c:pt idx="221">
                  <c:v>40122</c:v>
                </c:pt>
                <c:pt idx="222">
                  <c:v>40123</c:v>
                </c:pt>
                <c:pt idx="223">
                  <c:v>40126</c:v>
                </c:pt>
                <c:pt idx="224">
                  <c:v>40127</c:v>
                </c:pt>
                <c:pt idx="225">
                  <c:v>40128</c:v>
                </c:pt>
                <c:pt idx="226">
                  <c:v>40129</c:v>
                </c:pt>
                <c:pt idx="227">
                  <c:v>40130</c:v>
                </c:pt>
                <c:pt idx="228">
                  <c:v>40133</c:v>
                </c:pt>
                <c:pt idx="229">
                  <c:v>40134</c:v>
                </c:pt>
                <c:pt idx="230">
                  <c:v>40135</c:v>
                </c:pt>
                <c:pt idx="231">
                  <c:v>40136</c:v>
                </c:pt>
                <c:pt idx="232">
                  <c:v>40137</c:v>
                </c:pt>
                <c:pt idx="233">
                  <c:v>40140</c:v>
                </c:pt>
                <c:pt idx="234">
                  <c:v>40141</c:v>
                </c:pt>
                <c:pt idx="235">
                  <c:v>40142</c:v>
                </c:pt>
                <c:pt idx="236">
                  <c:v>40143</c:v>
                </c:pt>
                <c:pt idx="237">
                  <c:v>40144</c:v>
                </c:pt>
                <c:pt idx="238">
                  <c:v>40147</c:v>
                </c:pt>
                <c:pt idx="239">
                  <c:v>40148</c:v>
                </c:pt>
                <c:pt idx="240">
                  <c:v>40149</c:v>
                </c:pt>
                <c:pt idx="241">
                  <c:v>40150</c:v>
                </c:pt>
                <c:pt idx="242">
                  <c:v>40151</c:v>
                </c:pt>
                <c:pt idx="243">
                  <c:v>40154</c:v>
                </c:pt>
                <c:pt idx="244">
                  <c:v>40155</c:v>
                </c:pt>
                <c:pt idx="245">
                  <c:v>40156</c:v>
                </c:pt>
                <c:pt idx="246">
                  <c:v>40157</c:v>
                </c:pt>
                <c:pt idx="247">
                  <c:v>40158</c:v>
                </c:pt>
                <c:pt idx="248">
                  <c:v>40161</c:v>
                </c:pt>
                <c:pt idx="249">
                  <c:v>40162</c:v>
                </c:pt>
                <c:pt idx="250">
                  <c:v>40163</c:v>
                </c:pt>
                <c:pt idx="251">
                  <c:v>40164</c:v>
                </c:pt>
                <c:pt idx="252">
                  <c:v>40165</c:v>
                </c:pt>
                <c:pt idx="253">
                  <c:v>40168</c:v>
                </c:pt>
                <c:pt idx="254">
                  <c:v>40169</c:v>
                </c:pt>
                <c:pt idx="255">
                  <c:v>40170</c:v>
                </c:pt>
                <c:pt idx="256">
                  <c:v>40171</c:v>
                </c:pt>
                <c:pt idx="257">
                  <c:v>40172</c:v>
                </c:pt>
                <c:pt idx="258">
                  <c:v>40175</c:v>
                </c:pt>
                <c:pt idx="259">
                  <c:v>40176</c:v>
                </c:pt>
                <c:pt idx="260">
                  <c:v>40177</c:v>
                </c:pt>
                <c:pt idx="261">
                  <c:v>40178</c:v>
                </c:pt>
                <c:pt idx="262">
                  <c:v>40179</c:v>
                </c:pt>
                <c:pt idx="263">
                  <c:v>40182</c:v>
                </c:pt>
                <c:pt idx="264">
                  <c:v>40183</c:v>
                </c:pt>
                <c:pt idx="265">
                  <c:v>40184</c:v>
                </c:pt>
                <c:pt idx="266">
                  <c:v>40185</c:v>
                </c:pt>
                <c:pt idx="267">
                  <c:v>40186</c:v>
                </c:pt>
                <c:pt idx="268">
                  <c:v>40189</c:v>
                </c:pt>
                <c:pt idx="269">
                  <c:v>40190</c:v>
                </c:pt>
                <c:pt idx="270">
                  <c:v>40191</c:v>
                </c:pt>
                <c:pt idx="271">
                  <c:v>40192</c:v>
                </c:pt>
                <c:pt idx="272">
                  <c:v>40193</c:v>
                </c:pt>
                <c:pt idx="273">
                  <c:v>40196</c:v>
                </c:pt>
                <c:pt idx="274">
                  <c:v>40197</c:v>
                </c:pt>
                <c:pt idx="275">
                  <c:v>40198</c:v>
                </c:pt>
                <c:pt idx="276">
                  <c:v>40199</c:v>
                </c:pt>
                <c:pt idx="277">
                  <c:v>40200</c:v>
                </c:pt>
                <c:pt idx="278">
                  <c:v>40203</c:v>
                </c:pt>
                <c:pt idx="279">
                  <c:v>40204</c:v>
                </c:pt>
                <c:pt idx="280">
                  <c:v>40205</c:v>
                </c:pt>
                <c:pt idx="281">
                  <c:v>40206</c:v>
                </c:pt>
                <c:pt idx="282">
                  <c:v>40207</c:v>
                </c:pt>
                <c:pt idx="283">
                  <c:v>40210</c:v>
                </c:pt>
                <c:pt idx="284">
                  <c:v>40211</c:v>
                </c:pt>
                <c:pt idx="285">
                  <c:v>40212</c:v>
                </c:pt>
                <c:pt idx="286">
                  <c:v>40213</c:v>
                </c:pt>
                <c:pt idx="287">
                  <c:v>40214</c:v>
                </c:pt>
                <c:pt idx="288">
                  <c:v>40217</c:v>
                </c:pt>
                <c:pt idx="289">
                  <c:v>40218</c:v>
                </c:pt>
                <c:pt idx="290">
                  <c:v>40219</c:v>
                </c:pt>
                <c:pt idx="291">
                  <c:v>40220</c:v>
                </c:pt>
                <c:pt idx="292">
                  <c:v>40221</c:v>
                </c:pt>
                <c:pt idx="293">
                  <c:v>40224</c:v>
                </c:pt>
                <c:pt idx="294">
                  <c:v>40225</c:v>
                </c:pt>
                <c:pt idx="295">
                  <c:v>40226</c:v>
                </c:pt>
                <c:pt idx="296">
                  <c:v>40227</c:v>
                </c:pt>
                <c:pt idx="297">
                  <c:v>40228</c:v>
                </c:pt>
                <c:pt idx="298">
                  <c:v>40231</c:v>
                </c:pt>
                <c:pt idx="299">
                  <c:v>40232</c:v>
                </c:pt>
                <c:pt idx="300">
                  <c:v>40233</c:v>
                </c:pt>
                <c:pt idx="301">
                  <c:v>40234</c:v>
                </c:pt>
                <c:pt idx="302">
                  <c:v>40235</c:v>
                </c:pt>
                <c:pt idx="303">
                  <c:v>40238</c:v>
                </c:pt>
                <c:pt idx="304">
                  <c:v>40239</c:v>
                </c:pt>
                <c:pt idx="305">
                  <c:v>40240</c:v>
                </c:pt>
                <c:pt idx="306">
                  <c:v>40241</c:v>
                </c:pt>
                <c:pt idx="307">
                  <c:v>40242</c:v>
                </c:pt>
                <c:pt idx="308">
                  <c:v>40245</c:v>
                </c:pt>
                <c:pt idx="309">
                  <c:v>40246</c:v>
                </c:pt>
                <c:pt idx="310">
                  <c:v>40247</c:v>
                </c:pt>
                <c:pt idx="311">
                  <c:v>40248</c:v>
                </c:pt>
                <c:pt idx="312">
                  <c:v>40249</c:v>
                </c:pt>
                <c:pt idx="313">
                  <c:v>40252</c:v>
                </c:pt>
                <c:pt idx="314">
                  <c:v>40253</c:v>
                </c:pt>
                <c:pt idx="315">
                  <c:v>40254</c:v>
                </c:pt>
                <c:pt idx="316">
                  <c:v>40255</c:v>
                </c:pt>
                <c:pt idx="317">
                  <c:v>40256</c:v>
                </c:pt>
                <c:pt idx="318">
                  <c:v>40259</c:v>
                </c:pt>
                <c:pt idx="319">
                  <c:v>40260</c:v>
                </c:pt>
                <c:pt idx="320">
                  <c:v>40261</c:v>
                </c:pt>
                <c:pt idx="321">
                  <c:v>40262</c:v>
                </c:pt>
                <c:pt idx="322">
                  <c:v>40263</c:v>
                </c:pt>
                <c:pt idx="323">
                  <c:v>40266</c:v>
                </c:pt>
                <c:pt idx="324">
                  <c:v>40267</c:v>
                </c:pt>
                <c:pt idx="325">
                  <c:v>40268</c:v>
                </c:pt>
                <c:pt idx="326">
                  <c:v>40269</c:v>
                </c:pt>
                <c:pt idx="327">
                  <c:v>40270</c:v>
                </c:pt>
                <c:pt idx="328">
                  <c:v>40273</c:v>
                </c:pt>
                <c:pt idx="329">
                  <c:v>40274</c:v>
                </c:pt>
                <c:pt idx="330">
                  <c:v>40275</c:v>
                </c:pt>
                <c:pt idx="331">
                  <c:v>40276</c:v>
                </c:pt>
                <c:pt idx="332">
                  <c:v>40277</c:v>
                </c:pt>
                <c:pt idx="333">
                  <c:v>40280</c:v>
                </c:pt>
                <c:pt idx="334">
                  <c:v>40281</c:v>
                </c:pt>
                <c:pt idx="335">
                  <c:v>40282</c:v>
                </c:pt>
                <c:pt idx="336">
                  <c:v>40283</c:v>
                </c:pt>
                <c:pt idx="337">
                  <c:v>40284</c:v>
                </c:pt>
                <c:pt idx="338">
                  <c:v>40287</c:v>
                </c:pt>
                <c:pt idx="339">
                  <c:v>40288</c:v>
                </c:pt>
                <c:pt idx="340">
                  <c:v>40289</c:v>
                </c:pt>
                <c:pt idx="341">
                  <c:v>40290</c:v>
                </c:pt>
                <c:pt idx="342">
                  <c:v>40291</c:v>
                </c:pt>
                <c:pt idx="343">
                  <c:v>40294</c:v>
                </c:pt>
                <c:pt idx="344">
                  <c:v>40295</c:v>
                </c:pt>
                <c:pt idx="345">
                  <c:v>40296</c:v>
                </c:pt>
                <c:pt idx="346">
                  <c:v>40297</c:v>
                </c:pt>
                <c:pt idx="347">
                  <c:v>40298</c:v>
                </c:pt>
                <c:pt idx="348">
                  <c:v>40301</c:v>
                </c:pt>
                <c:pt idx="349">
                  <c:v>40302</c:v>
                </c:pt>
                <c:pt idx="350">
                  <c:v>40303</c:v>
                </c:pt>
                <c:pt idx="351">
                  <c:v>40304</c:v>
                </c:pt>
                <c:pt idx="352">
                  <c:v>40305</c:v>
                </c:pt>
                <c:pt idx="353">
                  <c:v>40308</c:v>
                </c:pt>
                <c:pt idx="354">
                  <c:v>40309</c:v>
                </c:pt>
                <c:pt idx="355">
                  <c:v>40310</c:v>
                </c:pt>
                <c:pt idx="356">
                  <c:v>40311</c:v>
                </c:pt>
                <c:pt idx="357">
                  <c:v>40312</c:v>
                </c:pt>
                <c:pt idx="358">
                  <c:v>40315</c:v>
                </c:pt>
                <c:pt idx="359">
                  <c:v>40316</c:v>
                </c:pt>
                <c:pt idx="360">
                  <c:v>40317</c:v>
                </c:pt>
                <c:pt idx="361">
                  <c:v>40318</c:v>
                </c:pt>
                <c:pt idx="362">
                  <c:v>40319</c:v>
                </c:pt>
                <c:pt idx="363">
                  <c:v>40322</c:v>
                </c:pt>
                <c:pt idx="364">
                  <c:v>40323</c:v>
                </c:pt>
                <c:pt idx="365">
                  <c:v>40324</c:v>
                </c:pt>
                <c:pt idx="366">
                  <c:v>40325</c:v>
                </c:pt>
                <c:pt idx="367">
                  <c:v>40326</c:v>
                </c:pt>
                <c:pt idx="368">
                  <c:v>40329</c:v>
                </c:pt>
                <c:pt idx="369">
                  <c:v>40330</c:v>
                </c:pt>
                <c:pt idx="370">
                  <c:v>40331</c:v>
                </c:pt>
                <c:pt idx="371">
                  <c:v>40332</c:v>
                </c:pt>
                <c:pt idx="372">
                  <c:v>40333</c:v>
                </c:pt>
                <c:pt idx="373">
                  <c:v>40336</c:v>
                </c:pt>
                <c:pt idx="374">
                  <c:v>40337</c:v>
                </c:pt>
                <c:pt idx="375">
                  <c:v>40338</c:v>
                </c:pt>
                <c:pt idx="376">
                  <c:v>40339</c:v>
                </c:pt>
                <c:pt idx="377">
                  <c:v>40340</c:v>
                </c:pt>
                <c:pt idx="378">
                  <c:v>40343</c:v>
                </c:pt>
                <c:pt idx="379">
                  <c:v>40344</c:v>
                </c:pt>
                <c:pt idx="380">
                  <c:v>40345</c:v>
                </c:pt>
                <c:pt idx="381">
                  <c:v>40346</c:v>
                </c:pt>
                <c:pt idx="382">
                  <c:v>40347</c:v>
                </c:pt>
                <c:pt idx="383">
                  <c:v>40350</c:v>
                </c:pt>
                <c:pt idx="384">
                  <c:v>40351</c:v>
                </c:pt>
                <c:pt idx="385">
                  <c:v>40352</c:v>
                </c:pt>
                <c:pt idx="386">
                  <c:v>40353</c:v>
                </c:pt>
                <c:pt idx="387">
                  <c:v>40354</c:v>
                </c:pt>
                <c:pt idx="388">
                  <c:v>40357</c:v>
                </c:pt>
                <c:pt idx="389">
                  <c:v>40358</c:v>
                </c:pt>
                <c:pt idx="390">
                  <c:v>40359</c:v>
                </c:pt>
                <c:pt idx="391">
                  <c:v>40360</c:v>
                </c:pt>
                <c:pt idx="392">
                  <c:v>40361</c:v>
                </c:pt>
                <c:pt idx="393">
                  <c:v>40364</c:v>
                </c:pt>
                <c:pt idx="394">
                  <c:v>40365</c:v>
                </c:pt>
                <c:pt idx="395">
                  <c:v>40366</c:v>
                </c:pt>
                <c:pt idx="396">
                  <c:v>40367</c:v>
                </c:pt>
                <c:pt idx="397">
                  <c:v>40368</c:v>
                </c:pt>
                <c:pt idx="398">
                  <c:v>40371</c:v>
                </c:pt>
                <c:pt idx="399">
                  <c:v>40372</c:v>
                </c:pt>
                <c:pt idx="400">
                  <c:v>40373</c:v>
                </c:pt>
                <c:pt idx="401">
                  <c:v>40374</c:v>
                </c:pt>
                <c:pt idx="402">
                  <c:v>40375</c:v>
                </c:pt>
                <c:pt idx="403">
                  <c:v>40378</c:v>
                </c:pt>
                <c:pt idx="404">
                  <c:v>40379</c:v>
                </c:pt>
                <c:pt idx="405">
                  <c:v>40380</c:v>
                </c:pt>
                <c:pt idx="406">
                  <c:v>40381</c:v>
                </c:pt>
                <c:pt idx="407">
                  <c:v>40382</c:v>
                </c:pt>
                <c:pt idx="408">
                  <c:v>40385</c:v>
                </c:pt>
                <c:pt idx="409">
                  <c:v>40386</c:v>
                </c:pt>
                <c:pt idx="410">
                  <c:v>40387</c:v>
                </c:pt>
                <c:pt idx="411">
                  <c:v>40388</c:v>
                </c:pt>
                <c:pt idx="412">
                  <c:v>40389</c:v>
                </c:pt>
                <c:pt idx="413">
                  <c:v>40392</c:v>
                </c:pt>
                <c:pt idx="414">
                  <c:v>40393</c:v>
                </c:pt>
                <c:pt idx="415">
                  <c:v>40394</c:v>
                </c:pt>
                <c:pt idx="416">
                  <c:v>40395</c:v>
                </c:pt>
                <c:pt idx="417">
                  <c:v>40396</c:v>
                </c:pt>
                <c:pt idx="418">
                  <c:v>40399</c:v>
                </c:pt>
                <c:pt idx="419">
                  <c:v>40400</c:v>
                </c:pt>
                <c:pt idx="420">
                  <c:v>40401</c:v>
                </c:pt>
                <c:pt idx="421">
                  <c:v>40402</c:v>
                </c:pt>
                <c:pt idx="422">
                  <c:v>40403</c:v>
                </c:pt>
                <c:pt idx="423">
                  <c:v>40406</c:v>
                </c:pt>
                <c:pt idx="424">
                  <c:v>40407</c:v>
                </c:pt>
                <c:pt idx="425">
                  <c:v>40408</c:v>
                </c:pt>
                <c:pt idx="426">
                  <c:v>40409</c:v>
                </c:pt>
                <c:pt idx="427">
                  <c:v>40410</c:v>
                </c:pt>
                <c:pt idx="428">
                  <c:v>40413</c:v>
                </c:pt>
                <c:pt idx="429">
                  <c:v>40414</c:v>
                </c:pt>
                <c:pt idx="430">
                  <c:v>40415</c:v>
                </c:pt>
                <c:pt idx="431">
                  <c:v>40416</c:v>
                </c:pt>
                <c:pt idx="432">
                  <c:v>40417</c:v>
                </c:pt>
                <c:pt idx="433">
                  <c:v>40420</c:v>
                </c:pt>
                <c:pt idx="434">
                  <c:v>40421</c:v>
                </c:pt>
                <c:pt idx="435">
                  <c:v>40422</c:v>
                </c:pt>
                <c:pt idx="436">
                  <c:v>40423</c:v>
                </c:pt>
                <c:pt idx="437">
                  <c:v>40424</c:v>
                </c:pt>
                <c:pt idx="438">
                  <c:v>40427</c:v>
                </c:pt>
                <c:pt idx="439">
                  <c:v>40428</c:v>
                </c:pt>
                <c:pt idx="440">
                  <c:v>40429</c:v>
                </c:pt>
                <c:pt idx="441">
                  <c:v>40430</c:v>
                </c:pt>
                <c:pt idx="442">
                  <c:v>40431</c:v>
                </c:pt>
                <c:pt idx="443">
                  <c:v>40434</c:v>
                </c:pt>
                <c:pt idx="444">
                  <c:v>40435</c:v>
                </c:pt>
                <c:pt idx="445">
                  <c:v>40436</c:v>
                </c:pt>
                <c:pt idx="446">
                  <c:v>40437</c:v>
                </c:pt>
                <c:pt idx="447">
                  <c:v>40438</c:v>
                </c:pt>
                <c:pt idx="448">
                  <c:v>40441</c:v>
                </c:pt>
                <c:pt idx="449">
                  <c:v>40442</c:v>
                </c:pt>
                <c:pt idx="450">
                  <c:v>40443</c:v>
                </c:pt>
                <c:pt idx="451">
                  <c:v>40444</c:v>
                </c:pt>
                <c:pt idx="452">
                  <c:v>40445</c:v>
                </c:pt>
                <c:pt idx="453">
                  <c:v>40448</c:v>
                </c:pt>
                <c:pt idx="454">
                  <c:v>40449</c:v>
                </c:pt>
                <c:pt idx="455">
                  <c:v>40450</c:v>
                </c:pt>
                <c:pt idx="456">
                  <c:v>40451</c:v>
                </c:pt>
                <c:pt idx="457">
                  <c:v>40452</c:v>
                </c:pt>
                <c:pt idx="458">
                  <c:v>40455</c:v>
                </c:pt>
                <c:pt idx="459">
                  <c:v>40456</c:v>
                </c:pt>
                <c:pt idx="460">
                  <c:v>40457</c:v>
                </c:pt>
                <c:pt idx="461">
                  <c:v>40458</c:v>
                </c:pt>
                <c:pt idx="462">
                  <c:v>40459</c:v>
                </c:pt>
                <c:pt idx="463">
                  <c:v>40462</c:v>
                </c:pt>
                <c:pt idx="464">
                  <c:v>40463</c:v>
                </c:pt>
                <c:pt idx="465">
                  <c:v>40464</c:v>
                </c:pt>
                <c:pt idx="466">
                  <c:v>40465</c:v>
                </c:pt>
                <c:pt idx="467">
                  <c:v>40466</c:v>
                </c:pt>
                <c:pt idx="468">
                  <c:v>40469</c:v>
                </c:pt>
                <c:pt idx="469">
                  <c:v>40470</c:v>
                </c:pt>
                <c:pt idx="470">
                  <c:v>40471</c:v>
                </c:pt>
                <c:pt idx="471">
                  <c:v>40472</c:v>
                </c:pt>
                <c:pt idx="472">
                  <c:v>40473</c:v>
                </c:pt>
                <c:pt idx="473">
                  <c:v>40476</c:v>
                </c:pt>
                <c:pt idx="474">
                  <c:v>40477</c:v>
                </c:pt>
                <c:pt idx="475">
                  <c:v>40478</c:v>
                </c:pt>
                <c:pt idx="476">
                  <c:v>40479</c:v>
                </c:pt>
                <c:pt idx="477">
                  <c:v>40480</c:v>
                </c:pt>
                <c:pt idx="478">
                  <c:v>40483</c:v>
                </c:pt>
                <c:pt idx="479">
                  <c:v>40484</c:v>
                </c:pt>
                <c:pt idx="480">
                  <c:v>40485</c:v>
                </c:pt>
                <c:pt idx="481">
                  <c:v>40486</c:v>
                </c:pt>
                <c:pt idx="482">
                  <c:v>40487</c:v>
                </c:pt>
                <c:pt idx="483">
                  <c:v>40490</c:v>
                </c:pt>
                <c:pt idx="484">
                  <c:v>40491</c:v>
                </c:pt>
                <c:pt idx="485">
                  <c:v>40492</c:v>
                </c:pt>
                <c:pt idx="486">
                  <c:v>40493</c:v>
                </c:pt>
                <c:pt idx="487">
                  <c:v>40494</c:v>
                </c:pt>
                <c:pt idx="488">
                  <c:v>40497</c:v>
                </c:pt>
                <c:pt idx="489">
                  <c:v>40498</c:v>
                </c:pt>
                <c:pt idx="490">
                  <c:v>40499</c:v>
                </c:pt>
                <c:pt idx="491">
                  <c:v>40500</c:v>
                </c:pt>
                <c:pt idx="492">
                  <c:v>40501</c:v>
                </c:pt>
                <c:pt idx="493">
                  <c:v>40504</c:v>
                </c:pt>
                <c:pt idx="494">
                  <c:v>40505</c:v>
                </c:pt>
                <c:pt idx="495">
                  <c:v>40506</c:v>
                </c:pt>
                <c:pt idx="496">
                  <c:v>40507</c:v>
                </c:pt>
                <c:pt idx="497">
                  <c:v>40508</c:v>
                </c:pt>
                <c:pt idx="498">
                  <c:v>40511</c:v>
                </c:pt>
                <c:pt idx="499">
                  <c:v>40512</c:v>
                </c:pt>
                <c:pt idx="500">
                  <c:v>40513</c:v>
                </c:pt>
                <c:pt idx="501">
                  <c:v>40514</c:v>
                </c:pt>
                <c:pt idx="502">
                  <c:v>40515</c:v>
                </c:pt>
                <c:pt idx="503">
                  <c:v>40518</c:v>
                </c:pt>
                <c:pt idx="504">
                  <c:v>40519</c:v>
                </c:pt>
                <c:pt idx="505">
                  <c:v>40520</c:v>
                </c:pt>
                <c:pt idx="506">
                  <c:v>40521</c:v>
                </c:pt>
                <c:pt idx="507">
                  <c:v>40522</c:v>
                </c:pt>
                <c:pt idx="508">
                  <c:v>40525</c:v>
                </c:pt>
                <c:pt idx="509">
                  <c:v>40526</c:v>
                </c:pt>
                <c:pt idx="510">
                  <c:v>40527</c:v>
                </c:pt>
                <c:pt idx="511">
                  <c:v>40528</c:v>
                </c:pt>
                <c:pt idx="512">
                  <c:v>40529</c:v>
                </c:pt>
                <c:pt idx="513">
                  <c:v>40532</c:v>
                </c:pt>
                <c:pt idx="514">
                  <c:v>40533</c:v>
                </c:pt>
                <c:pt idx="515">
                  <c:v>40534</c:v>
                </c:pt>
                <c:pt idx="516">
                  <c:v>40535</c:v>
                </c:pt>
                <c:pt idx="517">
                  <c:v>40536</c:v>
                </c:pt>
                <c:pt idx="518">
                  <c:v>40539</c:v>
                </c:pt>
                <c:pt idx="519">
                  <c:v>40540</c:v>
                </c:pt>
                <c:pt idx="520">
                  <c:v>40541</c:v>
                </c:pt>
                <c:pt idx="521">
                  <c:v>40542</c:v>
                </c:pt>
                <c:pt idx="522">
                  <c:v>40543</c:v>
                </c:pt>
                <c:pt idx="523">
                  <c:v>40546</c:v>
                </c:pt>
                <c:pt idx="524">
                  <c:v>40547</c:v>
                </c:pt>
                <c:pt idx="525">
                  <c:v>40548</c:v>
                </c:pt>
                <c:pt idx="526">
                  <c:v>40549</c:v>
                </c:pt>
                <c:pt idx="527">
                  <c:v>40550</c:v>
                </c:pt>
                <c:pt idx="528">
                  <c:v>40553</c:v>
                </c:pt>
                <c:pt idx="529">
                  <c:v>40554</c:v>
                </c:pt>
                <c:pt idx="530">
                  <c:v>40555</c:v>
                </c:pt>
                <c:pt idx="531">
                  <c:v>40556</c:v>
                </c:pt>
                <c:pt idx="532">
                  <c:v>40557</c:v>
                </c:pt>
                <c:pt idx="533">
                  <c:v>40560</c:v>
                </c:pt>
                <c:pt idx="534">
                  <c:v>40561</c:v>
                </c:pt>
                <c:pt idx="535">
                  <c:v>40562</c:v>
                </c:pt>
                <c:pt idx="536">
                  <c:v>40563</c:v>
                </c:pt>
                <c:pt idx="537">
                  <c:v>40564</c:v>
                </c:pt>
                <c:pt idx="538">
                  <c:v>40567</c:v>
                </c:pt>
                <c:pt idx="539">
                  <c:v>40568</c:v>
                </c:pt>
                <c:pt idx="540">
                  <c:v>40569</c:v>
                </c:pt>
                <c:pt idx="541">
                  <c:v>40570</c:v>
                </c:pt>
                <c:pt idx="542">
                  <c:v>40571</c:v>
                </c:pt>
                <c:pt idx="543">
                  <c:v>40574</c:v>
                </c:pt>
                <c:pt idx="544">
                  <c:v>40575</c:v>
                </c:pt>
                <c:pt idx="545">
                  <c:v>40576</c:v>
                </c:pt>
                <c:pt idx="546">
                  <c:v>40577</c:v>
                </c:pt>
                <c:pt idx="547">
                  <c:v>40578</c:v>
                </c:pt>
                <c:pt idx="548">
                  <c:v>40581</c:v>
                </c:pt>
                <c:pt idx="549">
                  <c:v>40582</c:v>
                </c:pt>
                <c:pt idx="550">
                  <c:v>40583</c:v>
                </c:pt>
                <c:pt idx="551">
                  <c:v>40584</c:v>
                </c:pt>
                <c:pt idx="552">
                  <c:v>40585</c:v>
                </c:pt>
                <c:pt idx="553">
                  <c:v>40588</c:v>
                </c:pt>
                <c:pt idx="554">
                  <c:v>40589</c:v>
                </c:pt>
                <c:pt idx="555">
                  <c:v>40590</c:v>
                </c:pt>
                <c:pt idx="556">
                  <c:v>40591</c:v>
                </c:pt>
                <c:pt idx="557">
                  <c:v>40592</c:v>
                </c:pt>
                <c:pt idx="558">
                  <c:v>40595</c:v>
                </c:pt>
                <c:pt idx="559">
                  <c:v>40596</c:v>
                </c:pt>
                <c:pt idx="560">
                  <c:v>40597</c:v>
                </c:pt>
                <c:pt idx="561">
                  <c:v>40598</c:v>
                </c:pt>
                <c:pt idx="562">
                  <c:v>40599</c:v>
                </c:pt>
                <c:pt idx="563">
                  <c:v>40602</c:v>
                </c:pt>
                <c:pt idx="564">
                  <c:v>40603</c:v>
                </c:pt>
                <c:pt idx="565">
                  <c:v>40604</c:v>
                </c:pt>
                <c:pt idx="566">
                  <c:v>40605</c:v>
                </c:pt>
                <c:pt idx="567">
                  <c:v>40606</c:v>
                </c:pt>
                <c:pt idx="568">
                  <c:v>40609</c:v>
                </c:pt>
                <c:pt idx="569">
                  <c:v>40610</c:v>
                </c:pt>
                <c:pt idx="570">
                  <c:v>40611</c:v>
                </c:pt>
                <c:pt idx="571">
                  <c:v>40612</c:v>
                </c:pt>
                <c:pt idx="572">
                  <c:v>40613</c:v>
                </c:pt>
                <c:pt idx="573">
                  <c:v>40616</c:v>
                </c:pt>
                <c:pt idx="574">
                  <c:v>40617</c:v>
                </c:pt>
                <c:pt idx="575">
                  <c:v>40618</c:v>
                </c:pt>
                <c:pt idx="576">
                  <c:v>40619</c:v>
                </c:pt>
                <c:pt idx="577">
                  <c:v>40620</c:v>
                </c:pt>
                <c:pt idx="578">
                  <c:v>40623</c:v>
                </c:pt>
                <c:pt idx="579">
                  <c:v>40624</c:v>
                </c:pt>
                <c:pt idx="580">
                  <c:v>40625</c:v>
                </c:pt>
                <c:pt idx="581">
                  <c:v>40626</c:v>
                </c:pt>
                <c:pt idx="582">
                  <c:v>40627</c:v>
                </c:pt>
                <c:pt idx="583">
                  <c:v>40630</c:v>
                </c:pt>
                <c:pt idx="584">
                  <c:v>40631</c:v>
                </c:pt>
                <c:pt idx="585">
                  <c:v>40632</c:v>
                </c:pt>
                <c:pt idx="586">
                  <c:v>40633</c:v>
                </c:pt>
                <c:pt idx="587">
                  <c:v>40634</c:v>
                </c:pt>
                <c:pt idx="588">
                  <c:v>40637</c:v>
                </c:pt>
                <c:pt idx="589">
                  <c:v>40638</c:v>
                </c:pt>
                <c:pt idx="590">
                  <c:v>40639</c:v>
                </c:pt>
                <c:pt idx="591">
                  <c:v>40640</c:v>
                </c:pt>
                <c:pt idx="592">
                  <c:v>40641</c:v>
                </c:pt>
                <c:pt idx="593">
                  <c:v>40644</c:v>
                </c:pt>
                <c:pt idx="594">
                  <c:v>40645</c:v>
                </c:pt>
                <c:pt idx="595">
                  <c:v>40646</c:v>
                </c:pt>
                <c:pt idx="596">
                  <c:v>40647</c:v>
                </c:pt>
                <c:pt idx="597">
                  <c:v>40648</c:v>
                </c:pt>
                <c:pt idx="598">
                  <c:v>40651</c:v>
                </c:pt>
                <c:pt idx="599">
                  <c:v>40652</c:v>
                </c:pt>
                <c:pt idx="600">
                  <c:v>40653</c:v>
                </c:pt>
                <c:pt idx="601">
                  <c:v>40654</c:v>
                </c:pt>
                <c:pt idx="602">
                  <c:v>40655</c:v>
                </c:pt>
                <c:pt idx="603">
                  <c:v>40658</c:v>
                </c:pt>
                <c:pt idx="604">
                  <c:v>40659</c:v>
                </c:pt>
                <c:pt idx="605">
                  <c:v>40660</c:v>
                </c:pt>
                <c:pt idx="606">
                  <c:v>40661</c:v>
                </c:pt>
                <c:pt idx="607">
                  <c:v>40662</c:v>
                </c:pt>
                <c:pt idx="608">
                  <c:v>40665</c:v>
                </c:pt>
                <c:pt idx="609">
                  <c:v>40666</c:v>
                </c:pt>
                <c:pt idx="610">
                  <c:v>40667</c:v>
                </c:pt>
                <c:pt idx="611">
                  <c:v>40668</c:v>
                </c:pt>
                <c:pt idx="612">
                  <c:v>40669</c:v>
                </c:pt>
                <c:pt idx="613">
                  <c:v>40672</c:v>
                </c:pt>
                <c:pt idx="614">
                  <c:v>40673</c:v>
                </c:pt>
                <c:pt idx="615">
                  <c:v>40674</c:v>
                </c:pt>
                <c:pt idx="616">
                  <c:v>40675</c:v>
                </c:pt>
                <c:pt idx="617">
                  <c:v>40676</c:v>
                </c:pt>
                <c:pt idx="618">
                  <c:v>40679</c:v>
                </c:pt>
                <c:pt idx="619">
                  <c:v>40680</c:v>
                </c:pt>
                <c:pt idx="620">
                  <c:v>40681</c:v>
                </c:pt>
                <c:pt idx="621">
                  <c:v>40682</c:v>
                </c:pt>
                <c:pt idx="622">
                  <c:v>40683</c:v>
                </c:pt>
                <c:pt idx="623">
                  <c:v>40686</c:v>
                </c:pt>
                <c:pt idx="624">
                  <c:v>40687</c:v>
                </c:pt>
                <c:pt idx="625">
                  <c:v>40688</c:v>
                </c:pt>
                <c:pt idx="626">
                  <c:v>40689</c:v>
                </c:pt>
                <c:pt idx="627">
                  <c:v>40690</c:v>
                </c:pt>
                <c:pt idx="628">
                  <c:v>40693</c:v>
                </c:pt>
                <c:pt idx="629">
                  <c:v>40694</c:v>
                </c:pt>
                <c:pt idx="630">
                  <c:v>40695</c:v>
                </c:pt>
                <c:pt idx="631">
                  <c:v>40696</c:v>
                </c:pt>
                <c:pt idx="632">
                  <c:v>40697</c:v>
                </c:pt>
                <c:pt idx="633">
                  <c:v>40700</c:v>
                </c:pt>
                <c:pt idx="634">
                  <c:v>40701</c:v>
                </c:pt>
                <c:pt idx="635">
                  <c:v>40702</c:v>
                </c:pt>
                <c:pt idx="636">
                  <c:v>40703</c:v>
                </c:pt>
                <c:pt idx="637">
                  <c:v>40704</c:v>
                </c:pt>
                <c:pt idx="638">
                  <c:v>40707</c:v>
                </c:pt>
                <c:pt idx="639">
                  <c:v>40708</c:v>
                </c:pt>
                <c:pt idx="640">
                  <c:v>40709</c:v>
                </c:pt>
                <c:pt idx="641">
                  <c:v>40710</c:v>
                </c:pt>
                <c:pt idx="642">
                  <c:v>40711</c:v>
                </c:pt>
                <c:pt idx="643">
                  <c:v>40714</c:v>
                </c:pt>
                <c:pt idx="644">
                  <c:v>40715</c:v>
                </c:pt>
                <c:pt idx="645">
                  <c:v>40716</c:v>
                </c:pt>
                <c:pt idx="646">
                  <c:v>40717</c:v>
                </c:pt>
                <c:pt idx="647">
                  <c:v>40718</c:v>
                </c:pt>
                <c:pt idx="648">
                  <c:v>40721</c:v>
                </c:pt>
                <c:pt idx="649">
                  <c:v>40722</c:v>
                </c:pt>
                <c:pt idx="650">
                  <c:v>40723</c:v>
                </c:pt>
                <c:pt idx="651">
                  <c:v>40724</c:v>
                </c:pt>
                <c:pt idx="652">
                  <c:v>40725</c:v>
                </c:pt>
                <c:pt idx="653">
                  <c:v>40728</c:v>
                </c:pt>
                <c:pt idx="654">
                  <c:v>40729</c:v>
                </c:pt>
                <c:pt idx="655">
                  <c:v>40730</c:v>
                </c:pt>
                <c:pt idx="656">
                  <c:v>40731</c:v>
                </c:pt>
                <c:pt idx="657">
                  <c:v>40732</c:v>
                </c:pt>
                <c:pt idx="658">
                  <c:v>40735</c:v>
                </c:pt>
                <c:pt idx="659">
                  <c:v>40736</c:v>
                </c:pt>
                <c:pt idx="660">
                  <c:v>40737</c:v>
                </c:pt>
                <c:pt idx="661">
                  <c:v>40738</c:v>
                </c:pt>
                <c:pt idx="662">
                  <c:v>40739</c:v>
                </c:pt>
                <c:pt idx="663">
                  <c:v>40742</c:v>
                </c:pt>
                <c:pt idx="664">
                  <c:v>40743</c:v>
                </c:pt>
                <c:pt idx="665">
                  <c:v>40744</c:v>
                </c:pt>
                <c:pt idx="666">
                  <c:v>40745</c:v>
                </c:pt>
                <c:pt idx="667">
                  <c:v>40746</c:v>
                </c:pt>
                <c:pt idx="668">
                  <c:v>40749</c:v>
                </c:pt>
                <c:pt idx="669">
                  <c:v>40750</c:v>
                </c:pt>
                <c:pt idx="670">
                  <c:v>40751</c:v>
                </c:pt>
                <c:pt idx="671">
                  <c:v>40752</c:v>
                </c:pt>
                <c:pt idx="672">
                  <c:v>40753</c:v>
                </c:pt>
                <c:pt idx="673">
                  <c:v>40756</c:v>
                </c:pt>
                <c:pt idx="674">
                  <c:v>40757</c:v>
                </c:pt>
                <c:pt idx="675">
                  <c:v>40758</c:v>
                </c:pt>
                <c:pt idx="676">
                  <c:v>40759</c:v>
                </c:pt>
                <c:pt idx="677">
                  <c:v>40760</c:v>
                </c:pt>
                <c:pt idx="678">
                  <c:v>40763</c:v>
                </c:pt>
                <c:pt idx="679">
                  <c:v>40764</c:v>
                </c:pt>
                <c:pt idx="680">
                  <c:v>40765</c:v>
                </c:pt>
                <c:pt idx="681">
                  <c:v>40766</c:v>
                </c:pt>
                <c:pt idx="682">
                  <c:v>40767</c:v>
                </c:pt>
                <c:pt idx="683">
                  <c:v>40770</c:v>
                </c:pt>
                <c:pt idx="684">
                  <c:v>40771</c:v>
                </c:pt>
                <c:pt idx="685">
                  <c:v>40772</c:v>
                </c:pt>
                <c:pt idx="686">
                  <c:v>40773</c:v>
                </c:pt>
                <c:pt idx="687">
                  <c:v>40774</c:v>
                </c:pt>
                <c:pt idx="688">
                  <c:v>40777</c:v>
                </c:pt>
                <c:pt idx="689">
                  <c:v>40778</c:v>
                </c:pt>
                <c:pt idx="690">
                  <c:v>40779</c:v>
                </c:pt>
                <c:pt idx="691">
                  <c:v>40780</c:v>
                </c:pt>
                <c:pt idx="692">
                  <c:v>40781</c:v>
                </c:pt>
                <c:pt idx="693">
                  <c:v>40784</c:v>
                </c:pt>
                <c:pt idx="694">
                  <c:v>40785</c:v>
                </c:pt>
                <c:pt idx="695">
                  <c:v>40786</c:v>
                </c:pt>
                <c:pt idx="696">
                  <c:v>40787</c:v>
                </c:pt>
                <c:pt idx="697">
                  <c:v>40788</c:v>
                </c:pt>
                <c:pt idx="698">
                  <c:v>40791</c:v>
                </c:pt>
                <c:pt idx="699">
                  <c:v>40792</c:v>
                </c:pt>
                <c:pt idx="700">
                  <c:v>40793</c:v>
                </c:pt>
                <c:pt idx="701">
                  <c:v>40794</c:v>
                </c:pt>
                <c:pt idx="702">
                  <c:v>40795</c:v>
                </c:pt>
                <c:pt idx="703">
                  <c:v>40798</c:v>
                </c:pt>
                <c:pt idx="704">
                  <c:v>40799</c:v>
                </c:pt>
                <c:pt idx="705">
                  <c:v>40800</c:v>
                </c:pt>
                <c:pt idx="706">
                  <c:v>40801</c:v>
                </c:pt>
                <c:pt idx="707">
                  <c:v>40802</c:v>
                </c:pt>
                <c:pt idx="708">
                  <c:v>40805</c:v>
                </c:pt>
                <c:pt idx="709">
                  <c:v>40806</c:v>
                </c:pt>
                <c:pt idx="710">
                  <c:v>40807</c:v>
                </c:pt>
                <c:pt idx="711">
                  <c:v>40808</c:v>
                </c:pt>
                <c:pt idx="712">
                  <c:v>40809</c:v>
                </c:pt>
                <c:pt idx="713">
                  <c:v>40812</c:v>
                </c:pt>
                <c:pt idx="714">
                  <c:v>40813</c:v>
                </c:pt>
                <c:pt idx="715">
                  <c:v>40814</c:v>
                </c:pt>
                <c:pt idx="716">
                  <c:v>40815</c:v>
                </c:pt>
                <c:pt idx="717">
                  <c:v>40816</c:v>
                </c:pt>
                <c:pt idx="718">
                  <c:v>40819</c:v>
                </c:pt>
                <c:pt idx="719">
                  <c:v>40820</c:v>
                </c:pt>
                <c:pt idx="720">
                  <c:v>40821</c:v>
                </c:pt>
                <c:pt idx="721">
                  <c:v>40822</c:v>
                </c:pt>
                <c:pt idx="722">
                  <c:v>40823</c:v>
                </c:pt>
                <c:pt idx="723">
                  <c:v>40826</c:v>
                </c:pt>
                <c:pt idx="724">
                  <c:v>40827</c:v>
                </c:pt>
                <c:pt idx="725">
                  <c:v>40828</c:v>
                </c:pt>
                <c:pt idx="726">
                  <c:v>40829</c:v>
                </c:pt>
                <c:pt idx="727">
                  <c:v>40830</c:v>
                </c:pt>
                <c:pt idx="728">
                  <c:v>40833</c:v>
                </c:pt>
                <c:pt idx="729">
                  <c:v>40834</c:v>
                </c:pt>
                <c:pt idx="730">
                  <c:v>40835</c:v>
                </c:pt>
                <c:pt idx="731">
                  <c:v>40836</c:v>
                </c:pt>
                <c:pt idx="732">
                  <c:v>40837</c:v>
                </c:pt>
                <c:pt idx="733">
                  <c:v>40840</c:v>
                </c:pt>
                <c:pt idx="734">
                  <c:v>40841</c:v>
                </c:pt>
                <c:pt idx="735">
                  <c:v>40842</c:v>
                </c:pt>
                <c:pt idx="736">
                  <c:v>40843</c:v>
                </c:pt>
                <c:pt idx="737">
                  <c:v>40844</c:v>
                </c:pt>
                <c:pt idx="738">
                  <c:v>40847</c:v>
                </c:pt>
                <c:pt idx="739">
                  <c:v>40848</c:v>
                </c:pt>
                <c:pt idx="740">
                  <c:v>40849</c:v>
                </c:pt>
                <c:pt idx="741">
                  <c:v>40850</c:v>
                </c:pt>
                <c:pt idx="742">
                  <c:v>40851</c:v>
                </c:pt>
                <c:pt idx="743">
                  <c:v>40854</c:v>
                </c:pt>
                <c:pt idx="744">
                  <c:v>40855</c:v>
                </c:pt>
                <c:pt idx="745">
                  <c:v>40856</c:v>
                </c:pt>
                <c:pt idx="746">
                  <c:v>40857</c:v>
                </c:pt>
                <c:pt idx="747">
                  <c:v>40858</c:v>
                </c:pt>
                <c:pt idx="748">
                  <c:v>40861</c:v>
                </c:pt>
                <c:pt idx="749">
                  <c:v>40862</c:v>
                </c:pt>
                <c:pt idx="750">
                  <c:v>40863</c:v>
                </c:pt>
                <c:pt idx="751">
                  <c:v>40864</c:v>
                </c:pt>
                <c:pt idx="752">
                  <c:v>40865</c:v>
                </c:pt>
                <c:pt idx="753">
                  <c:v>40868</c:v>
                </c:pt>
                <c:pt idx="754">
                  <c:v>40869</c:v>
                </c:pt>
                <c:pt idx="755">
                  <c:v>40870</c:v>
                </c:pt>
                <c:pt idx="756">
                  <c:v>40871</c:v>
                </c:pt>
                <c:pt idx="757">
                  <c:v>40872</c:v>
                </c:pt>
                <c:pt idx="758">
                  <c:v>40875</c:v>
                </c:pt>
                <c:pt idx="759">
                  <c:v>40876</c:v>
                </c:pt>
                <c:pt idx="760">
                  <c:v>40877</c:v>
                </c:pt>
                <c:pt idx="761">
                  <c:v>40878</c:v>
                </c:pt>
                <c:pt idx="762">
                  <c:v>40879</c:v>
                </c:pt>
                <c:pt idx="763">
                  <c:v>40882</c:v>
                </c:pt>
                <c:pt idx="764">
                  <c:v>40883</c:v>
                </c:pt>
                <c:pt idx="765">
                  <c:v>40884</c:v>
                </c:pt>
                <c:pt idx="766">
                  <c:v>40885</c:v>
                </c:pt>
                <c:pt idx="767">
                  <c:v>40886</c:v>
                </c:pt>
                <c:pt idx="768">
                  <c:v>40889</c:v>
                </c:pt>
                <c:pt idx="769">
                  <c:v>40890</c:v>
                </c:pt>
                <c:pt idx="770">
                  <c:v>40891</c:v>
                </c:pt>
                <c:pt idx="771">
                  <c:v>40892</c:v>
                </c:pt>
                <c:pt idx="772">
                  <c:v>40893</c:v>
                </c:pt>
                <c:pt idx="773">
                  <c:v>40896</c:v>
                </c:pt>
                <c:pt idx="774">
                  <c:v>40897</c:v>
                </c:pt>
                <c:pt idx="775">
                  <c:v>40898</c:v>
                </c:pt>
                <c:pt idx="776">
                  <c:v>40899</c:v>
                </c:pt>
                <c:pt idx="777">
                  <c:v>40900</c:v>
                </c:pt>
                <c:pt idx="778">
                  <c:v>40903</c:v>
                </c:pt>
                <c:pt idx="779">
                  <c:v>40904</c:v>
                </c:pt>
                <c:pt idx="780">
                  <c:v>40905</c:v>
                </c:pt>
                <c:pt idx="781">
                  <c:v>40906</c:v>
                </c:pt>
                <c:pt idx="782">
                  <c:v>40907</c:v>
                </c:pt>
                <c:pt idx="783">
                  <c:v>40910</c:v>
                </c:pt>
                <c:pt idx="784">
                  <c:v>40911</c:v>
                </c:pt>
                <c:pt idx="785">
                  <c:v>40912</c:v>
                </c:pt>
                <c:pt idx="786">
                  <c:v>40913</c:v>
                </c:pt>
                <c:pt idx="787">
                  <c:v>40914</c:v>
                </c:pt>
                <c:pt idx="788">
                  <c:v>40917</c:v>
                </c:pt>
                <c:pt idx="789">
                  <c:v>40918</c:v>
                </c:pt>
                <c:pt idx="790">
                  <c:v>40919</c:v>
                </c:pt>
                <c:pt idx="791">
                  <c:v>40920</c:v>
                </c:pt>
                <c:pt idx="792">
                  <c:v>40921</c:v>
                </c:pt>
                <c:pt idx="793">
                  <c:v>40924</c:v>
                </c:pt>
                <c:pt idx="794">
                  <c:v>40925</c:v>
                </c:pt>
                <c:pt idx="795">
                  <c:v>40926</c:v>
                </c:pt>
                <c:pt idx="796">
                  <c:v>40927</c:v>
                </c:pt>
                <c:pt idx="797">
                  <c:v>40928</c:v>
                </c:pt>
                <c:pt idx="798">
                  <c:v>40931</c:v>
                </c:pt>
                <c:pt idx="799">
                  <c:v>40932</c:v>
                </c:pt>
                <c:pt idx="800">
                  <c:v>40933</c:v>
                </c:pt>
                <c:pt idx="801">
                  <c:v>40934</c:v>
                </c:pt>
                <c:pt idx="802">
                  <c:v>40935</c:v>
                </c:pt>
                <c:pt idx="803">
                  <c:v>40938</c:v>
                </c:pt>
                <c:pt idx="804">
                  <c:v>40939</c:v>
                </c:pt>
                <c:pt idx="805">
                  <c:v>40940</c:v>
                </c:pt>
                <c:pt idx="806">
                  <c:v>40941</c:v>
                </c:pt>
                <c:pt idx="807">
                  <c:v>40942</c:v>
                </c:pt>
                <c:pt idx="808">
                  <c:v>40945</c:v>
                </c:pt>
                <c:pt idx="809">
                  <c:v>40946</c:v>
                </c:pt>
                <c:pt idx="810">
                  <c:v>40947</c:v>
                </c:pt>
                <c:pt idx="811">
                  <c:v>40948</c:v>
                </c:pt>
                <c:pt idx="812">
                  <c:v>40949</c:v>
                </c:pt>
                <c:pt idx="813">
                  <c:v>40952</c:v>
                </c:pt>
                <c:pt idx="814">
                  <c:v>40953</c:v>
                </c:pt>
                <c:pt idx="815">
                  <c:v>40954</c:v>
                </c:pt>
                <c:pt idx="816">
                  <c:v>40955</c:v>
                </c:pt>
                <c:pt idx="817">
                  <c:v>40956</c:v>
                </c:pt>
                <c:pt idx="818">
                  <c:v>40959</c:v>
                </c:pt>
                <c:pt idx="819">
                  <c:v>40960</c:v>
                </c:pt>
                <c:pt idx="820">
                  <c:v>40961</c:v>
                </c:pt>
                <c:pt idx="821">
                  <c:v>40962</c:v>
                </c:pt>
                <c:pt idx="822">
                  <c:v>40963</c:v>
                </c:pt>
                <c:pt idx="823">
                  <c:v>40966</c:v>
                </c:pt>
                <c:pt idx="824">
                  <c:v>40967</c:v>
                </c:pt>
                <c:pt idx="825">
                  <c:v>40968</c:v>
                </c:pt>
                <c:pt idx="826">
                  <c:v>40969</c:v>
                </c:pt>
                <c:pt idx="827">
                  <c:v>40970</c:v>
                </c:pt>
                <c:pt idx="828">
                  <c:v>40973</c:v>
                </c:pt>
                <c:pt idx="829">
                  <c:v>40974</c:v>
                </c:pt>
                <c:pt idx="830">
                  <c:v>40975</c:v>
                </c:pt>
                <c:pt idx="831">
                  <c:v>40976</c:v>
                </c:pt>
                <c:pt idx="832">
                  <c:v>40977</c:v>
                </c:pt>
                <c:pt idx="833">
                  <c:v>40980</c:v>
                </c:pt>
                <c:pt idx="834">
                  <c:v>40981</c:v>
                </c:pt>
                <c:pt idx="835">
                  <c:v>40982</c:v>
                </c:pt>
                <c:pt idx="836">
                  <c:v>40983</c:v>
                </c:pt>
                <c:pt idx="837">
                  <c:v>40984</c:v>
                </c:pt>
                <c:pt idx="838">
                  <c:v>40987</c:v>
                </c:pt>
                <c:pt idx="839">
                  <c:v>40988</c:v>
                </c:pt>
                <c:pt idx="840">
                  <c:v>40989</c:v>
                </c:pt>
                <c:pt idx="841">
                  <c:v>40990</c:v>
                </c:pt>
                <c:pt idx="842">
                  <c:v>40991</c:v>
                </c:pt>
                <c:pt idx="843">
                  <c:v>40994</c:v>
                </c:pt>
                <c:pt idx="844">
                  <c:v>40995</c:v>
                </c:pt>
                <c:pt idx="845">
                  <c:v>40996</c:v>
                </c:pt>
                <c:pt idx="846">
                  <c:v>40997</c:v>
                </c:pt>
                <c:pt idx="847">
                  <c:v>40998</c:v>
                </c:pt>
                <c:pt idx="848">
                  <c:v>41001</c:v>
                </c:pt>
                <c:pt idx="849">
                  <c:v>41002</c:v>
                </c:pt>
                <c:pt idx="850">
                  <c:v>41003</c:v>
                </c:pt>
                <c:pt idx="851">
                  <c:v>41004</c:v>
                </c:pt>
                <c:pt idx="852">
                  <c:v>41005</c:v>
                </c:pt>
                <c:pt idx="853">
                  <c:v>41008</c:v>
                </c:pt>
                <c:pt idx="854">
                  <c:v>41009</c:v>
                </c:pt>
                <c:pt idx="855">
                  <c:v>41010</c:v>
                </c:pt>
                <c:pt idx="856">
                  <c:v>41011</c:v>
                </c:pt>
                <c:pt idx="857">
                  <c:v>41012</c:v>
                </c:pt>
                <c:pt idx="858">
                  <c:v>41015</c:v>
                </c:pt>
                <c:pt idx="859">
                  <c:v>41016</c:v>
                </c:pt>
                <c:pt idx="860">
                  <c:v>41017</c:v>
                </c:pt>
                <c:pt idx="861">
                  <c:v>41018</c:v>
                </c:pt>
                <c:pt idx="862">
                  <c:v>41019</c:v>
                </c:pt>
                <c:pt idx="863">
                  <c:v>41022</c:v>
                </c:pt>
                <c:pt idx="864">
                  <c:v>41023</c:v>
                </c:pt>
                <c:pt idx="865">
                  <c:v>41024</c:v>
                </c:pt>
                <c:pt idx="866">
                  <c:v>41025</c:v>
                </c:pt>
                <c:pt idx="867">
                  <c:v>41026</c:v>
                </c:pt>
                <c:pt idx="868">
                  <c:v>41029</c:v>
                </c:pt>
                <c:pt idx="869">
                  <c:v>41030</c:v>
                </c:pt>
                <c:pt idx="870">
                  <c:v>41031</c:v>
                </c:pt>
                <c:pt idx="871">
                  <c:v>41032</c:v>
                </c:pt>
                <c:pt idx="872">
                  <c:v>41033</c:v>
                </c:pt>
                <c:pt idx="873">
                  <c:v>41036</c:v>
                </c:pt>
                <c:pt idx="874">
                  <c:v>41037</c:v>
                </c:pt>
                <c:pt idx="875">
                  <c:v>41038</c:v>
                </c:pt>
                <c:pt idx="876">
                  <c:v>41039</c:v>
                </c:pt>
                <c:pt idx="877">
                  <c:v>41040</c:v>
                </c:pt>
                <c:pt idx="878">
                  <c:v>41043</c:v>
                </c:pt>
                <c:pt idx="879">
                  <c:v>41044</c:v>
                </c:pt>
                <c:pt idx="880">
                  <c:v>41045</c:v>
                </c:pt>
                <c:pt idx="881">
                  <c:v>41046</c:v>
                </c:pt>
                <c:pt idx="882">
                  <c:v>41047</c:v>
                </c:pt>
                <c:pt idx="883">
                  <c:v>41050</c:v>
                </c:pt>
                <c:pt idx="884">
                  <c:v>41051</c:v>
                </c:pt>
                <c:pt idx="885">
                  <c:v>41052</c:v>
                </c:pt>
                <c:pt idx="886">
                  <c:v>41053</c:v>
                </c:pt>
                <c:pt idx="887">
                  <c:v>41054</c:v>
                </c:pt>
                <c:pt idx="888">
                  <c:v>41057</c:v>
                </c:pt>
                <c:pt idx="889">
                  <c:v>41058</c:v>
                </c:pt>
                <c:pt idx="890">
                  <c:v>41059</c:v>
                </c:pt>
                <c:pt idx="891">
                  <c:v>41060</c:v>
                </c:pt>
                <c:pt idx="892">
                  <c:v>41061</c:v>
                </c:pt>
                <c:pt idx="893">
                  <c:v>41064</c:v>
                </c:pt>
                <c:pt idx="894">
                  <c:v>41065</c:v>
                </c:pt>
                <c:pt idx="895">
                  <c:v>41066</c:v>
                </c:pt>
                <c:pt idx="896">
                  <c:v>41067</c:v>
                </c:pt>
                <c:pt idx="897">
                  <c:v>41068</c:v>
                </c:pt>
                <c:pt idx="898">
                  <c:v>41071</c:v>
                </c:pt>
                <c:pt idx="899">
                  <c:v>41072</c:v>
                </c:pt>
                <c:pt idx="900">
                  <c:v>41073</c:v>
                </c:pt>
                <c:pt idx="901">
                  <c:v>41074</c:v>
                </c:pt>
                <c:pt idx="902">
                  <c:v>41075</c:v>
                </c:pt>
                <c:pt idx="903">
                  <c:v>41078</c:v>
                </c:pt>
                <c:pt idx="904">
                  <c:v>41079</c:v>
                </c:pt>
                <c:pt idx="905">
                  <c:v>41080</c:v>
                </c:pt>
                <c:pt idx="906">
                  <c:v>41081</c:v>
                </c:pt>
                <c:pt idx="907">
                  <c:v>41082</c:v>
                </c:pt>
                <c:pt idx="908">
                  <c:v>41085</c:v>
                </c:pt>
                <c:pt idx="909">
                  <c:v>41086</c:v>
                </c:pt>
                <c:pt idx="910">
                  <c:v>41087</c:v>
                </c:pt>
                <c:pt idx="911">
                  <c:v>41088</c:v>
                </c:pt>
                <c:pt idx="912">
                  <c:v>41089</c:v>
                </c:pt>
                <c:pt idx="913">
                  <c:v>41092</c:v>
                </c:pt>
                <c:pt idx="914">
                  <c:v>41093</c:v>
                </c:pt>
                <c:pt idx="915">
                  <c:v>41094</c:v>
                </c:pt>
                <c:pt idx="916">
                  <c:v>41095</c:v>
                </c:pt>
                <c:pt idx="917">
                  <c:v>41096</c:v>
                </c:pt>
                <c:pt idx="918">
                  <c:v>41099</c:v>
                </c:pt>
                <c:pt idx="919">
                  <c:v>41100</c:v>
                </c:pt>
                <c:pt idx="920">
                  <c:v>41101</c:v>
                </c:pt>
                <c:pt idx="921">
                  <c:v>41102</c:v>
                </c:pt>
                <c:pt idx="922">
                  <c:v>41103</c:v>
                </c:pt>
                <c:pt idx="923">
                  <c:v>41106</c:v>
                </c:pt>
                <c:pt idx="924">
                  <c:v>41107</c:v>
                </c:pt>
                <c:pt idx="925">
                  <c:v>41108</c:v>
                </c:pt>
                <c:pt idx="926">
                  <c:v>41109</c:v>
                </c:pt>
                <c:pt idx="927">
                  <c:v>41110</c:v>
                </c:pt>
                <c:pt idx="928">
                  <c:v>41113</c:v>
                </c:pt>
                <c:pt idx="929">
                  <c:v>41114</c:v>
                </c:pt>
                <c:pt idx="930">
                  <c:v>41115</c:v>
                </c:pt>
                <c:pt idx="931">
                  <c:v>41116</c:v>
                </c:pt>
                <c:pt idx="932">
                  <c:v>41117</c:v>
                </c:pt>
                <c:pt idx="933">
                  <c:v>41120</c:v>
                </c:pt>
                <c:pt idx="934">
                  <c:v>41121</c:v>
                </c:pt>
                <c:pt idx="935">
                  <c:v>41122</c:v>
                </c:pt>
                <c:pt idx="936">
                  <c:v>41123</c:v>
                </c:pt>
                <c:pt idx="937">
                  <c:v>41124</c:v>
                </c:pt>
                <c:pt idx="938">
                  <c:v>41127</c:v>
                </c:pt>
                <c:pt idx="939">
                  <c:v>41128</c:v>
                </c:pt>
                <c:pt idx="940">
                  <c:v>41129</c:v>
                </c:pt>
                <c:pt idx="941">
                  <c:v>41130</c:v>
                </c:pt>
                <c:pt idx="942">
                  <c:v>41131</c:v>
                </c:pt>
                <c:pt idx="943">
                  <c:v>41134</c:v>
                </c:pt>
                <c:pt idx="944">
                  <c:v>41135</c:v>
                </c:pt>
                <c:pt idx="945">
                  <c:v>41136</c:v>
                </c:pt>
                <c:pt idx="946">
                  <c:v>41137</c:v>
                </c:pt>
                <c:pt idx="947">
                  <c:v>41138</c:v>
                </c:pt>
                <c:pt idx="948">
                  <c:v>41141</c:v>
                </c:pt>
                <c:pt idx="949">
                  <c:v>41142</c:v>
                </c:pt>
                <c:pt idx="950">
                  <c:v>41143</c:v>
                </c:pt>
                <c:pt idx="951">
                  <c:v>41144</c:v>
                </c:pt>
                <c:pt idx="952">
                  <c:v>41145</c:v>
                </c:pt>
                <c:pt idx="953">
                  <c:v>41148</c:v>
                </c:pt>
                <c:pt idx="954">
                  <c:v>41149</c:v>
                </c:pt>
                <c:pt idx="955">
                  <c:v>41150</c:v>
                </c:pt>
                <c:pt idx="956">
                  <c:v>41151</c:v>
                </c:pt>
                <c:pt idx="957">
                  <c:v>41152</c:v>
                </c:pt>
                <c:pt idx="958">
                  <c:v>41155</c:v>
                </c:pt>
                <c:pt idx="959">
                  <c:v>41156</c:v>
                </c:pt>
                <c:pt idx="960">
                  <c:v>41157</c:v>
                </c:pt>
                <c:pt idx="961">
                  <c:v>41158</c:v>
                </c:pt>
                <c:pt idx="962">
                  <c:v>41159</c:v>
                </c:pt>
                <c:pt idx="963">
                  <c:v>41162</c:v>
                </c:pt>
                <c:pt idx="964">
                  <c:v>41163</c:v>
                </c:pt>
                <c:pt idx="965">
                  <c:v>41164</c:v>
                </c:pt>
                <c:pt idx="966">
                  <c:v>41165</c:v>
                </c:pt>
                <c:pt idx="967">
                  <c:v>41166</c:v>
                </c:pt>
                <c:pt idx="968">
                  <c:v>41169</c:v>
                </c:pt>
                <c:pt idx="969">
                  <c:v>41170</c:v>
                </c:pt>
                <c:pt idx="970">
                  <c:v>41171</c:v>
                </c:pt>
                <c:pt idx="971">
                  <c:v>41172</c:v>
                </c:pt>
                <c:pt idx="972">
                  <c:v>41173</c:v>
                </c:pt>
                <c:pt idx="973">
                  <c:v>41176</c:v>
                </c:pt>
                <c:pt idx="974">
                  <c:v>41177</c:v>
                </c:pt>
                <c:pt idx="975">
                  <c:v>41178</c:v>
                </c:pt>
                <c:pt idx="976">
                  <c:v>41179</c:v>
                </c:pt>
                <c:pt idx="977">
                  <c:v>41180</c:v>
                </c:pt>
                <c:pt idx="978">
                  <c:v>41183</c:v>
                </c:pt>
                <c:pt idx="979">
                  <c:v>41184</c:v>
                </c:pt>
                <c:pt idx="980">
                  <c:v>41185</c:v>
                </c:pt>
                <c:pt idx="981">
                  <c:v>41186</c:v>
                </c:pt>
                <c:pt idx="982">
                  <c:v>41187</c:v>
                </c:pt>
                <c:pt idx="983">
                  <c:v>41190</c:v>
                </c:pt>
                <c:pt idx="984">
                  <c:v>41191</c:v>
                </c:pt>
                <c:pt idx="985">
                  <c:v>41192</c:v>
                </c:pt>
                <c:pt idx="986">
                  <c:v>41193</c:v>
                </c:pt>
                <c:pt idx="987">
                  <c:v>41194</c:v>
                </c:pt>
                <c:pt idx="988">
                  <c:v>41197</c:v>
                </c:pt>
                <c:pt idx="989">
                  <c:v>41198</c:v>
                </c:pt>
                <c:pt idx="990">
                  <c:v>41199</c:v>
                </c:pt>
                <c:pt idx="991">
                  <c:v>41200</c:v>
                </c:pt>
                <c:pt idx="992">
                  <c:v>41201</c:v>
                </c:pt>
                <c:pt idx="993">
                  <c:v>41204</c:v>
                </c:pt>
                <c:pt idx="994">
                  <c:v>41205</c:v>
                </c:pt>
                <c:pt idx="995">
                  <c:v>41206</c:v>
                </c:pt>
                <c:pt idx="996">
                  <c:v>41207</c:v>
                </c:pt>
                <c:pt idx="997">
                  <c:v>41208</c:v>
                </c:pt>
                <c:pt idx="998">
                  <c:v>41211</c:v>
                </c:pt>
                <c:pt idx="999">
                  <c:v>41212</c:v>
                </c:pt>
                <c:pt idx="1000">
                  <c:v>41213</c:v>
                </c:pt>
                <c:pt idx="1001">
                  <c:v>41214</c:v>
                </c:pt>
                <c:pt idx="1002">
                  <c:v>41215</c:v>
                </c:pt>
                <c:pt idx="1003">
                  <c:v>41218</c:v>
                </c:pt>
                <c:pt idx="1004">
                  <c:v>41219</c:v>
                </c:pt>
                <c:pt idx="1005">
                  <c:v>41220</c:v>
                </c:pt>
                <c:pt idx="1006">
                  <c:v>41221</c:v>
                </c:pt>
                <c:pt idx="1007">
                  <c:v>41222</c:v>
                </c:pt>
                <c:pt idx="1008">
                  <c:v>41225</c:v>
                </c:pt>
                <c:pt idx="1009">
                  <c:v>41226</c:v>
                </c:pt>
                <c:pt idx="1010">
                  <c:v>41227</c:v>
                </c:pt>
                <c:pt idx="1011">
                  <c:v>41228</c:v>
                </c:pt>
                <c:pt idx="1012">
                  <c:v>41229</c:v>
                </c:pt>
                <c:pt idx="1013">
                  <c:v>41232</c:v>
                </c:pt>
                <c:pt idx="1014">
                  <c:v>41233</c:v>
                </c:pt>
                <c:pt idx="1015">
                  <c:v>41234</c:v>
                </c:pt>
                <c:pt idx="1016">
                  <c:v>41235</c:v>
                </c:pt>
                <c:pt idx="1017">
                  <c:v>41236</c:v>
                </c:pt>
                <c:pt idx="1018">
                  <c:v>41239</c:v>
                </c:pt>
                <c:pt idx="1019">
                  <c:v>41240</c:v>
                </c:pt>
                <c:pt idx="1020">
                  <c:v>41241</c:v>
                </c:pt>
                <c:pt idx="1021">
                  <c:v>41242</c:v>
                </c:pt>
                <c:pt idx="1022">
                  <c:v>41243</c:v>
                </c:pt>
                <c:pt idx="1023">
                  <c:v>41246</c:v>
                </c:pt>
                <c:pt idx="1024">
                  <c:v>41247</c:v>
                </c:pt>
                <c:pt idx="1025">
                  <c:v>41248</c:v>
                </c:pt>
                <c:pt idx="1026">
                  <c:v>41249</c:v>
                </c:pt>
                <c:pt idx="1027">
                  <c:v>41250</c:v>
                </c:pt>
                <c:pt idx="1028">
                  <c:v>41253</c:v>
                </c:pt>
                <c:pt idx="1029">
                  <c:v>41254</c:v>
                </c:pt>
                <c:pt idx="1030">
                  <c:v>41255</c:v>
                </c:pt>
                <c:pt idx="1031">
                  <c:v>41256</c:v>
                </c:pt>
                <c:pt idx="1032">
                  <c:v>41257</c:v>
                </c:pt>
                <c:pt idx="1033">
                  <c:v>41260</c:v>
                </c:pt>
                <c:pt idx="1034">
                  <c:v>41261</c:v>
                </c:pt>
                <c:pt idx="1035">
                  <c:v>41262</c:v>
                </c:pt>
                <c:pt idx="1036">
                  <c:v>41263</c:v>
                </c:pt>
                <c:pt idx="1037">
                  <c:v>41264</c:v>
                </c:pt>
                <c:pt idx="1038">
                  <c:v>41267</c:v>
                </c:pt>
                <c:pt idx="1039">
                  <c:v>41268</c:v>
                </c:pt>
                <c:pt idx="1040">
                  <c:v>41269</c:v>
                </c:pt>
                <c:pt idx="1041">
                  <c:v>41270</c:v>
                </c:pt>
                <c:pt idx="1042">
                  <c:v>41271</c:v>
                </c:pt>
                <c:pt idx="1043">
                  <c:v>41274</c:v>
                </c:pt>
                <c:pt idx="1044">
                  <c:v>41275</c:v>
                </c:pt>
                <c:pt idx="1045">
                  <c:v>41276</c:v>
                </c:pt>
                <c:pt idx="1046">
                  <c:v>41277</c:v>
                </c:pt>
                <c:pt idx="1047">
                  <c:v>41278</c:v>
                </c:pt>
                <c:pt idx="1048">
                  <c:v>41281</c:v>
                </c:pt>
                <c:pt idx="1049">
                  <c:v>41282</c:v>
                </c:pt>
                <c:pt idx="1050">
                  <c:v>41283</c:v>
                </c:pt>
                <c:pt idx="1051">
                  <c:v>41284</c:v>
                </c:pt>
                <c:pt idx="1052">
                  <c:v>41285</c:v>
                </c:pt>
                <c:pt idx="1053">
                  <c:v>41288</c:v>
                </c:pt>
                <c:pt idx="1054">
                  <c:v>41289</c:v>
                </c:pt>
                <c:pt idx="1055">
                  <c:v>41290</c:v>
                </c:pt>
                <c:pt idx="1056">
                  <c:v>41291</c:v>
                </c:pt>
                <c:pt idx="1057">
                  <c:v>41292</c:v>
                </c:pt>
                <c:pt idx="1058">
                  <c:v>41295</c:v>
                </c:pt>
                <c:pt idx="1059">
                  <c:v>41296</c:v>
                </c:pt>
                <c:pt idx="1060">
                  <c:v>41297</c:v>
                </c:pt>
                <c:pt idx="1061">
                  <c:v>41298</c:v>
                </c:pt>
                <c:pt idx="1062">
                  <c:v>41299</c:v>
                </c:pt>
                <c:pt idx="1063">
                  <c:v>41302</c:v>
                </c:pt>
                <c:pt idx="1064">
                  <c:v>41303</c:v>
                </c:pt>
                <c:pt idx="1065">
                  <c:v>41304</c:v>
                </c:pt>
                <c:pt idx="1066">
                  <c:v>41305</c:v>
                </c:pt>
                <c:pt idx="1067">
                  <c:v>41306</c:v>
                </c:pt>
                <c:pt idx="1068">
                  <c:v>41309</c:v>
                </c:pt>
                <c:pt idx="1069">
                  <c:v>41310</c:v>
                </c:pt>
                <c:pt idx="1070">
                  <c:v>41311</c:v>
                </c:pt>
                <c:pt idx="1071">
                  <c:v>41312</c:v>
                </c:pt>
                <c:pt idx="1072">
                  <c:v>41313</c:v>
                </c:pt>
                <c:pt idx="1073">
                  <c:v>41316</c:v>
                </c:pt>
                <c:pt idx="1074">
                  <c:v>41317</c:v>
                </c:pt>
                <c:pt idx="1075">
                  <c:v>41318</c:v>
                </c:pt>
                <c:pt idx="1076">
                  <c:v>41319</c:v>
                </c:pt>
                <c:pt idx="1077">
                  <c:v>41320</c:v>
                </c:pt>
                <c:pt idx="1078">
                  <c:v>41323</c:v>
                </c:pt>
                <c:pt idx="1079">
                  <c:v>41324</c:v>
                </c:pt>
                <c:pt idx="1080">
                  <c:v>41325</c:v>
                </c:pt>
                <c:pt idx="1081">
                  <c:v>41326</c:v>
                </c:pt>
                <c:pt idx="1082">
                  <c:v>41327</c:v>
                </c:pt>
                <c:pt idx="1083">
                  <c:v>41330</c:v>
                </c:pt>
                <c:pt idx="1084">
                  <c:v>41331</c:v>
                </c:pt>
                <c:pt idx="1085">
                  <c:v>41332</c:v>
                </c:pt>
                <c:pt idx="1086">
                  <c:v>41333</c:v>
                </c:pt>
                <c:pt idx="1087">
                  <c:v>41334</c:v>
                </c:pt>
                <c:pt idx="1088">
                  <c:v>41337</c:v>
                </c:pt>
                <c:pt idx="1089">
                  <c:v>41338</c:v>
                </c:pt>
                <c:pt idx="1090">
                  <c:v>41339</c:v>
                </c:pt>
                <c:pt idx="1091">
                  <c:v>41340</c:v>
                </c:pt>
                <c:pt idx="1092">
                  <c:v>41341</c:v>
                </c:pt>
                <c:pt idx="1093">
                  <c:v>41344</c:v>
                </c:pt>
                <c:pt idx="1094">
                  <c:v>41345</c:v>
                </c:pt>
                <c:pt idx="1095">
                  <c:v>41346</c:v>
                </c:pt>
                <c:pt idx="1096">
                  <c:v>41347</c:v>
                </c:pt>
                <c:pt idx="1097">
                  <c:v>41348</c:v>
                </c:pt>
                <c:pt idx="1098">
                  <c:v>41351</c:v>
                </c:pt>
                <c:pt idx="1099">
                  <c:v>41352</c:v>
                </c:pt>
                <c:pt idx="1100">
                  <c:v>41353</c:v>
                </c:pt>
                <c:pt idx="1101">
                  <c:v>41354</c:v>
                </c:pt>
                <c:pt idx="1102">
                  <c:v>41355</c:v>
                </c:pt>
                <c:pt idx="1103">
                  <c:v>41358</c:v>
                </c:pt>
                <c:pt idx="1104">
                  <c:v>41359</c:v>
                </c:pt>
                <c:pt idx="1105">
                  <c:v>41360</c:v>
                </c:pt>
                <c:pt idx="1106">
                  <c:v>41361</c:v>
                </c:pt>
                <c:pt idx="1107">
                  <c:v>41362</c:v>
                </c:pt>
                <c:pt idx="1108">
                  <c:v>41365</c:v>
                </c:pt>
                <c:pt idx="1109">
                  <c:v>41366</c:v>
                </c:pt>
                <c:pt idx="1110">
                  <c:v>41367</c:v>
                </c:pt>
                <c:pt idx="1111">
                  <c:v>41368</c:v>
                </c:pt>
                <c:pt idx="1112">
                  <c:v>41369</c:v>
                </c:pt>
                <c:pt idx="1113">
                  <c:v>41372</c:v>
                </c:pt>
                <c:pt idx="1114">
                  <c:v>41373</c:v>
                </c:pt>
                <c:pt idx="1115">
                  <c:v>41374</c:v>
                </c:pt>
                <c:pt idx="1116">
                  <c:v>41375</c:v>
                </c:pt>
                <c:pt idx="1117">
                  <c:v>41376</c:v>
                </c:pt>
                <c:pt idx="1118">
                  <c:v>41379</c:v>
                </c:pt>
                <c:pt idx="1119">
                  <c:v>41380</c:v>
                </c:pt>
                <c:pt idx="1120">
                  <c:v>41381</c:v>
                </c:pt>
                <c:pt idx="1121">
                  <c:v>41382</c:v>
                </c:pt>
                <c:pt idx="1122">
                  <c:v>41383</c:v>
                </c:pt>
                <c:pt idx="1123">
                  <c:v>41386</c:v>
                </c:pt>
                <c:pt idx="1124">
                  <c:v>41387</c:v>
                </c:pt>
                <c:pt idx="1125">
                  <c:v>41388</c:v>
                </c:pt>
                <c:pt idx="1126">
                  <c:v>41389</c:v>
                </c:pt>
                <c:pt idx="1127">
                  <c:v>41390</c:v>
                </c:pt>
                <c:pt idx="1128">
                  <c:v>41393</c:v>
                </c:pt>
                <c:pt idx="1129">
                  <c:v>41394</c:v>
                </c:pt>
                <c:pt idx="1130">
                  <c:v>41395</c:v>
                </c:pt>
                <c:pt idx="1131">
                  <c:v>41396</c:v>
                </c:pt>
                <c:pt idx="1132">
                  <c:v>41397</c:v>
                </c:pt>
                <c:pt idx="1133">
                  <c:v>41400</c:v>
                </c:pt>
                <c:pt idx="1134">
                  <c:v>41401</c:v>
                </c:pt>
                <c:pt idx="1135">
                  <c:v>41402</c:v>
                </c:pt>
                <c:pt idx="1136">
                  <c:v>41403</c:v>
                </c:pt>
                <c:pt idx="1137">
                  <c:v>41404</c:v>
                </c:pt>
                <c:pt idx="1138">
                  <c:v>41407</c:v>
                </c:pt>
                <c:pt idx="1139">
                  <c:v>41408</c:v>
                </c:pt>
                <c:pt idx="1140">
                  <c:v>41409</c:v>
                </c:pt>
                <c:pt idx="1141">
                  <c:v>41410</c:v>
                </c:pt>
                <c:pt idx="1142">
                  <c:v>41411</c:v>
                </c:pt>
                <c:pt idx="1143">
                  <c:v>41414</c:v>
                </c:pt>
                <c:pt idx="1144">
                  <c:v>41415</c:v>
                </c:pt>
                <c:pt idx="1145">
                  <c:v>41416</c:v>
                </c:pt>
                <c:pt idx="1146">
                  <c:v>41417</c:v>
                </c:pt>
                <c:pt idx="1147">
                  <c:v>41418</c:v>
                </c:pt>
                <c:pt idx="1148">
                  <c:v>41421</c:v>
                </c:pt>
                <c:pt idx="1149">
                  <c:v>41422</c:v>
                </c:pt>
                <c:pt idx="1150">
                  <c:v>41423</c:v>
                </c:pt>
                <c:pt idx="1151">
                  <c:v>41424</c:v>
                </c:pt>
                <c:pt idx="1152">
                  <c:v>41425</c:v>
                </c:pt>
                <c:pt idx="1153">
                  <c:v>41428</c:v>
                </c:pt>
                <c:pt idx="1154">
                  <c:v>41429</c:v>
                </c:pt>
                <c:pt idx="1155">
                  <c:v>41430</c:v>
                </c:pt>
                <c:pt idx="1156">
                  <c:v>41431</c:v>
                </c:pt>
                <c:pt idx="1157">
                  <c:v>41432</c:v>
                </c:pt>
                <c:pt idx="1158">
                  <c:v>41435</c:v>
                </c:pt>
                <c:pt idx="1159">
                  <c:v>41436</c:v>
                </c:pt>
                <c:pt idx="1160">
                  <c:v>41437</c:v>
                </c:pt>
                <c:pt idx="1161">
                  <c:v>41438</c:v>
                </c:pt>
                <c:pt idx="1162">
                  <c:v>41439</c:v>
                </c:pt>
                <c:pt idx="1163">
                  <c:v>41442</c:v>
                </c:pt>
                <c:pt idx="1164">
                  <c:v>41443</c:v>
                </c:pt>
                <c:pt idx="1165">
                  <c:v>41444</c:v>
                </c:pt>
                <c:pt idx="1166">
                  <c:v>41445</c:v>
                </c:pt>
                <c:pt idx="1167">
                  <c:v>41446</c:v>
                </c:pt>
                <c:pt idx="1168">
                  <c:v>41449</c:v>
                </c:pt>
                <c:pt idx="1169">
                  <c:v>41450</c:v>
                </c:pt>
                <c:pt idx="1170">
                  <c:v>41451</c:v>
                </c:pt>
                <c:pt idx="1171">
                  <c:v>41452</c:v>
                </c:pt>
                <c:pt idx="1172">
                  <c:v>41453</c:v>
                </c:pt>
                <c:pt idx="1173">
                  <c:v>41456</c:v>
                </c:pt>
                <c:pt idx="1174">
                  <c:v>41457</c:v>
                </c:pt>
                <c:pt idx="1175">
                  <c:v>41458</c:v>
                </c:pt>
                <c:pt idx="1176">
                  <c:v>41459</c:v>
                </c:pt>
                <c:pt idx="1177">
                  <c:v>41460</c:v>
                </c:pt>
                <c:pt idx="1178">
                  <c:v>41463</c:v>
                </c:pt>
                <c:pt idx="1179">
                  <c:v>41464</c:v>
                </c:pt>
                <c:pt idx="1180">
                  <c:v>41465</c:v>
                </c:pt>
                <c:pt idx="1181">
                  <c:v>41466</c:v>
                </c:pt>
                <c:pt idx="1182">
                  <c:v>41467</c:v>
                </c:pt>
                <c:pt idx="1183">
                  <c:v>41470</c:v>
                </c:pt>
                <c:pt idx="1184">
                  <c:v>41471</c:v>
                </c:pt>
                <c:pt idx="1185">
                  <c:v>41472</c:v>
                </c:pt>
                <c:pt idx="1186">
                  <c:v>41473</c:v>
                </c:pt>
                <c:pt idx="1187">
                  <c:v>41474</c:v>
                </c:pt>
                <c:pt idx="1188">
                  <c:v>41477</c:v>
                </c:pt>
                <c:pt idx="1189">
                  <c:v>41478</c:v>
                </c:pt>
                <c:pt idx="1190">
                  <c:v>41479</c:v>
                </c:pt>
                <c:pt idx="1191">
                  <c:v>41480</c:v>
                </c:pt>
                <c:pt idx="1192">
                  <c:v>41481</c:v>
                </c:pt>
                <c:pt idx="1193">
                  <c:v>41484</c:v>
                </c:pt>
                <c:pt idx="1194">
                  <c:v>41485</c:v>
                </c:pt>
                <c:pt idx="1195">
                  <c:v>41486</c:v>
                </c:pt>
                <c:pt idx="1196">
                  <c:v>41487</c:v>
                </c:pt>
                <c:pt idx="1197">
                  <c:v>41488</c:v>
                </c:pt>
                <c:pt idx="1198">
                  <c:v>41491</c:v>
                </c:pt>
                <c:pt idx="1199">
                  <c:v>41492</c:v>
                </c:pt>
                <c:pt idx="1200">
                  <c:v>41493</c:v>
                </c:pt>
                <c:pt idx="1201">
                  <c:v>41494</c:v>
                </c:pt>
                <c:pt idx="1202">
                  <c:v>41495</c:v>
                </c:pt>
                <c:pt idx="1203">
                  <c:v>41498</c:v>
                </c:pt>
                <c:pt idx="1204">
                  <c:v>41499</c:v>
                </c:pt>
                <c:pt idx="1205">
                  <c:v>41500</c:v>
                </c:pt>
                <c:pt idx="1206">
                  <c:v>41501</c:v>
                </c:pt>
                <c:pt idx="1207">
                  <c:v>41502</c:v>
                </c:pt>
                <c:pt idx="1208">
                  <c:v>41505</c:v>
                </c:pt>
                <c:pt idx="1209">
                  <c:v>41506</c:v>
                </c:pt>
                <c:pt idx="1210">
                  <c:v>41507</c:v>
                </c:pt>
                <c:pt idx="1211">
                  <c:v>41508</c:v>
                </c:pt>
                <c:pt idx="1212">
                  <c:v>41509</c:v>
                </c:pt>
                <c:pt idx="1213">
                  <c:v>41512</c:v>
                </c:pt>
                <c:pt idx="1214">
                  <c:v>41513</c:v>
                </c:pt>
                <c:pt idx="1215">
                  <c:v>41514</c:v>
                </c:pt>
                <c:pt idx="1216">
                  <c:v>41515</c:v>
                </c:pt>
                <c:pt idx="1217">
                  <c:v>41516</c:v>
                </c:pt>
                <c:pt idx="1218">
                  <c:v>41519</c:v>
                </c:pt>
                <c:pt idx="1219">
                  <c:v>41520</c:v>
                </c:pt>
                <c:pt idx="1220">
                  <c:v>41521</c:v>
                </c:pt>
                <c:pt idx="1221">
                  <c:v>41522</c:v>
                </c:pt>
                <c:pt idx="1222">
                  <c:v>41523</c:v>
                </c:pt>
                <c:pt idx="1223">
                  <c:v>41526</c:v>
                </c:pt>
                <c:pt idx="1224">
                  <c:v>41527</c:v>
                </c:pt>
                <c:pt idx="1225">
                  <c:v>41528</c:v>
                </c:pt>
                <c:pt idx="1226">
                  <c:v>41529</c:v>
                </c:pt>
                <c:pt idx="1227">
                  <c:v>41530</c:v>
                </c:pt>
                <c:pt idx="1228">
                  <c:v>41533</c:v>
                </c:pt>
                <c:pt idx="1229">
                  <c:v>41534</c:v>
                </c:pt>
                <c:pt idx="1230">
                  <c:v>41535</c:v>
                </c:pt>
                <c:pt idx="1231">
                  <c:v>41536</c:v>
                </c:pt>
                <c:pt idx="1232">
                  <c:v>41537</c:v>
                </c:pt>
                <c:pt idx="1233">
                  <c:v>41540</c:v>
                </c:pt>
                <c:pt idx="1234">
                  <c:v>41541</c:v>
                </c:pt>
                <c:pt idx="1235">
                  <c:v>41542</c:v>
                </c:pt>
                <c:pt idx="1236">
                  <c:v>41543</c:v>
                </c:pt>
                <c:pt idx="1237">
                  <c:v>41544</c:v>
                </c:pt>
                <c:pt idx="1238">
                  <c:v>41547</c:v>
                </c:pt>
                <c:pt idx="1239">
                  <c:v>41548</c:v>
                </c:pt>
                <c:pt idx="1240">
                  <c:v>41549</c:v>
                </c:pt>
                <c:pt idx="1241">
                  <c:v>41550</c:v>
                </c:pt>
                <c:pt idx="1242">
                  <c:v>41551</c:v>
                </c:pt>
                <c:pt idx="1243">
                  <c:v>41554</c:v>
                </c:pt>
                <c:pt idx="1244">
                  <c:v>41555</c:v>
                </c:pt>
                <c:pt idx="1245">
                  <c:v>41556</c:v>
                </c:pt>
                <c:pt idx="1246">
                  <c:v>41557</c:v>
                </c:pt>
                <c:pt idx="1247">
                  <c:v>41558</c:v>
                </c:pt>
                <c:pt idx="1248">
                  <c:v>41561</c:v>
                </c:pt>
                <c:pt idx="1249">
                  <c:v>41562</c:v>
                </c:pt>
                <c:pt idx="1250">
                  <c:v>41563</c:v>
                </c:pt>
                <c:pt idx="1251">
                  <c:v>41564</c:v>
                </c:pt>
                <c:pt idx="1252">
                  <c:v>41565</c:v>
                </c:pt>
                <c:pt idx="1253">
                  <c:v>41568</c:v>
                </c:pt>
                <c:pt idx="1254">
                  <c:v>41569</c:v>
                </c:pt>
                <c:pt idx="1255">
                  <c:v>41570</c:v>
                </c:pt>
                <c:pt idx="1256">
                  <c:v>41571</c:v>
                </c:pt>
                <c:pt idx="1257">
                  <c:v>41572</c:v>
                </c:pt>
                <c:pt idx="1258">
                  <c:v>41575</c:v>
                </c:pt>
                <c:pt idx="1259">
                  <c:v>41576</c:v>
                </c:pt>
                <c:pt idx="1260">
                  <c:v>41577</c:v>
                </c:pt>
                <c:pt idx="1261">
                  <c:v>41578</c:v>
                </c:pt>
                <c:pt idx="1262">
                  <c:v>41579</c:v>
                </c:pt>
                <c:pt idx="1263">
                  <c:v>41582</c:v>
                </c:pt>
                <c:pt idx="1264">
                  <c:v>41583</c:v>
                </c:pt>
                <c:pt idx="1265">
                  <c:v>41584</c:v>
                </c:pt>
                <c:pt idx="1266">
                  <c:v>41585</c:v>
                </c:pt>
                <c:pt idx="1267">
                  <c:v>41586</c:v>
                </c:pt>
                <c:pt idx="1268">
                  <c:v>41589</c:v>
                </c:pt>
                <c:pt idx="1269">
                  <c:v>41590</c:v>
                </c:pt>
                <c:pt idx="1270">
                  <c:v>41591</c:v>
                </c:pt>
                <c:pt idx="1271">
                  <c:v>41592</c:v>
                </c:pt>
                <c:pt idx="1272">
                  <c:v>41593</c:v>
                </c:pt>
                <c:pt idx="1273">
                  <c:v>41596</c:v>
                </c:pt>
                <c:pt idx="1274">
                  <c:v>41597</c:v>
                </c:pt>
                <c:pt idx="1275">
                  <c:v>41598</c:v>
                </c:pt>
                <c:pt idx="1276">
                  <c:v>41599</c:v>
                </c:pt>
                <c:pt idx="1277">
                  <c:v>41600</c:v>
                </c:pt>
                <c:pt idx="1278">
                  <c:v>41603</c:v>
                </c:pt>
                <c:pt idx="1279">
                  <c:v>41604</c:v>
                </c:pt>
                <c:pt idx="1280">
                  <c:v>41605</c:v>
                </c:pt>
                <c:pt idx="1281">
                  <c:v>41606</c:v>
                </c:pt>
                <c:pt idx="1282">
                  <c:v>41607</c:v>
                </c:pt>
                <c:pt idx="1283">
                  <c:v>41610</c:v>
                </c:pt>
                <c:pt idx="1284">
                  <c:v>41611</c:v>
                </c:pt>
                <c:pt idx="1285">
                  <c:v>41612</c:v>
                </c:pt>
                <c:pt idx="1286">
                  <c:v>41613</c:v>
                </c:pt>
                <c:pt idx="1287">
                  <c:v>41614</c:v>
                </c:pt>
                <c:pt idx="1288">
                  <c:v>41617</c:v>
                </c:pt>
                <c:pt idx="1289">
                  <c:v>41618</c:v>
                </c:pt>
                <c:pt idx="1290">
                  <c:v>41619</c:v>
                </c:pt>
                <c:pt idx="1291">
                  <c:v>41620</c:v>
                </c:pt>
                <c:pt idx="1292">
                  <c:v>41621</c:v>
                </c:pt>
                <c:pt idx="1293">
                  <c:v>41624</c:v>
                </c:pt>
                <c:pt idx="1294">
                  <c:v>41625</c:v>
                </c:pt>
                <c:pt idx="1295">
                  <c:v>41626</c:v>
                </c:pt>
                <c:pt idx="1296">
                  <c:v>41627</c:v>
                </c:pt>
                <c:pt idx="1297">
                  <c:v>41628</c:v>
                </c:pt>
                <c:pt idx="1298">
                  <c:v>41631</c:v>
                </c:pt>
                <c:pt idx="1299">
                  <c:v>41632</c:v>
                </c:pt>
                <c:pt idx="1300">
                  <c:v>41633</c:v>
                </c:pt>
                <c:pt idx="1301">
                  <c:v>41634</c:v>
                </c:pt>
                <c:pt idx="1302">
                  <c:v>41635</c:v>
                </c:pt>
                <c:pt idx="1303">
                  <c:v>41638</c:v>
                </c:pt>
                <c:pt idx="1304">
                  <c:v>41639</c:v>
                </c:pt>
                <c:pt idx="1305">
                  <c:v>41640</c:v>
                </c:pt>
                <c:pt idx="1306">
                  <c:v>41641</c:v>
                </c:pt>
                <c:pt idx="1307">
                  <c:v>41642</c:v>
                </c:pt>
                <c:pt idx="1308">
                  <c:v>41645</c:v>
                </c:pt>
                <c:pt idx="1309">
                  <c:v>41646</c:v>
                </c:pt>
                <c:pt idx="1310">
                  <c:v>41647</c:v>
                </c:pt>
                <c:pt idx="1311">
                  <c:v>41648</c:v>
                </c:pt>
                <c:pt idx="1312">
                  <c:v>41649</c:v>
                </c:pt>
                <c:pt idx="1313">
                  <c:v>41652</c:v>
                </c:pt>
                <c:pt idx="1314">
                  <c:v>41653</c:v>
                </c:pt>
                <c:pt idx="1315">
                  <c:v>41654</c:v>
                </c:pt>
                <c:pt idx="1316">
                  <c:v>41655</c:v>
                </c:pt>
                <c:pt idx="1317">
                  <c:v>41656</c:v>
                </c:pt>
                <c:pt idx="1318">
                  <c:v>41659</c:v>
                </c:pt>
                <c:pt idx="1319">
                  <c:v>41660</c:v>
                </c:pt>
                <c:pt idx="1320">
                  <c:v>41661</c:v>
                </c:pt>
                <c:pt idx="1321">
                  <c:v>41662</c:v>
                </c:pt>
                <c:pt idx="1322">
                  <c:v>41663</c:v>
                </c:pt>
                <c:pt idx="1323">
                  <c:v>41666</c:v>
                </c:pt>
                <c:pt idx="1324">
                  <c:v>41667</c:v>
                </c:pt>
                <c:pt idx="1325">
                  <c:v>41668</c:v>
                </c:pt>
                <c:pt idx="1326">
                  <c:v>41669</c:v>
                </c:pt>
                <c:pt idx="1327">
                  <c:v>41670</c:v>
                </c:pt>
                <c:pt idx="1328">
                  <c:v>41673</c:v>
                </c:pt>
                <c:pt idx="1329">
                  <c:v>41674</c:v>
                </c:pt>
                <c:pt idx="1330">
                  <c:v>41675</c:v>
                </c:pt>
                <c:pt idx="1331">
                  <c:v>41676</c:v>
                </c:pt>
                <c:pt idx="1332">
                  <c:v>41677</c:v>
                </c:pt>
                <c:pt idx="1333">
                  <c:v>41680</c:v>
                </c:pt>
                <c:pt idx="1334">
                  <c:v>41681</c:v>
                </c:pt>
                <c:pt idx="1335">
                  <c:v>41682</c:v>
                </c:pt>
                <c:pt idx="1336">
                  <c:v>41683</c:v>
                </c:pt>
                <c:pt idx="1337">
                  <c:v>41684</c:v>
                </c:pt>
                <c:pt idx="1338">
                  <c:v>41687</c:v>
                </c:pt>
                <c:pt idx="1339">
                  <c:v>41688</c:v>
                </c:pt>
                <c:pt idx="1340">
                  <c:v>41689</c:v>
                </c:pt>
                <c:pt idx="1341">
                  <c:v>41690</c:v>
                </c:pt>
                <c:pt idx="1342">
                  <c:v>41691</c:v>
                </c:pt>
                <c:pt idx="1343">
                  <c:v>41694</c:v>
                </c:pt>
                <c:pt idx="1344">
                  <c:v>41695</c:v>
                </c:pt>
                <c:pt idx="1345">
                  <c:v>41696</c:v>
                </c:pt>
                <c:pt idx="1346">
                  <c:v>41697</c:v>
                </c:pt>
                <c:pt idx="1347">
                  <c:v>41698</c:v>
                </c:pt>
                <c:pt idx="1348">
                  <c:v>41701</c:v>
                </c:pt>
                <c:pt idx="1349">
                  <c:v>41702</c:v>
                </c:pt>
                <c:pt idx="1350">
                  <c:v>41703</c:v>
                </c:pt>
                <c:pt idx="1351">
                  <c:v>41704</c:v>
                </c:pt>
                <c:pt idx="1352">
                  <c:v>41705</c:v>
                </c:pt>
                <c:pt idx="1353">
                  <c:v>41708</c:v>
                </c:pt>
                <c:pt idx="1354">
                  <c:v>41709</c:v>
                </c:pt>
                <c:pt idx="1355">
                  <c:v>41710</c:v>
                </c:pt>
                <c:pt idx="1356">
                  <c:v>41711</c:v>
                </c:pt>
                <c:pt idx="1357">
                  <c:v>41712</c:v>
                </c:pt>
                <c:pt idx="1358">
                  <c:v>41715</c:v>
                </c:pt>
                <c:pt idx="1359">
                  <c:v>41716</c:v>
                </c:pt>
                <c:pt idx="1360">
                  <c:v>41717</c:v>
                </c:pt>
                <c:pt idx="1361">
                  <c:v>41718</c:v>
                </c:pt>
                <c:pt idx="1362">
                  <c:v>41719</c:v>
                </c:pt>
                <c:pt idx="1363">
                  <c:v>41722</c:v>
                </c:pt>
                <c:pt idx="1364">
                  <c:v>41723</c:v>
                </c:pt>
                <c:pt idx="1365">
                  <c:v>41724</c:v>
                </c:pt>
                <c:pt idx="1366">
                  <c:v>41725</c:v>
                </c:pt>
                <c:pt idx="1367">
                  <c:v>41726</c:v>
                </c:pt>
                <c:pt idx="1368">
                  <c:v>41729</c:v>
                </c:pt>
                <c:pt idx="1369">
                  <c:v>41730</c:v>
                </c:pt>
                <c:pt idx="1370">
                  <c:v>41731</c:v>
                </c:pt>
                <c:pt idx="1371">
                  <c:v>41732</c:v>
                </c:pt>
                <c:pt idx="1372">
                  <c:v>41733</c:v>
                </c:pt>
                <c:pt idx="1373">
                  <c:v>41736</c:v>
                </c:pt>
                <c:pt idx="1374">
                  <c:v>41737</c:v>
                </c:pt>
                <c:pt idx="1375">
                  <c:v>41738</c:v>
                </c:pt>
                <c:pt idx="1376">
                  <c:v>41739</c:v>
                </c:pt>
                <c:pt idx="1377">
                  <c:v>41740</c:v>
                </c:pt>
                <c:pt idx="1378">
                  <c:v>41743</c:v>
                </c:pt>
                <c:pt idx="1379">
                  <c:v>41744</c:v>
                </c:pt>
                <c:pt idx="1380">
                  <c:v>41745</c:v>
                </c:pt>
                <c:pt idx="1381">
                  <c:v>41746</c:v>
                </c:pt>
                <c:pt idx="1382">
                  <c:v>41747</c:v>
                </c:pt>
                <c:pt idx="1383">
                  <c:v>41750</c:v>
                </c:pt>
                <c:pt idx="1384">
                  <c:v>41751</c:v>
                </c:pt>
                <c:pt idx="1385">
                  <c:v>41752</c:v>
                </c:pt>
                <c:pt idx="1386">
                  <c:v>41753</c:v>
                </c:pt>
                <c:pt idx="1387">
                  <c:v>41754</c:v>
                </c:pt>
                <c:pt idx="1388">
                  <c:v>41757</c:v>
                </c:pt>
                <c:pt idx="1389">
                  <c:v>41758</c:v>
                </c:pt>
                <c:pt idx="1390">
                  <c:v>41759</c:v>
                </c:pt>
                <c:pt idx="1391">
                  <c:v>41760</c:v>
                </c:pt>
                <c:pt idx="1392">
                  <c:v>41761</c:v>
                </c:pt>
                <c:pt idx="1393">
                  <c:v>41764</c:v>
                </c:pt>
                <c:pt idx="1394">
                  <c:v>41765</c:v>
                </c:pt>
                <c:pt idx="1395">
                  <c:v>41766</c:v>
                </c:pt>
                <c:pt idx="1396">
                  <c:v>41767</c:v>
                </c:pt>
                <c:pt idx="1397">
                  <c:v>41768</c:v>
                </c:pt>
                <c:pt idx="1398">
                  <c:v>41771</c:v>
                </c:pt>
                <c:pt idx="1399">
                  <c:v>41772</c:v>
                </c:pt>
                <c:pt idx="1400">
                  <c:v>41773</c:v>
                </c:pt>
                <c:pt idx="1401">
                  <c:v>41774</c:v>
                </c:pt>
                <c:pt idx="1402">
                  <c:v>41775</c:v>
                </c:pt>
                <c:pt idx="1403">
                  <c:v>41778</c:v>
                </c:pt>
                <c:pt idx="1404">
                  <c:v>41779</c:v>
                </c:pt>
                <c:pt idx="1405">
                  <c:v>41780</c:v>
                </c:pt>
                <c:pt idx="1406">
                  <c:v>41781</c:v>
                </c:pt>
                <c:pt idx="1407">
                  <c:v>41782</c:v>
                </c:pt>
                <c:pt idx="1408">
                  <c:v>41785</c:v>
                </c:pt>
                <c:pt idx="1409">
                  <c:v>41786</c:v>
                </c:pt>
                <c:pt idx="1410">
                  <c:v>41787</c:v>
                </c:pt>
                <c:pt idx="1411">
                  <c:v>41788</c:v>
                </c:pt>
                <c:pt idx="1412">
                  <c:v>41789</c:v>
                </c:pt>
                <c:pt idx="1413">
                  <c:v>41792</c:v>
                </c:pt>
                <c:pt idx="1414">
                  <c:v>41793</c:v>
                </c:pt>
                <c:pt idx="1415">
                  <c:v>41794</c:v>
                </c:pt>
                <c:pt idx="1416">
                  <c:v>41795</c:v>
                </c:pt>
                <c:pt idx="1417">
                  <c:v>41796</c:v>
                </c:pt>
                <c:pt idx="1418">
                  <c:v>41799</c:v>
                </c:pt>
                <c:pt idx="1419">
                  <c:v>41800</c:v>
                </c:pt>
                <c:pt idx="1420">
                  <c:v>41801</c:v>
                </c:pt>
                <c:pt idx="1421">
                  <c:v>41802</c:v>
                </c:pt>
                <c:pt idx="1422">
                  <c:v>41803</c:v>
                </c:pt>
                <c:pt idx="1423">
                  <c:v>41806</c:v>
                </c:pt>
                <c:pt idx="1424">
                  <c:v>41807</c:v>
                </c:pt>
                <c:pt idx="1425">
                  <c:v>41808</c:v>
                </c:pt>
                <c:pt idx="1426">
                  <c:v>41809</c:v>
                </c:pt>
                <c:pt idx="1427">
                  <c:v>41810</c:v>
                </c:pt>
                <c:pt idx="1428">
                  <c:v>41813</c:v>
                </c:pt>
                <c:pt idx="1429">
                  <c:v>41814</c:v>
                </c:pt>
                <c:pt idx="1430">
                  <c:v>41815</c:v>
                </c:pt>
                <c:pt idx="1431">
                  <c:v>41816</c:v>
                </c:pt>
                <c:pt idx="1432">
                  <c:v>41817</c:v>
                </c:pt>
                <c:pt idx="1433">
                  <c:v>41820</c:v>
                </c:pt>
                <c:pt idx="1434">
                  <c:v>41821</c:v>
                </c:pt>
                <c:pt idx="1435">
                  <c:v>41822</c:v>
                </c:pt>
                <c:pt idx="1436">
                  <c:v>41823</c:v>
                </c:pt>
                <c:pt idx="1437">
                  <c:v>41824</c:v>
                </c:pt>
                <c:pt idx="1438">
                  <c:v>41827</c:v>
                </c:pt>
                <c:pt idx="1439">
                  <c:v>41828</c:v>
                </c:pt>
                <c:pt idx="1440">
                  <c:v>41829</c:v>
                </c:pt>
                <c:pt idx="1441">
                  <c:v>41830</c:v>
                </c:pt>
                <c:pt idx="1442">
                  <c:v>41831</c:v>
                </c:pt>
                <c:pt idx="1443">
                  <c:v>41834</c:v>
                </c:pt>
                <c:pt idx="1444">
                  <c:v>41835</c:v>
                </c:pt>
                <c:pt idx="1445">
                  <c:v>41836</c:v>
                </c:pt>
                <c:pt idx="1446">
                  <c:v>41837</c:v>
                </c:pt>
                <c:pt idx="1447">
                  <c:v>41838</c:v>
                </c:pt>
                <c:pt idx="1448">
                  <c:v>41841</c:v>
                </c:pt>
                <c:pt idx="1449">
                  <c:v>41842</c:v>
                </c:pt>
                <c:pt idx="1450">
                  <c:v>41843</c:v>
                </c:pt>
                <c:pt idx="1451">
                  <c:v>41844</c:v>
                </c:pt>
                <c:pt idx="1452">
                  <c:v>41845</c:v>
                </c:pt>
                <c:pt idx="1453">
                  <c:v>41848</c:v>
                </c:pt>
                <c:pt idx="1454">
                  <c:v>41849</c:v>
                </c:pt>
                <c:pt idx="1455">
                  <c:v>41850</c:v>
                </c:pt>
                <c:pt idx="1456">
                  <c:v>41851</c:v>
                </c:pt>
                <c:pt idx="1457">
                  <c:v>41852</c:v>
                </c:pt>
                <c:pt idx="1458">
                  <c:v>41855</c:v>
                </c:pt>
                <c:pt idx="1459">
                  <c:v>41856</c:v>
                </c:pt>
                <c:pt idx="1460">
                  <c:v>41857</c:v>
                </c:pt>
                <c:pt idx="1461">
                  <c:v>41858</c:v>
                </c:pt>
                <c:pt idx="1462">
                  <c:v>41859</c:v>
                </c:pt>
                <c:pt idx="1463">
                  <c:v>41862</c:v>
                </c:pt>
                <c:pt idx="1464">
                  <c:v>41863</c:v>
                </c:pt>
                <c:pt idx="1465">
                  <c:v>41864</c:v>
                </c:pt>
                <c:pt idx="1466">
                  <c:v>41865</c:v>
                </c:pt>
                <c:pt idx="1467">
                  <c:v>41866</c:v>
                </c:pt>
                <c:pt idx="1468">
                  <c:v>41869</c:v>
                </c:pt>
                <c:pt idx="1469">
                  <c:v>41870</c:v>
                </c:pt>
                <c:pt idx="1470">
                  <c:v>41871</c:v>
                </c:pt>
                <c:pt idx="1471">
                  <c:v>41872</c:v>
                </c:pt>
                <c:pt idx="1472">
                  <c:v>41873</c:v>
                </c:pt>
                <c:pt idx="1473">
                  <c:v>41876</c:v>
                </c:pt>
                <c:pt idx="1474">
                  <c:v>41877</c:v>
                </c:pt>
                <c:pt idx="1475">
                  <c:v>41878</c:v>
                </c:pt>
                <c:pt idx="1476">
                  <c:v>41879</c:v>
                </c:pt>
                <c:pt idx="1477">
                  <c:v>41880</c:v>
                </c:pt>
                <c:pt idx="1478">
                  <c:v>41883</c:v>
                </c:pt>
                <c:pt idx="1479">
                  <c:v>41884</c:v>
                </c:pt>
                <c:pt idx="1480">
                  <c:v>41885</c:v>
                </c:pt>
                <c:pt idx="1481">
                  <c:v>41886</c:v>
                </c:pt>
                <c:pt idx="1482">
                  <c:v>41887</c:v>
                </c:pt>
                <c:pt idx="1483">
                  <c:v>41890</c:v>
                </c:pt>
                <c:pt idx="1484">
                  <c:v>41891</c:v>
                </c:pt>
                <c:pt idx="1485">
                  <c:v>41892</c:v>
                </c:pt>
                <c:pt idx="1486">
                  <c:v>41893</c:v>
                </c:pt>
                <c:pt idx="1487">
                  <c:v>41894</c:v>
                </c:pt>
                <c:pt idx="1488">
                  <c:v>41897</c:v>
                </c:pt>
                <c:pt idx="1489">
                  <c:v>41898</c:v>
                </c:pt>
                <c:pt idx="1490">
                  <c:v>41899</c:v>
                </c:pt>
                <c:pt idx="1491">
                  <c:v>41900</c:v>
                </c:pt>
                <c:pt idx="1492">
                  <c:v>41901</c:v>
                </c:pt>
                <c:pt idx="1493">
                  <c:v>41904</c:v>
                </c:pt>
                <c:pt idx="1494">
                  <c:v>41905</c:v>
                </c:pt>
                <c:pt idx="1495">
                  <c:v>41906</c:v>
                </c:pt>
                <c:pt idx="1496">
                  <c:v>41907</c:v>
                </c:pt>
                <c:pt idx="1497">
                  <c:v>41908</c:v>
                </c:pt>
                <c:pt idx="1498">
                  <c:v>41911</c:v>
                </c:pt>
                <c:pt idx="1499">
                  <c:v>41912</c:v>
                </c:pt>
                <c:pt idx="1500">
                  <c:v>41913</c:v>
                </c:pt>
                <c:pt idx="1501">
                  <c:v>41914</c:v>
                </c:pt>
                <c:pt idx="1502">
                  <c:v>41915</c:v>
                </c:pt>
                <c:pt idx="1503">
                  <c:v>41918</c:v>
                </c:pt>
                <c:pt idx="1504">
                  <c:v>41919</c:v>
                </c:pt>
                <c:pt idx="1505">
                  <c:v>41920</c:v>
                </c:pt>
                <c:pt idx="1506">
                  <c:v>41921</c:v>
                </c:pt>
                <c:pt idx="1507">
                  <c:v>41922</c:v>
                </c:pt>
                <c:pt idx="1508">
                  <c:v>41925</c:v>
                </c:pt>
                <c:pt idx="1509">
                  <c:v>41926</c:v>
                </c:pt>
                <c:pt idx="1510">
                  <c:v>41927</c:v>
                </c:pt>
                <c:pt idx="1511">
                  <c:v>41928</c:v>
                </c:pt>
                <c:pt idx="1512">
                  <c:v>41929</c:v>
                </c:pt>
                <c:pt idx="1513">
                  <c:v>41932</c:v>
                </c:pt>
                <c:pt idx="1514">
                  <c:v>41933</c:v>
                </c:pt>
                <c:pt idx="1515">
                  <c:v>41934</c:v>
                </c:pt>
                <c:pt idx="1516">
                  <c:v>41935</c:v>
                </c:pt>
                <c:pt idx="1517">
                  <c:v>41936</c:v>
                </c:pt>
                <c:pt idx="1518">
                  <c:v>41939</c:v>
                </c:pt>
                <c:pt idx="1519">
                  <c:v>41940</c:v>
                </c:pt>
                <c:pt idx="1520">
                  <c:v>41941</c:v>
                </c:pt>
                <c:pt idx="1521">
                  <c:v>41942</c:v>
                </c:pt>
                <c:pt idx="1522">
                  <c:v>41943</c:v>
                </c:pt>
                <c:pt idx="1523">
                  <c:v>41946</c:v>
                </c:pt>
                <c:pt idx="1524">
                  <c:v>41947</c:v>
                </c:pt>
                <c:pt idx="1525">
                  <c:v>41948</c:v>
                </c:pt>
                <c:pt idx="1526">
                  <c:v>41949</c:v>
                </c:pt>
                <c:pt idx="1527">
                  <c:v>41950</c:v>
                </c:pt>
                <c:pt idx="1528">
                  <c:v>41953</c:v>
                </c:pt>
                <c:pt idx="1529">
                  <c:v>41954</c:v>
                </c:pt>
                <c:pt idx="1530">
                  <c:v>41955</c:v>
                </c:pt>
                <c:pt idx="1531">
                  <c:v>41956</c:v>
                </c:pt>
                <c:pt idx="1532">
                  <c:v>41957</c:v>
                </c:pt>
                <c:pt idx="1533">
                  <c:v>41960</c:v>
                </c:pt>
                <c:pt idx="1534">
                  <c:v>41961</c:v>
                </c:pt>
                <c:pt idx="1535">
                  <c:v>41962</c:v>
                </c:pt>
                <c:pt idx="1536">
                  <c:v>41963</c:v>
                </c:pt>
                <c:pt idx="1537">
                  <c:v>41964</c:v>
                </c:pt>
                <c:pt idx="1538">
                  <c:v>41967</c:v>
                </c:pt>
                <c:pt idx="1539">
                  <c:v>41968</c:v>
                </c:pt>
                <c:pt idx="1540">
                  <c:v>41969</c:v>
                </c:pt>
                <c:pt idx="1541">
                  <c:v>41970</c:v>
                </c:pt>
                <c:pt idx="1542">
                  <c:v>41971</c:v>
                </c:pt>
                <c:pt idx="1543">
                  <c:v>41974</c:v>
                </c:pt>
                <c:pt idx="1544">
                  <c:v>41975</c:v>
                </c:pt>
                <c:pt idx="1545">
                  <c:v>41976</c:v>
                </c:pt>
                <c:pt idx="1546">
                  <c:v>41977</c:v>
                </c:pt>
                <c:pt idx="1547">
                  <c:v>41978</c:v>
                </c:pt>
                <c:pt idx="1548">
                  <c:v>41981</c:v>
                </c:pt>
                <c:pt idx="1549">
                  <c:v>41982</c:v>
                </c:pt>
                <c:pt idx="1550">
                  <c:v>41983</c:v>
                </c:pt>
                <c:pt idx="1551">
                  <c:v>41984</c:v>
                </c:pt>
                <c:pt idx="1552">
                  <c:v>41985</c:v>
                </c:pt>
                <c:pt idx="1553">
                  <c:v>41988</c:v>
                </c:pt>
                <c:pt idx="1554">
                  <c:v>41989</c:v>
                </c:pt>
                <c:pt idx="1555">
                  <c:v>41990</c:v>
                </c:pt>
                <c:pt idx="1556">
                  <c:v>41991</c:v>
                </c:pt>
                <c:pt idx="1557">
                  <c:v>41992</c:v>
                </c:pt>
                <c:pt idx="1558">
                  <c:v>41995</c:v>
                </c:pt>
                <c:pt idx="1559">
                  <c:v>41996</c:v>
                </c:pt>
                <c:pt idx="1560">
                  <c:v>41997</c:v>
                </c:pt>
                <c:pt idx="1561">
                  <c:v>41998</c:v>
                </c:pt>
                <c:pt idx="1562">
                  <c:v>41999</c:v>
                </c:pt>
                <c:pt idx="1563">
                  <c:v>42002</c:v>
                </c:pt>
                <c:pt idx="1564">
                  <c:v>42003</c:v>
                </c:pt>
                <c:pt idx="1565">
                  <c:v>42004</c:v>
                </c:pt>
                <c:pt idx="1566">
                  <c:v>42005</c:v>
                </c:pt>
                <c:pt idx="1567">
                  <c:v>42006</c:v>
                </c:pt>
                <c:pt idx="1568">
                  <c:v>42009</c:v>
                </c:pt>
                <c:pt idx="1569">
                  <c:v>42010</c:v>
                </c:pt>
                <c:pt idx="1570">
                  <c:v>42011</c:v>
                </c:pt>
                <c:pt idx="1571">
                  <c:v>42012</c:v>
                </c:pt>
                <c:pt idx="1572">
                  <c:v>42013</c:v>
                </c:pt>
                <c:pt idx="1573">
                  <c:v>42016</c:v>
                </c:pt>
                <c:pt idx="1574">
                  <c:v>42017</c:v>
                </c:pt>
                <c:pt idx="1575">
                  <c:v>42018</c:v>
                </c:pt>
                <c:pt idx="1576">
                  <c:v>42019</c:v>
                </c:pt>
                <c:pt idx="1577">
                  <c:v>42020</c:v>
                </c:pt>
                <c:pt idx="1578">
                  <c:v>42023</c:v>
                </c:pt>
                <c:pt idx="1579">
                  <c:v>42024</c:v>
                </c:pt>
                <c:pt idx="1580">
                  <c:v>42025</c:v>
                </c:pt>
                <c:pt idx="1581">
                  <c:v>42026</c:v>
                </c:pt>
                <c:pt idx="1582">
                  <c:v>42027</c:v>
                </c:pt>
                <c:pt idx="1583">
                  <c:v>42030</c:v>
                </c:pt>
                <c:pt idx="1584">
                  <c:v>42031</c:v>
                </c:pt>
                <c:pt idx="1585">
                  <c:v>42032</c:v>
                </c:pt>
                <c:pt idx="1586">
                  <c:v>42033</c:v>
                </c:pt>
                <c:pt idx="1587">
                  <c:v>42034</c:v>
                </c:pt>
                <c:pt idx="1588">
                  <c:v>42037</c:v>
                </c:pt>
                <c:pt idx="1589">
                  <c:v>42038</c:v>
                </c:pt>
                <c:pt idx="1590">
                  <c:v>42039</c:v>
                </c:pt>
                <c:pt idx="1591">
                  <c:v>42040</c:v>
                </c:pt>
                <c:pt idx="1592">
                  <c:v>42041</c:v>
                </c:pt>
                <c:pt idx="1593">
                  <c:v>42044</c:v>
                </c:pt>
                <c:pt idx="1594">
                  <c:v>42045</c:v>
                </c:pt>
                <c:pt idx="1595">
                  <c:v>42046</c:v>
                </c:pt>
                <c:pt idx="1596">
                  <c:v>42047</c:v>
                </c:pt>
                <c:pt idx="1597">
                  <c:v>42048</c:v>
                </c:pt>
                <c:pt idx="1598">
                  <c:v>42051</c:v>
                </c:pt>
                <c:pt idx="1599">
                  <c:v>42052</c:v>
                </c:pt>
                <c:pt idx="1600">
                  <c:v>42053</c:v>
                </c:pt>
                <c:pt idx="1601">
                  <c:v>42054</c:v>
                </c:pt>
                <c:pt idx="1602">
                  <c:v>42055</c:v>
                </c:pt>
                <c:pt idx="1603">
                  <c:v>42058</c:v>
                </c:pt>
                <c:pt idx="1604">
                  <c:v>42059</c:v>
                </c:pt>
                <c:pt idx="1605">
                  <c:v>42060</c:v>
                </c:pt>
                <c:pt idx="1606">
                  <c:v>42061</c:v>
                </c:pt>
                <c:pt idx="1607">
                  <c:v>42062</c:v>
                </c:pt>
                <c:pt idx="1608">
                  <c:v>42065</c:v>
                </c:pt>
                <c:pt idx="1609">
                  <c:v>42066</c:v>
                </c:pt>
                <c:pt idx="1610">
                  <c:v>42067</c:v>
                </c:pt>
                <c:pt idx="1611">
                  <c:v>42068</c:v>
                </c:pt>
                <c:pt idx="1612">
                  <c:v>42069</c:v>
                </c:pt>
                <c:pt idx="1613">
                  <c:v>42072</c:v>
                </c:pt>
                <c:pt idx="1614">
                  <c:v>42073</c:v>
                </c:pt>
                <c:pt idx="1615">
                  <c:v>42074</c:v>
                </c:pt>
                <c:pt idx="1616">
                  <c:v>42075</c:v>
                </c:pt>
                <c:pt idx="1617">
                  <c:v>42076</c:v>
                </c:pt>
                <c:pt idx="1618">
                  <c:v>42079</c:v>
                </c:pt>
                <c:pt idx="1619">
                  <c:v>42080</c:v>
                </c:pt>
                <c:pt idx="1620">
                  <c:v>42081</c:v>
                </c:pt>
                <c:pt idx="1621">
                  <c:v>42082</c:v>
                </c:pt>
                <c:pt idx="1622">
                  <c:v>42083</c:v>
                </c:pt>
                <c:pt idx="1623">
                  <c:v>42086</c:v>
                </c:pt>
                <c:pt idx="1624">
                  <c:v>42087</c:v>
                </c:pt>
                <c:pt idx="1625">
                  <c:v>42088</c:v>
                </c:pt>
                <c:pt idx="1626">
                  <c:v>42089</c:v>
                </c:pt>
                <c:pt idx="1627">
                  <c:v>42090</c:v>
                </c:pt>
                <c:pt idx="1628">
                  <c:v>42093</c:v>
                </c:pt>
                <c:pt idx="1629">
                  <c:v>42094</c:v>
                </c:pt>
                <c:pt idx="1630">
                  <c:v>42095</c:v>
                </c:pt>
                <c:pt idx="1631">
                  <c:v>42096</c:v>
                </c:pt>
                <c:pt idx="1632">
                  <c:v>42097</c:v>
                </c:pt>
                <c:pt idx="1633">
                  <c:v>42100</c:v>
                </c:pt>
                <c:pt idx="1634">
                  <c:v>42101</c:v>
                </c:pt>
                <c:pt idx="1635">
                  <c:v>42102</c:v>
                </c:pt>
                <c:pt idx="1636">
                  <c:v>42103</c:v>
                </c:pt>
                <c:pt idx="1637">
                  <c:v>42104</c:v>
                </c:pt>
                <c:pt idx="1638">
                  <c:v>42107</c:v>
                </c:pt>
                <c:pt idx="1639">
                  <c:v>42108</c:v>
                </c:pt>
                <c:pt idx="1640">
                  <c:v>42109</c:v>
                </c:pt>
                <c:pt idx="1641">
                  <c:v>42110</c:v>
                </c:pt>
                <c:pt idx="1642">
                  <c:v>42111</c:v>
                </c:pt>
                <c:pt idx="1643">
                  <c:v>42114</c:v>
                </c:pt>
                <c:pt idx="1644">
                  <c:v>42115</c:v>
                </c:pt>
                <c:pt idx="1645">
                  <c:v>42116</c:v>
                </c:pt>
                <c:pt idx="1646">
                  <c:v>42117</c:v>
                </c:pt>
                <c:pt idx="1647">
                  <c:v>42118</c:v>
                </c:pt>
                <c:pt idx="1648">
                  <c:v>42121</c:v>
                </c:pt>
                <c:pt idx="1649">
                  <c:v>42122</c:v>
                </c:pt>
                <c:pt idx="1650">
                  <c:v>42123</c:v>
                </c:pt>
                <c:pt idx="1651">
                  <c:v>42124</c:v>
                </c:pt>
                <c:pt idx="1652">
                  <c:v>42125</c:v>
                </c:pt>
                <c:pt idx="1653">
                  <c:v>42128</c:v>
                </c:pt>
                <c:pt idx="1654">
                  <c:v>42129</c:v>
                </c:pt>
                <c:pt idx="1655">
                  <c:v>42130</c:v>
                </c:pt>
                <c:pt idx="1656">
                  <c:v>42131</c:v>
                </c:pt>
                <c:pt idx="1657">
                  <c:v>42132</c:v>
                </c:pt>
                <c:pt idx="1658">
                  <c:v>42135</c:v>
                </c:pt>
                <c:pt idx="1659">
                  <c:v>42136</c:v>
                </c:pt>
                <c:pt idx="1660">
                  <c:v>42137</c:v>
                </c:pt>
                <c:pt idx="1661">
                  <c:v>42138</c:v>
                </c:pt>
                <c:pt idx="1662">
                  <c:v>42139</c:v>
                </c:pt>
                <c:pt idx="1663">
                  <c:v>42142</c:v>
                </c:pt>
                <c:pt idx="1664">
                  <c:v>42143</c:v>
                </c:pt>
                <c:pt idx="1665">
                  <c:v>42144</c:v>
                </c:pt>
                <c:pt idx="1666">
                  <c:v>42145</c:v>
                </c:pt>
                <c:pt idx="1667">
                  <c:v>42146</c:v>
                </c:pt>
                <c:pt idx="1668">
                  <c:v>42149</c:v>
                </c:pt>
                <c:pt idx="1669">
                  <c:v>42150</c:v>
                </c:pt>
                <c:pt idx="1670">
                  <c:v>42151</c:v>
                </c:pt>
                <c:pt idx="1671">
                  <c:v>42152</c:v>
                </c:pt>
                <c:pt idx="1672">
                  <c:v>42153</c:v>
                </c:pt>
                <c:pt idx="1673">
                  <c:v>42156</c:v>
                </c:pt>
                <c:pt idx="1674">
                  <c:v>42157</c:v>
                </c:pt>
                <c:pt idx="1675">
                  <c:v>42158</c:v>
                </c:pt>
                <c:pt idx="1676">
                  <c:v>42159</c:v>
                </c:pt>
                <c:pt idx="1677">
                  <c:v>42160</c:v>
                </c:pt>
                <c:pt idx="1678">
                  <c:v>42163</c:v>
                </c:pt>
                <c:pt idx="1679">
                  <c:v>42164</c:v>
                </c:pt>
                <c:pt idx="1680">
                  <c:v>42165</c:v>
                </c:pt>
                <c:pt idx="1681">
                  <c:v>42166</c:v>
                </c:pt>
                <c:pt idx="1682">
                  <c:v>42167</c:v>
                </c:pt>
                <c:pt idx="1683">
                  <c:v>42170</c:v>
                </c:pt>
                <c:pt idx="1684">
                  <c:v>42171</c:v>
                </c:pt>
                <c:pt idx="1685">
                  <c:v>42172</c:v>
                </c:pt>
                <c:pt idx="1686">
                  <c:v>42173</c:v>
                </c:pt>
                <c:pt idx="1687">
                  <c:v>42174</c:v>
                </c:pt>
                <c:pt idx="1688">
                  <c:v>42177</c:v>
                </c:pt>
                <c:pt idx="1689">
                  <c:v>42178</c:v>
                </c:pt>
                <c:pt idx="1690">
                  <c:v>42179</c:v>
                </c:pt>
                <c:pt idx="1691">
                  <c:v>42180</c:v>
                </c:pt>
                <c:pt idx="1692">
                  <c:v>42181</c:v>
                </c:pt>
                <c:pt idx="1693">
                  <c:v>42184</c:v>
                </c:pt>
                <c:pt idx="1694">
                  <c:v>42185</c:v>
                </c:pt>
                <c:pt idx="1695">
                  <c:v>42186</c:v>
                </c:pt>
                <c:pt idx="1696">
                  <c:v>42187</c:v>
                </c:pt>
                <c:pt idx="1697">
                  <c:v>42188</c:v>
                </c:pt>
                <c:pt idx="1698">
                  <c:v>42191</c:v>
                </c:pt>
                <c:pt idx="1699">
                  <c:v>42192</c:v>
                </c:pt>
                <c:pt idx="1700">
                  <c:v>42193</c:v>
                </c:pt>
                <c:pt idx="1701">
                  <c:v>42194</c:v>
                </c:pt>
                <c:pt idx="1702">
                  <c:v>42195</c:v>
                </c:pt>
                <c:pt idx="1703">
                  <c:v>42198</c:v>
                </c:pt>
                <c:pt idx="1704">
                  <c:v>42199</c:v>
                </c:pt>
                <c:pt idx="1705">
                  <c:v>42200</c:v>
                </c:pt>
                <c:pt idx="1706">
                  <c:v>42201</c:v>
                </c:pt>
                <c:pt idx="1707">
                  <c:v>42202</c:v>
                </c:pt>
                <c:pt idx="1708">
                  <c:v>42205</c:v>
                </c:pt>
                <c:pt idx="1709">
                  <c:v>42206</c:v>
                </c:pt>
                <c:pt idx="1710">
                  <c:v>42207</c:v>
                </c:pt>
                <c:pt idx="1711">
                  <c:v>42208</c:v>
                </c:pt>
                <c:pt idx="1712">
                  <c:v>42209</c:v>
                </c:pt>
                <c:pt idx="1713">
                  <c:v>42212</c:v>
                </c:pt>
                <c:pt idx="1714">
                  <c:v>42213</c:v>
                </c:pt>
                <c:pt idx="1715">
                  <c:v>42214</c:v>
                </c:pt>
                <c:pt idx="1716">
                  <c:v>42215</c:v>
                </c:pt>
                <c:pt idx="1717">
                  <c:v>42216</c:v>
                </c:pt>
                <c:pt idx="1718">
                  <c:v>42219</c:v>
                </c:pt>
                <c:pt idx="1719">
                  <c:v>42220</c:v>
                </c:pt>
                <c:pt idx="1720">
                  <c:v>42221</c:v>
                </c:pt>
                <c:pt idx="1721">
                  <c:v>42222</c:v>
                </c:pt>
                <c:pt idx="1722">
                  <c:v>42223</c:v>
                </c:pt>
                <c:pt idx="1723">
                  <c:v>42226</c:v>
                </c:pt>
                <c:pt idx="1724">
                  <c:v>42227</c:v>
                </c:pt>
                <c:pt idx="1725">
                  <c:v>42228</c:v>
                </c:pt>
                <c:pt idx="1726">
                  <c:v>42229</c:v>
                </c:pt>
                <c:pt idx="1727">
                  <c:v>42230</c:v>
                </c:pt>
                <c:pt idx="1728">
                  <c:v>42233</c:v>
                </c:pt>
                <c:pt idx="1729">
                  <c:v>42234</c:v>
                </c:pt>
                <c:pt idx="1730">
                  <c:v>42235</c:v>
                </c:pt>
                <c:pt idx="1731">
                  <c:v>42236</c:v>
                </c:pt>
                <c:pt idx="1732">
                  <c:v>42237</c:v>
                </c:pt>
                <c:pt idx="1733">
                  <c:v>42240</c:v>
                </c:pt>
                <c:pt idx="1734">
                  <c:v>42241</c:v>
                </c:pt>
                <c:pt idx="1735">
                  <c:v>42242</c:v>
                </c:pt>
                <c:pt idx="1736">
                  <c:v>42243</c:v>
                </c:pt>
                <c:pt idx="1737">
                  <c:v>42244</c:v>
                </c:pt>
                <c:pt idx="1738">
                  <c:v>42247</c:v>
                </c:pt>
                <c:pt idx="1739">
                  <c:v>42248</c:v>
                </c:pt>
                <c:pt idx="1740">
                  <c:v>42249</c:v>
                </c:pt>
                <c:pt idx="1741">
                  <c:v>42250</c:v>
                </c:pt>
                <c:pt idx="1742">
                  <c:v>42251</c:v>
                </c:pt>
                <c:pt idx="1743">
                  <c:v>42254</c:v>
                </c:pt>
                <c:pt idx="1744">
                  <c:v>42255</c:v>
                </c:pt>
                <c:pt idx="1745">
                  <c:v>42256</c:v>
                </c:pt>
                <c:pt idx="1746">
                  <c:v>42257</c:v>
                </c:pt>
                <c:pt idx="1747">
                  <c:v>42258</c:v>
                </c:pt>
                <c:pt idx="1748">
                  <c:v>42261</c:v>
                </c:pt>
                <c:pt idx="1749">
                  <c:v>42262</c:v>
                </c:pt>
                <c:pt idx="1750">
                  <c:v>42263</c:v>
                </c:pt>
                <c:pt idx="1751">
                  <c:v>42264</c:v>
                </c:pt>
                <c:pt idx="1752">
                  <c:v>42265</c:v>
                </c:pt>
                <c:pt idx="1753">
                  <c:v>42268</c:v>
                </c:pt>
                <c:pt idx="1754">
                  <c:v>42269</c:v>
                </c:pt>
                <c:pt idx="1755">
                  <c:v>42270</c:v>
                </c:pt>
                <c:pt idx="1756">
                  <c:v>42271</c:v>
                </c:pt>
                <c:pt idx="1757">
                  <c:v>42272</c:v>
                </c:pt>
                <c:pt idx="1758">
                  <c:v>42275</c:v>
                </c:pt>
                <c:pt idx="1759">
                  <c:v>42276</c:v>
                </c:pt>
                <c:pt idx="1760">
                  <c:v>42277</c:v>
                </c:pt>
                <c:pt idx="1761">
                  <c:v>42278</c:v>
                </c:pt>
                <c:pt idx="1762">
                  <c:v>42279</c:v>
                </c:pt>
                <c:pt idx="1763">
                  <c:v>42282</c:v>
                </c:pt>
                <c:pt idx="1764">
                  <c:v>42283</c:v>
                </c:pt>
                <c:pt idx="1765">
                  <c:v>42284</c:v>
                </c:pt>
                <c:pt idx="1766">
                  <c:v>42285</c:v>
                </c:pt>
                <c:pt idx="1767">
                  <c:v>42286</c:v>
                </c:pt>
                <c:pt idx="1768">
                  <c:v>42289</c:v>
                </c:pt>
                <c:pt idx="1769">
                  <c:v>42290</c:v>
                </c:pt>
                <c:pt idx="1770">
                  <c:v>42291</c:v>
                </c:pt>
                <c:pt idx="1771">
                  <c:v>42292</c:v>
                </c:pt>
                <c:pt idx="1772">
                  <c:v>42293</c:v>
                </c:pt>
                <c:pt idx="1773">
                  <c:v>42296</c:v>
                </c:pt>
                <c:pt idx="1774">
                  <c:v>42297</c:v>
                </c:pt>
                <c:pt idx="1775">
                  <c:v>42298</c:v>
                </c:pt>
                <c:pt idx="1776">
                  <c:v>42299</c:v>
                </c:pt>
                <c:pt idx="1777">
                  <c:v>42300</c:v>
                </c:pt>
                <c:pt idx="1778">
                  <c:v>42303</c:v>
                </c:pt>
                <c:pt idx="1779">
                  <c:v>42304</c:v>
                </c:pt>
                <c:pt idx="1780">
                  <c:v>42305</c:v>
                </c:pt>
                <c:pt idx="1781">
                  <c:v>42306</c:v>
                </c:pt>
                <c:pt idx="1782">
                  <c:v>42307</c:v>
                </c:pt>
                <c:pt idx="1783">
                  <c:v>42310</c:v>
                </c:pt>
                <c:pt idx="1784">
                  <c:v>42311</c:v>
                </c:pt>
                <c:pt idx="1785">
                  <c:v>42312</c:v>
                </c:pt>
                <c:pt idx="1786">
                  <c:v>42313</c:v>
                </c:pt>
                <c:pt idx="1787">
                  <c:v>42314</c:v>
                </c:pt>
                <c:pt idx="1788">
                  <c:v>42317</c:v>
                </c:pt>
                <c:pt idx="1789">
                  <c:v>42318</c:v>
                </c:pt>
                <c:pt idx="1790">
                  <c:v>42319</c:v>
                </c:pt>
                <c:pt idx="1791">
                  <c:v>42320</c:v>
                </c:pt>
                <c:pt idx="1792">
                  <c:v>42321</c:v>
                </c:pt>
                <c:pt idx="1793">
                  <c:v>42324</c:v>
                </c:pt>
                <c:pt idx="1794">
                  <c:v>42325</c:v>
                </c:pt>
                <c:pt idx="1795">
                  <c:v>42326</c:v>
                </c:pt>
                <c:pt idx="1796">
                  <c:v>42327</c:v>
                </c:pt>
                <c:pt idx="1797">
                  <c:v>42328</c:v>
                </c:pt>
                <c:pt idx="1798">
                  <c:v>42331</c:v>
                </c:pt>
                <c:pt idx="1799">
                  <c:v>42332</c:v>
                </c:pt>
                <c:pt idx="1800">
                  <c:v>42333</c:v>
                </c:pt>
                <c:pt idx="1801">
                  <c:v>42334</c:v>
                </c:pt>
                <c:pt idx="1802">
                  <c:v>42335</c:v>
                </c:pt>
                <c:pt idx="1803">
                  <c:v>42338</c:v>
                </c:pt>
                <c:pt idx="1804">
                  <c:v>42339</c:v>
                </c:pt>
                <c:pt idx="1805">
                  <c:v>42340</c:v>
                </c:pt>
                <c:pt idx="1806">
                  <c:v>42341</c:v>
                </c:pt>
                <c:pt idx="1807">
                  <c:v>42342</c:v>
                </c:pt>
                <c:pt idx="1808">
                  <c:v>42345</c:v>
                </c:pt>
                <c:pt idx="1809">
                  <c:v>42346</c:v>
                </c:pt>
                <c:pt idx="1810">
                  <c:v>42347</c:v>
                </c:pt>
                <c:pt idx="1811">
                  <c:v>42348</c:v>
                </c:pt>
                <c:pt idx="1812">
                  <c:v>42349</c:v>
                </c:pt>
                <c:pt idx="1813">
                  <c:v>42352</c:v>
                </c:pt>
                <c:pt idx="1814">
                  <c:v>42353</c:v>
                </c:pt>
                <c:pt idx="1815">
                  <c:v>42354</c:v>
                </c:pt>
                <c:pt idx="1816">
                  <c:v>42355</c:v>
                </c:pt>
                <c:pt idx="1817">
                  <c:v>42356</c:v>
                </c:pt>
                <c:pt idx="1818">
                  <c:v>42359</c:v>
                </c:pt>
                <c:pt idx="1819">
                  <c:v>42360</c:v>
                </c:pt>
                <c:pt idx="1820">
                  <c:v>42361</c:v>
                </c:pt>
                <c:pt idx="1821">
                  <c:v>42362</c:v>
                </c:pt>
                <c:pt idx="1822">
                  <c:v>42363</c:v>
                </c:pt>
                <c:pt idx="1823">
                  <c:v>42366</c:v>
                </c:pt>
                <c:pt idx="1824">
                  <c:v>42367</c:v>
                </c:pt>
                <c:pt idx="1825">
                  <c:v>42368</c:v>
                </c:pt>
                <c:pt idx="1826">
                  <c:v>42369</c:v>
                </c:pt>
                <c:pt idx="1827">
                  <c:v>42370</c:v>
                </c:pt>
                <c:pt idx="1828">
                  <c:v>42373</c:v>
                </c:pt>
                <c:pt idx="1829">
                  <c:v>42374</c:v>
                </c:pt>
                <c:pt idx="1830">
                  <c:v>42375</c:v>
                </c:pt>
                <c:pt idx="1831">
                  <c:v>42376</c:v>
                </c:pt>
                <c:pt idx="1832">
                  <c:v>42377</c:v>
                </c:pt>
                <c:pt idx="1833">
                  <c:v>42380</c:v>
                </c:pt>
                <c:pt idx="1834">
                  <c:v>42381</c:v>
                </c:pt>
                <c:pt idx="1835">
                  <c:v>42382</c:v>
                </c:pt>
                <c:pt idx="1836">
                  <c:v>42383</c:v>
                </c:pt>
                <c:pt idx="1837">
                  <c:v>42384</c:v>
                </c:pt>
                <c:pt idx="1838">
                  <c:v>42387</c:v>
                </c:pt>
                <c:pt idx="1839">
                  <c:v>42388</c:v>
                </c:pt>
                <c:pt idx="1840">
                  <c:v>42389</c:v>
                </c:pt>
                <c:pt idx="1841">
                  <c:v>42390</c:v>
                </c:pt>
                <c:pt idx="1842">
                  <c:v>42391</c:v>
                </c:pt>
                <c:pt idx="1843">
                  <c:v>42394</c:v>
                </c:pt>
                <c:pt idx="1844">
                  <c:v>42395</c:v>
                </c:pt>
                <c:pt idx="1845">
                  <c:v>42396</c:v>
                </c:pt>
                <c:pt idx="1846">
                  <c:v>42397</c:v>
                </c:pt>
                <c:pt idx="1847">
                  <c:v>42398</c:v>
                </c:pt>
                <c:pt idx="1848">
                  <c:v>42401</c:v>
                </c:pt>
                <c:pt idx="1849">
                  <c:v>42402</c:v>
                </c:pt>
                <c:pt idx="1850">
                  <c:v>42403</c:v>
                </c:pt>
                <c:pt idx="1851">
                  <c:v>42404</c:v>
                </c:pt>
                <c:pt idx="1852">
                  <c:v>42405</c:v>
                </c:pt>
                <c:pt idx="1853">
                  <c:v>42408</c:v>
                </c:pt>
                <c:pt idx="1854">
                  <c:v>42409</c:v>
                </c:pt>
                <c:pt idx="1855">
                  <c:v>42410</c:v>
                </c:pt>
                <c:pt idx="1856">
                  <c:v>42411</c:v>
                </c:pt>
                <c:pt idx="1857">
                  <c:v>42412</c:v>
                </c:pt>
                <c:pt idx="1858">
                  <c:v>42415</c:v>
                </c:pt>
                <c:pt idx="1859">
                  <c:v>42416</c:v>
                </c:pt>
                <c:pt idx="1860">
                  <c:v>42417</c:v>
                </c:pt>
                <c:pt idx="1861">
                  <c:v>42418</c:v>
                </c:pt>
                <c:pt idx="1862">
                  <c:v>42419</c:v>
                </c:pt>
                <c:pt idx="1863">
                  <c:v>42422</c:v>
                </c:pt>
                <c:pt idx="1864">
                  <c:v>42423</c:v>
                </c:pt>
                <c:pt idx="1865">
                  <c:v>42424</c:v>
                </c:pt>
                <c:pt idx="1866">
                  <c:v>42425</c:v>
                </c:pt>
                <c:pt idx="1867">
                  <c:v>42426</c:v>
                </c:pt>
                <c:pt idx="1868">
                  <c:v>42429</c:v>
                </c:pt>
                <c:pt idx="1869">
                  <c:v>42430</c:v>
                </c:pt>
                <c:pt idx="1870">
                  <c:v>42431</c:v>
                </c:pt>
                <c:pt idx="1871">
                  <c:v>42432</c:v>
                </c:pt>
                <c:pt idx="1872">
                  <c:v>42433</c:v>
                </c:pt>
                <c:pt idx="1873">
                  <c:v>42436</c:v>
                </c:pt>
                <c:pt idx="1874">
                  <c:v>42437</c:v>
                </c:pt>
                <c:pt idx="1875">
                  <c:v>42438</c:v>
                </c:pt>
                <c:pt idx="1876">
                  <c:v>42439</c:v>
                </c:pt>
                <c:pt idx="1877">
                  <c:v>42440</c:v>
                </c:pt>
                <c:pt idx="1878">
                  <c:v>42443</c:v>
                </c:pt>
                <c:pt idx="1879">
                  <c:v>42444</c:v>
                </c:pt>
                <c:pt idx="1880">
                  <c:v>42445</c:v>
                </c:pt>
                <c:pt idx="1881">
                  <c:v>42446</c:v>
                </c:pt>
                <c:pt idx="1882">
                  <c:v>42447</c:v>
                </c:pt>
                <c:pt idx="1883">
                  <c:v>42450</c:v>
                </c:pt>
                <c:pt idx="1884">
                  <c:v>42451</c:v>
                </c:pt>
                <c:pt idx="1885">
                  <c:v>42452</c:v>
                </c:pt>
                <c:pt idx="1886">
                  <c:v>42453</c:v>
                </c:pt>
                <c:pt idx="1887">
                  <c:v>42454</c:v>
                </c:pt>
                <c:pt idx="1888">
                  <c:v>42457</c:v>
                </c:pt>
                <c:pt idx="1889">
                  <c:v>42458</c:v>
                </c:pt>
                <c:pt idx="1890">
                  <c:v>42459</c:v>
                </c:pt>
                <c:pt idx="1891">
                  <c:v>42460</c:v>
                </c:pt>
                <c:pt idx="1892">
                  <c:v>42461</c:v>
                </c:pt>
                <c:pt idx="1893">
                  <c:v>42464</c:v>
                </c:pt>
                <c:pt idx="1894">
                  <c:v>42465</c:v>
                </c:pt>
                <c:pt idx="1895">
                  <c:v>42466</c:v>
                </c:pt>
                <c:pt idx="1896">
                  <c:v>42467</c:v>
                </c:pt>
                <c:pt idx="1897">
                  <c:v>42468</c:v>
                </c:pt>
                <c:pt idx="1898">
                  <c:v>42471</c:v>
                </c:pt>
                <c:pt idx="1899">
                  <c:v>42472</c:v>
                </c:pt>
                <c:pt idx="1900">
                  <c:v>42473</c:v>
                </c:pt>
                <c:pt idx="1901">
                  <c:v>42474</c:v>
                </c:pt>
                <c:pt idx="1902">
                  <c:v>42475</c:v>
                </c:pt>
                <c:pt idx="1903">
                  <c:v>42478</c:v>
                </c:pt>
                <c:pt idx="1904">
                  <c:v>42479</c:v>
                </c:pt>
                <c:pt idx="1905">
                  <c:v>42480</c:v>
                </c:pt>
                <c:pt idx="1906">
                  <c:v>42481</c:v>
                </c:pt>
                <c:pt idx="1907">
                  <c:v>42482</c:v>
                </c:pt>
                <c:pt idx="1908">
                  <c:v>42485</c:v>
                </c:pt>
                <c:pt idx="1909">
                  <c:v>42486</c:v>
                </c:pt>
                <c:pt idx="1910">
                  <c:v>42487</c:v>
                </c:pt>
                <c:pt idx="1911">
                  <c:v>42488</c:v>
                </c:pt>
                <c:pt idx="1912">
                  <c:v>42489</c:v>
                </c:pt>
                <c:pt idx="1913">
                  <c:v>42492</c:v>
                </c:pt>
                <c:pt idx="1914">
                  <c:v>42493</c:v>
                </c:pt>
                <c:pt idx="1915">
                  <c:v>42494</c:v>
                </c:pt>
                <c:pt idx="1916">
                  <c:v>42495</c:v>
                </c:pt>
                <c:pt idx="1917">
                  <c:v>42496</c:v>
                </c:pt>
                <c:pt idx="1918">
                  <c:v>42499</c:v>
                </c:pt>
                <c:pt idx="1919">
                  <c:v>42500</c:v>
                </c:pt>
                <c:pt idx="1920">
                  <c:v>42501</c:v>
                </c:pt>
                <c:pt idx="1921">
                  <c:v>42502</c:v>
                </c:pt>
                <c:pt idx="1922">
                  <c:v>42503</c:v>
                </c:pt>
                <c:pt idx="1923">
                  <c:v>42506</c:v>
                </c:pt>
                <c:pt idx="1924">
                  <c:v>42507</c:v>
                </c:pt>
                <c:pt idx="1925">
                  <c:v>42508</c:v>
                </c:pt>
                <c:pt idx="1926">
                  <c:v>42509</c:v>
                </c:pt>
                <c:pt idx="1927">
                  <c:v>42510</c:v>
                </c:pt>
                <c:pt idx="1928">
                  <c:v>42513</c:v>
                </c:pt>
                <c:pt idx="1929">
                  <c:v>42514</c:v>
                </c:pt>
                <c:pt idx="1930">
                  <c:v>42515</c:v>
                </c:pt>
                <c:pt idx="1931">
                  <c:v>42516</c:v>
                </c:pt>
                <c:pt idx="1932">
                  <c:v>42517</c:v>
                </c:pt>
                <c:pt idx="1933">
                  <c:v>42520</c:v>
                </c:pt>
                <c:pt idx="1934">
                  <c:v>42521</c:v>
                </c:pt>
                <c:pt idx="1935">
                  <c:v>42522</c:v>
                </c:pt>
                <c:pt idx="1936">
                  <c:v>42523</c:v>
                </c:pt>
                <c:pt idx="1937">
                  <c:v>42524</c:v>
                </c:pt>
                <c:pt idx="1938">
                  <c:v>42527</c:v>
                </c:pt>
                <c:pt idx="1939">
                  <c:v>42528</c:v>
                </c:pt>
                <c:pt idx="1940">
                  <c:v>42529</c:v>
                </c:pt>
                <c:pt idx="1941">
                  <c:v>42530</c:v>
                </c:pt>
                <c:pt idx="1942">
                  <c:v>42531</c:v>
                </c:pt>
                <c:pt idx="1943">
                  <c:v>42534</c:v>
                </c:pt>
                <c:pt idx="1944">
                  <c:v>42535</c:v>
                </c:pt>
                <c:pt idx="1945">
                  <c:v>42536</c:v>
                </c:pt>
                <c:pt idx="1946">
                  <c:v>42537</c:v>
                </c:pt>
                <c:pt idx="1947">
                  <c:v>42538</c:v>
                </c:pt>
                <c:pt idx="1948">
                  <c:v>42541</c:v>
                </c:pt>
                <c:pt idx="1949">
                  <c:v>42542</c:v>
                </c:pt>
                <c:pt idx="1950">
                  <c:v>42543</c:v>
                </c:pt>
                <c:pt idx="1951">
                  <c:v>42544</c:v>
                </c:pt>
                <c:pt idx="1952">
                  <c:v>42545</c:v>
                </c:pt>
                <c:pt idx="1953">
                  <c:v>42548</c:v>
                </c:pt>
                <c:pt idx="1954">
                  <c:v>42549</c:v>
                </c:pt>
                <c:pt idx="1955">
                  <c:v>42550</c:v>
                </c:pt>
                <c:pt idx="1956">
                  <c:v>42551</c:v>
                </c:pt>
                <c:pt idx="1957">
                  <c:v>42552</c:v>
                </c:pt>
                <c:pt idx="1958">
                  <c:v>42555</c:v>
                </c:pt>
                <c:pt idx="1959">
                  <c:v>42556</c:v>
                </c:pt>
                <c:pt idx="1960">
                  <c:v>42557</c:v>
                </c:pt>
                <c:pt idx="1961">
                  <c:v>42558</c:v>
                </c:pt>
                <c:pt idx="1962">
                  <c:v>42559</c:v>
                </c:pt>
                <c:pt idx="1963">
                  <c:v>42562</c:v>
                </c:pt>
                <c:pt idx="1964">
                  <c:v>42563</c:v>
                </c:pt>
                <c:pt idx="1965">
                  <c:v>42564</c:v>
                </c:pt>
                <c:pt idx="1966">
                  <c:v>42565</c:v>
                </c:pt>
                <c:pt idx="1967">
                  <c:v>42566</c:v>
                </c:pt>
                <c:pt idx="1968">
                  <c:v>42569</c:v>
                </c:pt>
                <c:pt idx="1969">
                  <c:v>42570</c:v>
                </c:pt>
                <c:pt idx="1970">
                  <c:v>42571</c:v>
                </c:pt>
                <c:pt idx="1971">
                  <c:v>42572</c:v>
                </c:pt>
                <c:pt idx="1972">
                  <c:v>42573</c:v>
                </c:pt>
                <c:pt idx="1973">
                  <c:v>42576</c:v>
                </c:pt>
                <c:pt idx="1974">
                  <c:v>42577</c:v>
                </c:pt>
                <c:pt idx="1975">
                  <c:v>42578</c:v>
                </c:pt>
                <c:pt idx="1976">
                  <c:v>42579</c:v>
                </c:pt>
                <c:pt idx="1977">
                  <c:v>42580</c:v>
                </c:pt>
                <c:pt idx="1978">
                  <c:v>42583</c:v>
                </c:pt>
                <c:pt idx="1979">
                  <c:v>42584</c:v>
                </c:pt>
                <c:pt idx="1980">
                  <c:v>42585</c:v>
                </c:pt>
                <c:pt idx="1981">
                  <c:v>42586</c:v>
                </c:pt>
                <c:pt idx="1982">
                  <c:v>42587</c:v>
                </c:pt>
                <c:pt idx="1983">
                  <c:v>42590</c:v>
                </c:pt>
                <c:pt idx="1984">
                  <c:v>42591</c:v>
                </c:pt>
                <c:pt idx="1985">
                  <c:v>42592</c:v>
                </c:pt>
                <c:pt idx="1986">
                  <c:v>42593</c:v>
                </c:pt>
                <c:pt idx="1987">
                  <c:v>42594</c:v>
                </c:pt>
                <c:pt idx="1988">
                  <c:v>42597</c:v>
                </c:pt>
                <c:pt idx="1989">
                  <c:v>42598</c:v>
                </c:pt>
                <c:pt idx="1990">
                  <c:v>42599</c:v>
                </c:pt>
                <c:pt idx="1991">
                  <c:v>42600</c:v>
                </c:pt>
                <c:pt idx="1992">
                  <c:v>42601</c:v>
                </c:pt>
                <c:pt idx="1993">
                  <c:v>42604</c:v>
                </c:pt>
                <c:pt idx="1994">
                  <c:v>42605</c:v>
                </c:pt>
                <c:pt idx="1995">
                  <c:v>42606</c:v>
                </c:pt>
                <c:pt idx="1996">
                  <c:v>42607</c:v>
                </c:pt>
                <c:pt idx="1997">
                  <c:v>42608</c:v>
                </c:pt>
                <c:pt idx="1998">
                  <c:v>42611</c:v>
                </c:pt>
                <c:pt idx="1999">
                  <c:v>42612</c:v>
                </c:pt>
                <c:pt idx="2000">
                  <c:v>42613</c:v>
                </c:pt>
                <c:pt idx="2001">
                  <c:v>42614</c:v>
                </c:pt>
                <c:pt idx="2002">
                  <c:v>42615</c:v>
                </c:pt>
                <c:pt idx="2003">
                  <c:v>42618</c:v>
                </c:pt>
                <c:pt idx="2004">
                  <c:v>42619</c:v>
                </c:pt>
                <c:pt idx="2005">
                  <c:v>42620</c:v>
                </c:pt>
                <c:pt idx="2006">
                  <c:v>42621</c:v>
                </c:pt>
                <c:pt idx="2007">
                  <c:v>42622</c:v>
                </c:pt>
                <c:pt idx="2008">
                  <c:v>42625</c:v>
                </c:pt>
                <c:pt idx="2009">
                  <c:v>42626</c:v>
                </c:pt>
                <c:pt idx="2010">
                  <c:v>42627</c:v>
                </c:pt>
                <c:pt idx="2011">
                  <c:v>42628</c:v>
                </c:pt>
                <c:pt idx="2012">
                  <c:v>42629</c:v>
                </c:pt>
                <c:pt idx="2013">
                  <c:v>42632</c:v>
                </c:pt>
                <c:pt idx="2014">
                  <c:v>42633</c:v>
                </c:pt>
                <c:pt idx="2015">
                  <c:v>42634</c:v>
                </c:pt>
                <c:pt idx="2016">
                  <c:v>42635</c:v>
                </c:pt>
                <c:pt idx="2017">
                  <c:v>42636</c:v>
                </c:pt>
                <c:pt idx="2018">
                  <c:v>42639</c:v>
                </c:pt>
                <c:pt idx="2019">
                  <c:v>42640</c:v>
                </c:pt>
                <c:pt idx="2020">
                  <c:v>42641</c:v>
                </c:pt>
                <c:pt idx="2021">
                  <c:v>42642</c:v>
                </c:pt>
                <c:pt idx="2022">
                  <c:v>42643</c:v>
                </c:pt>
                <c:pt idx="2023">
                  <c:v>42646</c:v>
                </c:pt>
                <c:pt idx="2024">
                  <c:v>42647</c:v>
                </c:pt>
                <c:pt idx="2025">
                  <c:v>42648</c:v>
                </c:pt>
                <c:pt idx="2026">
                  <c:v>42649</c:v>
                </c:pt>
                <c:pt idx="2027">
                  <c:v>42650</c:v>
                </c:pt>
                <c:pt idx="2028">
                  <c:v>42653</c:v>
                </c:pt>
                <c:pt idx="2029">
                  <c:v>42654</c:v>
                </c:pt>
                <c:pt idx="2030">
                  <c:v>42655</c:v>
                </c:pt>
                <c:pt idx="2031">
                  <c:v>42656</c:v>
                </c:pt>
                <c:pt idx="2032">
                  <c:v>42657</c:v>
                </c:pt>
                <c:pt idx="2033">
                  <c:v>42660</c:v>
                </c:pt>
                <c:pt idx="2034">
                  <c:v>42661</c:v>
                </c:pt>
                <c:pt idx="2035">
                  <c:v>42662</c:v>
                </c:pt>
                <c:pt idx="2036">
                  <c:v>42663</c:v>
                </c:pt>
                <c:pt idx="2037">
                  <c:v>42664</c:v>
                </c:pt>
                <c:pt idx="2038">
                  <c:v>42667</c:v>
                </c:pt>
                <c:pt idx="2039">
                  <c:v>42668</c:v>
                </c:pt>
                <c:pt idx="2040">
                  <c:v>42669</c:v>
                </c:pt>
                <c:pt idx="2041">
                  <c:v>42670</c:v>
                </c:pt>
                <c:pt idx="2042">
                  <c:v>42671</c:v>
                </c:pt>
                <c:pt idx="2043">
                  <c:v>42674</c:v>
                </c:pt>
                <c:pt idx="2044">
                  <c:v>42675</c:v>
                </c:pt>
                <c:pt idx="2045">
                  <c:v>42676</c:v>
                </c:pt>
                <c:pt idx="2046">
                  <c:v>42677</c:v>
                </c:pt>
                <c:pt idx="2047">
                  <c:v>42678</c:v>
                </c:pt>
                <c:pt idx="2048">
                  <c:v>42681</c:v>
                </c:pt>
                <c:pt idx="2049">
                  <c:v>42682</c:v>
                </c:pt>
                <c:pt idx="2050">
                  <c:v>42683</c:v>
                </c:pt>
                <c:pt idx="2051">
                  <c:v>42684</c:v>
                </c:pt>
                <c:pt idx="2052">
                  <c:v>42685</c:v>
                </c:pt>
                <c:pt idx="2053">
                  <c:v>42688</c:v>
                </c:pt>
                <c:pt idx="2054">
                  <c:v>42689</c:v>
                </c:pt>
                <c:pt idx="2055">
                  <c:v>42690</c:v>
                </c:pt>
                <c:pt idx="2056">
                  <c:v>42691</c:v>
                </c:pt>
                <c:pt idx="2057">
                  <c:v>42692</c:v>
                </c:pt>
                <c:pt idx="2058">
                  <c:v>42695</c:v>
                </c:pt>
                <c:pt idx="2059">
                  <c:v>42696</c:v>
                </c:pt>
                <c:pt idx="2060">
                  <c:v>42697</c:v>
                </c:pt>
                <c:pt idx="2061">
                  <c:v>42698</c:v>
                </c:pt>
                <c:pt idx="2062">
                  <c:v>42699</c:v>
                </c:pt>
                <c:pt idx="2063">
                  <c:v>42702</c:v>
                </c:pt>
                <c:pt idx="2064">
                  <c:v>42703</c:v>
                </c:pt>
                <c:pt idx="2065">
                  <c:v>42704</c:v>
                </c:pt>
                <c:pt idx="2066">
                  <c:v>42705</c:v>
                </c:pt>
                <c:pt idx="2067">
                  <c:v>42706</c:v>
                </c:pt>
                <c:pt idx="2068">
                  <c:v>42709</c:v>
                </c:pt>
                <c:pt idx="2069">
                  <c:v>42710</c:v>
                </c:pt>
                <c:pt idx="2070">
                  <c:v>42711</c:v>
                </c:pt>
                <c:pt idx="2071">
                  <c:v>42712</c:v>
                </c:pt>
                <c:pt idx="2072">
                  <c:v>42713</c:v>
                </c:pt>
                <c:pt idx="2073">
                  <c:v>42716</c:v>
                </c:pt>
                <c:pt idx="2074">
                  <c:v>42717</c:v>
                </c:pt>
                <c:pt idx="2075">
                  <c:v>42718</c:v>
                </c:pt>
                <c:pt idx="2076">
                  <c:v>42719</c:v>
                </c:pt>
                <c:pt idx="2077">
                  <c:v>42720</c:v>
                </c:pt>
                <c:pt idx="2078">
                  <c:v>42723</c:v>
                </c:pt>
                <c:pt idx="2079">
                  <c:v>42724</c:v>
                </c:pt>
                <c:pt idx="2080">
                  <c:v>42725</c:v>
                </c:pt>
                <c:pt idx="2081">
                  <c:v>42726</c:v>
                </c:pt>
                <c:pt idx="2082">
                  <c:v>42727</c:v>
                </c:pt>
                <c:pt idx="2083">
                  <c:v>42730</c:v>
                </c:pt>
                <c:pt idx="2084">
                  <c:v>42731</c:v>
                </c:pt>
                <c:pt idx="2085">
                  <c:v>42732</c:v>
                </c:pt>
                <c:pt idx="2086">
                  <c:v>42733</c:v>
                </c:pt>
                <c:pt idx="2087">
                  <c:v>42734</c:v>
                </c:pt>
                <c:pt idx="2088">
                  <c:v>42737</c:v>
                </c:pt>
                <c:pt idx="2089">
                  <c:v>42738</c:v>
                </c:pt>
                <c:pt idx="2090">
                  <c:v>42739</c:v>
                </c:pt>
                <c:pt idx="2091">
                  <c:v>42740</c:v>
                </c:pt>
                <c:pt idx="2092">
                  <c:v>42741</c:v>
                </c:pt>
                <c:pt idx="2093">
                  <c:v>42744</c:v>
                </c:pt>
                <c:pt idx="2094">
                  <c:v>42745</c:v>
                </c:pt>
                <c:pt idx="2095">
                  <c:v>42746</c:v>
                </c:pt>
                <c:pt idx="2096">
                  <c:v>42747</c:v>
                </c:pt>
                <c:pt idx="2097">
                  <c:v>42748</c:v>
                </c:pt>
                <c:pt idx="2098">
                  <c:v>42751</c:v>
                </c:pt>
                <c:pt idx="2099">
                  <c:v>42752</c:v>
                </c:pt>
                <c:pt idx="2100">
                  <c:v>42753</c:v>
                </c:pt>
                <c:pt idx="2101">
                  <c:v>42754</c:v>
                </c:pt>
                <c:pt idx="2102">
                  <c:v>42755</c:v>
                </c:pt>
                <c:pt idx="2103">
                  <c:v>42758</c:v>
                </c:pt>
                <c:pt idx="2104">
                  <c:v>42759</c:v>
                </c:pt>
                <c:pt idx="2105">
                  <c:v>42760</c:v>
                </c:pt>
                <c:pt idx="2106">
                  <c:v>42761</c:v>
                </c:pt>
                <c:pt idx="2107">
                  <c:v>42762</c:v>
                </c:pt>
                <c:pt idx="2108">
                  <c:v>42765</c:v>
                </c:pt>
                <c:pt idx="2109">
                  <c:v>42766</c:v>
                </c:pt>
                <c:pt idx="2110">
                  <c:v>42767</c:v>
                </c:pt>
                <c:pt idx="2111">
                  <c:v>42768</c:v>
                </c:pt>
                <c:pt idx="2112">
                  <c:v>42769</c:v>
                </c:pt>
                <c:pt idx="2113">
                  <c:v>42772</c:v>
                </c:pt>
                <c:pt idx="2114">
                  <c:v>42773</c:v>
                </c:pt>
                <c:pt idx="2115">
                  <c:v>42774</c:v>
                </c:pt>
                <c:pt idx="2116">
                  <c:v>42775</c:v>
                </c:pt>
                <c:pt idx="2117">
                  <c:v>42776</c:v>
                </c:pt>
                <c:pt idx="2118">
                  <c:v>42779</c:v>
                </c:pt>
                <c:pt idx="2119">
                  <c:v>42780</c:v>
                </c:pt>
                <c:pt idx="2120">
                  <c:v>42781</c:v>
                </c:pt>
                <c:pt idx="2121">
                  <c:v>42782</c:v>
                </c:pt>
                <c:pt idx="2122">
                  <c:v>42783</c:v>
                </c:pt>
                <c:pt idx="2123">
                  <c:v>42786</c:v>
                </c:pt>
                <c:pt idx="2124">
                  <c:v>42787</c:v>
                </c:pt>
                <c:pt idx="2125">
                  <c:v>42788</c:v>
                </c:pt>
                <c:pt idx="2126">
                  <c:v>42789</c:v>
                </c:pt>
                <c:pt idx="2127">
                  <c:v>42790</c:v>
                </c:pt>
                <c:pt idx="2128">
                  <c:v>42793</c:v>
                </c:pt>
                <c:pt idx="2129">
                  <c:v>42794</c:v>
                </c:pt>
                <c:pt idx="2130">
                  <c:v>42795</c:v>
                </c:pt>
                <c:pt idx="2131">
                  <c:v>42796</c:v>
                </c:pt>
                <c:pt idx="2132">
                  <c:v>42797</c:v>
                </c:pt>
                <c:pt idx="2133">
                  <c:v>42800</c:v>
                </c:pt>
                <c:pt idx="2134">
                  <c:v>42801</c:v>
                </c:pt>
                <c:pt idx="2135">
                  <c:v>42802</c:v>
                </c:pt>
                <c:pt idx="2136">
                  <c:v>42803</c:v>
                </c:pt>
                <c:pt idx="2137">
                  <c:v>42804</c:v>
                </c:pt>
                <c:pt idx="2138">
                  <c:v>42807</c:v>
                </c:pt>
                <c:pt idx="2139">
                  <c:v>42808</c:v>
                </c:pt>
                <c:pt idx="2140">
                  <c:v>42809</c:v>
                </c:pt>
                <c:pt idx="2141">
                  <c:v>42810</c:v>
                </c:pt>
                <c:pt idx="2142">
                  <c:v>42811</c:v>
                </c:pt>
                <c:pt idx="2143">
                  <c:v>42814</c:v>
                </c:pt>
                <c:pt idx="2144">
                  <c:v>42815</c:v>
                </c:pt>
                <c:pt idx="2145">
                  <c:v>42816</c:v>
                </c:pt>
                <c:pt idx="2146">
                  <c:v>42817</c:v>
                </c:pt>
                <c:pt idx="2147">
                  <c:v>42818</c:v>
                </c:pt>
                <c:pt idx="2148">
                  <c:v>42821</c:v>
                </c:pt>
                <c:pt idx="2149">
                  <c:v>42822</c:v>
                </c:pt>
                <c:pt idx="2150">
                  <c:v>42823</c:v>
                </c:pt>
                <c:pt idx="2151">
                  <c:v>42824</c:v>
                </c:pt>
                <c:pt idx="2152">
                  <c:v>42825</c:v>
                </c:pt>
                <c:pt idx="2153">
                  <c:v>42828</c:v>
                </c:pt>
                <c:pt idx="2154">
                  <c:v>42829</c:v>
                </c:pt>
                <c:pt idx="2155">
                  <c:v>42830</c:v>
                </c:pt>
                <c:pt idx="2156">
                  <c:v>42831</c:v>
                </c:pt>
                <c:pt idx="2157">
                  <c:v>42832</c:v>
                </c:pt>
                <c:pt idx="2158">
                  <c:v>42835</c:v>
                </c:pt>
                <c:pt idx="2159">
                  <c:v>42836</c:v>
                </c:pt>
                <c:pt idx="2160">
                  <c:v>42837</c:v>
                </c:pt>
                <c:pt idx="2161">
                  <c:v>42838</c:v>
                </c:pt>
                <c:pt idx="2162">
                  <c:v>42839</c:v>
                </c:pt>
                <c:pt idx="2163">
                  <c:v>42842</c:v>
                </c:pt>
                <c:pt idx="2164">
                  <c:v>42843</c:v>
                </c:pt>
                <c:pt idx="2165">
                  <c:v>42844</c:v>
                </c:pt>
                <c:pt idx="2166">
                  <c:v>42845</c:v>
                </c:pt>
                <c:pt idx="2167">
                  <c:v>42846</c:v>
                </c:pt>
                <c:pt idx="2168">
                  <c:v>42849</c:v>
                </c:pt>
                <c:pt idx="2169">
                  <c:v>42850</c:v>
                </c:pt>
                <c:pt idx="2170">
                  <c:v>42851</c:v>
                </c:pt>
                <c:pt idx="2171">
                  <c:v>42852</c:v>
                </c:pt>
                <c:pt idx="2172">
                  <c:v>42853</c:v>
                </c:pt>
                <c:pt idx="2173">
                  <c:v>42856</c:v>
                </c:pt>
                <c:pt idx="2174">
                  <c:v>42857</c:v>
                </c:pt>
                <c:pt idx="2175">
                  <c:v>42858</c:v>
                </c:pt>
                <c:pt idx="2176">
                  <c:v>42859</c:v>
                </c:pt>
                <c:pt idx="2177">
                  <c:v>42860</c:v>
                </c:pt>
                <c:pt idx="2178">
                  <c:v>42863</c:v>
                </c:pt>
                <c:pt idx="2179">
                  <c:v>42864</c:v>
                </c:pt>
                <c:pt idx="2180">
                  <c:v>42865</c:v>
                </c:pt>
                <c:pt idx="2181">
                  <c:v>42866</c:v>
                </c:pt>
                <c:pt idx="2182">
                  <c:v>42867</c:v>
                </c:pt>
                <c:pt idx="2183">
                  <c:v>42870</c:v>
                </c:pt>
                <c:pt idx="2184">
                  <c:v>42871</c:v>
                </c:pt>
                <c:pt idx="2185">
                  <c:v>42872</c:v>
                </c:pt>
                <c:pt idx="2186">
                  <c:v>42873</c:v>
                </c:pt>
                <c:pt idx="2187">
                  <c:v>42874</c:v>
                </c:pt>
                <c:pt idx="2188">
                  <c:v>42877</c:v>
                </c:pt>
                <c:pt idx="2189">
                  <c:v>42878</c:v>
                </c:pt>
                <c:pt idx="2190">
                  <c:v>42879</c:v>
                </c:pt>
                <c:pt idx="2191">
                  <c:v>42880</c:v>
                </c:pt>
                <c:pt idx="2192">
                  <c:v>42881</c:v>
                </c:pt>
                <c:pt idx="2193">
                  <c:v>42884</c:v>
                </c:pt>
                <c:pt idx="2194">
                  <c:v>42885</c:v>
                </c:pt>
                <c:pt idx="2195">
                  <c:v>42886</c:v>
                </c:pt>
                <c:pt idx="2196">
                  <c:v>42887</c:v>
                </c:pt>
                <c:pt idx="2197">
                  <c:v>42888</c:v>
                </c:pt>
                <c:pt idx="2198">
                  <c:v>42891</c:v>
                </c:pt>
                <c:pt idx="2199">
                  <c:v>42892</c:v>
                </c:pt>
                <c:pt idx="2200">
                  <c:v>42893</c:v>
                </c:pt>
                <c:pt idx="2201">
                  <c:v>42894</c:v>
                </c:pt>
                <c:pt idx="2202">
                  <c:v>42895</c:v>
                </c:pt>
                <c:pt idx="2203">
                  <c:v>42898</c:v>
                </c:pt>
                <c:pt idx="2204">
                  <c:v>42899</c:v>
                </c:pt>
                <c:pt idx="2205">
                  <c:v>42900</c:v>
                </c:pt>
                <c:pt idx="2206">
                  <c:v>42901</c:v>
                </c:pt>
                <c:pt idx="2207">
                  <c:v>42902</c:v>
                </c:pt>
                <c:pt idx="2208">
                  <c:v>42905</c:v>
                </c:pt>
                <c:pt idx="2209">
                  <c:v>42906</c:v>
                </c:pt>
                <c:pt idx="2210">
                  <c:v>42907</c:v>
                </c:pt>
                <c:pt idx="2211">
                  <c:v>42908</c:v>
                </c:pt>
                <c:pt idx="2212">
                  <c:v>42909</c:v>
                </c:pt>
                <c:pt idx="2213">
                  <c:v>42912</c:v>
                </c:pt>
                <c:pt idx="2214">
                  <c:v>42913</c:v>
                </c:pt>
                <c:pt idx="2215">
                  <c:v>42914</c:v>
                </c:pt>
                <c:pt idx="2216">
                  <c:v>42915</c:v>
                </c:pt>
                <c:pt idx="2217">
                  <c:v>42916</c:v>
                </c:pt>
                <c:pt idx="2218">
                  <c:v>42919</c:v>
                </c:pt>
                <c:pt idx="2219">
                  <c:v>42920</c:v>
                </c:pt>
                <c:pt idx="2220">
                  <c:v>42921</c:v>
                </c:pt>
                <c:pt idx="2221">
                  <c:v>42922</c:v>
                </c:pt>
                <c:pt idx="2222">
                  <c:v>42923</c:v>
                </c:pt>
                <c:pt idx="2223">
                  <c:v>42926</c:v>
                </c:pt>
                <c:pt idx="2224">
                  <c:v>42927</c:v>
                </c:pt>
                <c:pt idx="2225">
                  <c:v>42928</c:v>
                </c:pt>
                <c:pt idx="2226">
                  <c:v>42929</c:v>
                </c:pt>
                <c:pt idx="2227">
                  <c:v>42930</c:v>
                </c:pt>
                <c:pt idx="2228">
                  <c:v>42933</c:v>
                </c:pt>
                <c:pt idx="2229">
                  <c:v>42934</c:v>
                </c:pt>
                <c:pt idx="2230">
                  <c:v>42935</c:v>
                </c:pt>
                <c:pt idx="2231">
                  <c:v>42936</c:v>
                </c:pt>
                <c:pt idx="2232">
                  <c:v>42937</c:v>
                </c:pt>
                <c:pt idx="2233">
                  <c:v>42940</c:v>
                </c:pt>
                <c:pt idx="2234">
                  <c:v>42941</c:v>
                </c:pt>
                <c:pt idx="2235">
                  <c:v>42942</c:v>
                </c:pt>
                <c:pt idx="2236">
                  <c:v>42943</c:v>
                </c:pt>
                <c:pt idx="2237">
                  <c:v>42944</c:v>
                </c:pt>
                <c:pt idx="2238">
                  <c:v>42947</c:v>
                </c:pt>
                <c:pt idx="2239">
                  <c:v>42948</c:v>
                </c:pt>
                <c:pt idx="2240">
                  <c:v>42949</c:v>
                </c:pt>
                <c:pt idx="2241">
                  <c:v>42950</c:v>
                </c:pt>
                <c:pt idx="2242">
                  <c:v>42951</c:v>
                </c:pt>
                <c:pt idx="2243">
                  <c:v>42954</c:v>
                </c:pt>
                <c:pt idx="2244">
                  <c:v>42955</c:v>
                </c:pt>
                <c:pt idx="2245">
                  <c:v>42956</c:v>
                </c:pt>
                <c:pt idx="2246">
                  <c:v>42957</c:v>
                </c:pt>
                <c:pt idx="2247">
                  <c:v>42958</c:v>
                </c:pt>
                <c:pt idx="2248">
                  <c:v>42961</c:v>
                </c:pt>
                <c:pt idx="2249">
                  <c:v>42962</c:v>
                </c:pt>
                <c:pt idx="2250">
                  <c:v>42963</c:v>
                </c:pt>
                <c:pt idx="2251">
                  <c:v>42964</c:v>
                </c:pt>
                <c:pt idx="2252">
                  <c:v>42965</c:v>
                </c:pt>
                <c:pt idx="2253">
                  <c:v>42968</c:v>
                </c:pt>
                <c:pt idx="2254">
                  <c:v>42969</c:v>
                </c:pt>
                <c:pt idx="2255">
                  <c:v>42970</c:v>
                </c:pt>
                <c:pt idx="2256">
                  <c:v>42971</c:v>
                </c:pt>
                <c:pt idx="2257">
                  <c:v>42972</c:v>
                </c:pt>
                <c:pt idx="2258">
                  <c:v>42975</c:v>
                </c:pt>
                <c:pt idx="2259">
                  <c:v>42976</c:v>
                </c:pt>
                <c:pt idx="2260">
                  <c:v>42977</c:v>
                </c:pt>
                <c:pt idx="2261">
                  <c:v>42978</c:v>
                </c:pt>
                <c:pt idx="2262">
                  <c:v>42979</c:v>
                </c:pt>
                <c:pt idx="2263">
                  <c:v>42982</c:v>
                </c:pt>
                <c:pt idx="2264">
                  <c:v>42983</c:v>
                </c:pt>
                <c:pt idx="2265">
                  <c:v>42984</c:v>
                </c:pt>
                <c:pt idx="2266">
                  <c:v>42985</c:v>
                </c:pt>
                <c:pt idx="2267">
                  <c:v>42986</c:v>
                </c:pt>
                <c:pt idx="2268">
                  <c:v>42989</c:v>
                </c:pt>
                <c:pt idx="2269">
                  <c:v>42990</c:v>
                </c:pt>
                <c:pt idx="2270">
                  <c:v>42991</c:v>
                </c:pt>
                <c:pt idx="2271">
                  <c:v>42992</c:v>
                </c:pt>
                <c:pt idx="2272">
                  <c:v>42993</c:v>
                </c:pt>
                <c:pt idx="2273">
                  <c:v>42996</c:v>
                </c:pt>
                <c:pt idx="2274">
                  <c:v>42997</c:v>
                </c:pt>
                <c:pt idx="2275">
                  <c:v>42998</c:v>
                </c:pt>
                <c:pt idx="2276">
                  <c:v>42999</c:v>
                </c:pt>
                <c:pt idx="2277">
                  <c:v>43000</c:v>
                </c:pt>
                <c:pt idx="2278">
                  <c:v>43003</c:v>
                </c:pt>
                <c:pt idx="2279">
                  <c:v>43004</c:v>
                </c:pt>
                <c:pt idx="2280">
                  <c:v>43005</c:v>
                </c:pt>
                <c:pt idx="2281">
                  <c:v>43006</c:v>
                </c:pt>
                <c:pt idx="2282">
                  <c:v>43007</c:v>
                </c:pt>
                <c:pt idx="2283">
                  <c:v>43010</c:v>
                </c:pt>
                <c:pt idx="2284">
                  <c:v>43011</c:v>
                </c:pt>
                <c:pt idx="2285">
                  <c:v>43012</c:v>
                </c:pt>
                <c:pt idx="2286">
                  <c:v>43013</c:v>
                </c:pt>
                <c:pt idx="2287">
                  <c:v>43014</c:v>
                </c:pt>
                <c:pt idx="2288">
                  <c:v>43017</c:v>
                </c:pt>
                <c:pt idx="2289">
                  <c:v>43018</c:v>
                </c:pt>
                <c:pt idx="2290">
                  <c:v>43019</c:v>
                </c:pt>
                <c:pt idx="2291">
                  <c:v>43020</c:v>
                </c:pt>
                <c:pt idx="2292">
                  <c:v>43021</c:v>
                </c:pt>
                <c:pt idx="2293">
                  <c:v>43024</c:v>
                </c:pt>
                <c:pt idx="2294">
                  <c:v>43025</c:v>
                </c:pt>
                <c:pt idx="2295">
                  <c:v>43026</c:v>
                </c:pt>
                <c:pt idx="2296">
                  <c:v>43027</c:v>
                </c:pt>
                <c:pt idx="2297">
                  <c:v>43028</c:v>
                </c:pt>
                <c:pt idx="2298">
                  <c:v>43031</c:v>
                </c:pt>
                <c:pt idx="2299">
                  <c:v>43032</c:v>
                </c:pt>
                <c:pt idx="2300">
                  <c:v>43033</c:v>
                </c:pt>
                <c:pt idx="2301">
                  <c:v>43034</c:v>
                </c:pt>
                <c:pt idx="2302">
                  <c:v>43035</c:v>
                </c:pt>
                <c:pt idx="2303">
                  <c:v>43038</c:v>
                </c:pt>
                <c:pt idx="2304">
                  <c:v>43039</c:v>
                </c:pt>
                <c:pt idx="2305">
                  <c:v>43040</c:v>
                </c:pt>
                <c:pt idx="2306">
                  <c:v>43041</c:v>
                </c:pt>
                <c:pt idx="2307">
                  <c:v>43042</c:v>
                </c:pt>
                <c:pt idx="2308">
                  <c:v>43045</c:v>
                </c:pt>
                <c:pt idx="2309">
                  <c:v>43046</c:v>
                </c:pt>
                <c:pt idx="2310">
                  <c:v>43047</c:v>
                </c:pt>
                <c:pt idx="2311">
                  <c:v>43048</c:v>
                </c:pt>
                <c:pt idx="2312">
                  <c:v>43049</c:v>
                </c:pt>
                <c:pt idx="2313">
                  <c:v>43052</c:v>
                </c:pt>
                <c:pt idx="2314">
                  <c:v>43053</c:v>
                </c:pt>
                <c:pt idx="2315">
                  <c:v>43054</c:v>
                </c:pt>
                <c:pt idx="2316">
                  <c:v>43055</c:v>
                </c:pt>
                <c:pt idx="2317">
                  <c:v>43056</c:v>
                </c:pt>
                <c:pt idx="2318">
                  <c:v>43059</c:v>
                </c:pt>
                <c:pt idx="2319">
                  <c:v>43060</c:v>
                </c:pt>
                <c:pt idx="2320">
                  <c:v>43061</c:v>
                </c:pt>
                <c:pt idx="2321">
                  <c:v>43062</c:v>
                </c:pt>
                <c:pt idx="2322">
                  <c:v>43063</c:v>
                </c:pt>
                <c:pt idx="2323">
                  <c:v>43066</c:v>
                </c:pt>
                <c:pt idx="2324">
                  <c:v>43067</c:v>
                </c:pt>
                <c:pt idx="2325">
                  <c:v>43068</c:v>
                </c:pt>
                <c:pt idx="2326">
                  <c:v>43069</c:v>
                </c:pt>
                <c:pt idx="2327">
                  <c:v>43070</c:v>
                </c:pt>
                <c:pt idx="2328">
                  <c:v>43073</c:v>
                </c:pt>
                <c:pt idx="2329">
                  <c:v>43074</c:v>
                </c:pt>
                <c:pt idx="2330">
                  <c:v>43075</c:v>
                </c:pt>
                <c:pt idx="2331">
                  <c:v>43076</c:v>
                </c:pt>
                <c:pt idx="2332">
                  <c:v>43077</c:v>
                </c:pt>
                <c:pt idx="2333">
                  <c:v>43080</c:v>
                </c:pt>
                <c:pt idx="2334">
                  <c:v>43081</c:v>
                </c:pt>
                <c:pt idx="2335">
                  <c:v>43082</c:v>
                </c:pt>
                <c:pt idx="2336">
                  <c:v>43083</c:v>
                </c:pt>
                <c:pt idx="2337">
                  <c:v>43084</c:v>
                </c:pt>
                <c:pt idx="2338">
                  <c:v>43087</c:v>
                </c:pt>
                <c:pt idx="2339">
                  <c:v>43088</c:v>
                </c:pt>
                <c:pt idx="2340">
                  <c:v>43089</c:v>
                </c:pt>
                <c:pt idx="2341">
                  <c:v>43090</c:v>
                </c:pt>
                <c:pt idx="2342">
                  <c:v>43091</c:v>
                </c:pt>
                <c:pt idx="2343">
                  <c:v>43094</c:v>
                </c:pt>
                <c:pt idx="2344">
                  <c:v>43095</c:v>
                </c:pt>
                <c:pt idx="2345">
                  <c:v>43096</c:v>
                </c:pt>
                <c:pt idx="2346">
                  <c:v>43097</c:v>
                </c:pt>
                <c:pt idx="2347">
                  <c:v>43098</c:v>
                </c:pt>
                <c:pt idx="2348">
                  <c:v>43101</c:v>
                </c:pt>
                <c:pt idx="2349">
                  <c:v>43102</c:v>
                </c:pt>
                <c:pt idx="2350">
                  <c:v>43103</c:v>
                </c:pt>
                <c:pt idx="2351">
                  <c:v>43104</c:v>
                </c:pt>
                <c:pt idx="2352">
                  <c:v>43105</c:v>
                </c:pt>
                <c:pt idx="2353">
                  <c:v>43108</c:v>
                </c:pt>
                <c:pt idx="2354">
                  <c:v>43109</c:v>
                </c:pt>
                <c:pt idx="2355">
                  <c:v>43110</c:v>
                </c:pt>
                <c:pt idx="2356">
                  <c:v>43111</c:v>
                </c:pt>
                <c:pt idx="2357">
                  <c:v>43112</c:v>
                </c:pt>
                <c:pt idx="2358">
                  <c:v>43115</c:v>
                </c:pt>
                <c:pt idx="2359">
                  <c:v>43116</c:v>
                </c:pt>
                <c:pt idx="2360">
                  <c:v>43117</c:v>
                </c:pt>
                <c:pt idx="2361">
                  <c:v>43118</c:v>
                </c:pt>
                <c:pt idx="2362">
                  <c:v>43119</c:v>
                </c:pt>
                <c:pt idx="2363">
                  <c:v>43122</c:v>
                </c:pt>
                <c:pt idx="2364">
                  <c:v>43123</c:v>
                </c:pt>
                <c:pt idx="2365">
                  <c:v>43124</c:v>
                </c:pt>
                <c:pt idx="2366">
                  <c:v>43125</c:v>
                </c:pt>
                <c:pt idx="2367">
                  <c:v>43126</c:v>
                </c:pt>
                <c:pt idx="2368">
                  <c:v>43129</c:v>
                </c:pt>
                <c:pt idx="2369">
                  <c:v>43130</c:v>
                </c:pt>
                <c:pt idx="2370">
                  <c:v>43131</c:v>
                </c:pt>
                <c:pt idx="2371">
                  <c:v>43132</c:v>
                </c:pt>
                <c:pt idx="2372">
                  <c:v>43133</c:v>
                </c:pt>
                <c:pt idx="2373">
                  <c:v>43136</c:v>
                </c:pt>
                <c:pt idx="2374">
                  <c:v>43137</c:v>
                </c:pt>
                <c:pt idx="2375">
                  <c:v>43138</c:v>
                </c:pt>
                <c:pt idx="2376">
                  <c:v>43139</c:v>
                </c:pt>
                <c:pt idx="2377">
                  <c:v>43140</c:v>
                </c:pt>
                <c:pt idx="2378">
                  <c:v>43143</c:v>
                </c:pt>
                <c:pt idx="2379">
                  <c:v>43144</c:v>
                </c:pt>
                <c:pt idx="2380">
                  <c:v>43145</c:v>
                </c:pt>
                <c:pt idx="2381">
                  <c:v>43146</c:v>
                </c:pt>
                <c:pt idx="2382">
                  <c:v>43147</c:v>
                </c:pt>
                <c:pt idx="2383">
                  <c:v>43150</c:v>
                </c:pt>
                <c:pt idx="2384">
                  <c:v>43151</c:v>
                </c:pt>
                <c:pt idx="2385">
                  <c:v>43152</c:v>
                </c:pt>
                <c:pt idx="2386">
                  <c:v>43153</c:v>
                </c:pt>
                <c:pt idx="2387">
                  <c:v>43154</c:v>
                </c:pt>
                <c:pt idx="2388">
                  <c:v>43157</c:v>
                </c:pt>
                <c:pt idx="2389">
                  <c:v>43158</c:v>
                </c:pt>
                <c:pt idx="2390">
                  <c:v>43159</c:v>
                </c:pt>
                <c:pt idx="2391">
                  <c:v>43160</c:v>
                </c:pt>
                <c:pt idx="2392">
                  <c:v>43161</c:v>
                </c:pt>
                <c:pt idx="2393">
                  <c:v>43164</c:v>
                </c:pt>
                <c:pt idx="2394">
                  <c:v>43165</c:v>
                </c:pt>
                <c:pt idx="2395">
                  <c:v>43166</c:v>
                </c:pt>
                <c:pt idx="2396">
                  <c:v>43167</c:v>
                </c:pt>
                <c:pt idx="2397">
                  <c:v>43168</c:v>
                </c:pt>
                <c:pt idx="2398">
                  <c:v>43171</c:v>
                </c:pt>
                <c:pt idx="2399">
                  <c:v>43172</c:v>
                </c:pt>
                <c:pt idx="2400">
                  <c:v>43173</c:v>
                </c:pt>
                <c:pt idx="2401">
                  <c:v>43174</c:v>
                </c:pt>
                <c:pt idx="2402">
                  <c:v>43175</c:v>
                </c:pt>
                <c:pt idx="2403">
                  <c:v>43178</c:v>
                </c:pt>
                <c:pt idx="2404">
                  <c:v>43179</c:v>
                </c:pt>
                <c:pt idx="2405">
                  <c:v>43180</c:v>
                </c:pt>
                <c:pt idx="2406">
                  <c:v>43181</c:v>
                </c:pt>
                <c:pt idx="2407">
                  <c:v>43182</c:v>
                </c:pt>
                <c:pt idx="2408">
                  <c:v>43185</c:v>
                </c:pt>
                <c:pt idx="2409">
                  <c:v>43186</c:v>
                </c:pt>
                <c:pt idx="2410">
                  <c:v>43187</c:v>
                </c:pt>
                <c:pt idx="2411">
                  <c:v>43188</c:v>
                </c:pt>
                <c:pt idx="2412">
                  <c:v>43189</c:v>
                </c:pt>
                <c:pt idx="2413">
                  <c:v>43192</c:v>
                </c:pt>
                <c:pt idx="2414">
                  <c:v>43193</c:v>
                </c:pt>
                <c:pt idx="2415">
                  <c:v>43194</c:v>
                </c:pt>
                <c:pt idx="2416">
                  <c:v>43195</c:v>
                </c:pt>
                <c:pt idx="2417">
                  <c:v>43196</c:v>
                </c:pt>
                <c:pt idx="2418">
                  <c:v>43199</c:v>
                </c:pt>
                <c:pt idx="2419">
                  <c:v>43200</c:v>
                </c:pt>
                <c:pt idx="2420">
                  <c:v>43201</c:v>
                </c:pt>
                <c:pt idx="2421">
                  <c:v>43202</c:v>
                </c:pt>
                <c:pt idx="2422">
                  <c:v>43203</c:v>
                </c:pt>
                <c:pt idx="2423">
                  <c:v>43206</c:v>
                </c:pt>
                <c:pt idx="2424">
                  <c:v>43207</c:v>
                </c:pt>
                <c:pt idx="2425">
                  <c:v>43208</c:v>
                </c:pt>
                <c:pt idx="2426">
                  <c:v>43209</c:v>
                </c:pt>
                <c:pt idx="2427">
                  <c:v>43210</c:v>
                </c:pt>
                <c:pt idx="2428">
                  <c:v>43213</c:v>
                </c:pt>
                <c:pt idx="2429">
                  <c:v>43214</c:v>
                </c:pt>
                <c:pt idx="2430">
                  <c:v>43215</c:v>
                </c:pt>
                <c:pt idx="2431">
                  <c:v>43216</c:v>
                </c:pt>
                <c:pt idx="2432">
                  <c:v>43217</c:v>
                </c:pt>
                <c:pt idx="2433">
                  <c:v>43220</c:v>
                </c:pt>
                <c:pt idx="2434">
                  <c:v>43221</c:v>
                </c:pt>
                <c:pt idx="2435">
                  <c:v>43222</c:v>
                </c:pt>
                <c:pt idx="2436">
                  <c:v>43223</c:v>
                </c:pt>
                <c:pt idx="2437">
                  <c:v>43224</c:v>
                </c:pt>
                <c:pt idx="2438">
                  <c:v>43227</c:v>
                </c:pt>
                <c:pt idx="2439">
                  <c:v>43228</c:v>
                </c:pt>
                <c:pt idx="2440">
                  <c:v>43229</c:v>
                </c:pt>
                <c:pt idx="2441">
                  <c:v>43230</c:v>
                </c:pt>
                <c:pt idx="2442">
                  <c:v>43231</c:v>
                </c:pt>
                <c:pt idx="2443">
                  <c:v>43234</c:v>
                </c:pt>
                <c:pt idx="2444">
                  <c:v>43235</c:v>
                </c:pt>
                <c:pt idx="2445">
                  <c:v>43236</c:v>
                </c:pt>
                <c:pt idx="2446">
                  <c:v>43237</c:v>
                </c:pt>
                <c:pt idx="2447">
                  <c:v>43238</c:v>
                </c:pt>
                <c:pt idx="2448">
                  <c:v>43241</c:v>
                </c:pt>
                <c:pt idx="2449">
                  <c:v>43242</c:v>
                </c:pt>
                <c:pt idx="2450">
                  <c:v>43243</c:v>
                </c:pt>
                <c:pt idx="2451">
                  <c:v>43244</c:v>
                </c:pt>
                <c:pt idx="2452">
                  <c:v>43245</c:v>
                </c:pt>
                <c:pt idx="2453">
                  <c:v>43248</c:v>
                </c:pt>
                <c:pt idx="2454">
                  <c:v>43249</c:v>
                </c:pt>
                <c:pt idx="2455">
                  <c:v>43250</c:v>
                </c:pt>
                <c:pt idx="2456">
                  <c:v>43251</c:v>
                </c:pt>
                <c:pt idx="2457">
                  <c:v>43252</c:v>
                </c:pt>
                <c:pt idx="2458">
                  <c:v>43255</c:v>
                </c:pt>
                <c:pt idx="2459">
                  <c:v>43256</c:v>
                </c:pt>
                <c:pt idx="2460">
                  <c:v>43257</c:v>
                </c:pt>
                <c:pt idx="2461">
                  <c:v>43258</c:v>
                </c:pt>
                <c:pt idx="2462">
                  <c:v>43259</c:v>
                </c:pt>
                <c:pt idx="2463">
                  <c:v>43262</c:v>
                </c:pt>
                <c:pt idx="2464">
                  <c:v>43263</c:v>
                </c:pt>
                <c:pt idx="2465">
                  <c:v>43264</c:v>
                </c:pt>
                <c:pt idx="2466">
                  <c:v>43265</c:v>
                </c:pt>
                <c:pt idx="2467">
                  <c:v>43266</c:v>
                </c:pt>
                <c:pt idx="2468">
                  <c:v>43269</c:v>
                </c:pt>
                <c:pt idx="2469">
                  <c:v>43270</c:v>
                </c:pt>
                <c:pt idx="2470">
                  <c:v>43271</c:v>
                </c:pt>
                <c:pt idx="2471">
                  <c:v>43272</c:v>
                </c:pt>
                <c:pt idx="2472">
                  <c:v>43273</c:v>
                </c:pt>
                <c:pt idx="2473">
                  <c:v>43276</c:v>
                </c:pt>
                <c:pt idx="2474">
                  <c:v>43277</c:v>
                </c:pt>
                <c:pt idx="2475">
                  <c:v>43278</c:v>
                </c:pt>
                <c:pt idx="2476">
                  <c:v>43279</c:v>
                </c:pt>
                <c:pt idx="2477">
                  <c:v>43280</c:v>
                </c:pt>
                <c:pt idx="2478">
                  <c:v>43283</c:v>
                </c:pt>
                <c:pt idx="2479">
                  <c:v>43284</c:v>
                </c:pt>
                <c:pt idx="2480">
                  <c:v>43285</c:v>
                </c:pt>
                <c:pt idx="2481">
                  <c:v>43286</c:v>
                </c:pt>
                <c:pt idx="2482">
                  <c:v>43287</c:v>
                </c:pt>
                <c:pt idx="2483">
                  <c:v>43290</c:v>
                </c:pt>
                <c:pt idx="2484">
                  <c:v>43291</c:v>
                </c:pt>
                <c:pt idx="2485">
                  <c:v>43292</c:v>
                </c:pt>
                <c:pt idx="2486">
                  <c:v>43293</c:v>
                </c:pt>
                <c:pt idx="2487">
                  <c:v>43294</c:v>
                </c:pt>
                <c:pt idx="2488">
                  <c:v>43297</c:v>
                </c:pt>
                <c:pt idx="2489">
                  <c:v>43298</c:v>
                </c:pt>
                <c:pt idx="2490">
                  <c:v>43299</c:v>
                </c:pt>
                <c:pt idx="2491">
                  <c:v>43300</c:v>
                </c:pt>
                <c:pt idx="2492">
                  <c:v>43301</c:v>
                </c:pt>
                <c:pt idx="2493">
                  <c:v>43304</c:v>
                </c:pt>
                <c:pt idx="2494">
                  <c:v>43305</c:v>
                </c:pt>
                <c:pt idx="2495">
                  <c:v>43306</c:v>
                </c:pt>
                <c:pt idx="2496">
                  <c:v>43307</c:v>
                </c:pt>
                <c:pt idx="2497">
                  <c:v>43308</c:v>
                </c:pt>
                <c:pt idx="2498">
                  <c:v>43311</c:v>
                </c:pt>
                <c:pt idx="2499">
                  <c:v>43312</c:v>
                </c:pt>
                <c:pt idx="2500">
                  <c:v>43313</c:v>
                </c:pt>
                <c:pt idx="2501">
                  <c:v>43314</c:v>
                </c:pt>
                <c:pt idx="2502">
                  <c:v>43315</c:v>
                </c:pt>
                <c:pt idx="2503">
                  <c:v>43318</c:v>
                </c:pt>
                <c:pt idx="2504">
                  <c:v>43319</c:v>
                </c:pt>
                <c:pt idx="2505">
                  <c:v>43320</c:v>
                </c:pt>
                <c:pt idx="2506">
                  <c:v>43321</c:v>
                </c:pt>
                <c:pt idx="2507">
                  <c:v>43322</c:v>
                </c:pt>
                <c:pt idx="2508">
                  <c:v>43325</c:v>
                </c:pt>
                <c:pt idx="2509">
                  <c:v>43326</c:v>
                </c:pt>
                <c:pt idx="2510">
                  <c:v>43327</c:v>
                </c:pt>
                <c:pt idx="2511">
                  <c:v>43328</c:v>
                </c:pt>
                <c:pt idx="2512">
                  <c:v>43329</c:v>
                </c:pt>
                <c:pt idx="2513">
                  <c:v>43332</c:v>
                </c:pt>
                <c:pt idx="2514">
                  <c:v>43333</c:v>
                </c:pt>
                <c:pt idx="2515">
                  <c:v>43334</c:v>
                </c:pt>
                <c:pt idx="2516">
                  <c:v>43335</c:v>
                </c:pt>
                <c:pt idx="2517">
                  <c:v>43336</c:v>
                </c:pt>
                <c:pt idx="2518">
                  <c:v>43339</c:v>
                </c:pt>
                <c:pt idx="2519">
                  <c:v>43340</c:v>
                </c:pt>
                <c:pt idx="2520">
                  <c:v>43341</c:v>
                </c:pt>
                <c:pt idx="2521">
                  <c:v>43342</c:v>
                </c:pt>
                <c:pt idx="2522">
                  <c:v>43343</c:v>
                </c:pt>
                <c:pt idx="2523">
                  <c:v>43346</c:v>
                </c:pt>
                <c:pt idx="2524">
                  <c:v>43347</c:v>
                </c:pt>
                <c:pt idx="2525">
                  <c:v>43348</c:v>
                </c:pt>
                <c:pt idx="2526">
                  <c:v>43349</c:v>
                </c:pt>
                <c:pt idx="2527">
                  <c:v>43350</c:v>
                </c:pt>
                <c:pt idx="2528">
                  <c:v>43353</c:v>
                </c:pt>
                <c:pt idx="2529">
                  <c:v>43354</c:v>
                </c:pt>
                <c:pt idx="2530">
                  <c:v>43355</c:v>
                </c:pt>
                <c:pt idx="2531">
                  <c:v>43356</c:v>
                </c:pt>
                <c:pt idx="2532">
                  <c:v>43357</c:v>
                </c:pt>
                <c:pt idx="2533">
                  <c:v>43360</c:v>
                </c:pt>
                <c:pt idx="2534">
                  <c:v>43361</c:v>
                </c:pt>
                <c:pt idx="2535">
                  <c:v>43362</c:v>
                </c:pt>
                <c:pt idx="2536">
                  <c:v>43363</c:v>
                </c:pt>
                <c:pt idx="2537">
                  <c:v>43364</c:v>
                </c:pt>
                <c:pt idx="2538">
                  <c:v>43367</c:v>
                </c:pt>
                <c:pt idx="2539">
                  <c:v>43368</c:v>
                </c:pt>
                <c:pt idx="2540">
                  <c:v>43369</c:v>
                </c:pt>
                <c:pt idx="2541">
                  <c:v>43370</c:v>
                </c:pt>
                <c:pt idx="2542">
                  <c:v>43371</c:v>
                </c:pt>
                <c:pt idx="2543">
                  <c:v>43374</c:v>
                </c:pt>
                <c:pt idx="2544">
                  <c:v>43375</c:v>
                </c:pt>
                <c:pt idx="2545">
                  <c:v>43376</c:v>
                </c:pt>
                <c:pt idx="2546">
                  <c:v>43377</c:v>
                </c:pt>
                <c:pt idx="2547">
                  <c:v>43378</c:v>
                </c:pt>
                <c:pt idx="2548">
                  <c:v>43381</c:v>
                </c:pt>
                <c:pt idx="2549">
                  <c:v>43382</c:v>
                </c:pt>
                <c:pt idx="2550">
                  <c:v>43383</c:v>
                </c:pt>
                <c:pt idx="2551">
                  <c:v>43384</c:v>
                </c:pt>
                <c:pt idx="2552">
                  <c:v>43385</c:v>
                </c:pt>
                <c:pt idx="2553">
                  <c:v>43388</c:v>
                </c:pt>
                <c:pt idx="2554">
                  <c:v>43389</c:v>
                </c:pt>
                <c:pt idx="2555">
                  <c:v>43390</c:v>
                </c:pt>
                <c:pt idx="2556">
                  <c:v>43391</c:v>
                </c:pt>
                <c:pt idx="2557">
                  <c:v>43392</c:v>
                </c:pt>
                <c:pt idx="2558">
                  <c:v>43395</c:v>
                </c:pt>
                <c:pt idx="2559">
                  <c:v>43396</c:v>
                </c:pt>
                <c:pt idx="2560">
                  <c:v>43397</c:v>
                </c:pt>
                <c:pt idx="2561">
                  <c:v>43398</c:v>
                </c:pt>
                <c:pt idx="2562">
                  <c:v>43399</c:v>
                </c:pt>
                <c:pt idx="2563">
                  <c:v>43402</c:v>
                </c:pt>
                <c:pt idx="2564">
                  <c:v>43403</c:v>
                </c:pt>
                <c:pt idx="2565">
                  <c:v>43404</c:v>
                </c:pt>
                <c:pt idx="2566">
                  <c:v>43405</c:v>
                </c:pt>
                <c:pt idx="2567">
                  <c:v>43406</c:v>
                </c:pt>
                <c:pt idx="2568">
                  <c:v>43409</c:v>
                </c:pt>
                <c:pt idx="2569">
                  <c:v>43410</c:v>
                </c:pt>
                <c:pt idx="2570">
                  <c:v>43411</c:v>
                </c:pt>
                <c:pt idx="2571">
                  <c:v>43412</c:v>
                </c:pt>
                <c:pt idx="2572">
                  <c:v>43413</c:v>
                </c:pt>
                <c:pt idx="2573">
                  <c:v>43416</c:v>
                </c:pt>
                <c:pt idx="2574">
                  <c:v>43417</c:v>
                </c:pt>
                <c:pt idx="2575">
                  <c:v>43418</c:v>
                </c:pt>
                <c:pt idx="2576">
                  <c:v>43419</c:v>
                </c:pt>
                <c:pt idx="2577">
                  <c:v>43420</c:v>
                </c:pt>
                <c:pt idx="2578">
                  <c:v>43423</c:v>
                </c:pt>
                <c:pt idx="2579">
                  <c:v>43424</c:v>
                </c:pt>
                <c:pt idx="2580">
                  <c:v>43425</c:v>
                </c:pt>
                <c:pt idx="2581">
                  <c:v>43426</c:v>
                </c:pt>
                <c:pt idx="2582">
                  <c:v>43427</c:v>
                </c:pt>
                <c:pt idx="2583">
                  <c:v>43430</c:v>
                </c:pt>
                <c:pt idx="2584">
                  <c:v>43431</c:v>
                </c:pt>
                <c:pt idx="2585">
                  <c:v>43432</c:v>
                </c:pt>
                <c:pt idx="2586">
                  <c:v>43433</c:v>
                </c:pt>
                <c:pt idx="2587">
                  <c:v>43434</c:v>
                </c:pt>
                <c:pt idx="2588">
                  <c:v>43437</c:v>
                </c:pt>
                <c:pt idx="2589">
                  <c:v>43438</c:v>
                </c:pt>
                <c:pt idx="2590">
                  <c:v>43439</c:v>
                </c:pt>
                <c:pt idx="2591">
                  <c:v>43440</c:v>
                </c:pt>
                <c:pt idx="2592">
                  <c:v>43441</c:v>
                </c:pt>
                <c:pt idx="2593">
                  <c:v>43444</c:v>
                </c:pt>
                <c:pt idx="2594">
                  <c:v>43445</c:v>
                </c:pt>
                <c:pt idx="2595">
                  <c:v>43446</c:v>
                </c:pt>
                <c:pt idx="2596">
                  <c:v>43447</c:v>
                </c:pt>
                <c:pt idx="2597">
                  <c:v>43448</c:v>
                </c:pt>
                <c:pt idx="2598">
                  <c:v>43451</c:v>
                </c:pt>
                <c:pt idx="2599">
                  <c:v>43452</c:v>
                </c:pt>
                <c:pt idx="2600">
                  <c:v>43453</c:v>
                </c:pt>
                <c:pt idx="2601">
                  <c:v>43454</c:v>
                </c:pt>
                <c:pt idx="2602">
                  <c:v>43455</c:v>
                </c:pt>
                <c:pt idx="2603">
                  <c:v>43458</c:v>
                </c:pt>
                <c:pt idx="2604">
                  <c:v>43459</c:v>
                </c:pt>
                <c:pt idx="2605">
                  <c:v>43460</c:v>
                </c:pt>
                <c:pt idx="2606">
                  <c:v>43461</c:v>
                </c:pt>
                <c:pt idx="2607">
                  <c:v>43462</c:v>
                </c:pt>
                <c:pt idx="2608">
                  <c:v>43465</c:v>
                </c:pt>
                <c:pt idx="2609">
                  <c:v>43466</c:v>
                </c:pt>
                <c:pt idx="2610">
                  <c:v>43467</c:v>
                </c:pt>
                <c:pt idx="2611">
                  <c:v>43468</c:v>
                </c:pt>
                <c:pt idx="2612">
                  <c:v>43469</c:v>
                </c:pt>
                <c:pt idx="2613">
                  <c:v>43472</c:v>
                </c:pt>
                <c:pt idx="2614">
                  <c:v>43473</c:v>
                </c:pt>
                <c:pt idx="2615">
                  <c:v>43474</c:v>
                </c:pt>
                <c:pt idx="2616">
                  <c:v>43475</c:v>
                </c:pt>
                <c:pt idx="2617">
                  <c:v>43476</c:v>
                </c:pt>
                <c:pt idx="2618">
                  <c:v>43479</c:v>
                </c:pt>
                <c:pt idx="2619">
                  <c:v>43480</c:v>
                </c:pt>
                <c:pt idx="2620">
                  <c:v>43481</c:v>
                </c:pt>
                <c:pt idx="2621">
                  <c:v>43482</c:v>
                </c:pt>
                <c:pt idx="2622">
                  <c:v>43483</c:v>
                </c:pt>
                <c:pt idx="2623">
                  <c:v>43486</c:v>
                </c:pt>
                <c:pt idx="2624">
                  <c:v>43487</c:v>
                </c:pt>
                <c:pt idx="2625">
                  <c:v>43488</c:v>
                </c:pt>
                <c:pt idx="2626">
                  <c:v>43489</c:v>
                </c:pt>
                <c:pt idx="2627">
                  <c:v>43490</c:v>
                </c:pt>
                <c:pt idx="2628">
                  <c:v>43493</c:v>
                </c:pt>
                <c:pt idx="2629">
                  <c:v>43494</c:v>
                </c:pt>
                <c:pt idx="2630">
                  <c:v>43495</c:v>
                </c:pt>
                <c:pt idx="2631">
                  <c:v>43496</c:v>
                </c:pt>
                <c:pt idx="2632">
                  <c:v>43497</c:v>
                </c:pt>
                <c:pt idx="2633">
                  <c:v>43500</c:v>
                </c:pt>
                <c:pt idx="2634">
                  <c:v>43501</c:v>
                </c:pt>
                <c:pt idx="2635">
                  <c:v>43502</c:v>
                </c:pt>
                <c:pt idx="2636">
                  <c:v>43503</c:v>
                </c:pt>
                <c:pt idx="2637">
                  <c:v>43504</c:v>
                </c:pt>
                <c:pt idx="2638">
                  <c:v>43507</c:v>
                </c:pt>
                <c:pt idx="2639">
                  <c:v>43508</c:v>
                </c:pt>
                <c:pt idx="2640">
                  <c:v>43509</c:v>
                </c:pt>
                <c:pt idx="2641">
                  <c:v>43510</c:v>
                </c:pt>
                <c:pt idx="2642">
                  <c:v>43511</c:v>
                </c:pt>
                <c:pt idx="2643">
                  <c:v>43514</c:v>
                </c:pt>
                <c:pt idx="2644">
                  <c:v>43515</c:v>
                </c:pt>
                <c:pt idx="2645">
                  <c:v>43516</c:v>
                </c:pt>
                <c:pt idx="2646">
                  <c:v>43517</c:v>
                </c:pt>
                <c:pt idx="2647">
                  <c:v>43518</c:v>
                </c:pt>
                <c:pt idx="2648">
                  <c:v>43521</c:v>
                </c:pt>
                <c:pt idx="2649">
                  <c:v>43522</c:v>
                </c:pt>
                <c:pt idx="2650">
                  <c:v>43523</c:v>
                </c:pt>
                <c:pt idx="2651">
                  <c:v>43524</c:v>
                </c:pt>
                <c:pt idx="2652">
                  <c:v>43525</c:v>
                </c:pt>
                <c:pt idx="2653">
                  <c:v>43528</c:v>
                </c:pt>
                <c:pt idx="2654">
                  <c:v>43529</c:v>
                </c:pt>
                <c:pt idx="2655">
                  <c:v>43530</c:v>
                </c:pt>
                <c:pt idx="2656">
                  <c:v>43531</c:v>
                </c:pt>
                <c:pt idx="2657">
                  <c:v>43532</c:v>
                </c:pt>
                <c:pt idx="2658">
                  <c:v>43535</c:v>
                </c:pt>
                <c:pt idx="2659">
                  <c:v>43536</c:v>
                </c:pt>
                <c:pt idx="2660">
                  <c:v>43537</c:v>
                </c:pt>
                <c:pt idx="2661">
                  <c:v>43538</c:v>
                </c:pt>
                <c:pt idx="2662">
                  <c:v>43539</c:v>
                </c:pt>
                <c:pt idx="2663">
                  <c:v>43542</c:v>
                </c:pt>
                <c:pt idx="2664">
                  <c:v>43543</c:v>
                </c:pt>
                <c:pt idx="2665">
                  <c:v>43544</c:v>
                </c:pt>
                <c:pt idx="2666">
                  <c:v>43545</c:v>
                </c:pt>
                <c:pt idx="2667">
                  <c:v>43546</c:v>
                </c:pt>
                <c:pt idx="2668">
                  <c:v>43549</c:v>
                </c:pt>
                <c:pt idx="2669">
                  <c:v>43550</c:v>
                </c:pt>
                <c:pt idx="2670">
                  <c:v>43551</c:v>
                </c:pt>
                <c:pt idx="2671">
                  <c:v>43552</c:v>
                </c:pt>
                <c:pt idx="2672">
                  <c:v>43553</c:v>
                </c:pt>
                <c:pt idx="2673">
                  <c:v>43556</c:v>
                </c:pt>
                <c:pt idx="2674">
                  <c:v>43557</c:v>
                </c:pt>
                <c:pt idx="2675">
                  <c:v>43558</c:v>
                </c:pt>
                <c:pt idx="2676">
                  <c:v>43559</c:v>
                </c:pt>
                <c:pt idx="2677">
                  <c:v>43560</c:v>
                </c:pt>
                <c:pt idx="2678">
                  <c:v>43563</c:v>
                </c:pt>
                <c:pt idx="2679">
                  <c:v>43564</c:v>
                </c:pt>
                <c:pt idx="2680">
                  <c:v>43565</c:v>
                </c:pt>
                <c:pt idx="2681">
                  <c:v>43566</c:v>
                </c:pt>
                <c:pt idx="2682">
                  <c:v>43567</c:v>
                </c:pt>
                <c:pt idx="2683">
                  <c:v>43570</c:v>
                </c:pt>
                <c:pt idx="2684">
                  <c:v>43571</c:v>
                </c:pt>
                <c:pt idx="2685">
                  <c:v>43572</c:v>
                </c:pt>
                <c:pt idx="2686">
                  <c:v>43573</c:v>
                </c:pt>
                <c:pt idx="2687">
                  <c:v>43574</c:v>
                </c:pt>
                <c:pt idx="2688">
                  <c:v>43577</c:v>
                </c:pt>
                <c:pt idx="2689">
                  <c:v>43578</c:v>
                </c:pt>
                <c:pt idx="2690">
                  <c:v>43579</c:v>
                </c:pt>
                <c:pt idx="2691">
                  <c:v>43580</c:v>
                </c:pt>
                <c:pt idx="2692">
                  <c:v>43581</c:v>
                </c:pt>
                <c:pt idx="2693">
                  <c:v>43584</c:v>
                </c:pt>
                <c:pt idx="2694">
                  <c:v>43585</c:v>
                </c:pt>
                <c:pt idx="2695">
                  <c:v>43586</c:v>
                </c:pt>
                <c:pt idx="2696">
                  <c:v>43587</c:v>
                </c:pt>
                <c:pt idx="2697">
                  <c:v>43588</c:v>
                </c:pt>
                <c:pt idx="2698">
                  <c:v>43591</c:v>
                </c:pt>
                <c:pt idx="2699">
                  <c:v>43592</c:v>
                </c:pt>
                <c:pt idx="2700">
                  <c:v>43593</c:v>
                </c:pt>
                <c:pt idx="2701">
                  <c:v>43594</c:v>
                </c:pt>
                <c:pt idx="2702">
                  <c:v>43595</c:v>
                </c:pt>
                <c:pt idx="2703">
                  <c:v>43598</c:v>
                </c:pt>
                <c:pt idx="2704">
                  <c:v>43599</c:v>
                </c:pt>
                <c:pt idx="2705">
                  <c:v>43600</c:v>
                </c:pt>
                <c:pt idx="2706">
                  <c:v>43601</c:v>
                </c:pt>
                <c:pt idx="2707">
                  <c:v>43602</c:v>
                </c:pt>
                <c:pt idx="2708">
                  <c:v>43605</c:v>
                </c:pt>
                <c:pt idx="2709">
                  <c:v>43606</c:v>
                </c:pt>
                <c:pt idx="2710">
                  <c:v>43607</c:v>
                </c:pt>
                <c:pt idx="2711">
                  <c:v>43608</c:v>
                </c:pt>
                <c:pt idx="2712">
                  <c:v>43609</c:v>
                </c:pt>
                <c:pt idx="2713">
                  <c:v>43612</c:v>
                </c:pt>
                <c:pt idx="2714">
                  <c:v>43613</c:v>
                </c:pt>
                <c:pt idx="2715">
                  <c:v>43614</c:v>
                </c:pt>
                <c:pt idx="2716">
                  <c:v>43615</c:v>
                </c:pt>
                <c:pt idx="2717">
                  <c:v>43616</c:v>
                </c:pt>
                <c:pt idx="2718">
                  <c:v>43619</c:v>
                </c:pt>
                <c:pt idx="2719">
                  <c:v>43620</c:v>
                </c:pt>
                <c:pt idx="2720">
                  <c:v>43621</c:v>
                </c:pt>
                <c:pt idx="2721">
                  <c:v>43622</c:v>
                </c:pt>
                <c:pt idx="2722">
                  <c:v>43623</c:v>
                </c:pt>
                <c:pt idx="2723">
                  <c:v>43626</c:v>
                </c:pt>
                <c:pt idx="2724">
                  <c:v>43627</c:v>
                </c:pt>
                <c:pt idx="2725">
                  <c:v>43628</c:v>
                </c:pt>
                <c:pt idx="2726">
                  <c:v>43629</c:v>
                </c:pt>
                <c:pt idx="2727">
                  <c:v>43630</c:v>
                </c:pt>
                <c:pt idx="2728">
                  <c:v>43633</c:v>
                </c:pt>
                <c:pt idx="2729">
                  <c:v>43634</c:v>
                </c:pt>
                <c:pt idx="2730">
                  <c:v>43635</c:v>
                </c:pt>
                <c:pt idx="2731">
                  <c:v>43636</c:v>
                </c:pt>
                <c:pt idx="2732">
                  <c:v>43637</c:v>
                </c:pt>
                <c:pt idx="2733">
                  <c:v>43640</c:v>
                </c:pt>
                <c:pt idx="2734">
                  <c:v>43641</c:v>
                </c:pt>
                <c:pt idx="2735">
                  <c:v>43642</c:v>
                </c:pt>
                <c:pt idx="2736">
                  <c:v>43643</c:v>
                </c:pt>
                <c:pt idx="2737">
                  <c:v>43644</c:v>
                </c:pt>
                <c:pt idx="2738">
                  <c:v>43647</c:v>
                </c:pt>
                <c:pt idx="2739">
                  <c:v>43648</c:v>
                </c:pt>
                <c:pt idx="2740">
                  <c:v>43649</c:v>
                </c:pt>
                <c:pt idx="2741">
                  <c:v>43650</c:v>
                </c:pt>
                <c:pt idx="2742">
                  <c:v>43651</c:v>
                </c:pt>
                <c:pt idx="2743">
                  <c:v>43654</c:v>
                </c:pt>
                <c:pt idx="2744">
                  <c:v>43655</c:v>
                </c:pt>
                <c:pt idx="2745">
                  <c:v>43656</c:v>
                </c:pt>
                <c:pt idx="2746">
                  <c:v>43657</c:v>
                </c:pt>
                <c:pt idx="2747">
                  <c:v>43658</c:v>
                </c:pt>
                <c:pt idx="2748">
                  <c:v>43661</c:v>
                </c:pt>
                <c:pt idx="2749">
                  <c:v>43662</c:v>
                </c:pt>
                <c:pt idx="2750">
                  <c:v>43663</c:v>
                </c:pt>
                <c:pt idx="2751">
                  <c:v>43664</c:v>
                </c:pt>
                <c:pt idx="2752">
                  <c:v>43665</c:v>
                </c:pt>
                <c:pt idx="2753">
                  <c:v>43668</c:v>
                </c:pt>
                <c:pt idx="2754">
                  <c:v>43669</c:v>
                </c:pt>
                <c:pt idx="2755">
                  <c:v>43670</c:v>
                </c:pt>
                <c:pt idx="2756">
                  <c:v>43671</c:v>
                </c:pt>
                <c:pt idx="2757">
                  <c:v>43672</c:v>
                </c:pt>
                <c:pt idx="2758">
                  <c:v>43675</c:v>
                </c:pt>
                <c:pt idx="2759">
                  <c:v>43676</c:v>
                </c:pt>
                <c:pt idx="2760">
                  <c:v>43677</c:v>
                </c:pt>
                <c:pt idx="2761">
                  <c:v>43678</c:v>
                </c:pt>
                <c:pt idx="2762">
                  <c:v>43679</c:v>
                </c:pt>
                <c:pt idx="2763">
                  <c:v>43682</c:v>
                </c:pt>
                <c:pt idx="2764">
                  <c:v>43683</c:v>
                </c:pt>
                <c:pt idx="2765">
                  <c:v>43684</c:v>
                </c:pt>
                <c:pt idx="2766">
                  <c:v>43685</c:v>
                </c:pt>
                <c:pt idx="2767">
                  <c:v>43686</c:v>
                </c:pt>
                <c:pt idx="2768">
                  <c:v>43689</c:v>
                </c:pt>
                <c:pt idx="2769">
                  <c:v>43690</c:v>
                </c:pt>
                <c:pt idx="2770">
                  <c:v>43691</c:v>
                </c:pt>
                <c:pt idx="2771">
                  <c:v>43692</c:v>
                </c:pt>
                <c:pt idx="2772">
                  <c:v>43693</c:v>
                </c:pt>
                <c:pt idx="2773">
                  <c:v>43696</c:v>
                </c:pt>
                <c:pt idx="2774">
                  <c:v>43697</c:v>
                </c:pt>
                <c:pt idx="2775">
                  <c:v>43698</c:v>
                </c:pt>
                <c:pt idx="2776">
                  <c:v>43699</c:v>
                </c:pt>
                <c:pt idx="2777">
                  <c:v>43700</c:v>
                </c:pt>
                <c:pt idx="2778">
                  <c:v>43703</c:v>
                </c:pt>
                <c:pt idx="2779">
                  <c:v>43704</c:v>
                </c:pt>
                <c:pt idx="2780">
                  <c:v>43705</c:v>
                </c:pt>
                <c:pt idx="2781">
                  <c:v>43706</c:v>
                </c:pt>
                <c:pt idx="2782">
                  <c:v>43707</c:v>
                </c:pt>
                <c:pt idx="2783">
                  <c:v>43710</c:v>
                </c:pt>
                <c:pt idx="2784">
                  <c:v>43711</c:v>
                </c:pt>
                <c:pt idx="2785">
                  <c:v>43712</c:v>
                </c:pt>
                <c:pt idx="2786">
                  <c:v>43713</c:v>
                </c:pt>
                <c:pt idx="2787">
                  <c:v>43714</c:v>
                </c:pt>
                <c:pt idx="2788">
                  <c:v>43717</c:v>
                </c:pt>
                <c:pt idx="2789">
                  <c:v>43718</c:v>
                </c:pt>
                <c:pt idx="2790">
                  <c:v>43719</c:v>
                </c:pt>
                <c:pt idx="2791">
                  <c:v>43720</c:v>
                </c:pt>
                <c:pt idx="2792">
                  <c:v>43721</c:v>
                </c:pt>
                <c:pt idx="2793">
                  <c:v>43724</c:v>
                </c:pt>
                <c:pt idx="2794">
                  <c:v>43725</c:v>
                </c:pt>
                <c:pt idx="2795">
                  <c:v>43726</c:v>
                </c:pt>
                <c:pt idx="2796">
                  <c:v>43727</c:v>
                </c:pt>
                <c:pt idx="2797">
                  <c:v>43728</c:v>
                </c:pt>
                <c:pt idx="2798">
                  <c:v>43731</c:v>
                </c:pt>
                <c:pt idx="2799">
                  <c:v>43732</c:v>
                </c:pt>
                <c:pt idx="2800">
                  <c:v>43733</c:v>
                </c:pt>
                <c:pt idx="2801">
                  <c:v>43734</c:v>
                </c:pt>
                <c:pt idx="2802">
                  <c:v>43735</c:v>
                </c:pt>
                <c:pt idx="2803">
                  <c:v>43738</c:v>
                </c:pt>
                <c:pt idx="2804">
                  <c:v>43739</c:v>
                </c:pt>
                <c:pt idx="2805">
                  <c:v>43740</c:v>
                </c:pt>
                <c:pt idx="2806">
                  <c:v>43741</c:v>
                </c:pt>
                <c:pt idx="2807">
                  <c:v>43742</c:v>
                </c:pt>
              </c:numCache>
            </c:numRef>
          </c:cat>
          <c:val>
            <c:numRef>
              <c:f>'תשואת אג"ח 10 שנים'!$D$3:$D$2809</c:f>
              <c:numCache>
                <c:formatCode>General</c:formatCode>
                <c:ptCount val="2807"/>
                <c:pt idx="0">
                  <c:v>4.3819999999999997</c:v>
                </c:pt>
                <c:pt idx="1">
                  <c:v>4.3810000000000002</c:v>
                </c:pt>
                <c:pt idx="2">
                  <c:v>4.3159999999999998</c:v>
                </c:pt>
                <c:pt idx="3">
                  <c:v>4.32</c:v>
                </c:pt>
                <c:pt idx="4">
                  <c:v>4.4560000000000004</c:v>
                </c:pt>
                <c:pt idx="5">
                  <c:v>4.444</c:v>
                </c:pt>
                <c:pt idx="6">
                  <c:v>4.3849999999999998</c:v>
                </c:pt>
                <c:pt idx="7">
                  <c:v>4.3310000000000004</c:v>
                </c:pt>
                <c:pt idx="8">
                  <c:v>4.3719999999999999</c:v>
                </c:pt>
                <c:pt idx="9">
                  <c:v>4.3979999999999997</c:v>
                </c:pt>
                <c:pt idx="10">
                  <c:v>4.3970000000000002</c:v>
                </c:pt>
                <c:pt idx="11">
                  <c:v>4.4089999999999998</c:v>
                </c:pt>
                <c:pt idx="12">
                  <c:v>4.399</c:v>
                </c:pt>
                <c:pt idx="13">
                  <c:v>4.4210000000000003</c:v>
                </c:pt>
                <c:pt idx="14">
                  <c:v>4.5140000000000002</c:v>
                </c:pt>
                <c:pt idx="15">
                  <c:v>4.5670000000000002</c:v>
                </c:pt>
                <c:pt idx="16">
                  <c:v>4.6530000000000005</c:v>
                </c:pt>
                <c:pt idx="17">
                  <c:v>4.7889999999999997</c:v>
                </c:pt>
                <c:pt idx="18">
                  <c:v>4.8369999999999997</c:v>
                </c:pt>
                <c:pt idx="19">
                  <c:v>4.8460000000000001</c:v>
                </c:pt>
                <c:pt idx="20">
                  <c:v>4.7670000000000003</c:v>
                </c:pt>
                <c:pt idx="21">
                  <c:v>4.6829999999999998</c:v>
                </c:pt>
                <c:pt idx="22">
                  <c:v>4.7140000000000004</c:v>
                </c:pt>
                <c:pt idx="23">
                  <c:v>4.6260000000000003</c:v>
                </c:pt>
                <c:pt idx="24">
                  <c:v>4.6079999999999997</c:v>
                </c:pt>
                <c:pt idx="25">
                  <c:v>4.5309999999999997</c:v>
                </c:pt>
                <c:pt idx="26">
                  <c:v>4.5670000000000002</c:v>
                </c:pt>
                <c:pt idx="27">
                  <c:v>4.5679999999999996</c:v>
                </c:pt>
                <c:pt idx="28">
                  <c:v>4.5449999999999999</c:v>
                </c:pt>
                <c:pt idx="29">
                  <c:v>4.53</c:v>
                </c:pt>
                <c:pt idx="30">
                  <c:v>4.5140000000000002</c:v>
                </c:pt>
                <c:pt idx="31">
                  <c:v>4.4909999999999997</c:v>
                </c:pt>
                <c:pt idx="32">
                  <c:v>4.5780000000000003</c:v>
                </c:pt>
                <c:pt idx="33">
                  <c:v>4.5839999999999996</c:v>
                </c:pt>
                <c:pt idx="34">
                  <c:v>4.55</c:v>
                </c:pt>
                <c:pt idx="35">
                  <c:v>4.5010000000000003</c:v>
                </c:pt>
                <c:pt idx="36">
                  <c:v>4.4820000000000002</c:v>
                </c:pt>
                <c:pt idx="37">
                  <c:v>4.4349999999999996</c:v>
                </c:pt>
                <c:pt idx="38">
                  <c:v>4.4450000000000003</c:v>
                </c:pt>
                <c:pt idx="39">
                  <c:v>4.5039999999999996</c:v>
                </c:pt>
                <c:pt idx="40">
                  <c:v>4.5649999999999995</c:v>
                </c:pt>
                <c:pt idx="41">
                  <c:v>4.6740000000000004</c:v>
                </c:pt>
                <c:pt idx="42">
                  <c:v>4.681</c:v>
                </c:pt>
                <c:pt idx="43">
                  <c:v>4.5969999999999995</c:v>
                </c:pt>
                <c:pt idx="44">
                  <c:v>4.6079999999999997</c:v>
                </c:pt>
                <c:pt idx="45">
                  <c:v>4.6340000000000003</c:v>
                </c:pt>
                <c:pt idx="46">
                  <c:v>4.5110000000000001</c:v>
                </c:pt>
                <c:pt idx="47">
                  <c:v>4.4859999999999998</c:v>
                </c:pt>
                <c:pt idx="48">
                  <c:v>4.46</c:v>
                </c:pt>
                <c:pt idx="49">
                  <c:v>4.4939999999999998</c:v>
                </c:pt>
                <c:pt idx="50">
                  <c:v>4.5250000000000004</c:v>
                </c:pt>
                <c:pt idx="51">
                  <c:v>4.5229999999999997</c:v>
                </c:pt>
                <c:pt idx="52">
                  <c:v>4.5170000000000003</c:v>
                </c:pt>
                <c:pt idx="53">
                  <c:v>4.516</c:v>
                </c:pt>
                <c:pt idx="54">
                  <c:v>4.524</c:v>
                </c:pt>
                <c:pt idx="55">
                  <c:v>4.532</c:v>
                </c:pt>
                <c:pt idx="56">
                  <c:v>4.3879999999999999</c:v>
                </c:pt>
                <c:pt idx="57">
                  <c:v>4.2620000000000005</c:v>
                </c:pt>
                <c:pt idx="58">
                  <c:v>4.3380000000000001</c:v>
                </c:pt>
                <c:pt idx="59">
                  <c:v>4.45</c:v>
                </c:pt>
                <c:pt idx="60">
                  <c:v>4.3940000000000001</c:v>
                </c:pt>
                <c:pt idx="61">
                  <c:v>4.3810000000000002</c:v>
                </c:pt>
                <c:pt idx="62">
                  <c:v>4.367</c:v>
                </c:pt>
                <c:pt idx="63">
                  <c:v>4.4269999999999996</c:v>
                </c:pt>
                <c:pt idx="64">
                  <c:v>4.3940000000000001</c:v>
                </c:pt>
                <c:pt idx="65">
                  <c:v>4.3380000000000001</c:v>
                </c:pt>
                <c:pt idx="66">
                  <c:v>4.4349999999999996</c:v>
                </c:pt>
                <c:pt idx="67">
                  <c:v>4.4039999999999999</c:v>
                </c:pt>
                <c:pt idx="68">
                  <c:v>4.399</c:v>
                </c:pt>
                <c:pt idx="69">
                  <c:v>4.4429999999999996</c:v>
                </c:pt>
                <c:pt idx="70">
                  <c:v>4.4400000000000004</c:v>
                </c:pt>
                <c:pt idx="71">
                  <c:v>4.4400000000000004</c:v>
                </c:pt>
                <c:pt idx="72">
                  <c:v>4.4260000000000002</c:v>
                </c:pt>
                <c:pt idx="73">
                  <c:v>4.4260000000000002</c:v>
                </c:pt>
                <c:pt idx="74">
                  <c:v>4.3920000000000003</c:v>
                </c:pt>
                <c:pt idx="75">
                  <c:v>4.3310000000000004</c:v>
                </c:pt>
                <c:pt idx="76">
                  <c:v>4.3209999999999997</c:v>
                </c:pt>
                <c:pt idx="77">
                  <c:v>4.3650000000000002</c:v>
                </c:pt>
                <c:pt idx="78">
                  <c:v>4.306</c:v>
                </c:pt>
                <c:pt idx="79">
                  <c:v>4.3369999999999997</c:v>
                </c:pt>
                <c:pt idx="80">
                  <c:v>4.3659999999999997</c:v>
                </c:pt>
                <c:pt idx="81">
                  <c:v>4.3090000000000002</c:v>
                </c:pt>
                <c:pt idx="82">
                  <c:v>4.3099999999999996</c:v>
                </c:pt>
                <c:pt idx="83">
                  <c:v>4.2960000000000003</c:v>
                </c:pt>
                <c:pt idx="84">
                  <c:v>4.2939999999999996</c:v>
                </c:pt>
                <c:pt idx="85">
                  <c:v>4.274</c:v>
                </c:pt>
                <c:pt idx="86">
                  <c:v>4.2770000000000001</c:v>
                </c:pt>
                <c:pt idx="87">
                  <c:v>4.2759999999999998</c:v>
                </c:pt>
                <c:pt idx="88">
                  <c:v>4.2530000000000001</c:v>
                </c:pt>
                <c:pt idx="89">
                  <c:v>4.1950000000000003</c:v>
                </c:pt>
                <c:pt idx="90">
                  <c:v>4.202</c:v>
                </c:pt>
                <c:pt idx="91">
                  <c:v>4.2309999999999999</c:v>
                </c:pt>
                <c:pt idx="92">
                  <c:v>4.2519999999999998</c:v>
                </c:pt>
                <c:pt idx="93">
                  <c:v>4.2279999999999998</c:v>
                </c:pt>
                <c:pt idx="94">
                  <c:v>4.3179999999999996</c:v>
                </c:pt>
                <c:pt idx="95">
                  <c:v>4.3099999999999996</c:v>
                </c:pt>
                <c:pt idx="96">
                  <c:v>4.3209999999999997</c:v>
                </c:pt>
                <c:pt idx="97">
                  <c:v>4.2939999999999996</c:v>
                </c:pt>
                <c:pt idx="98">
                  <c:v>4.2910000000000004</c:v>
                </c:pt>
                <c:pt idx="99">
                  <c:v>4.3179999999999996</c:v>
                </c:pt>
                <c:pt idx="100">
                  <c:v>4.3019999999999996</c:v>
                </c:pt>
                <c:pt idx="101">
                  <c:v>4.3079999999999998</c:v>
                </c:pt>
                <c:pt idx="102">
                  <c:v>4.3680000000000003</c:v>
                </c:pt>
                <c:pt idx="103">
                  <c:v>4.4039999999999999</c:v>
                </c:pt>
                <c:pt idx="104">
                  <c:v>4.4480000000000004</c:v>
                </c:pt>
                <c:pt idx="105">
                  <c:v>4.4610000000000003</c:v>
                </c:pt>
                <c:pt idx="106">
                  <c:v>4.5440000000000005</c:v>
                </c:pt>
                <c:pt idx="107">
                  <c:v>4.4829999999999997</c:v>
                </c:pt>
                <c:pt idx="108">
                  <c:v>4.4939999999999998</c:v>
                </c:pt>
                <c:pt idx="109">
                  <c:v>4.5090000000000003</c:v>
                </c:pt>
                <c:pt idx="110">
                  <c:v>4.4749999999999996</c:v>
                </c:pt>
                <c:pt idx="111">
                  <c:v>4.5780000000000003</c:v>
                </c:pt>
                <c:pt idx="112">
                  <c:v>4.6180000000000003</c:v>
                </c:pt>
                <c:pt idx="113">
                  <c:v>4.6859999999999999</c:v>
                </c:pt>
                <c:pt idx="114">
                  <c:v>4.6879999999999997</c:v>
                </c:pt>
                <c:pt idx="115">
                  <c:v>4.7359999999999998</c:v>
                </c:pt>
                <c:pt idx="116">
                  <c:v>4.74</c:v>
                </c:pt>
                <c:pt idx="117">
                  <c:v>4.6870000000000003</c:v>
                </c:pt>
                <c:pt idx="118">
                  <c:v>4.6020000000000003</c:v>
                </c:pt>
                <c:pt idx="119">
                  <c:v>4.6230000000000002</c:v>
                </c:pt>
                <c:pt idx="120">
                  <c:v>4.5910000000000002</c:v>
                </c:pt>
                <c:pt idx="121">
                  <c:v>4.6269999999999998</c:v>
                </c:pt>
                <c:pt idx="122">
                  <c:v>4.5819999999999999</c:v>
                </c:pt>
                <c:pt idx="123">
                  <c:v>4.58</c:v>
                </c:pt>
                <c:pt idx="124">
                  <c:v>4.6120000000000001</c:v>
                </c:pt>
                <c:pt idx="125">
                  <c:v>4.5670000000000002</c:v>
                </c:pt>
                <c:pt idx="126">
                  <c:v>4.5419999999999998</c:v>
                </c:pt>
                <c:pt idx="127">
                  <c:v>4.508</c:v>
                </c:pt>
                <c:pt idx="128">
                  <c:v>4.4320000000000004</c:v>
                </c:pt>
                <c:pt idx="129">
                  <c:v>4.4340000000000002</c:v>
                </c:pt>
                <c:pt idx="130">
                  <c:v>4.4409999999999998</c:v>
                </c:pt>
                <c:pt idx="131">
                  <c:v>4.3840000000000003</c:v>
                </c:pt>
                <c:pt idx="132">
                  <c:v>4.3899999999999997</c:v>
                </c:pt>
                <c:pt idx="133">
                  <c:v>4.3860000000000001</c:v>
                </c:pt>
                <c:pt idx="134">
                  <c:v>4.4249999999999998</c:v>
                </c:pt>
                <c:pt idx="135">
                  <c:v>4.4329999999999998</c:v>
                </c:pt>
                <c:pt idx="136">
                  <c:v>4.4619999999999997</c:v>
                </c:pt>
                <c:pt idx="137">
                  <c:v>4.4509999999999996</c:v>
                </c:pt>
                <c:pt idx="138">
                  <c:v>4.4550000000000001</c:v>
                </c:pt>
                <c:pt idx="139">
                  <c:v>4.4669999999999996</c:v>
                </c:pt>
                <c:pt idx="140">
                  <c:v>4.4580000000000002</c:v>
                </c:pt>
                <c:pt idx="141">
                  <c:v>4.4130000000000003</c:v>
                </c:pt>
                <c:pt idx="142">
                  <c:v>4.41</c:v>
                </c:pt>
                <c:pt idx="143">
                  <c:v>4.3680000000000003</c:v>
                </c:pt>
                <c:pt idx="144">
                  <c:v>4.3179999999999996</c:v>
                </c:pt>
                <c:pt idx="145">
                  <c:v>4.3150000000000004</c:v>
                </c:pt>
                <c:pt idx="146">
                  <c:v>4.3529999999999998</c:v>
                </c:pt>
                <c:pt idx="147">
                  <c:v>4.3789999999999996</c:v>
                </c:pt>
                <c:pt idx="148">
                  <c:v>4.3460000000000001</c:v>
                </c:pt>
                <c:pt idx="149">
                  <c:v>4.2830000000000004</c:v>
                </c:pt>
                <c:pt idx="150">
                  <c:v>4.2640000000000002</c:v>
                </c:pt>
                <c:pt idx="151">
                  <c:v>4.2530000000000001</c:v>
                </c:pt>
                <c:pt idx="152">
                  <c:v>4.16</c:v>
                </c:pt>
                <c:pt idx="153">
                  <c:v>4.1719999999999997</c:v>
                </c:pt>
                <c:pt idx="154">
                  <c:v>4.1630000000000003</c:v>
                </c:pt>
                <c:pt idx="155">
                  <c:v>4.1470000000000002</c:v>
                </c:pt>
                <c:pt idx="156">
                  <c:v>4.1630000000000003</c:v>
                </c:pt>
                <c:pt idx="157">
                  <c:v>4.2130000000000001</c:v>
                </c:pt>
                <c:pt idx="158">
                  <c:v>4.1520000000000001</c:v>
                </c:pt>
                <c:pt idx="159">
                  <c:v>4.1879999999999997</c:v>
                </c:pt>
                <c:pt idx="160">
                  <c:v>4.1920000000000002</c:v>
                </c:pt>
                <c:pt idx="161">
                  <c:v>4.1959999999999997</c:v>
                </c:pt>
                <c:pt idx="162">
                  <c:v>4.141</c:v>
                </c:pt>
                <c:pt idx="163">
                  <c:v>4.1219999999999999</c:v>
                </c:pt>
                <c:pt idx="164">
                  <c:v>4.1130000000000004</c:v>
                </c:pt>
                <c:pt idx="165">
                  <c:v>4.1070000000000002</c:v>
                </c:pt>
                <c:pt idx="166">
                  <c:v>4.0830000000000002</c:v>
                </c:pt>
                <c:pt idx="167">
                  <c:v>4.0810000000000004</c:v>
                </c:pt>
                <c:pt idx="168">
                  <c:v>4.1120000000000001</c:v>
                </c:pt>
                <c:pt idx="169">
                  <c:v>4.0620000000000003</c:v>
                </c:pt>
                <c:pt idx="170">
                  <c:v>4.04</c:v>
                </c:pt>
                <c:pt idx="171">
                  <c:v>4.0339999999999998</c:v>
                </c:pt>
                <c:pt idx="172">
                  <c:v>4.0540000000000003</c:v>
                </c:pt>
                <c:pt idx="173">
                  <c:v>4.0759999999999996</c:v>
                </c:pt>
                <c:pt idx="174">
                  <c:v>4.09</c:v>
                </c:pt>
                <c:pt idx="175">
                  <c:v>4.1059999999999999</c:v>
                </c:pt>
                <c:pt idx="176">
                  <c:v>4.1420000000000003</c:v>
                </c:pt>
                <c:pt idx="177">
                  <c:v>4.1390000000000002</c:v>
                </c:pt>
                <c:pt idx="178">
                  <c:v>4.149</c:v>
                </c:pt>
                <c:pt idx="179">
                  <c:v>4.1609999999999996</c:v>
                </c:pt>
                <c:pt idx="180">
                  <c:v>4.1680000000000001</c:v>
                </c:pt>
                <c:pt idx="181">
                  <c:v>4.1139999999999999</c:v>
                </c:pt>
                <c:pt idx="182">
                  <c:v>4.0380000000000003</c:v>
                </c:pt>
                <c:pt idx="183">
                  <c:v>4.0599999999999996</c:v>
                </c:pt>
                <c:pt idx="184">
                  <c:v>4.0599999999999996</c:v>
                </c:pt>
                <c:pt idx="185">
                  <c:v>4.0620000000000003</c:v>
                </c:pt>
                <c:pt idx="186">
                  <c:v>4.08</c:v>
                </c:pt>
                <c:pt idx="187">
                  <c:v>4.0750000000000002</c:v>
                </c:pt>
                <c:pt idx="188">
                  <c:v>4.09</c:v>
                </c:pt>
                <c:pt idx="189">
                  <c:v>4.101</c:v>
                </c:pt>
                <c:pt idx="190">
                  <c:v>4.1050000000000004</c:v>
                </c:pt>
                <c:pt idx="191">
                  <c:v>4.0380000000000003</c:v>
                </c:pt>
                <c:pt idx="192">
                  <c:v>4</c:v>
                </c:pt>
                <c:pt idx="193">
                  <c:v>4.0090000000000003</c:v>
                </c:pt>
                <c:pt idx="194">
                  <c:v>3.9980000000000002</c:v>
                </c:pt>
                <c:pt idx="195">
                  <c:v>4.0149999999999997</c:v>
                </c:pt>
                <c:pt idx="196">
                  <c:v>4.1139999999999999</c:v>
                </c:pt>
                <c:pt idx="197">
                  <c:v>4.0599999999999996</c:v>
                </c:pt>
                <c:pt idx="198">
                  <c:v>4.048</c:v>
                </c:pt>
                <c:pt idx="199">
                  <c:v>4.0620000000000003</c:v>
                </c:pt>
                <c:pt idx="200">
                  <c:v>4.0229999999999997</c:v>
                </c:pt>
                <c:pt idx="201">
                  <c:v>4.0019999999999998</c:v>
                </c:pt>
                <c:pt idx="202">
                  <c:v>4.0620000000000003</c:v>
                </c:pt>
                <c:pt idx="203">
                  <c:v>4.0529999999999999</c:v>
                </c:pt>
                <c:pt idx="204">
                  <c:v>4.0780000000000003</c:v>
                </c:pt>
                <c:pt idx="205">
                  <c:v>4.1280000000000001</c:v>
                </c:pt>
                <c:pt idx="206">
                  <c:v>4.202</c:v>
                </c:pt>
                <c:pt idx="207">
                  <c:v>4.17</c:v>
                </c:pt>
                <c:pt idx="208">
                  <c:v>4.1580000000000004</c:v>
                </c:pt>
                <c:pt idx="209">
                  <c:v>4.09</c:v>
                </c:pt>
                <c:pt idx="210">
                  <c:v>4.157</c:v>
                </c:pt>
                <c:pt idx="211">
                  <c:v>4.1429999999999998</c:v>
                </c:pt>
                <c:pt idx="212">
                  <c:v>4.1900000000000004</c:v>
                </c:pt>
                <c:pt idx="213">
                  <c:v>4.181</c:v>
                </c:pt>
                <c:pt idx="214">
                  <c:v>4.0960000000000001</c:v>
                </c:pt>
                <c:pt idx="215">
                  <c:v>4.0819999999999999</c:v>
                </c:pt>
                <c:pt idx="216">
                  <c:v>4.1470000000000002</c:v>
                </c:pt>
                <c:pt idx="217">
                  <c:v>4.0739999999999998</c:v>
                </c:pt>
                <c:pt idx="218">
                  <c:v>4.0629999999999997</c:v>
                </c:pt>
                <c:pt idx="219">
                  <c:v>4.0830000000000002</c:v>
                </c:pt>
                <c:pt idx="220">
                  <c:v>4.1109999999999998</c:v>
                </c:pt>
                <c:pt idx="221">
                  <c:v>4.1230000000000002</c:v>
                </c:pt>
                <c:pt idx="222">
                  <c:v>4.1319999999999997</c:v>
                </c:pt>
                <c:pt idx="223">
                  <c:v>4.0860000000000003</c:v>
                </c:pt>
                <c:pt idx="224">
                  <c:v>4.0419999999999998</c:v>
                </c:pt>
                <c:pt idx="225">
                  <c:v>4.0369999999999999</c:v>
                </c:pt>
                <c:pt idx="226">
                  <c:v>4.0519999999999996</c:v>
                </c:pt>
                <c:pt idx="227">
                  <c:v>4.0979999999999999</c:v>
                </c:pt>
                <c:pt idx="228">
                  <c:v>4.07</c:v>
                </c:pt>
                <c:pt idx="229">
                  <c:v>4.0229999999999997</c:v>
                </c:pt>
                <c:pt idx="230">
                  <c:v>4.04</c:v>
                </c:pt>
                <c:pt idx="231">
                  <c:v>4.0599999999999996</c:v>
                </c:pt>
                <c:pt idx="232">
                  <c:v>4.0609999999999999</c:v>
                </c:pt>
                <c:pt idx="233">
                  <c:v>4.0620000000000003</c:v>
                </c:pt>
                <c:pt idx="234">
                  <c:v>4.0469999999999997</c:v>
                </c:pt>
                <c:pt idx="235">
                  <c:v>4.0599999999999996</c:v>
                </c:pt>
                <c:pt idx="236">
                  <c:v>4.0540000000000003</c:v>
                </c:pt>
                <c:pt idx="237">
                  <c:v>4.0389999999999997</c:v>
                </c:pt>
                <c:pt idx="238">
                  <c:v>4.0170000000000003</c:v>
                </c:pt>
                <c:pt idx="239">
                  <c:v>3.9870000000000001</c:v>
                </c:pt>
                <c:pt idx="240">
                  <c:v>3.9809999999999999</c:v>
                </c:pt>
                <c:pt idx="241">
                  <c:v>3.988</c:v>
                </c:pt>
                <c:pt idx="242">
                  <c:v>3.9990000000000001</c:v>
                </c:pt>
                <c:pt idx="243">
                  <c:v>3.952</c:v>
                </c:pt>
                <c:pt idx="244">
                  <c:v>3.968</c:v>
                </c:pt>
                <c:pt idx="245">
                  <c:v>4.0119999999999996</c:v>
                </c:pt>
                <c:pt idx="246">
                  <c:v>4.032</c:v>
                </c:pt>
                <c:pt idx="247">
                  <c:v>4.0279999999999996</c:v>
                </c:pt>
                <c:pt idx="248">
                  <c:v>4.008</c:v>
                </c:pt>
                <c:pt idx="249">
                  <c:v>4.0350000000000001</c:v>
                </c:pt>
                <c:pt idx="250">
                  <c:v>3.9969999999999999</c:v>
                </c:pt>
                <c:pt idx="251">
                  <c:v>3.9670000000000001</c:v>
                </c:pt>
                <c:pt idx="252">
                  <c:v>3.9769999999999999</c:v>
                </c:pt>
                <c:pt idx="253">
                  <c:v>4.0380000000000003</c:v>
                </c:pt>
                <c:pt idx="254">
                  <c:v>4.0270000000000001</c:v>
                </c:pt>
                <c:pt idx="255">
                  <c:v>4.0439999999999996</c:v>
                </c:pt>
                <c:pt idx="256">
                  <c:v>4.048</c:v>
                </c:pt>
                <c:pt idx="257">
                  <c:v>4.0460000000000003</c:v>
                </c:pt>
                <c:pt idx="258">
                  <c:v>4.0640000000000001</c:v>
                </c:pt>
                <c:pt idx="259">
                  <c:v>4.1029999999999998</c:v>
                </c:pt>
                <c:pt idx="260">
                  <c:v>4.141</c:v>
                </c:pt>
                <c:pt idx="261">
                  <c:v>4.1420000000000003</c:v>
                </c:pt>
                <c:pt idx="262">
                  <c:v>4.1420000000000003</c:v>
                </c:pt>
                <c:pt idx="263">
                  <c:v>4.1079999999999997</c:v>
                </c:pt>
                <c:pt idx="264">
                  <c:v>4.101</c:v>
                </c:pt>
                <c:pt idx="265">
                  <c:v>4.12</c:v>
                </c:pt>
                <c:pt idx="266">
                  <c:v>4.0940000000000003</c:v>
                </c:pt>
                <c:pt idx="267">
                  <c:v>4.0780000000000003</c:v>
                </c:pt>
                <c:pt idx="268">
                  <c:v>4.0570000000000004</c:v>
                </c:pt>
                <c:pt idx="269">
                  <c:v>4.0549999999999997</c:v>
                </c:pt>
                <c:pt idx="270">
                  <c:v>4.0890000000000004</c:v>
                </c:pt>
                <c:pt idx="271">
                  <c:v>4.1040000000000001</c:v>
                </c:pt>
                <c:pt idx="272">
                  <c:v>4.0730000000000004</c:v>
                </c:pt>
                <c:pt idx="273">
                  <c:v>4.0599999999999996</c:v>
                </c:pt>
                <c:pt idx="274">
                  <c:v>4.0629999999999997</c:v>
                </c:pt>
                <c:pt idx="275">
                  <c:v>4.0750000000000002</c:v>
                </c:pt>
                <c:pt idx="276">
                  <c:v>4.0750000000000002</c:v>
                </c:pt>
                <c:pt idx="277">
                  <c:v>4.0780000000000003</c:v>
                </c:pt>
                <c:pt idx="278">
                  <c:v>4.0460000000000003</c:v>
                </c:pt>
                <c:pt idx="279">
                  <c:v>4.024</c:v>
                </c:pt>
                <c:pt idx="280">
                  <c:v>4.0860000000000003</c:v>
                </c:pt>
                <c:pt idx="281">
                  <c:v>4.149</c:v>
                </c:pt>
                <c:pt idx="282">
                  <c:v>4.1150000000000002</c:v>
                </c:pt>
                <c:pt idx="283">
                  <c:v>4.0490000000000004</c:v>
                </c:pt>
                <c:pt idx="284">
                  <c:v>4.056</c:v>
                </c:pt>
                <c:pt idx="285">
                  <c:v>4.0789999999999997</c:v>
                </c:pt>
                <c:pt idx="286">
                  <c:v>4.0640000000000001</c:v>
                </c:pt>
                <c:pt idx="287">
                  <c:v>4.0640000000000001</c:v>
                </c:pt>
                <c:pt idx="288">
                  <c:v>4.0949999999999998</c:v>
                </c:pt>
                <c:pt idx="289">
                  <c:v>4.0529999999999999</c:v>
                </c:pt>
                <c:pt idx="290">
                  <c:v>4.0220000000000002</c:v>
                </c:pt>
                <c:pt idx="291">
                  <c:v>4.0419999999999998</c:v>
                </c:pt>
                <c:pt idx="292">
                  <c:v>4.0549999999999997</c:v>
                </c:pt>
                <c:pt idx="293">
                  <c:v>4.0640000000000001</c:v>
                </c:pt>
                <c:pt idx="294">
                  <c:v>4.0599999999999996</c:v>
                </c:pt>
                <c:pt idx="295">
                  <c:v>4.0460000000000003</c:v>
                </c:pt>
                <c:pt idx="296">
                  <c:v>4.0679999999999996</c:v>
                </c:pt>
                <c:pt idx="297">
                  <c:v>4.093</c:v>
                </c:pt>
                <c:pt idx="298">
                  <c:v>4.09</c:v>
                </c:pt>
                <c:pt idx="299">
                  <c:v>4.0289999999999999</c:v>
                </c:pt>
                <c:pt idx="300">
                  <c:v>4.0229999999999997</c:v>
                </c:pt>
                <c:pt idx="301">
                  <c:v>4.0460000000000003</c:v>
                </c:pt>
                <c:pt idx="302">
                  <c:v>3.996</c:v>
                </c:pt>
                <c:pt idx="303">
                  <c:v>3.9769999999999999</c:v>
                </c:pt>
                <c:pt idx="304">
                  <c:v>3.9689999999999999</c:v>
                </c:pt>
                <c:pt idx="305">
                  <c:v>3.968</c:v>
                </c:pt>
                <c:pt idx="306">
                  <c:v>3.9590000000000001</c:v>
                </c:pt>
                <c:pt idx="307">
                  <c:v>3.9550000000000001</c:v>
                </c:pt>
                <c:pt idx="308">
                  <c:v>3.9539999999999997</c:v>
                </c:pt>
                <c:pt idx="309">
                  <c:v>3.9350000000000001</c:v>
                </c:pt>
                <c:pt idx="310">
                  <c:v>3.9329999999999998</c:v>
                </c:pt>
                <c:pt idx="311">
                  <c:v>3.9580000000000002</c:v>
                </c:pt>
                <c:pt idx="312">
                  <c:v>3.9580000000000002</c:v>
                </c:pt>
                <c:pt idx="313">
                  <c:v>3.952</c:v>
                </c:pt>
                <c:pt idx="314">
                  <c:v>3.9340000000000002</c:v>
                </c:pt>
                <c:pt idx="315">
                  <c:v>3.9159999999999999</c:v>
                </c:pt>
                <c:pt idx="316">
                  <c:v>3.9459999999999997</c:v>
                </c:pt>
                <c:pt idx="317">
                  <c:v>3.9539999999999997</c:v>
                </c:pt>
                <c:pt idx="318">
                  <c:v>3.9340000000000002</c:v>
                </c:pt>
                <c:pt idx="319">
                  <c:v>3.91</c:v>
                </c:pt>
                <c:pt idx="320">
                  <c:v>3.92</c:v>
                </c:pt>
                <c:pt idx="321">
                  <c:v>3.9359999999999999</c:v>
                </c:pt>
                <c:pt idx="322">
                  <c:v>3.9220000000000002</c:v>
                </c:pt>
                <c:pt idx="323">
                  <c:v>3.9180000000000001</c:v>
                </c:pt>
                <c:pt idx="324">
                  <c:v>3.8970000000000002</c:v>
                </c:pt>
                <c:pt idx="325">
                  <c:v>3.9809999999999999</c:v>
                </c:pt>
                <c:pt idx="326">
                  <c:v>3.952</c:v>
                </c:pt>
                <c:pt idx="327">
                  <c:v>3.948</c:v>
                </c:pt>
                <c:pt idx="328">
                  <c:v>3.948</c:v>
                </c:pt>
                <c:pt idx="329">
                  <c:v>4.0129999999999999</c:v>
                </c:pt>
                <c:pt idx="330">
                  <c:v>4.0039999999999996</c:v>
                </c:pt>
                <c:pt idx="331">
                  <c:v>3.9870000000000001</c:v>
                </c:pt>
                <c:pt idx="332">
                  <c:v>3.9990000000000001</c:v>
                </c:pt>
                <c:pt idx="333">
                  <c:v>3.9859999999999998</c:v>
                </c:pt>
                <c:pt idx="334">
                  <c:v>3.98</c:v>
                </c:pt>
                <c:pt idx="335">
                  <c:v>3.9859999999999998</c:v>
                </c:pt>
                <c:pt idx="336">
                  <c:v>3.9729999999999999</c:v>
                </c:pt>
                <c:pt idx="337">
                  <c:v>3.9489999999999998</c:v>
                </c:pt>
                <c:pt idx="338">
                  <c:v>3.95</c:v>
                </c:pt>
                <c:pt idx="339">
                  <c:v>3.9619999999999997</c:v>
                </c:pt>
                <c:pt idx="340">
                  <c:v>3.9740000000000002</c:v>
                </c:pt>
                <c:pt idx="341">
                  <c:v>3.9990000000000001</c:v>
                </c:pt>
                <c:pt idx="342">
                  <c:v>4.0090000000000003</c:v>
                </c:pt>
                <c:pt idx="343">
                  <c:v>4.0229999999999997</c:v>
                </c:pt>
                <c:pt idx="344">
                  <c:v>4.048</c:v>
                </c:pt>
                <c:pt idx="345">
                  <c:v>4.1139999999999999</c:v>
                </c:pt>
                <c:pt idx="346">
                  <c:v>4.069</c:v>
                </c:pt>
                <c:pt idx="347">
                  <c:v>4.0149999999999997</c:v>
                </c:pt>
                <c:pt idx="348">
                  <c:v>4.0019999999999998</c:v>
                </c:pt>
                <c:pt idx="349">
                  <c:v>4.0069999999999997</c:v>
                </c:pt>
                <c:pt idx="350">
                  <c:v>4.0659999999999998</c:v>
                </c:pt>
                <c:pt idx="351">
                  <c:v>4.282</c:v>
                </c:pt>
                <c:pt idx="352">
                  <c:v>4.2679999999999998</c:v>
                </c:pt>
                <c:pt idx="353">
                  <c:v>3.9689999999999999</c:v>
                </c:pt>
                <c:pt idx="354">
                  <c:v>3.9529999999999998</c:v>
                </c:pt>
                <c:pt idx="355">
                  <c:v>3.9329999999999998</c:v>
                </c:pt>
                <c:pt idx="356">
                  <c:v>3.867</c:v>
                </c:pt>
                <c:pt idx="357">
                  <c:v>3.903</c:v>
                </c:pt>
                <c:pt idx="358">
                  <c:v>3.899</c:v>
                </c:pt>
                <c:pt idx="359">
                  <c:v>3.8980000000000001</c:v>
                </c:pt>
                <c:pt idx="360">
                  <c:v>3.8929999999999998</c:v>
                </c:pt>
                <c:pt idx="361">
                  <c:v>3.9590000000000001</c:v>
                </c:pt>
                <c:pt idx="362">
                  <c:v>3.9340000000000002</c:v>
                </c:pt>
                <c:pt idx="363">
                  <c:v>3.9089999999999998</c:v>
                </c:pt>
                <c:pt idx="364">
                  <c:v>3.9580000000000002</c:v>
                </c:pt>
                <c:pt idx="365">
                  <c:v>4.0190000000000001</c:v>
                </c:pt>
                <c:pt idx="366">
                  <c:v>4.0990000000000002</c:v>
                </c:pt>
                <c:pt idx="367">
                  <c:v>4.1349999999999998</c:v>
                </c:pt>
                <c:pt idx="368">
                  <c:v>4.1440000000000001</c:v>
                </c:pt>
                <c:pt idx="369">
                  <c:v>4.173</c:v>
                </c:pt>
                <c:pt idx="370">
                  <c:v>4.2519999999999998</c:v>
                </c:pt>
                <c:pt idx="371">
                  <c:v>4.2910000000000004</c:v>
                </c:pt>
                <c:pt idx="372">
                  <c:v>4.2539999999999996</c:v>
                </c:pt>
                <c:pt idx="373">
                  <c:v>4.3310000000000004</c:v>
                </c:pt>
                <c:pt idx="374">
                  <c:v>4.2930000000000001</c:v>
                </c:pt>
                <c:pt idx="375">
                  <c:v>4.1390000000000002</c:v>
                </c:pt>
                <c:pt idx="376">
                  <c:v>4.0209999999999999</c:v>
                </c:pt>
                <c:pt idx="377">
                  <c:v>4.0279999999999996</c:v>
                </c:pt>
                <c:pt idx="378">
                  <c:v>4.08</c:v>
                </c:pt>
                <c:pt idx="379">
                  <c:v>4.0410000000000004</c:v>
                </c:pt>
                <c:pt idx="380">
                  <c:v>4.0510000000000002</c:v>
                </c:pt>
                <c:pt idx="381">
                  <c:v>4.024</c:v>
                </c:pt>
                <c:pt idx="382">
                  <c:v>3.976</c:v>
                </c:pt>
                <c:pt idx="383">
                  <c:v>3.98</c:v>
                </c:pt>
                <c:pt idx="384">
                  <c:v>4.0179999999999998</c:v>
                </c:pt>
                <c:pt idx="385">
                  <c:v>4.0519999999999996</c:v>
                </c:pt>
                <c:pt idx="386">
                  <c:v>4.0330000000000004</c:v>
                </c:pt>
                <c:pt idx="387">
                  <c:v>4.0789999999999997</c:v>
                </c:pt>
                <c:pt idx="388">
                  <c:v>4.1239999999999997</c:v>
                </c:pt>
                <c:pt idx="389">
                  <c:v>4.13</c:v>
                </c:pt>
                <c:pt idx="390">
                  <c:v>4.0940000000000003</c:v>
                </c:pt>
                <c:pt idx="391">
                  <c:v>4.0780000000000003</c:v>
                </c:pt>
                <c:pt idx="392">
                  <c:v>4.0220000000000002</c:v>
                </c:pt>
                <c:pt idx="393">
                  <c:v>4.0110000000000001</c:v>
                </c:pt>
                <c:pt idx="394">
                  <c:v>4.0650000000000004</c:v>
                </c:pt>
                <c:pt idx="395">
                  <c:v>4.0830000000000002</c:v>
                </c:pt>
                <c:pt idx="396">
                  <c:v>4.0510000000000002</c:v>
                </c:pt>
                <c:pt idx="397">
                  <c:v>4.0229999999999997</c:v>
                </c:pt>
                <c:pt idx="398">
                  <c:v>4.0309999999999997</c:v>
                </c:pt>
                <c:pt idx="399">
                  <c:v>4.0640000000000001</c:v>
                </c:pt>
                <c:pt idx="400">
                  <c:v>4.1230000000000002</c:v>
                </c:pt>
                <c:pt idx="401">
                  <c:v>4.13</c:v>
                </c:pt>
                <c:pt idx="402">
                  <c:v>4.0789999999999997</c:v>
                </c:pt>
                <c:pt idx="403">
                  <c:v>4.0519999999999996</c:v>
                </c:pt>
                <c:pt idx="404">
                  <c:v>4.0010000000000003</c:v>
                </c:pt>
                <c:pt idx="405">
                  <c:v>4.0119999999999996</c:v>
                </c:pt>
                <c:pt idx="406">
                  <c:v>4.0220000000000002</c:v>
                </c:pt>
                <c:pt idx="407">
                  <c:v>4.024</c:v>
                </c:pt>
                <c:pt idx="408">
                  <c:v>3.996</c:v>
                </c:pt>
                <c:pt idx="409">
                  <c:v>3.9740000000000002</c:v>
                </c:pt>
                <c:pt idx="410">
                  <c:v>3.9820000000000002</c:v>
                </c:pt>
                <c:pt idx="411">
                  <c:v>3.9729999999999999</c:v>
                </c:pt>
                <c:pt idx="412">
                  <c:v>3.9539999999999997</c:v>
                </c:pt>
                <c:pt idx="413">
                  <c:v>3.92</c:v>
                </c:pt>
                <c:pt idx="414">
                  <c:v>3.8730000000000002</c:v>
                </c:pt>
                <c:pt idx="415">
                  <c:v>3.8570000000000002</c:v>
                </c:pt>
                <c:pt idx="416">
                  <c:v>3.8330000000000002</c:v>
                </c:pt>
                <c:pt idx="417">
                  <c:v>3.7839999999999998</c:v>
                </c:pt>
                <c:pt idx="418">
                  <c:v>3.778</c:v>
                </c:pt>
                <c:pt idx="419">
                  <c:v>3.8540000000000001</c:v>
                </c:pt>
                <c:pt idx="420">
                  <c:v>3.8069999999999999</c:v>
                </c:pt>
                <c:pt idx="421">
                  <c:v>3.839</c:v>
                </c:pt>
                <c:pt idx="422">
                  <c:v>3.8719999999999999</c:v>
                </c:pt>
                <c:pt idx="423">
                  <c:v>3.8529999999999998</c:v>
                </c:pt>
                <c:pt idx="424">
                  <c:v>3.8250000000000002</c:v>
                </c:pt>
                <c:pt idx="425">
                  <c:v>3.7509999999999999</c:v>
                </c:pt>
                <c:pt idx="426">
                  <c:v>3.7720000000000002</c:v>
                </c:pt>
                <c:pt idx="427">
                  <c:v>3.7850000000000001</c:v>
                </c:pt>
                <c:pt idx="428">
                  <c:v>3.7770000000000001</c:v>
                </c:pt>
                <c:pt idx="429">
                  <c:v>3.7519999999999998</c:v>
                </c:pt>
                <c:pt idx="430">
                  <c:v>3.7570000000000001</c:v>
                </c:pt>
                <c:pt idx="431">
                  <c:v>3.7669999999999999</c:v>
                </c:pt>
                <c:pt idx="432">
                  <c:v>3.7749999999999999</c:v>
                </c:pt>
                <c:pt idx="433">
                  <c:v>3.794</c:v>
                </c:pt>
                <c:pt idx="434">
                  <c:v>3.8260000000000001</c:v>
                </c:pt>
                <c:pt idx="435">
                  <c:v>3.7989999999999999</c:v>
                </c:pt>
                <c:pt idx="436">
                  <c:v>3.802</c:v>
                </c:pt>
                <c:pt idx="437">
                  <c:v>3.8079999999999998</c:v>
                </c:pt>
                <c:pt idx="438">
                  <c:v>3.8140000000000001</c:v>
                </c:pt>
                <c:pt idx="439">
                  <c:v>3.7970000000000002</c:v>
                </c:pt>
                <c:pt idx="440">
                  <c:v>3.7919999999999998</c:v>
                </c:pt>
                <c:pt idx="441">
                  <c:v>3.79</c:v>
                </c:pt>
                <c:pt idx="442">
                  <c:v>3.8369999999999997</c:v>
                </c:pt>
                <c:pt idx="443">
                  <c:v>3.8810000000000002</c:v>
                </c:pt>
                <c:pt idx="444">
                  <c:v>3.871</c:v>
                </c:pt>
                <c:pt idx="445">
                  <c:v>3.8820000000000001</c:v>
                </c:pt>
                <c:pt idx="446">
                  <c:v>3.9119999999999999</c:v>
                </c:pt>
                <c:pt idx="447">
                  <c:v>3.9329999999999998</c:v>
                </c:pt>
                <c:pt idx="448">
                  <c:v>3.98</c:v>
                </c:pt>
                <c:pt idx="449">
                  <c:v>3.9340000000000002</c:v>
                </c:pt>
                <c:pt idx="450">
                  <c:v>3.8839999999999999</c:v>
                </c:pt>
                <c:pt idx="451">
                  <c:v>3.8970000000000002</c:v>
                </c:pt>
                <c:pt idx="452">
                  <c:v>3.9249999999999998</c:v>
                </c:pt>
                <c:pt idx="453">
                  <c:v>3.9060000000000001</c:v>
                </c:pt>
                <c:pt idx="454">
                  <c:v>3.9370000000000003</c:v>
                </c:pt>
                <c:pt idx="455">
                  <c:v>3.9370000000000003</c:v>
                </c:pt>
                <c:pt idx="456">
                  <c:v>3.879</c:v>
                </c:pt>
                <c:pt idx="457">
                  <c:v>3.8620000000000001</c:v>
                </c:pt>
                <c:pt idx="458">
                  <c:v>3.8250000000000002</c:v>
                </c:pt>
                <c:pt idx="459">
                  <c:v>3.8209999999999997</c:v>
                </c:pt>
                <c:pt idx="460">
                  <c:v>3.762</c:v>
                </c:pt>
                <c:pt idx="461">
                  <c:v>3.7890000000000001</c:v>
                </c:pt>
                <c:pt idx="462">
                  <c:v>3.7439999999999998</c:v>
                </c:pt>
                <c:pt idx="463">
                  <c:v>3.7290000000000001</c:v>
                </c:pt>
                <c:pt idx="464">
                  <c:v>3.73</c:v>
                </c:pt>
                <c:pt idx="465">
                  <c:v>3.7509999999999999</c:v>
                </c:pt>
                <c:pt idx="466">
                  <c:v>3.7439999999999998</c:v>
                </c:pt>
                <c:pt idx="467">
                  <c:v>3.7589999999999999</c:v>
                </c:pt>
                <c:pt idx="468">
                  <c:v>3.762</c:v>
                </c:pt>
                <c:pt idx="469">
                  <c:v>3.7949999999999999</c:v>
                </c:pt>
                <c:pt idx="470">
                  <c:v>3.7970000000000002</c:v>
                </c:pt>
                <c:pt idx="471">
                  <c:v>3.863</c:v>
                </c:pt>
                <c:pt idx="472">
                  <c:v>3.851</c:v>
                </c:pt>
                <c:pt idx="473">
                  <c:v>3.7960000000000003</c:v>
                </c:pt>
                <c:pt idx="474">
                  <c:v>3.823</c:v>
                </c:pt>
                <c:pt idx="475">
                  <c:v>3.9319999999999999</c:v>
                </c:pt>
                <c:pt idx="476">
                  <c:v>3.9329999999999998</c:v>
                </c:pt>
                <c:pt idx="477">
                  <c:v>3.9420000000000002</c:v>
                </c:pt>
                <c:pt idx="478">
                  <c:v>3.9359999999999999</c:v>
                </c:pt>
                <c:pt idx="479">
                  <c:v>3.9619999999999997</c:v>
                </c:pt>
                <c:pt idx="480">
                  <c:v>3.9420000000000002</c:v>
                </c:pt>
                <c:pt idx="481">
                  <c:v>3.9619999999999997</c:v>
                </c:pt>
                <c:pt idx="482">
                  <c:v>3.976</c:v>
                </c:pt>
                <c:pt idx="483">
                  <c:v>4.0339999999999998</c:v>
                </c:pt>
                <c:pt idx="484">
                  <c:v>4.0330000000000004</c:v>
                </c:pt>
                <c:pt idx="485">
                  <c:v>4.1020000000000003</c:v>
                </c:pt>
                <c:pt idx="486">
                  <c:v>4.2320000000000002</c:v>
                </c:pt>
                <c:pt idx="487">
                  <c:v>4.1580000000000004</c:v>
                </c:pt>
                <c:pt idx="488">
                  <c:v>4.149</c:v>
                </c:pt>
                <c:pt idx="489">
                  <c:v>4.2240000000000002</c:v>
                </c:pt>
                <c:pt idx="490">
                  <c:v>4.2130000000000001</c:v>
                </c:pt>
                <c:pt idx="491">
                  <c:v>4.298</c:v>
                </c:pt>
                <c:pt idx="492">
                  <c:v>4.2510000000000003</c:v>
                </c:pt>
                <c:pt idx="493">
                  <c:v>4.2110000000000003</c:v>
                </c:pt>
                <c:pt idx="494">
                  <c:v>4.266</c:v>
                </c:pt>
                <c:pt idx="495">
                  <c:v>4.343</c:v>
                </c:pt>
                <c:pt idx="496">
                  <c:v>4.3940000000000001</c:v>
                </c:pt>
                <c:pt idx="497">
                  <c:v>4.4169999999999998</c:v>
                </c:pt>
                <c:pt idx="498">
                  <c:v>4.6379999999999999</c:v>
                </c:pt>
                <c:pt idx="499">
                  <c:v>4.6669999999999998</c:v>
                </c:pt>
                <c:pt idx="500">
                  <c:v>4.51</c:v>
                </c:pt>
                <c:pt idx="501">
                  <c:v>4.4020000000000001</c:v>
                </c:pt>
                <c:pt idx="502">
                  <c:v>4.4329999999999998</c:v>
                </c:pt>
                <c:pt idx="503">
                  <c:v>4.5</c:v>
                </c:pt>
                <c:pt idx="504">
                  <c:v>4.5190000000000001</c:v>
                </c:pt>
                <c:pt idx="505">
                  <c:v>4.548</c:v>
                </c:pt>
                <c:pt idx="506">
                  <c:v>4.5389999999999997</c:v>
                </c:pt>
                <c:pt idx="507">
                  <c:v>4.5570000000000004</c:v>
                </c:pt>
                <c:pt idx="508">
                  <c:v>4.5860000000000003</c:v>
                </c:pt>
                <c:pt idx="509">
                  <c:v>4.6159999999999997</c:v>
                </c:pt>
                <c:pt idx="510">
                  <c:v>4.5600000000000005</c:v>
                </c:pt>
                <c:pt idx="511">
                  <c:v>4.625</c:v>
                </c:pt>
                <c:pt idx="512">
                  <c:v>4.6420000000000003</c:v>
                </c:pt>
                <c:pt idx="513">
                  <c:v>4.6239999999999997</c:v>
                </c:pt>
                <c:pt idx="514">
                  <c:v>4.657</c:v>
                </c:pt>
                <c:pt idx="515">
                  <c:v>4.6660000000000004</c:v>
                </c:pt>
                <c:pt idx="516">
                  <c:v>4.6950000000000003</c:v>
                </c:pt>
                <c:pt idx="517">
                  <c:v>4.6959999999999997</c:v>
                </c:pt>
                <c:pt idx="518">
                  <c:v>4.7190000000000003</c:v>
                </c:pt>
                <c:pt idx="519">
                  <c:v>4.7519999999999998</c:v>
                </c:pt>
                <c:pt idx="520">
                  <c:v>4.84</c:v>
                </c:pt>
                <c:pt idx="521">
                  <c:v>4.8209999999999997</c:v>
                </c:pt>
                <c:pt idx="522">
                  <c:v>4.8149999999999995</c:v>
                </c:pt>
                <c:pt idx="523">
                  <c:v>4.7320000000000002</c:v>
                </c:pt>
                <c:pt idx="524">
                  <c:v>4.63</c:v>
                </c:pt>
                <c:pt idx="525">
                  <c:v>4.6449999999999996</c:v>
                </c:pt>
                <c:pt idx="526">
                  <c:v>4.7670000000000003</c:v>
                </c:pt>
                <c:pt idx="527">
                  <c:v>4.7969999999999997</c:v>
                </c:pt>
                <c:pt idx="528">
                  <c:v>4.8460000000000001</c:v>
                </c:pt>
                <c:pt idx="529">
                  <c:v>4.798</c:v>
                </c:pt>
                <c:pt idx="530">
                  <c:v>4.7869999999999999</c:v>
                </c:pt>
                <c:pt idx="531">
                  <c:v>4.7050000000000001</c:v>
                </c:pt>
                <c:pt idx="532">
                  <c:v>4.6550000000000002</c:v>
                </c:pt>
                <c:pt idx="533">
                  <c:v>4.72</c:v>
                </c:pt>
                <c:pt idx="534">
                  <c:v>4.7709999999999999</c:v>
                </c:pt>
                <c:pt idx="535">
                  <c:v>4.7149999999999999</c:v>
                </c:pt>
                <c:pt idx="536">
                  <c:v>4.7679999999999998</c:v>
                </c:pt>
                <c:pt idx="537">
                  <c:v>4.6879999999999997</c:v>
                </c:pt>
                <c:pt idx="538">
                  <c:v>4.665</c:v>
                </c:pt>
                <c:pt idx="539">
                  <c:v>4.7279999999999998</c:v>
                </c:pt>
                <c:pt idx="540">
                  <c:v>4.7859999999999996</c:v>
                </c:pt>
                <c:pt idx="541">
                  <c:v>4.8109999999999999</c:v>
                </c:pt>
                <c:pt idx="542">
                  <c:v>4.7670000000000003</c:v>
                </c:pt>
                <c:pt idx="543">
                  <c:v>4.7140000000000004</c:v>
                </c:pt>
                <c:pt idx="544">
                  <c:v>4.6340000000000003</c:v>
                </c:pt>
                <c:pt idx="545">
                  <c:v>4.5250000000000004</c:v>
                </c:pt>
                <c:pt idx="546">
                  <c:v>4.6109999999999998</c:v>
                </c:pt>
                <c:pt idx="547">
                  <c:v>4.5979999999999999</c:v>
                </c:pt>
                <c:pt idx="548">
                  <c:v>4.6820000000000004</c:v>
                </c:pt>
                <c:pt idx="549">
                  <c:v>4.7460000000000004</c:v>
                </c:pt>
                <c:pt idx="550">
                  <c:v>4.7530000000000001</c:v>
                </c:pt>
                <c:pt idx="551">
                  <c:v>4.7610000000000001</c:v>
                </c:pt>
                <c:pt idx="552">
                  <c:v>4.7720000000000002</c:v>
                </c:pt>
                <c:pt idx="553">
                  <c:v>4.819</c:v>
                </c:pt>
                <c:pt idx="554">
                  <c:v>4.7919999999999998</c:v>
                </c:pt>
                <c:pt idx="555">
                  <c:v>4.7240000000000002</c:v>
                </c:pt>
                <c:pt idx="556">
                  <c:v>4.7309999999999999</c:v>
                </c:pt>
                <c:pt idx="557">
                  <c:v>4.7859999999999996</c:v>
                </c:pt>
                <c:pt idx="558">
                  <c:v>4.79</c:v>
                </c:pt>
                <c:pt idx="559">
                  <c:v>4.8029999999999999</c:v>
                </c:pt>
                <c:pt idx="560">
                  <c:v>4.8179999999999996</c:v>
                </c:pt>
                <c:pt idx="561">
                  <c:v>4.8319999999999999</c:v>
                </c:pt>
                <c:pt idx="562">
                  <c:v>4.8440000000000003</c:v>
                </c:pt>
                <c:pt idx="563">
                  <c:v>4.835</c:v>
                </c:pt>
                <c:pt idx="564">
                  <c:v>4.8109999999999999</c:v>
                </c:pt>
                <c:pt idx="565">
                  <c:v>4.7940000000000005</c:v>
                </c:pt>
                <c:pt idx="566">
                  <c:v>4.899</c:v>
                </c:pt>
                <c:pt idx="567">
                  <c:v>4.88</c:v>
                </c:pt>
                <c:pt idx="568">
                  <c:v>4.8870000000000005</c:v>
                </c:pt>
                <c:pt idx="569">
                  <c:v>4.952</c:v>
                </c:pt>
                <c:pt idx="570">
                  <c:v>4.9850000000000003</c:v>
                </c:pt>
                <c:pt idx="571">
                  <c:v>4.9660000000000002</c:v>
                </c:pt>
                <c:pt idx="572">
                  <c:v>4.859</c:v>
                </c:pt>
                <c:pt idx="573">
                  <c:v>4.7780000000000005</c:v>
                </c:pt>
                <c:pt idx="574">
                  <c:v>4.6989999999999998</c:v>
                </c:pt>
                <c:pt idx="575">
                  <c:v>4.6829999999999998</c:v>
                </c:pt>
                <c:pt idx="576">
                  <c:v>4.7240000000000002</c:v>
                </c:pt>
                <c:pt idx="577">
                  <c:v>4.6790000000000003</c:v>
                </c:pt>
                <c:pt idx="578">
                  <c:v>4.7149999999999999</c:v>
                </c:pt>
                <c:pt idx="579">
                  <c:v>4.7629999999999999</c:v>
                </c:pt>
                <c:pt idx="580">
                  <c:v>4.7610000000000001</c:v>
                </c:pt>
                <c:pt idx="581">
                  <c:v>4.7519999999999998</c:v>
                </c:pt>
                <c:pt idx="582">
                  <c:v>4.7519999999999998</c:v>
                </c:pt>
                <c:pt idx="583">
                  <c:v>4.7679999999999998</c:v>
                </c:pt>
                <c:pt idx="584">
                  <c:v>4.7859999999999996</c:v>
                </c:pt>
                <c:pt idx="585">
                  <c:v>4.7759999999999998</c:v>
                </c:pt>
                <c:pt idx="586">
                  <c:v>4.8159999999999998</c:v>
                </c:pt>
                <c:pt idx="587">
                  <c:v>4.798</c:v>
                </c:pt>
                <c:pt idx="588">
                  <c:v>4.75</c:v>
                </c:pt>
                <c:pt idx="589">
                  <c:v>4.7549999999999999</c:v>
                </c:pt>
                <c:pt idx="590">
                  <c:v>4.7370000000000001</c:v>
                </c:pt>
                <c:pt idx="591">
                  <c:v>4.74</c:v>
                </c:pt>
                <c:pt idx="592">
                  <c:v>4.7430000000000003</c:v>
                </c:pt>
                <c:pt idx="593">
                  <c:v>4.7039999999999997</c:v>
                </c:pt>
                <c:pt idx="594">
                  <c:v>4.657</c:v>
                </c:pt>
                <c:pt idx="595">
                  <c:v>4.6820000000000004</c:v>
                </c:pt>
                <c:pt idx="596">
                  <c:v>4.7119999999999997</c:v>
                </c:pt>
                <c:pt idx="597">
                  <c:v>4.726</c:v>
                </c:pt>
                <c:pt idx="598">
                  <c:v>4.7729999999999997</c:v>
                </c:pt>
                <c:pt idx="599">
                  <c:v>4.7480000000000002</c:v>
                </c:pt>
                <c:pt idx="600">
                  <c:v>4.7350000000000003</c:v>
                </c:pt>
                <c:pt idx="601">
                  <c:v>4.7510000000000003</c:v>
                </c:pt>
                <c:pt idx="602">
                  <c:v>4.75</c:v>
                </c:pt>
                <c:pt idx="603">
                  <c:v>4.75</c:v>
                </c:pt>
                <c:pt idx="604">
                  <c:v>4.8019999999999996</c:v>
                </c:pt>
                <c:pt idx="605">
                  <c:v>4.8090000000000002</c:v>
                </c:pt>
                <c:pt idx="606">
                  <c:v>4.7620000000000005</c:v>
                </c:pt>
                <c:pt idx="607">
                  <c:v>4.7249999999999996</c:v>
                </c:pt>
                <c:pt idx="608">
                  <c:v>4.7009999999999996</c:v>
                </c:pt>
                <c:pt idx="609">
                  <c:v>4.6909999999999998</c:v>
                </c:pt>
                <c:pt idx="610">
                  <c:v>4.6980000000000004</c:v>
                </c:pt>
                <c:pt idx="611">
                  <c:v>4.673</c:v>
                </c:pt>
                <c:pt idx="612">
                  <c:v>4.6520000000000001</c:v>
                </c:pt>
                <c:pt idx="613">
                  <c:v>4.6680000000000001</c:v>
                </c:pt>
                <c:pt idx="614">
                  <c:v>4.6310000000000002</c:v>
                </c:pt>
                <c:pt idx="615">
                  <c:v>4.6260000000000003</c:v>
                </c:pt>
                <c:pt idx="616">
                  <c:v>4.5780000000000003</c:v>
                </c:pt>
                <c:pt idx="617">
                  <c:v>4.601</c:v>
                </c:pt>
                <c:pt idx="618">
                  <c:v>4.5819999999999999</c:v>
                </c:pt>
                <c:pt idx="619">
                  <c:v>4.6020000000000003</c:v>
                </c:pt>
                <c:pt idx="620">
                  <c:v>4.6260000000000003</c:v>
                </c:pt>
                <c:pt idx="621">
                  <c:v>4.7560000000000002</c:v>
                </c:pt>
                <c:pt idx="622">
                  <c:v>4.7679999999999998</c:v>
                </c:pt>
                <c:pt idx="623">
                  <c:v>4.8</c:v>
                </c:pt>
                <c:pt idx="624">
                  <c:v>4.782</c:v>
                </c:pt>
                <c:pt idx="625">
                  <c:v>4.7240000000000002</c:v>
                </c:pt>
                <c:pt idx="626">
                  <c:v>4.7089999999999996</c:v>
                </c:pt>
                <c:pt idx="627">
                  <c:v>4.7439999999999998</c:v>
                </c:pt>
                <c:pt idx="628">
                  <c:v>4.8</c:v>
                </c:pt>
                <c:pt idx="629">
                  <c:v>4.7770000000000001</c:v>
                </c:pt>
                <c:pt idx="630">
                  <c:v>4.7240000000000002</c:v>
                </c:pt>
                <c:pt idx="631">
                  <c:v>4.6829999999999998</c:v>
                </c:pt>
                <c:pt idx="632">
                  <c:v>4.6239999999999997</c:v>
                </c:pt>
                <c:pt idx="633">
                  <c:v>4.6559999999999997</c:v>
                </c:pt>
                <c:pt idx="634">
                  <c:v>4.7320000000000002</c:v>
                </c:pt>
                <c:pt idx="635">
                  <c:v>4.758</c:v>
                </c:pt>
                <c:pt idx="636">
                  <c:v>4.8040000000000003</c:v>
                </c:pt>
                <c:pt idx="637">
                  <c:v>4.7910000000000004</c:v>
                </c:pt>
                <c:pt idx="638">
                  <c:v>4.79</c:v>
                </c:pt>
                <c:pt idx="639">
                  <c:v>4.7629999999999999</c:v>
                </c:pt>
                <c:pt idx="640">
                  <c:v>4.8280000000000003</c:v>
                </c:pt>
                <c:pt idx="641">
                  <c:v>4.8440000000000003</c:v>
                </c:pt>
                <c:pt idx="642">
                  <c:v>4.8129999999999997</c:v>
                </c:pt>
                <c:pt idx="643">
                  <c:v>4.8490000000000002</c:v>
                </c:pt>
                <c:pt idx="644">
                  <c:v>4.8100000000000005</c:v>
                </c:pt>
                <c:pt idx="645">
                  <c:v>4.883</c:v>
                </c:pt>
                <c:pt idx="646">
                  <c:v>4.931</c:v>
                </c:pt>
                <c:pt idx="647">
                  <c:v>4.9729999999999999</c:v>
                </c:pt>
                <c:pt idx="648">
                  <c:v>4.9779999999999998</c:v>
                </c:pt>
                <c:pt idx="649">
                  <c:v>4.9779999999999998</c:v>
                </c:pt>
                <c:pt idx="650">
                  <c:v>4.9409999999999998</c:v>
                </c:pt>
                <c:pt idx="651">
                  <c:v>4.8760000000000003</c:v>
                </c:pt>
                <c:pt idx="652">
                  <c:v>4.8620000000000001</c:v>
                </c:pt>
                <c:pt idx="653">
                  <c:v>4.907</c:v>
                </c:pt>
                <c:pt idx="654">
                  <c:v>4.9930000000000003</c:v>
                </c:pt>
                <c:pt idx="655">
                  <c:v>5.1150000000000002</c:v>
                </c:pt>
                <c:pt idx="656">
                  <c:v>5.1710000000000003</c:v>
                </c:pt>
                <c:pt idx="657">
                  <c:v>5.2640000000000002</c:v>
                </c:pt>
                <c:pt idx="658">
                  <c:v>5.6790000000000003</c:v>
                </c:pt>
                <c:pt idx="659">
                  <c:v>5.5620000000000003</c:v>
                </c:pt>
                <c:pt idx="660">
                  <c:v>5.54</c:v>
                </c:pt>
                <c:pt idx="661">
                  <c:v>5.6260000000000003</c:v>
                </c:pt>
                <c:pt idx="662">
                  <c:v>5.7510000000000003</c:v>
                </c:pt>
                <c:pt idx="663">
                  <c:v>5.9550000000000001</c:v>
                </c:pt>
                <c:pt idx="664">
                  <c:v>5.7210000000000001</c:v>
                </c:pt>
                <c:pt idx="665">
                  <c:v>5.5869999999999997</c:v>
                </c:pt>
                <c:pt idx="666">
                  <c:v>5.3339999999999996</c:v>
                </c:pt>
                <c:pt idx="667">
                  <c:v>5.3920000000000003</c:v>
                </c:pt>
                <c:pt idx="668">
                  <c:v>5.6459999999999999</c:v>
                </c:pt>
                <c:pt idx="669">
                  <c:v>5.6150000000000002</c:v>
                </c:pt>
                <c:pt idx="670">
                  <c:v>5.75</c:v>
                </c:pt>
                <c:pt idx="671">
                  <c:v>5.8140000000000001</c:v>
                </c:pt>
                <c:pt idx="672">
                  <c:v>5.8579999999999997</c:v>
                </c:pt>
                <c:pt idx="673">
                  <c:v>5.9980000000000002</c:v>
                </c:pt>
                <c:pt idx="674">
                  <c:v>6.12</c:v>
                </c:pt>
                <c:pt idx="675">
                  <c:v>6.0759999999999996</c:v>
                </c:pt>
                <c:pt idx="676">
                  <c:v>6.1890000000000001</c:v>
                </c:pt>
                <c:pt idx="677">
                  <c:v>6.0810000000000004</c:v>
                </c:pt>
                <c:pt idx="678">
                  <c:v>5.2770000000000001</c:v>
                </c:pt>
                <c:pt idx="679">
                  <c:v>5.1619999999999999</c:v>
                </c:pt>
                <c:pt idx="680">
                  <c:v>5.0839999999999996</c:v>
                </c:pt>
                <c:pt idx="681">
                  <c:v>5.0179999999999998</c:v>
                </c:pt>
                <c:pt idx="682">
                  <c:v>4.9989999999999997</c:v>
                </c:pt>
                <c:pt idx="683">
                  <c:v>5.016</c:v>
                </c:pt>
                <c:pt idx="684">
                  <c:v>4.9879999999999995</c:v>
                </c:pt>
                <c:pt idx="685">
                  <c:v>4.9130000000000003</c:v>
                </c:pt>
                <c:pt idx="686">
                  <c:v>4.9429999999999996</c:v>
                </c:pt>
                <c:pt idx="687">
                  <c:v>4.92</c:v>
                </c:pt>
                <c:pt idx="688">
                  <c:v>4.9580000000000002</c:v>
                </c:pt>
                <c:pt idx="689">
                  <c:v>4.992</c:v>
                </c:pt>
                <c:pt idx="690">
                  <c:v>5.032</c:v>
                </c:pt>
                <c:pt idx="691">
                  <c:v>5.0460000000000003</c:v>
                </c:pt>
                <c:pt idx="692">
                  <c:v>5.0599999999999996</c:v>
                </c:pt>
                <c:pt idx="693">
                  <c:v>5.0759999999999996</c:v>
                </c:pt>
                <c:pt idx="694">
                  <c:v>5.117</c:v>
                </c:pt>
                <c:pt idx="695">
                  <c:v>5.1269999999999998</c:v>
                </c:pt>
                <c:pt idx="696">
                  <c:v>5.141</c:v>
                </c:pt>
                <c:pt idx="697">
                  <c:v>5.2649999999999997</c:v>
                </c:pt>
                <c:pt idx="698">
                  <c:v>5.5469999999999997</c:v>
                </c:pt>
                <c:pt idx="699">
                  <c:v>5.48</c:v>
                </c:pt>
                <c:pt idx="700">
                  <c:v>5.24</c:v>
                </c:pt>
                <c:pt idx="701">
                  <c:v>5.26</c:v>
                </c:pt>
                <c:pt idx="702">
                  <c:v>5.3920000000000003</c:v>
                </c:pt>
                <c:pt idx="703">
                  <c:v>5.5549999999999997</c:v>
                </c:pt>
                <c:pt idx="704">
                  <c:v>5.6879999999999997</c:v>
                </c:pt>
                <c:pt idx="705">
                  <c:v>5.5759999999999996</c:v>
                </c:pt>
                <c:pt idx="706">
                  <c:v>5.5809999999999995</c:v>
                </c:pt>
                <c:pt idx="707">
                  <c:v>5.4950000000000001</c:v>
                </c:pt>
                <c:pt idx="708">
                  <c:v>5.5720000000000001</c:v>
                </c:pt>
                <c:pt idx="709">
                  <c:v>5.6959999999999997</c:v>
                </c:pt>
                <c:pt idx="710">
                  <c:v>5.7409999999999997</c:v>
                </c:pt>
                <c:pt idx="711">
                  <c:v>5.6479999999999997</c:v>
                </c:pt>
                <c:pt idx="712">
                  <c:v>5.6159999999999997</c:v>
                </c:pt>
                <c:pt idx="713">
                  <c:v>5.6269999999999998</c:v>
                </c:pt>
                <c:pt idx="714">
                  <c:v>5.577</c:v>
                </c:pt>
                <c:pt idx="715">
                  <c:v>5.6310000000000002</c:v>
                </c:pt>
                <c:pt idx="716">
                  <c:v>5.5709999999999997</c:v>
                </c:pt>
                <c:pt idx="717">
                  <c:v>5.5309999999999997</c:v>
                </c:pt>
                <c:pt idx="718">
                  <c:v>5.5220000000000002</c:v>
                </c:pt>
                <c:pt idx="719">
                  <c:v>5.48</c:v>
                </c:pt>
                <c:pt idx="720">
                  <c:v>5.5110000000000001</c:v>
                </c:pt>
                <c:pt idx="721">
                  <c:v>5.4390000000000001</c:v>
                </c:pt>
                <c:pt idx="722">
                  <c:v>5.5069999999999997</c:v>
                </c:pt>
                <c:pt idx="723">
                  <c:v>5.556</c:v>
                </c:pt>
                <c:pt idx="724">
                  <c:v>5.6129999999999995</c:v>
                </c:pt>
                <c:pt idx="725">
                  <c:v>5.7210000000000001</c:v>
                </c:pt>
                <c:pt idx="726">
                  <c:v>5.8049999999999997</c:v>
                </c:pt>
                <c:pt idx="727">
                  <c:v>5.7809999999999997</c:v>
                </c:pt>
                <c:pt idx="728">
                  <c:v>5.7889999999999997</c:v>
                </c:pt>
                <c:pt idx="729">
                  <c:v>5.86</c:v>
                </c:pt>
                <c:pt idx="730">
                  <c:v>5.8979999999999997</c:v>
                </c:pt>
                <c:pt idx="731">
                  <c:v>6.0049999999999999</c:v>
                </c:pt>
                <c:pt idx="732">
                  <c:v>5.8810000000000002</c:v>
                </c:pt>
                <c:pt idx="733">
                  <c:v>5.9379999999999997</c:v>
                </c:pt>
                <c:pt idx="734">
                  <c:v>5.9399999999999995</c:v>
                </c:pt>
                <c:pt idx="735">
                  <c:v>5.907</c:v>
                </c:pt>
                <c:pt idx="736">
                  <c:v>5.867</c:v>
                </c:pt>
                <c:pt idx="737">
                  <c:v>6.0110000000000001</c:v>
                </c:pt>
                <c:pt idx="738">
                  <c:v>6.0810000000000004</c:v>
                </c:pt>
                <c:pt idx="739">
                  <c:v>6.18</c:v>
                </c:pt>
                <c:pt idx="740">
                  <c:v>6.1849999999999996</c:v>
                </c:pt>
                <c:pt idx="741">
                  <c:v>6.181</c:v>
                </c:pt>
                <c:pt idx="742">
                  <c:v>6.35</c:v>
                </c:pt>
                <c:pt idx="743">
                  <c:v>6.6440000000000001</c:v>
                </c:pt>
                <c:pt idx="744">
                  <c:v>6.742</c:v>
                </c:pt>
                <c:pt idx="745">
                  <c:v>7.226</c:v>
                </c:pt>
                <c:pt idx="746">
                  <c:v>6.8730000000000002</c:v>
                </c:pt>
                <c:pt idx="747">
                  <c:v>6.4340000000000002</c:v>
                </c:pt>
                <c:pt idx="748">
                  <c:v>6.6879999999999997</c:v>
                </c:pt>
                <c:pt idx="749">
                  <c:v>7.06</c:v>
                </c:pt>
                <c:pt idx="750">
                  <c:v>6.9969999999999999</c:v>
                </c:pt>
                <c:pt idx="751">
                  <c:v>6.8159999999999998</c:v>
                </c:pt>
                <c:pt idx="752">
                  <c:v>6.6310000000000002</c:v>
                </c:pt>
                <c:pt idx="753">
                  <c:v>6.64</c:v>
                </c:pt>
                <c:pt idx="754">
                  <c:v>6.8070000000000004</c:v>
                </c:pt>
                <c:pt idx="755">
                  <c:v>6.9559999999999995</c:v>
                </c:pt>
                <c:pt idx="756">
                  <c:v>7.0810000000000004</c:v>
                </c:pt>
                <c:pt idx="757">
                  <c:v>7.2439999999999998</c:v>
                </c:pt>
                <c:pt idx="758">
                  <c:v>7.2119999999999997</c:v>
                </c:pt>
                <c:pt idx="759">
                  <c:v>7.2089999999999996</c:v>
                </c:pt>
                <c:pt idx="760">
                  <c:v>7.0010000000000003</c:v>
                </c:pt>
                <c:pt idx="761">
                  <c:v>6.6319999999999997</c:v>
                </c:pt>
                <c:pt idx="762">
                  <c:v>6.6609999999999996</c:v>
                </c:pt>
                <c:pt idx="763">
                  <c:v>5.9399999999999995</c:v>
                </c:pt>
                <c:pt idx="764">
                  <c:v>5.8440000000000003</c:v>
                </c:pt>
                <c:pt idx="765">
                  <c:v>5.9770000000000003</c:v>
                </c:pt>
                <c:pt idx="766">
                  <c:v>6.444</c:v>
                </c:pt>
                <c:pt idx="767">
                  <c:v>6.33</c:v>
                </c:pt>
                <c:pt idx="768">
                  <c:v>6.5330000000000004</c:v>
                </c:pt>
                <c:pt idx="769">
                  <c:v>6.6550000000000002</c:v>
                </c:pt>
                <c:pt idx="770">
                  <c:v>6.7670000000000003</c:v>
                </c:pt>
                <c:pt idx="771">
                  <c:v>6.5430000000000001</c:v>
                </c:pt>
                <c:pt idx="772">
                  <c:v>6.5490000000000004</c:v>
                </c:pt>
                <c:pt idx="773">
                  <c:v>6.7910000000000004</c:v>
                </c:pt>
                <c:pt idx="774">
                  <c:v>6.5709999999999997</c:v>
                </c:pt>
                <c:pt idx="775">
                  <c:v>6.7450000000000001</c:v>
                </c:pt>
                <c:pt idx="776">
                  <c:v>6.867</c:v>
                </c:pt>
                <c:pt idx="777">
                  <c:v>6.93</c:v>
                </c:pt>
                <c:pt idx="778">
                  <c:v>6.93</c:v>
                </c:pt>
                <c:pt idx="779">
                  <c:v>6.9429999999999996</c:v>
                </c:pt>
                <c:pt idx="780">
                  <c:v>6.9559999999999995</c:v>
                </c:pt>
                <c:pt idx="781">
                  <c:v>6.9909999999999997</c:v>
                </c:pt>
                <c:pt idx="782">
                  <c:v>7.0289999999999999</c:v>
                </c:pt>
                <c:pt idx="783">
                  <c:v>6.867</c:v>
                </c:pt>
                <c:pt idx="784">
                  <c:v>6.8849999999999998</c:v>
                </c:pt>
                <c:pt idx="785">
                  <c:v>6.9080000000000004</c:v>
                </c:pt>
                <c:pt idx="786">
                  <c:v>7.0579999999999998</c:v>
                </c:pt>
                <c:pt idx="787">
                  <c:v>7.1</c:v>
                </c:pt>
                <c:pt idx="788">
                  <c:v>7.1379999999999999</c:v>
                </c:pt>
                <c:pt idx="789">
                  <c:v>7.0970000000000004</c:v>
                </c:pt>
                <c:pt idx="790">
                  <c:v>6.9640000000000004</c:v>
                </c:pt>
                <c:pt idx="791">
                  <c:v>6.6059999999999999</c:v>
                </c:pt>
                <c:pt idx="792">
                  <c:v>6.6180000000000003</c:v>
                </c:pt>
                <c:pt idx="793">
                  <c:v>6.601</c:v>
                </c:pt>
                <c:pt idx="794">
                  <c:v>6.4820000000000002</c:v>
                </c:pt>
                <c:pt idx="795">
                  <c:v>6.4009999999999998</c:v>
                </c:pt>
                <c:pt idx="796">
                  <c:v>6.3529999999999998</c:v>
                </c:pt>
                <c:pt idx="797">
                  <c:v>6.2309999999999999</c:v>
                </c:pt>
                <c:pt idx="798">
                  <c:v>6.09</c:v>
                </c:pt>
                <c:pt idx="799">
                  <c:v>6.1509999999999998</c:v>
                </c:pt>
                <c:pt idx="800">
                  <c:v>6.2050000000000001</c:v>
                </c:pt>
                <c:pt idx="801">
                  <c:v>6.0330000000000004</c:v>
                </c:pt>
                <c:pt idx="802">
                  <c:v>5.8780000000000001</c:v>
                </c:pt>
                <c:pt idx="803">
                  <c:v>6.08</c:v>
                </c:pt>
                <c:pt idx="804">
                  <c:v>5.9329999999999998</c:v>
                </c:pt>
                <c:pt idx="805">
                  <c:v>5.6609999999999996</c:v>
                </c:pt>
                <c:pt idx="806">
                  <c:v>5.5830000000000002</c:v>
                </c:pt>
                <c:pt idx="807">
                  <c:v>5.6829999999999998</c:v>
                </c:pt>
                <c:pt idx="808">
                  <c:v>5.6050000000000004</c:v>
                </c:pt>
                <c:pt idx="809">
                  <c:v>5.5789999999999997</c:v>
                </c:pt>
                <c:pt idx="810">
                  <c:v>5.5659999999999998</c:v>
                </c:pt>
                <c:pt idx="811">
                  <c:v>5.4660000000000002</c:v>
                </c:pt>
                <c:pt idx="812">
                  <c:v>5.5910000000000002</c:v>
                </c:pt>
                <c:pt idx="813">
                  <c:v>5.5869999999999997</c:v>
                </c:pt>
                <c:pt idx="814">
                  <c:v>5.5549999999999997</c:v>
                </c:pt>
                <c:pt idx="815">
                  <c:v>5.72</c:v>
                </c:pt>
                <c:pt idx="816">
                  <c:v>5.6340000000000003</c:v>
                </c:pt>
                <c:pt idx="817">
                  <c:v>5.5579999999999998</c:v>
                </c:pt>
                <c:pt idx="818">
                  <c:v>5.4640000000000004</c:v>
                </c:pt>
                <c:pt idx="819">
                  <c:v>5.4219999999999997</c:v>
                </c:pt>
                <c:pt idx="820">
                  <c:v>5.5019999999999998</c:v>
                </c:pt>
                <c:pt idx="821">
                  <c:v>5.5289999999999999</c:v>
                </c:pt>
                <c:pt idx="822">
                  <c:v>5.468</c:v>
                </c:pt>
                <c:pt idx="823">
                  <c:v>5.4080000000000004</c:v>
                </c:pt>
                <c:pt idx="824">
                  <c:v>5.3380000000000001</c:v>
                </c:pt>
                <c:pt idx="825">
                  <c:v>5.1740000000000004</c:v>
                </c:pt>
                <c:pt idx="826">
                  <c:v>4.9359999999999999</c:v>
                </c:pt>
                <c:pt idx="827">
                  <c:v>4.8929999999999998</c:v>
                </c:pt>
                <c:pt idx="828">
                  <c:v>4.9169999999999998</c:v>
                </c:pt>
                <c:pt idx="829">
                  <c:v>5.0549999999999997</c:v>
                </c:pt>
                <c:pt idx="830">
                  <c:v>4.9240000000000004</c:v>
                </c:pt>
                <c:pt idx="831">
                  <c:v>4.7910000000000004</c:v>
                </c:pt>
                <c:pt idx="832">
                  <c:v>4.8209999999999997</c:v>
                </c:pt>
                <c:pt idx="833">
                  <c:v>4.9009999999999998</c:v>
                </c:pt>
                <c:pt idx="834">
                  <c:v>4.8849999999999998</c:v>
                </c:pt>
                <c:pt idx="835">
                  <c:v>4.8419999999999996</c:v>
                </c:pt>
                <c:pt idx="836">
                  <c:v>4.8499999999999996</c:v>
                </c:pt>
                <c:pt idx="837">
                  <c:v>4.8499999999999996</c:v>
                </c:pt>
                <c:pt idx="838">
                  <c:v>4.8250000000000002</c:v>
                </c:pt>
                <c:pt idx="839">
                  <c:v>4.891</c:v>
                </c:pt>
                <c:pt idx="840">
                  <c:v>4.9879999999999995</c:v>
                </c:pt>
                <c:pt idx="841">
                  <c:v>5.0830000000000002</c:v>
                </c:pt>
                <c:pt idx="842">
                  <c:v>5.0330000000000004</c:v>
                </c:pt>
                <c:pt idx="843">
                  <c:v>5.0190000000000001</c:v>
                </c:pt>
                <c:pt idx="844">
                  <c:v>5.1079999999999997</c:v>
                </c:pt>
                <c:pt idx="845">
                  <c:v>5.0949999999999998</c:v>
                </c:pt>
                <c:pt idx="846">
                  <c:v>5.1970000000000001</c:v>
                </c:pt>
                <c:pt idx="847">
                  <c:v>5.1029999999999998</c:v>
                </c:pt>
                <c:pt idx="848">
                  <c:v>5.0910000000000002</c:v>
                </c:pt>
                <c:pt idx="849">
                  <c:v>5.1420000000000003</c:v>
                </c:pt>
                <c:pt idx="850">
                  <c:v>5.3540000000000001</c:v>
                </c:pt>
                <c:pt idx="851">
                  <c:v>5.4409999999999998</c:v>
                </c:pt>
                <c:pt idx="852">
                  <c:v>5.4409999999999998</c:v>
                </c:pt>
                <c:pt idx="853">
                  <c:v>5.673</c:v>
                </c:pt>
                <c:pt idx="854">
                  <c:v>5.5179999999999998</c:v>
                </c:pt>
                <c:pt idx="855">
                  <c:v>5.3920000000000003</c:v>
                </c:pt>
                <c:pt idx="856">
                  <c:v>5.5110000000000001</c:v>
                </c:pt>
                <c:pt idx="857">
                  <c:v>5.577</c:v>
                </c:pt>
                <c:pt idx="858">
                  <c:v>5.4630000000000001</c:v>
                </c:pt>
                <c:pt idx="859">
                  <c:v>5.468</c:v>
                </c:pt>
                <c:pt idx="860">
                  <c:v>5.6020000000000003</c:v>
                </c:pt>
                <c:pt idx="861">
                  <c:v>5.6509999999999998</c:v>
                </c:pt>
                <c:pt idx="862">
                  <c:v>5.7149999999999999</c:v>
                </c:pt>
                <c:pt idx="863">
                  <c:v>5.6619999999999999</c:v>
                </c:pt>
                <c:pt idx="864">
                  <c:v>5.6260000000000003</c:v>
                </c:pt>
                <c:pt idx="865">
                  <c:v>5.6280000000000001</c:v>
                </c:pt>
                <c:pt idx="866">
                  <c:v>5.6260000000000003</c:v>
                </c:pt>
                <c:pt idx="867">
                  <c:v>5.4980000000000002</c:v>
                </c:pt>
                <c:pt idx="868">
                  <c:v>5.5049999999999999</c:v>
                </c:pt>
                <c:pt idx="869">
                  <c:v>5.5330000000000004</c:v>
                </c:pt>
                <c:pt idx="870">
                  <c:v>5.4879999999999995</c:v>
                </c:pt>
                <c:pt idx="871">
                  <c:v>5.4210000000000003</c:v>
                </c:pt>
                <c:pt idx="872">
                  <c:v>5.3840000000000003</c:v>
                </c:pt>
                <c:pt idx="873">
                  <c:v>5.4409999999999998</c:v>
                </c:pt>
                <c:pt idx="874">
                  <c:v>5.5839999999999996</c:v>
                </c:pt>
                <c:pt idx="875">
                  <c:v>5.5049999999999999</c:v>
                </c:pt>
                <c:pt idx="876">
                  <c:v>5.4950000000000001</c:v>
                </c:pt>
                <c:pt idx="877">
                  <c:v>5.6840000000000002</c:v>
                </c:pt>
                <c:pt idx="878">
                  <c:v>5.85</c:v>
                </c:pt>
                <c:pt idx="879">
                  <c:v>5.8149999999999995</c:v>
                </c:pt>
                <c:pt idx="880">
                  <c:v>5.8079999999999998</c:v>
                </c:pt>
                <c:pt idx="881">
                  <c:v>5.7949999999999999</c:v>
                </c:pt>
                <c:pt idx="882">
                  <c:v>5.7759999999999998</c:v>
                </c:pt>
                <c:pt idx="883">
                  <c:v>5.5640000000000001</c:v>
                </c:pt>
                <c:pt idx="884">
                  <c:v>5.6530000000000005</c:v>
                </c:pt>
                <c:pt idx="885">
                  <c:v>5.556</c:v>
                </c:pt>
                <c:pt idx="886">
                  <c:v>5.6530000000000005</c:v>
                </c:pt>
                <c:pt idx="887">
                  <c:v>5.726</c:v>
                </c:pt>
                <c:pt idx="888">
                  <c:v>5.7530000000000001</c:v>
                </c:pt>
                <c:pt idx="889">
                  <c:v>5.9210000000000003</c:v>
                </c:pt>
                <c:pt idx="890">
                  <c:v>5.8819999999999997</c:v>
                </c:pt>
                <c:pt idx="891">
                  <c:v>5.7249999999999996</c:v>
                </c:pt>
                <c:pt idx="892">
                  <c:v>5.6470000000000002</c:v>
                </c:pt>
                <c:pt idx="893">
                  <c:v>5.63</c:v>
                </c:pt>
                <c:pt idx="894">
                  <c:v>5.6539999999999999</c:v>
                </c:pt>
                <c:pt idx="895">
                  <c:v>5.6950000000000003</c:v>
                </c:pt>
                <c:pt idx="896">
                  <c:v>5.758</c:v>
                </c:pt>
                <c:pt idx="897">
                  <c:v>6.0179999999999998</c:v>
                </c:pt>
                <c:pt idx="898">
                  <c:v>6.1559999999999997</c:v>
                </c:pt>
                <c:pt idx="899">
                  <c:v>6.202</c:v>
                </c:pt>
                <c:pt idx="900">
                  <c:v>6.117</c:v>
                </c:pt>
                <c:pt idx="901">
                  <c:v>5.9119999999999999</c:v>
                </c:pt>
                <c:pt idx="902">
                  <c:v>6.0670000000000002</c:v>
                </c:pt>
                <c:pt idx="903">
                  <c:v>5.9020000000000001</c:v>
                </c:pt>
                <c:pt idx="904">
                  <c:v>5.7539999999999996</c:v>
                </c:pt>
                <c:pt idx="905">
                  <c:v>5.734</c:v>
                </c:pt>
                <c:pt idx="906">
                  <c:v>5.7869999999999999</c:v>
                </c:pt>
                <c:pt idx="907">
                  <c:v>5.9960000000000004</c:v>
                </c:pt>
                <c:pt idx="908">
                  <c:v>6.1680000000000001</c:v>
                </c:pt>
                <c:pt idx="909">
                  <c:v>6.1879999999999997</c:v>
                </c:pt>
                <c:pt idx="910">
                  <c:v>6.1820000000000004</c:v>
                </c:pt>
                <c:pt idx="911">
                  <c:v>5.8070000000000004</c:v>
                </c:pt>
                <c:pt idx="912">
                  <c:v>5.7219999999999995</c:v>
                </c:pt>
                <c:pt idx="913">
                  <c:v>5.6159999999999997</c:v>
                </c:pt>
                <c:pt idx="914">
                  <c:v>5.7549999999999999</c:v>
                </c:pt>
                <c:pt idx="915">
                  <c:v>5.9649999999999999</c:v>
                </c:pt>
                <c:pt idx="916">
                  <c:v>6.01</c:v>
                </c:pt>
                <c:pt idx="917">
                  <c:v>6.0880000000000001</c:v>
                </c:pt>
                <c:pt idx="918">
                  <c:v>5.9379999999999997</c:v>
                </c:pt>
                <c:pt idx="919">
                  <c:v>5.8</c:v>
                </c:pt>
                <c:pt idx="920">
                  <c:v>5.8979999999999997</c:v>
                </c:pt>
                <c:pt idx="921">
                  <c:v>6.0439999999999996</c:v>
                </c:pt>
                <c:pt idx="922">
                  <c:v>6.0949999999999998</c:v>
                </c:pt>
                <c:pt idx="923">
                  <c:v>6.0289999999999999</c:v>
                </c:pt>
                <c:pt idx="924">
                  <c:v>6.0609999999999999</c:v>
                </c:pt>
                <c:pt idx="925">
                  <c:v>5.9859999999999998</c:v>
                </c:pt>
                <c:pt idx="926">
                  <c:v>6.15</c:v>
                </c:pt>
                <c:pt idx="927">
                  <c:v>6.3140000000000001</c:v>
                </c:pt>
                <c:pt idx="928">
                  <c:v>6.5720000000000001</c:v>
                </c:pt>
                <c:pt idx="929">
                  <c:v>6.4189999999999996</c:v>
                </c:pt>
                <c:pt idx="930">
                  <c:v>6.032</c:v>
                </c:pt>
                <c:pt idx="931">
                  <c:v>5.9370000000000003</c:v>
                </c:pt>
                <c:pt idx="932">
                  <c:v>6.01</c:v>
                </c:pt>
                <c:pt idx="933">
                  <c:v>6.0640000000000001</c:v>
                </c:pt>
                <c:pt idx="934">
                  <c:v>5.915</c:v>
                </c:pt>
                <c:pt idx="935">
                  <c:v>6.3049999999999997</c:v>
                </c:pt>
                <c:pt idx="936">
                  <c:v>6.0289999999999999</c:v>
                </c:pt>
                <c:pt idx="937">
                  <c:v>5.9809999999999999</c:v>
                </c:pt>
                <c:pt idx="938">
                  <c:v>5.9509999999999996</c:v>
                </c:pt>
                <c:pt idx="939">
                  <c:v>5.8710000000000004</c:v>
                </c:pt>
                <c:pt idx="940">
                  <c:v>5.8419999999999996</c:v>
                </c:pt>
                <c:pt idx="941">
                  <c:v>5.8890000000000002</c:v>
                </c:pt>
                <c:pt idx="942">
                  <c:v>5.8879999999999999</c:v>
                </c:pt>
                <c:pt idx="943">
                  <c:v>5.8170000000000002</c:v>
                </c:pt>
                <c:pt idx="944">
                  <c:v>5.7539999999999996</c:v>
                </c:pt>
                <c:pt idx="945">
                  <c:v>5.78</c:v>
                </c:pt>
                <c:pt idx="946">
                  <c:v>5.7720000000000002</c:v>
                </c:pt>
                <c:pt idx="947">
                  <c:v>5.76</c:v>
                </c:pt>
                <c:pt idx="948">
                  <c:v>5.6459999999999999</c:v>
                </c:pt>
                <c:pt idx="949">
                  <c:v>5.6479999999999997</c:v>
                </c:pt>
                <c:pt idx="950">
                  <c:v>5.6859999999999999</c:v>
                </c:pt>
                <c:pt idx="951">
                  <c:v>5.7</c:v>
                </c:pt>
                <c:pt idx="952">
                  <c:v>5.6929999999999996</c:v>
                </c:pt>
                <c:pt idx="953">
                  <c:v>5.8170000000000002</c:v>
                </c:pt>
                <c:pt idx="954">
                  <c:v>5.7560000000000002</c:v>
                </c:pt>
                <c:pt idx="955">
                  <c:v>5.774</c:v>
                </c:pt>
                <c:pt idx="956">
                  <c:v>5.835</c:v>
                </c:pt>
                <c:pt idx="957">
                  <c:v>5.7590000000000003</c:v>
                </c:pt>
                <c:pt idx="958">
                  <c:v>5.6550000000000002</c:v>
                </c:pt>
                <c:pt idx="959">
                  <c:v>5.5030000000000001</c:v>
                </c:pt>
                <c:pt idx="960">
                  <c:v>5.25</c:v>
                </c:pt>
                <c:pt idx="961">
                  <c:v>5.0410000000000004</c:v>
                </c:pt>
                <c:pt idx="962">
                  <c:v>5.1719999999999997</c:v>
                </c:pt>
                <c:pt idx="963">
                  <c:v>5.0659999999999998</c:v>
                </c:pt>
                <c:pt idx="964">
                  <c:v>5.0179999999999998</c:v>
                </c:pt>
                <c:pt idx="965">
                  <c:v>4.9969999999999999</c:v>
                </c:pt>
                <c:pt idx="966">
                  <c:v>5.0049999999999999</c:v>
                </c:pt>
                <c:pt idx="967">
                  <c:v>5.0940000000000003</c:v>
                </c:pt>
                <c:pt idx="968">
                  <c:v>5.0410000000000004</c:v>
                </c:pt>
                <c:pt idx="969">
                  <c:v>4.9089999999999998</c:v>
                </c:pt>
                <c:pt idx="970">
                  <c:v>4.9770000000000003</c:v>
                </c:pt>
                <c:pt idx="971">
                  <c:v>5.0389999999999997</c:v>
                </c:pt>
                <c:pt idx="972">
                  <c:v>5.0389999999999997</c:v>
                </c:pt>
                <c:pt idx="973">
                  <c:v>5.0890000000000004</c:v>
                </c:pt>
                <c:pt idx="974">
                  <c:v>5.1989999999999998</c:v>
                </c:pt>
                <c:pt idx="975">
                  <c:v>5.1059999999999999</c:v>
                </c:pt>
                <c:pt idx="976">
                  <c:v>5.0810000000000004</c:v>
                </c:pt>
                <c:pt idx="977">
                  <c:v>5.0659999999999998</c:v>
                </c:pt>
                <c:pt idx="978">
                  <c:v>5.0179999999999998</c:v>
                </c:pt>
                <c:pt idx="979">
                  <c:v>5.0309999999999997</c:v>
                </c:pt>
                <c:pt idx="980">
                  <c:v>5.1219999999999999</c:v>
                </c:pt>
                <c:pt idx="981">
                  <c:v>5.0430000000000001</c:v>
                </c:pt>
                <c:pt idx="982">
                  <c:v>5.0650000000000004</c:v>
                </c:pt>
                <c:pt idx="983">
                  <c:v>5.0960000000000001</c:v>
                </c:pt>
                <c:pt idx="984">
                  <c:v>5.0979999999999999</c:v>
                </c:pt>
                <c:pt idx="985">
                  <c:v>5.0119999999999996</c:v>
                </c:pt>
                <c:pt idx="986">
                  <c:v>4.9729999999999999</c:v>
                </c:pt>
                <c:pt idx="987">
                  <c:v>4.9710000000000001</c:v>
                </c:pt>
                <c:pt idx="988">
                  <c:v>4.9260000000000002</c:v>
                </c:pt>
                <c:pt idx="989">
                  <c:v>4.758</c:v>
                </c:pt>
                <c:pt idx="990">
                  <c:v>4.7549999999999999</c:v>
                </c:pt>
                <c:pt idx="991">
                  <c:v>4.7649999999999997</c:v>
                </c:pt>
                <c:pt idx="992">
                  <c:v>4.76</c:v>
                </c:pt>
                <c:pt idx="993">
                  <c:v>4.8609999999999998</c:v>
                </c:pt>
                <c:pt idx="994">
                  <c:v>4.8339999999999996</c:v>
                </c:pt>
                <c:pt idx="995">
                  <c:v>4.8559999999999999</c:v>
                </c:pt>
                <c:pt idx="996">
                  <c:v>4.8959999999999999</c:v>
                </c:pt>
                <c:pt idx="997">
                  <c:v>5.0060000000000002</c:v>
                </c:pt>
                <c:pt idx="998">
                  <c:v>4.9850000000000003</c:v>
                </c:pt>
                <c:pt idx="999">
                  <c:v>4.952</c:v>
                </c:pt>
                <c:pt idx="1000">
                  <c:v>4.9219999999999997</c:v>
                </c:pt>
                <c:pt idx="1001">
                  <c:v>4.9340000000000002</c:v>
                </c:pt>
                <c:pt idx="1002">
                  <c:v>4.9870000000000001</c:v>
                </c:pt>
                <c:pt idx="1003">
                  <c:v>4.8870000000000005</c:v>
                </c:pt>
                <c:pt idx="1004">
                  <c:v>4.9020000000000001</c:v>
                </c:pt>
                <c:pt idx="1005">
                  <c:v>5.0129999999999999</c:v>
                </c:pt>
                <c:pt idx="1006">
                  <c:v>4.968</c:v>
                </c:pt>
                <c:pt idx="1007">
                  <c:v>5.0190000000000001</c:v>
                </c:pt>
                <c:pt idx="1008">
                  <c:v>4.9580000000000002</c:v>
                </c:pt>
                <c:pt idx="1009">
                  <c:v>4.9530000000000003</c:v>
                </c:pt>
                <c:pt idx="1010">
                  <c:v>4.8860000000000001</c:v>
                </c:pt>
                <c:pt idx="1011">
                  <c:v>4.8600000000000003</c:v>
                </c:pt>
                <c:pt idx="1012">
                  <c:v>4.8970000000000002</c:v>
                </c:pt>
                <c:pt idx="1013">
                  <c:v>4.8410000000000002</c:v>
                </c:pt>
                <c:pt idx="1014">
                  <c:v>4.8360000000000003</c:v>
                </c:pt>
                <c:pt idx="1015">
                  <c:v>4.7780000000000005</c:v>
                </c:pt>
                <c:pt idx="1016">
                  <c:v>4.7450000000000001</c:v>
                </c:pt>
                <c:pt idx="1017">
                  <c:v>4.7480000000000002</c:v>
                </c:pt>
                <c:pt idx="1018">
                  <c:v>4.72</c:v>
                </c:pt>
                <c:pt idx="1019">
                  <c:v>4.5839999999999996</c:v>
                </c:pt>
                <c:pt idx="1020">
                  <c:v>4.5529999999999999</c:v>
                </c:pt>
                <c:pt idx="1021">
                  <c:v>4.492</c:v>
                </c:pt>
                <c:pt idx="1022">
                  <c:v>4.4429999999999996</c:v>
                </c:pt>
                <c:pt idx="1023">
                  <c:v>4.4180000000000001</c:v>
                </c:pt>
                <c:pt idx="1024">
                  <c:v>4.4409999999999998</c:v>
                </c:pt>
                <c:pt idx="1025">
                  <c:v>4.5670000000000002</c:v>
                </c:pt>
                <c:pt idx="1026">
                  <c:v>4.5190000000000001</c:v>
                </c:pt>
                <c:pt idx="1027">
                  <c:v>4.8100000000000005</c:v>
                </c:pt>
                <c:pt idx="1028">
                  <c:v>4.7119999999999997</c:v>
                </c:pt>
                <c:pt idx="1029">
                  <c:v>4.6340000000000003</c:v>
                </c:pt>
                <c:pt idx="1030">
                  <c:v>4.6349999999999998</c:v>
                </c:pt>
                <c:pt idx="1031">
                  <c:v>4.5969999999999995</c:v>
                </c:pt>
                <c:pt idx="1032">
                  <c:v>4.5600000000000005</c:v>
                </c:pt>
                <c:pt idx="1033">
                  <c:v>4.4470000000000001</c:v>
                </c:pt>
                <c:pt idx="1034">
                  <c:v>4.3879999999999999</c:v>
                </c:pt>
                <c:pt idx="1035">
                  <c:v>4.4169999999999998</c:v>
                </c:pt>
                <c:pt idx="1036">
                  <c:v>4.4649999999999999</c:v>
                </c:pt>
                <c:pt idx="1037">
                  <c:v>4.4550000000000001</c:v>
                </c:pt>
                <c:pt idx="1038">
                  <c:v>4.4550000000000001</c:v>
                </c:pt>
                <c:pt idx="1039">
                  <c:v>4.4550000000000001</c:v>
                </c:pt>
                <c:pt idx="1040">
                  <c:v>4.5199999999999996</c:v>
                </c:pt>
                <c:pt idx="1041">
                  <c:v>4.49</c:v>
                </c:pt>
                <c:pt idx="1042">
                  <c:v>4.4889999999999999</c:v>
                </c:pt>
                <c:pt idx="1043">
                  <c:v>4.4889999999999999</c:v>
                </c:pt>
                <c:pt idx="1044">
                  <c:v>4.2699999999999996</c:v>
                </c:pt>
                <c:pt idx="1045">
                  <c:v>4.226</c:v>
                </c:pt>
                <c:pt idx="1046">
                  <c:v>4.2590000000000003</c:v>
                </c:pt>
                <c:pt idx="1047">
                  <c:v>4.3419999999999996</c:v>
                </c:pt>
                <c:pt idx="1048">
                  <c:v>4.28</c:v>
                </c:pt>
                <c:pt idx="1049">
                  <c:v>4.2670000000000003</c:v>
                </c:pt>
                <c:pt idx="1050">
                  <c:v>4.1529999999999996</c:v>
                </c:pt>
                <c:pt idx="1051">
                  <c:v>4.125</c:v>
                </c:pt>
                <c:pt idx="1052">
                  <c:v>4.1890000000000001</c:v>
                </c:pt>
                <c:pt idx="1053">
                  <c:v>4.2119999999999997</c:v>
                </c:pt>
                <c:pt idx="1054">
                  <c:v>4.1749999999999998</c:v>
                </c:pt>
                <c:pt idx="1055">
                  <c:v>4.1929999999999996</c:v>
                </c:pt>
                <c:pt idx="1056">
                  <c:v>4.1619999999999999</c:v>
                </c:pt>
                <c:pt idx="1057">
                  <c:v>4.22</c:v>
                </c:pt>
                <c:pt idx="1058">
                  <c:v>4.1950000000000003</c:v>
                </c:pt>
                <c:pt idx="1059">
                  <c:v>4.1890000000000001</c:v>
                </c:pt>
                <c:pt idx="1060">
                  <c:v>4.157</c:v>
                </c:pt>
                <c:pt idx="1061">
                  <c:v>4.1239999999999997</c:v>
                </c:pt>
                <c:pt idx="1062">
                  <c:v>4.2060000000000004</c:v>
                </c:pt>
                <c:pt idx="1063">
                  <c:v>4.1669999999999998</c:v>
                </c:pt>
                <c:pt idx="1064">
                  <c:v>4.3120000000000003</c:v>
                </c:pt>
                <c:pt idx="1065">
                  <c:v>4.3070000000000004</c:v>
                </c:pt>
                <c:pt idx="1066">
                  <c:v>4.3230000000000004</c:v>
                </c:pt>
                <c:pt idx="1067">
                  <c:v>4.4630000000000001</c:v>
                </c:pt>
                <c:pt idx="1068">
                  <c:v>4.4530000000000003</c:v>
                </c:pt>
                <c:pt idx="1069">
                  <c:v>4.5780000000000003</c:v>
                </c:pt>
                <c:pt idx="1070">
                  <c:v>4.58</c:v>
                </c:pt>
                <c:pt idx="1071">
                  <c:v>4.5490000000000004</c:v>
                </c:pt>
                <c:pt idx="1072">
                  <c:v>4.6150000000000002</c:v>
                </c:pt>
                <c:pt idx="1073">
                  <c:v>4.5019999999999998</c:v>
                </c:pt>
                <c:pt idx="1074">
                  <c:v>4.3920000000000003</c:v>
                </c:pt>
                <c:pt idx="1075">
                  <c:v>4.4009999999999998</c:v>
                </c:pt>
                <c:pt idx="1076">
                  <c:v>4.3769999999999998</c:v>
                </c:pt>
                <c:pt idx="1077">
                  <c:v>4.399</c:v>
                </c:pt>
                <c:pt idx="1078">
                  <c:v>4.3920000000000003</c:v>
                </c:pt>
                <c:pt idx="1079">
                  <c:v>4.4219999999999997</c:v>
                </c:pt>
                <c:pt idx="1080">
                  <c:v>4.49</c:v>
                </c:pt>
                <c:pt idx="1081">
                  <c:v>4.4409999999999998</c:v>
                </c:pt>
                <c:pt idx="1082">
                  <c:v>4.4850000000000003</c:v>
                </c:pt>
                <c:pt idx="1083">
                  <c:v>4.891</c:v>
                </c:pt>
                <c:pt idx="1084">
                  <c:v>4.8049999999999997</c:v>
                </c:pt>
                <c:pt idx="1085">
                  <c:v>4.7279999999999998</c:v>
                </c:pt>
                <c:pt idx="1086">
                  <c:v>4.7839999999999998</c:v>
                </c:pt>
                <c:pt idx="1087">
                  <c:v>4.875</c:v>
                </c:pt>
                <c:pt idx="1088">
                  <c:v>4.7329999999999997</c:v>
                </c:pt>
                <c:pt idx="1089">
                  <c:v>4.6530000000000005</c:v>
                </c:pt>
                <c:pt idx="1090">
                  <c:v>4.5910000000000002</c:v>
                </c:pt>
                <c:pt idx="1091">
                  <c:v>4.5940000000000003</c:v>
                </c:pt>
                <c:pt idx="1092">
                  <c:v>4.633</c:v>
                </c:pt>
                <c:pt idx="1093">
                  <c:v>4.601</c:v>
                </c:pt>
                <c:pt idx="1094">
                  <c:v>4.6619999999999999</c:v>
                </c:pt>
                <c:pt idx="1095">
                  <c:v>4.6420000000000003</c:v>
                </c:pt>
                <c:pt idx="1096">
                  <c:v>4.593</c:v>
                </c:pt>
                <c:pt idx="1097">
                  <c:v>4.6280000000000001</c:v>
                </c:pt>
                <c:pt idx="1098">
                  <c:v>4.72</c:v>
                </c:pt>
                <c:pt idx="1099">
                  <c:v>4.6310000000000002</c:v>
                </c:pt>
                <c:pt idx="1100">
                  <c:v>4.5819999999999999</c:v>
                </c:pt>
                <c:pt idx="1101">
                  <c:v>4.5090000000000003</c:v>
                </c:pt>
                <c:pt idx="1102">
                  <c:v>4.6059999999999999</c:v>
                </c:pt>
                <c:pt idx="1103">
                  <c:v>4.5649999999999995</c:v>
                </c:pt>
                <c:pt idx="1104">
                  <c:v>4.7720000000000002</c:v>
                </c:pt>
                <c:pt idx="1105">
                  <c:v>4.7560000000000002</c:v>
                </c:pt>
                <c:pt idx="1106">
                  <c:v>4.7560000000000002</c:v>
                </c:pt>
                <c:pt idx="1107">
                  <c:v>4.7560000000000002</c:v>
                </c:pt>
                <c:pt idx="1108">
                  <c:v>4.6150000000000002</c:v>
                </c:pt>
                <c:pt idx="1109">
                  <c:v>4.5830000000000002</c:v>
                </c:pt>
                <c:pt idx="1110">
                  <c:v>4.55</c:v>
                </c:pt>
                <c:pt idx="1111">
                  <c:v>4.3710000000000004</c:v>
                </c:pt>
                <c:pt idx="1112">
                  <c:v>4.3360000000000003</c:v>
                </c:pt>
                <c:pt idx="1113">
                  <c:v>4.3469999999999995</c:v>
                </c:pt>
                <c:pt idx="1114">
                  <c:v>4.3070000000000004</c:v>
                </c:pt>
                <c:pt idx="1115">
                  <c:v>4.327</c:v>
                </c:pt>
                <c:pt idx="1116">
                  <c:v>4.32</c:v>
                </c:pt>
                <c:pt idx="1117">
                  <c:v>4.3339999999999996</c:v>
                </c:pt>
                <c:pt idx="1118">
                  <c:v>4.306</c:v>
                </c:pt>
                <c:pt idx="1119">
                  <c:v>4.2430000000000003</c:v>
                </c:pt>
                <c:pt idx="1120">
                  <c:v>4.2530000000000001</c:v>
                </c:pt>
                <c:pt idx="1121">
                  <c:v>4.2169999999999996</c:v>
                </c:pt>
                <c:pt idx="1122">
                  <c:v>4.0529999999999999</c:v>
                </c:pt>
                <c:pt idx="1123">
                  <c:v>3.94</c:v>
                </c:pt>
                <c:pt idx="1124">
                  <c:v>4.0010000000000003</c:v>
                </c:pt>
                <c:pt idx="1125">
                  <c:v>4.0529999999999999</c:v>
                </c:pt>
                <c:pt idx="1126">
                  <c:v>4.0540000000000003</c:v>
                </c:pt>
                <c:pt idx="1127">
                  <c:v>3.9060000000000001</c:v>
                </c:pt>
                <c:pt idx="1128">
                  <c:v>3.8860000000000001</c:v>
                </c:pt>
                <c:pt idx="1129">
                  <c:v>3.8929999999999998</c:v>
                </c:pt>
                <c:pt idx="1130">
                  <c:v>3.7589999999999999</c:v>
                </c:pt>
                <c:pt idx="1131">
                  <c:v>3.8180000000000001</c:v>
                </c:pt>
                <c:pt idx="1132">
                  <c:v>3.9159999999999999</c:v>
                </c:pt>
                <c:pt idx="1133">
                  <c:v>3.863</c:v>
                </c:pt>
                <c:pt idx="1134">
                  <c:v>3.8319999999999999</c:v>
                </c:pt>
                <c:pt idx="1135">
                  <c:v>3.88</c:v>
                </c:pt>
                <c:pt idx="1136">
                  <c:v>3.89</c:v>
                </c:pt>
                <c:pt idx="1137">
                  <c:v>3.9769999999999999</c:v>
                </c:pt>
                <c:pt idx="1138">
                  <c:v>4.0110000000000001</c:v>
                </c:pt>
                <c:pt idx="1139">
                  <c:v>4.0069999999999997</c:v>
                </c:pt>
                <c:pt idx="1140">
                  <c:v>3.9729999999999999</c:v>
                </c:pt>
                <c:pt idx="1141">
                  <c:v>3.8919999999999999</c:v>
                </c:pt>
                <c:pt idx="1142">
                  <c:v>3.8940000000000001</c:v>
                </c:pt>
                <c:pt idx="1143">
                  <c:v>3.9210000000000003</c:v>
                </c:pt>
                <c:pt idx="1144">
                  <c:v>3.9089999999999998</c:v>
                </c:pt>
                <c:pt idx="1145">
                  <c:v>4.0259999999999998</c:v>
                </c:pt>
                <c:pt idx="1146">
                  <c:v>4.1349999999999998</c:v>
                </c:pt>
                <c:pt idx="1147">
                  <c:v>4.0460000000000003</c:v>
                </c:pt>
                <c:pt idx="1148">
                  <c:v>4.032</c:v>
                </c:pt>
                <c:pt idx="1149">
                  <c:v>4.1849999999999996</c:v>
                </c:pt>
                <c:pt idx="1150">
                  <c:v>4.1109999999999998</c:v>
                </c:pt>
                <c:pt idx="1151">
                  <c:v>4.1550000000000002</c:v>
                </c:pt>
                <c:pt idx="1152">
                  <c:v>4.1559999999999997</c:v>
                </c:pt>
                <c:pt idx="1153">
                  <c:v>4.0949999999999998</c:v>
                </c:pt>
                <c:pt idx="1154">
                  <c:v>4.133</c:v>
                </c:pt>
                <c:pt idx="1155">
                  <c:v>4.3609999999999998</c:v>
                </c:pt>
                <c:pt idx="1156">
                  <c:v>4.1879999999999997</c:v>
                </c:pt>
                <c:pt idx="1157">
                  <c:v>4.29</c:v>
                </c:pt>
                <c:pt idx="1158">
                  <c:v>4.3650000000000002</c:v>
                </c:pt>
                <c:pt idx="1159">
                  <c:v>4.383</c:v>
                </c:pt>
                <c:pt idx="1160">
                  <c:v>4.3579999999999997</c:v>
                </c:pt>
                <c:pt idx="1161">
                  <c:v>4.2770000000000001</c:v>
                </c:pt>
                <c:pt idx="1162">
                  <c:v>4.2629999999999999</c:v>
                </c:pt>
                <c:pt idx="1163">
                  <c:v>4.2859999999999996</c:v>
                </c:pt>
                <c:pt idx="1164">
                  <c:v>4.2549999999999999</c:v>
                </c:pt>
                <c:pt idx="1165">
                  <c:v>4.5410000000000004</c:v>
                </c:pt>
                <c:pt idx="1166">
                  <c:v>4.6159999999999997</c:v>
                </c:pt>
                <c:pt idx="1167">
                  <c:v>4.8289999999999997</c:v>
                </c:pt>
                <c:pt idx="1168">
                  <c:v>4.8520000000000003</c:v>
                </c:pt>
                <c:pt idx="1169">
                  <c:v>4.6989999999999998</c:v>
                </c:pt>
                <c:pt idx="1170">
                  <c:v>4.5640000000000001</c:v>
                </c:pt>
                <c:pt idx="1171">
                  <c:v>4.5419999999999998</c:v>
                </c:pt>
                <c:pt idx="1172">
                  <c:v>4.4139999999999997</c:v>
                </c:pt>
                <c:pt idx="1173">
                  <c:v>4.4359999999999999</c:v>
                </c:pt>
                <c:pt idx="1174">
                  <c:v>4.4960000000000004</c:v>
                </c:pt>
                <c:pt idx="1175">
                  <c:v>4.3920000000000003</c:v>
                </c:pt>
                <c:pt idx="1176">
                  <c:v>4.42</c:v>
                </c:pt>
                <c:pt idx="1177">
                  <c:v>4.3760000000000003</c:v>
                </c:pt>
                <c:pt idx="1178">
                  <c:v>4.4080000000000004</c:v>
                </c:pt>
                <c:pt idx="1179">
                  <c:v>4.4470000000000001</c:v>
                </c:pt>
                <c:pt idx="1180">
                  <c:v>4.4649999999999999</c:v>
                </c:pt>
                <c:pt idx="1181">
                  <c:v>4.4809999999999999</c:v>
                </c:pt>
                <c:pt idx="1182">
                  <c:v>4.4660000000000002</c:v>
                </c:pt>
                <c:pt idx="1183">
                  <c:v>4.4619999999999997</c:v>
                </c:pt>
                <c:pt idx="1184">
                  <c:v>4.4930000000000003</c:v>
                </c:pt>
                <c:pt idx="1185">
                  <c:v>4.4089999999999998</c:v>
                </c:pt>
                <c:pt idx="1186">
                  <c:v>4.4030000000000005</c:v>
                </c:pt>
                <c:pt idx="1187">
                  <c:v>4.3090000000000002</c:v>
                </c:pt>
                <c:pt idx="1188">
                  <c:v>4.3650000000000002</c:v>
                </c:pt>
                <c:pt idx="1189">
                  <c:v>4.367</c:v>
                </c:pt>
                <c:pt idx="1190">
                  <c:v>4.3949999999999996</c:v>
                </c:pt>
                <c:pt idx="1191">
                  <c:v>4.3979999999999997</c:v>
                </c:pt>
                <c:pt idx="1192">
                  <c:v>4.4509999999999996</c:v>
                </c:pt>
                <c:pt idx="1193">
                  <c:v>4.399</c:v>
                </c:pt>
                <c:pt idx="1194">
                  <c:v>4.4039999999999999</c:v>
                </c:pt>
                <c:pt idx="1195">
                  <c:v>4.3600000000000003</c:v>
                </c:pt>
                <c:pt idx="1196">
                  <c:v>4.25</c:v>
                </c:pt>
                <c:pt idx="1197">
                  <c:v>4.274</c:v>
                </c:pt>
                <c:pt idx="1198">
                  <c:v>4.2519999999999998</c:v>
                </c:pt>
                <c:pt idx="1199">
                  <c:v>4.2510000000000003</c:v>
                </c:pt>
                <c:pt idx="1200">
                  <c:v>4.1900000000000004</c:v>
                </c:pt>
                <c:pt idx="1201">
                  <c:v>4.1849999999999996</c:v>
                </c:pt>
                <c:pt idx="1202">
                  <c:v>4.1589999999999998</c:v>
                </c:pt>
                <c:pt idx="1203">
                  <c:v>4.226</c:v>
                </c:pt>
                <c:pt idx="1204">
                  <c:v>4.181</c:v>
                </c:pt>
                <c:pt idx="1205">
                  <c:v>4.2439999999999998</c:v>
                </c:pt>
                <c:pt idx="1206">
                  <c:v>4.1820000000000004</c:v>
                </c:pt>
                <c:pt idx="1207">
                  <c:v>4.2780000000000005</c:v>
                </c:pt>
                <c:pt idx="1208">
                  <c:v>4.3049999999999997</c:v>
                </c:pt>
                <c:pt idx="1209">
                  <c:v>4.3650000000000002</c:v>
                </c:pt>
                <c:pt idx="1210">
                  <c:v>4.3109999999999999</c:v>
                </c:pt>
                <c:pt idx="1211">
                  <c:v>4.3230000000000004</c:v>
                </c:pt>
                <c:pt idx="1212">
                  <c:v>4.3769999999999998</c:v>
                </c:pt>
                <c:pt idx="1213">
                  <c:v>4.4489999999999998</c:v>
                </c:pt>
                <c:pt idx="1214">
                  <c:v>4.407</c:v>
                </c:pt>
                <c:pt idx="1215">
                  <c:v>4.3689999999999998</c:v>
                </c:pt>
                <c:pt idx="1216">
                  <c:v>4.3979999999999997</c:v>
                </c:pt>
                <c:pt idx="1217">
                  <c:v>4.3479999999999999</c:v>
                </c:pt>
                <c:pt idx="1218">
                  <c:v>4.3449999999999998</c:v>
                </c:pt>
                <c:pt idx="1219">
                  <c:v>4.42</c:v>
                </c:pt>
                <c:pt idx="1220">
                  <c:v>4.5460000000000003</c:v>
                </c:pt>
                <c:pt idx="1221">
                  <c:v>4.5</c:v>
                </c:pt>
                <c:pt idx="1222">
                  <c:v>4.5199999999999996</c:v>
                </c:pt>
                <c:pt idx="1223">
                  <c:v>4.5309999999999997</c:v>
                </c:pt>
                <c:pt idx="1224">
                  <c:v>4.5270000000000001</c:v>
                </c:pt>
                <c:pt idx="1225">
                  <c:v>4.5259999999999998</c:v>
                </c:pt>
                <c:pt idx="1226">
                  <c:v>4.5759999999999996</c:v>
                </c:pt>
                <c:pt idx="1227">
                  <c:v>4.452</c:v>
                </c:pt>
                <c:pt idx="1228">
                  <c:v>4.399</c:v>
                </c:pt>
                <c:pt idx="1229">
                  <c:v>4.3979999999999997</c:v>
                </c:pt>
                <c:pt idx="1230">
                  <c:v>4.2859999999999996</c:v>
                </c:pt>
                <c:pt idx="1231">
                  <c:v>4.2839999999999998</c:v>
                </c:pt>
                <c:pt idx="1232">
                  <c:v>4.2620000000000005</c:v>
                </c:pt>
                <c:pt idx="1233">
                  <c:v>4.242</c:v>
                </c:pt>
                <c:pt idx="1234">
                  <c:v>4.2359999999999998</c:v>
                </c:pt>
                <c:pt idx="1235">
                  <c:v>4.335</c:v>
                </c:pt>
                <c:pt idx="1236">
                  <c:v>4.4139999999999997</c:v>
                </c:pt>
                <c:pt idx="1237">
                  <c:v>4.4290000000000003</c:v>
                </c:pt>
                <c:pt idx="1238">
                  <c:v>4.4130000000000003</c:v>
                </c:pt>
                <c:pt idx="1239">
                  <c:v>4.3609999999999998</c:v>
                </c:pt>
                <c:pt idx="1240">
                  <c:v>4.3689999999999998</c:v>
                </c:pt>
                <c:pt idx="1241">
                  <c:v>4.2949999999999999</c:v>
                </c:pt>
                <c:pt idx="1242">
                  <c:v>4.29</c:v>
                </c:pt>
                <c:pt idx="1243">
                  <c:v>4.3440000000000003</c:v>
                </c:pt>
                <c:pt idx="1244">
                  <c:v>4.3760000000000003</c:v>
                </c:pt>
                <c:pt idx="1245">
                  <c:v>4.3380000000000001</c:v>
                </c:pt>
                <c:pt idx="1246">
                  <c:v>4.2759999999999998</c:v>
                </c:pt>
                <c:pt idx="1247">
                  <c:v>4.2549999999999999</c:v>
                </c:pt>
                <c:pt idx="1248">
                  <c:v>4.2460000000000004</c:v>
                </c:pt>
                <c:pt idx="1249">
                  <c:v>4.2439999999999998</c:v>
                </c:pt>
                <c:pt idx="1250">
                  <c:v>4.1950000000000003</c:v>
                </c:pt>
                <c:pt idx="1251">
                  <c:v>4.1619999999999999</c:v>
                </c:pt>
                <c:pt idx="1252">
                  <c:v>4.1890000000000001</c:v>
                </c:pt>
                <c:pt idx="1253">
                  <c:v>4.0970000000000004</c:v>
                </c:pt>
                <c:pt idx="1254">
                  <c:v>4.1130000000000004</c:v>
                </c:pt>
                <c:pt idx="1255">
                  <c:v>4.149</c:v>
                </c:pt>
                <c:pt idx="1256">
                  <c:v>4.22</c:v>
                </c:pt>
                <c:pt idx="1257">
                  <c:v>4.194</c:v>
                </c:pt>
                <c:pt idx="1258">
                  <c:v>4.1379999999999999</c:v>
                </c:pt>
                <c:pt idx="1259">
                  <c:v>4.1870000000000003</c:v>
                </c:pt>
                <c:pt idx="1260">
                  <c:v>4.1269999999999998</c:v>
                </c:pt>
                <c:pt idx="1261">
                  <c:v>4.0750000000000002</c:v>
                </c:pt>
                <c:pt idx="1262">
                  <c:v>4.1109999999999998</c:v>
                </c:pt>
                <c:pt idx="1263">
                  <c:v>4.17</c:v>
                </c:pt>
                <c:pt idx="1264">
                  <c:v>4.2069999999999999</c:v>
                </c:pt>
                <c:pt idx="1265">
                  <c:v>4.0919999999999996</c:v>
                </c:pt>
                <c:pt idx="1266">
                  <c:v>4.1370000000000005</c:v>
                </c:pt>
                <c:pt idx="1267">
                  <c:v>4.1260000000000003</c:v>
                </c:pt>
                <c:pt idx="1268">
                  <c:v>4.1509999999999998</c:v>
                </c:pt>
                <c:pt idx="1269">
                  <c:v>4.1109999999999998</c:v>
                </c:pt>
                <c:pt idx="1270">
                  <c:v>4.0549999999999997</c:v>
                </c:pt>
                <c:pt idx="1271">
                  <c:v>4.0890000000000004</c:v>
                </c:pt>
                <c:pt idx="1272">
                  <c:v>4.0750000000000002</c:v>
                </c:pt>
                <c:pt idx="1273">
                  <c:v>4.0609999999999999</c:v>
                </c:pt>
                <c:pt idx="1274">
                  <c:v>4.0810000000000004</c:v>
                </c:pt>
                <c:pt idx="1275">
                  <c:v>4.0990000000000002</c:v>
                </c:pt>
                <c:pt idx="1276">
                  <c:v>4.077</c:v>
                </c:pt>
                <c:pt idx="1277">
                  <c:v>4.085</c:v>
                </c:pt>
                <c:pt idx="1278">
                  <c:v>4.0609999999999999</c:v>
                </c:pt>
                <c:pt idx="1279">
                  <c:v>4.0579999999999998</c:v>
                </c:pt>
                <c:pt idx="1280">
                  <c:v>4.048</c:v>
                </c:pt>
                <c:pt idx="1281">
                  <c:v>4.0549999999999997</c:v>
                </c:pt>
                <c:pt idx="1282">
                  <c:v>4.0780000000000003</c:v>
                </c:pt>
                <c:pt idx="1283">
                  <c:v>4.09</c:v>
                </c:pt>
                <c:pt idx="1284">
                  <c:v>4.1520000000000001</c:v>
                </c:pt>
                <c:pt idx="1285">
                  <c:v>4.218</c:v>
                </c:pt>
                <c:pt idx="1286">
                  <c:v>4.173</c:v>
                </c:pt>
                <c:pt idx="1287">
                  <c:v>4.1239999999999997</c:v>
                </c:pt>
                <c:pt idx="1288">
                  <c:v>4.0590000000000002</c:v>
                </c:pt>
                <c:pt idx="1289">
                  <c:v>4.0570000000000004</c:v>
                </c:pt>
                <c:pt idx="1290">
                  <c:v>4.101</c:v>
                </c:pt>
                <c:pt idx="1291">
                  <c:v>4.0880000000000001</c:v>
                </c:pt>
                <c:pt idx="1292">
                  <c:v>4.0410000000000004</c:v>
                </c:pt>
                <c:pt idx="1293">
                  <c:v>4.04</c:v>
                </c:pt>
                <c:pt idx="1294">
                  <c:v>4.0679999999999996</c:v>
                </c:pt>
                <c:pt idx="1295">
                  <c:v>4.077</c:v>
                </c:pt>
                <c:pt idx="1296">
                  <c:v>4.12</c:v>
                </c:pt>
                <c:pt idx="1297">
                  <c:v>4.173</c:v>
                </c:pt>
                <c:pt idx="1298">
                  <c:v>4.1760000000000002</c:v>
                </c:pt>
                <c:pt idx="1299">
                  <c:v>4.1760000000000002</c:v>
                </c:pt>
                <c:pt idx="1300">
                  <c:v>4.1760000000000002</c:v>
                </c:pt>
                <c:pt idx="1301">
                  <c:v>4.2110000000000003</c:v>
                </c:pt>
                <c:pt idx="1302">
                  <c:v>4.0869999999999997</c:v>
                </c:pt>
                <c:pt idx="1303">
                  <c:v>4.0839999999999996</c:v>
                </c:pt>
                <c:pt idx="1304">
                  <c:v>4.0839999999999996</c:v>
                </c:pt>
                <c:pt idx="1305">
                  <c:v>3.968</c:v>
                </c:pt>
                <c:pt idx="1306">
                  <c:v>3.9130000000000003</c:v>
                </c:pt>
                <c:pt idx="1307">
                  <c:v>3.9370000000000003</c:v>
                </c:pt>
                <c:pt idx="1308">
                  <c:v>3.87</c:v>
                </c:pt>
                <c:pt idx="1309">
                  <c:v>3.8820000000000001</c:v>
                </c:pt>
                <c:pt idx="1310">
                  <c:v>3.923</c:v>
                </c:pt>
                <c:pt idx="1311">
                  <c:v>3.915</c:v>
                </c:pt>
                <c:pt idx="1312">
                  <c:v>3.8820000000000001</c:v>
                </c:pt>
                <c:pt idx="1313">
                  <c:v>3.8759999999999999</c:v>
                </c:pt>
                <c:pt idx="1314">
                  <c:v>3.859</c:v>
                </c:pt>
                <c:pt idx="1315">
                  <c:v>3.84</c:v>
                </c:pt>
                <c:pt idx="1316">
                  <c:v>3.8209999999999997</c:v>
                </c:pt>
                <c:pt idx="1317">
                  <c:v>3.794</c:v>
                </c:pt>
                <c:pt idx="1318">
                  <c:v>3.83</c:v>
                </c:pt>
                <c:pt idx="1319">
                  <c:v>3.83</c:v>
                </c:pt>
                <c:pt idx="1320">
                  <c:v>3.8580000000000001</c:v>
                </c:pt>
                <c:pt idx="1321">
                  <c:v>3.9119999999999999</c:v>
                </c:pt>
                <c:pt idx="1322">
                  <c:v>3.895</c:v>
                </c:pt>
                <c:pt idx="1323">
                  <c:v>3.8479999999999999</c:v>
                </c:pt>
                <c:pt idx="1324">
                  <c:v>3.8529999999999998</c:v>
                </c:pt>
                <c:pt idx="1325">
                  <c:v>3.8170000000000002</c:v>
                </c:pt>
                <c:pt idx="1326">
                  <c:v>3.766</c:v>
                </c:pt>
                <c:pt idx="1327">
                  <c:v>3.7749999999999999</c:v>
                </c:pt>
                <c:pt idx="1328">
                  <c:v>3.782</c:v>
                </c:pt>
                <c:pt idx="1329">
                  <c:v>3.7589999999999999</c:v>
                </c:pt>
                <c:pt idx="1330">
                  <c:v>3.7589999999999999</c:v>
                </c:pt>
                <c:pt idx="1331">
                  <c:v>3.6859999999999999</c:v>
                </c:pt>
                <c:pt idx="1332">
                  <c:v>3.6829999999999998</c:v>
                </c:pt>
                <c:pt idx="1333">
                  <c:v>3.681</c:v>
                </c:pt>
                <c:pt idx="1334">
                  <c:v>3.7279999999999998</c:v>
                </c:pt>
                <c:pt idx="1335">
                  <c:v>3.7069999999999999</c:v>
                </c:pt>
                <c:pt idx="1336">
                  <c:v>3.6859999999999999</c:v>
                </c:pt>
                <c:pt idx="1337">
                  <c:v>3.6139999999999999</c:v>
                </c:pt>
                <c:pt idx="1338">
                  <c:v>3.556</c:v>
                </c:pt>
                <c:pt idx="1339">
                  <c:v>3.5880000000000001</c:v>
                </c:pt>
                <c:pt idx="1340">
                  <c:v>3.6480000000000001</c:v>
                </c:pt>
                <c:pt idx="1341">
                  <c:v>3.597</c:v>
                </c:pt>
                <c:pt idx="1342">
                  <c:v>3.6179999999999999</c:v>
                </c:pt>
                <c:pt idx="1343">
                  <c:v>3.5840000000000001</c:v>
                </c:pt>
                <c:pt idx="1344">
                  <c:v>3.5369999999999999</c:v>
                </c:pt>
                <c:pt idx="1345">
                  <c:v>3.4580000000000002</c:v>
                </c:pt>
                <c:pt idx="1346">
                  <c:v>3.4779999999999998</c:v>
                </c:pt>
                <c:pt idx="1347">
                  <c:v>3.452</c:v>
                </c:pt>
                <c:pt idx="1348">
                  <c:v>3.4209999999999998</c:v>
                </c:pt>
                <c:pt idx="1349">
                  <c:v>3.375</c:v>
                </c:pt>
                <c:pt idx="1350">
                  <c:v>3.44</c:v>
                </c:pt>
                <c:pt idx="1351">
                  <c:v>3.42</c:v>
                </c:pt>
                <c:pt idx="1352">
                  <c:v>3.367</c:v>
                </c:pt>
                <c:pt idx="1353">
                  <c:v>3.3970000000000002</c:v>
                </c:pt>
                <c:pt idx="1354">
                  <c:v>3.419</c:v>
                </c:pt>
                <c:pt idx="1355">
                  <c:v>3.4340000000000002</c:v>
                </c:pt>
                <c:pt idx="1356">
                  <c:v>3.403</c:v>
                </c:pt>
                <c:pt idx="1357">
                  <c:v>3.3759999999999999</c:v>
                </c:pt>
                <c:pt idx="1358">
                  <c:v>3.363</c:v>
                </c:pt>
                <c:pt idx="1359">
                  <c:v>3.3940000000000001</c:v>
                </c:pt>
                <c:pt idx="1360">
                  <c:v>3.427</c:v>
                </c:pt>
                <c:pt idx="1361">
                  <c:v>3.4119999999999999</c:v>
                </c:pt>
                <c:pt idx="1362">
                  <c:v>3.4089999999999998</c:v>
                </c:pt>
                <c:pt idx="1363">
                  <c:v>3.3919999999999999</c:v>
                </c:pt>
                <c:pt idx="1364">
                  <c:v>3.3359999999999999</c:v>
                </c:pt>
                <c:pt idx="1365">
                  <c:v>3.3050000000000002</c:v>
                </c:pt>
                <c:pt idx="1366">
                  <c:v>3.302</c:v>
                </c:pt>
                <c:pt idx="1367">
                  <c:v>3.2909999999999999</c:v>
                </c:pt>
                <c:pt idx="1368">
                  <c:v>3.2879999999999998</c:v>
                </c:pt>
                <c:pt idx="1369">
                  <c:v>3.306</c:v>
                </c:pt>
                <c:pt idx="1370">
                  <c:v>3.2530000000000001</c:v>
                </c:pt>
                <c:pt idx="1371">
                  <c:v>3.1680000000000001</c:v>
                </c:pt>
                <c:pt idx="1372">
                  <c:v>3.1859999999999999</c:v>
                </c:pt>
                <c:pt idx="1373">
                  <c:v>3.218</c:v>
                </c:pt>
                <c:pt idx="1374">
                  <c:v>3.2</c:v>
                </c:pt>
                <c:pt idx="1375">
                  <c:v>3.1640000000000001</c:v>
                </c:pt>
                <c:pt idx="1376">
                  <c:v>3.2080000000000002</c:v>
                </c:pt>
                <c:pt idx="1377">
                  <c:v>3.1720000000000002</c:v>
                </c:pt>
                <c:pt idx="1378">
                  <c:v>3.1059999999999999</c:v>
                </c:pt>
                <c:pt idx="1379">
                  <c:v>3.097</c:v>
                </c:pt>
                <c:pt idx="1380">
                  <c:v>3.1189999999999998</c:v>
                </c:pt>
                <c:pt idx="1381">
                  <c:v>3.1189999999999998</c:v>
                </c:pt>
                <c:pt idx="1382">
                  <c:v>3.1189999999999998</c:v>
                </c:pt>
                <c:pt idx="1383">
                  <c:v>3.0910000000000002</c:v>
                </c:pt>
                <c:pt idx="1384">
                  <c:v>3.085</c:v>
                </c:pt>
                <c:pt idx="1385">
                  <c:v>3.1219999999999999</c:v>
                </c:pt>
                <c:pt idx="1386">
                  <c:v>3.1030000000000002</c:v>
                </c:pt>
                <c:pt idx="1387">
                  <c:v>3.1320000000000001</c:v>
                </c:pt>
                <c:pt idx="1388">
                  <c:v>3.1150000000000002</c:v>
                </c:pt>
                <c:pt idx="1389">
                  <c:v>3.0649999999999999</c:v>
                </c:pt>
                <c:pt idx="1390">
                  <c:v>3.0619999999999998</c:v>
                </c:pt>
                <c:pt idx="1391">
                  <c:v>3.0390000000000001</c:v>
                </c:pt>
                <c:pt idx="1392">
                  <c:v>3.0390000000000001</c:v>
                </c:pt>
                <c:pt idx="1393">
                  <c:v>3.0030000000000001</c:v>
                </c:pt>
                <c:pt idx="1394">
                  <c:v>3.0129999999999999</c:v>
                </c:pt>
                <c:pt idx="1395">
                  <c:v>2.9180000000000001</c:v>
                </c:pt>
                <c:pt idx="1396">
                  <c:v>2.9510000000000001</c:v>
                </c:pt>
                <c:pt idx="1397">
                  <c:v>2.9740000000000002</c:v>
                </c:pt>
                <c:pt idx="1398">
                  <c:v>2.9409999999999998</c:v>
                </c:pt>
                <c:pt idx="1399">
                  <c:v>2.91</c:v>
                </c:pt>
                <c:pt idx="1400">
                  <c:v>3.1</c:v>
                </c:pt>
                <c:pt idx="1401">
                  <c:v>3.0619999999999998</c:v>
                </c:pt>
                <c:pt idx="1402">
                  <c:v>3.145</c:v>
                </c:pt>
                <c:pt idx="1403">
                  <c:v>3.2610000000000001</c:v>
                </c:pt>
                <c:pt idx="1404">
                  <c:v>3.2</c:v>
                </c:pt>
                <c:pt idx="1405">
                  <c:v>3.2410000000000001</c:v>
                </c:pt>
                <c:pt idx="1406">
                  <c:v>3.1509999999999998</c:v>
                </c:pt>
                <c:pt idx="1407">
                  <c:v>2.9790000000000001</c:v>
                </c:pt>
                <c:pt idx="1408">
                  <c:v>2.9980000000000002</c:v>
                </c:pt>
                <c:pt idx="1409">
                  <c:v>2.931</c:v>
                </c:pt>
                <c:pt idx="1410">
                  <c:v>2.956</c:v>
                </c:pt>
                <c:pt idx="1411">
                  <c:v>2.9619999999999997</c:v>
                </c:pt>
                <c:pt idx="1412">
                  <c:v>2.9630000000000001</c:v>
                </c:pt>
                <c:pt idx="1413">
                  <c:v>2.9969999999999999</c:v>
                </c:pt>
                <c:pt idx="1414">
                  <c:v>3.0190000000000001</c:v>
                </c:pt>
                <c:pt idx="1415">
                  <c:v>2.931</c:v>
                </c:pt>
                <c:pt idx="1416">
                  <c:v>2.7560000000000002</c:v>
                </c:pt>
                <c:pt idx="1417">
                  <c:v>2.7029999999999998</c:v>
                </c:pt>
                <c:pt idx="1418">
                  <c:v>2.8040000000000003</c:v>
                </c:pt>
                <c:pt idx="1419">
                  <c:v>2.7909999999999999</c:v>
                </c:pt>
                <c:pt idx="1420">
                  <c:v>2.819</c:v>
                </c:pt>
                <c:pt idx="1421">
                  <c:v>2.7709999999999999</c:v>
                </c:pt>
                <c:pt idx="1422">
                  <c:v>2.7850000000000001</c:v>
                </c:pt>
                <c:pt idx="1423">
                  <c:v>2.823</c:v>
                </c:pt>
                <c:pt idx="1424">
                  <c:v>2.855</c:v>
                </c:pt>
                <c:pt idx="1425">
                  <c:v>2.911</c:v>
                </c:pt>
                <c:pt idx="1426">
                  <c:v>2.9449999999999998</c:v>
                </c:pt>
                <c:pt idx="1427">
                  <c:v>2.9009999999999998</c:v>
                </c:pt>
                <c:pt idx="1428">
                  <c:v>2.879</c:v>
                </c:pt>
                <c:pt idx="1429">
                  <c:v>2.8490000000000002</c:v>
                </c:pt>
                <c:pt idx="1430">
                  <c:v>2.843</c:v>
                </c:pt>
                <c:pt idx="1431">
                  <c:v>2.8319999999999999</c:v>
                </c:pt>
                <c:pt idx="1432">
                  <c:v>2.8449999999999998</c:v>
                </c:pt>
                <c:pt idx="1433">
                  <c:v>2.8289999999999997</c:v>
                </c:pt>
                <c:pt idx="1434">
                  <c:v>2.9079999999999999</c:v>
                </c:pt>
                <c:pt idx="1435">
                  <c:v>2.843</c:v>
                </c:pt>
                <c:pt idx="1436">
                  <c:v>2.8319999999999999</c:v>
                </c:pt>
                <c:pt idx="1437">
                  <c:v>2.81</c:v>
                </c:pt>
                <c:pt idx="1438">
                  <c:v>2.84</c:v>
                </c:pt>
                <c:pt idx="1439">
                  <c:v>2.88</c:v>
                </c:pt>
                <c:pt idx="1440">
                  <c:v>2.9430000000000001</c:v>
                </c:pt>
                <c:pt idx="1441">
                  <c:v>2.887</c:v>
                </c:pt>
                <c:pt idx="1442">
                  <c:v>2.875</c:v>
                </c:pt>
                <c:pt idx="1443">
                  <c:v>2.8460000000000001</c:v>
                </c:pt>
                <c:pt idx="1444">
                  <c:v>2.819</c:v>
                </c:pt>
                <c:pt idx="1445">
                  <c:v>2.7869999999999999</c:v>
                </c:pt>
                <c:pt idx="1446">
                  <c:v>2.778</c:v>
                </c:pt>
                <c:pt idx="1447">
                  <c:v>2.7720000000000002</c:v>
                </c:pt>
                <c:pt idx="1448">
                  <c:v>2.7730000000000001</c:v>
                </c:pt>
                <c:pt idx="1449">
                  <c:v>2.74</c:v>
                </c:pt>
                <c:pt idx="1450">
                  <c:v>2.726</c:v>
                </c:pt>
                <c:pt idx="1451">
                  <c:v>2.7130000000000001</c:v>
                </c:pt>
                <c:pt idx="1452">
                  <c:v>2.673</c:v>
                </c:pt>
                <c:pt idx="1453">
                  <c:v>2.6379999999999999</c:v>
                </c:pt>
                <c:pt idx="1454">
                  <c:v>2.698</c:v>
                </c:pt>
                <c:pt idx="1455">
                  <c:v>2.6930000000000001</c:v>
                </c:pt>
                <c:pt idx="1456">
                  <c:v>2.7570000000000001</c:v>
                </c:pt>
                <c:pt idx="1457">
                  <c:v>2.694</c:v>
                </c:pt>
                <c:pt idx="1458">
                  <c:v>2.746</c:v>
                </c:pt>
                <c:pt idx="1459">
                  <c:v>2.8079999999999998</c:v>
                </c:pt>
                <c:pt idx="1460">
                  <c:v>2.87</c:v>
                </c:pt>
                <c:pt idx="1461">
                  <c:v>2.8129999999999997</c:v>
                </c:pt>
                <c:pt idx="1462">
                  <c:v>2.7869999999999999</c:v>
                </c:pt>
                <c:pt idx="1463">
                  <c:v>2.74</c:v>
                </c:pt>
                <c:pt idx="1464">
                  <c:v>2.71</c:v>
                </c:pt>
                <c:pt idx="1465">
                  <c:v>2.6560000000000001</c:v>
                </c:pt>
                <c:pt idx="1466">
                  <c:v>2.5840000000000001</c:v>
                </c:pt>
                <c:pt idx="1467">
                  <c:v>2.633</c:v>
                </c:pt>
                <c:pt idx="1468">
                  <c:v>2.5939999999999999</c:v>
                </c:pt>
                <c:pt idx="1469">
                  <c:v>2.5979999999999999</c:v>
                </c:pt>
                <c:pt idx="1470">
                  <c:v>2.593</c:v>
                </c:pt>
                <c:pt idx="1471">
                  <c:v>2.5750000000000002</c:v>
                </c:pt>
                <c:pt idx="1472">
                  <c:v>2.4769999999999999</c:v>
                </c:pt>
                <c:pt idx="1473">
                  <c:v>2.4119999999999999</c:v>
                </c:pt>
                <c:pt idx="1474">
                  <c:v>2.3879999999999999</c:v>
                </c:pt>
                <c:pt idx="1475">
                  <c:v>2.4420000000000002</c:v>
                </c:pt>
                <c:pt idx="1476">
                  <c:v>2.4340000000000002</c:v>
                </c:pt>
                <c:pt idx="1477">
                  <c:v>2.42</c:v>
                </c:pt>
                <c:pt idx="1478">
                  <c:v>2.4550000000000001</c:v>
                </c:pt>
                <c:pt idx="1479">
                  <c:v>2.4580000000000002</c:v>
                </c:pt>
                <c:pt idx="1480">
                  <c:v>2.347</c:v>
                </c:pt>
                <c:pt idx="1481">
                  <c:v>2.2519999999999998</c:v>
                </c:pt>
                <c:pt idx="1482">
                  <c:v>2.2970000000000002</c:v>
                </c:pt>
                <c:pt idx="1483">
                  <c:v>2.3660000000000001</c:v>
                </c:pt>
                <c:pt idx="1484">
                  <c:v>2.3980000000000001</c:v>
                </c:pt>
                <c:pt idx="1485">
                  <c:v>2.4630000000000001</c:v>
                </c:pt>
                <c:pt idx="1486">
                  <c:v>2.4569999999999999</c:v>
                </c:pt>
                <c:pt idx="1487">
                  <c:v>2.46</c:v>
                </c:pt>
                <c:pt idx="1488">
                  <c:v>2.46</c:v>
                </c:pt>
                <c:pt idx="1489">
                  <c:v>2.4159999999999999</c:v>
                </c:pt>
                <c:pt idx="1490">
                  <c:v>2.4369999999999998</c:v>
                </c:pt>
                <c:pt idx="1491">
                  <c:v>2.3679999999999999</c:v>
                </c:pt>
                <c:pt idx="1492">
                  <c:v>2.3740000000000001</c:v>
                </c:pt>
                <c:pt idx="1493">
                  <c:v>2.3980000000000001</c:v>
                </c:pt>
                <c:pt idx="1494">
                  <c:v>2.3730000000000002</c:v>
                </c:pt>
                <c:pt idx="1495">
                  <c:v>2.3580000000000001</c:v>
                </c:pt>
                <c:pt idx="1496">
                  <c:v>2.3839999999999999</c:v>
                </c:pt>
                <c:pt idx="1497">
                  <c:v>2.403</c:v>
                </c:pt>
                <c:pt idx="1498">
                  <c:v>2.3319999999999999</c:v>
                </c:pt>
                <c:pt idx="1499">
                  <c:v>2.2829999999999999</c:v>
                </c:pt>
                <c:pt idx="1500">
                  <c:v>2.3239999999999998</c:v>
                </c:pt>
                <c:pt idx="1501">
                  <c:v>2.306</c:v>
                </c:pt>
                <c:pt idx="1502">
                  <c:v>2.331</c:v>
                </c:pt>
                <c:pt idx="1503">
                  <c:v>2.3439999999999999</c:v>
                </c:pt>
                <c:pt idx="1504">
                  <c:v>2.3319999999999999</c:v>
                </c:pt>
                <c:pt idx="1505">
                  <c:v>2.3109999999999999</c:v>
                </c:pt>
                <c:pt idx="1506">
                  <c:v>2.3220000000000001</c:v>
                </c:pt>
                <c:pt idx="1507">
                  <c:v>2.3319999999999999</c:v>
                </c:pt>
                <c:pt idx="1508">
                  <c:v>2.2959999999999998</c:v>
                </c:pt>
                <c:pt idx="1509">
                  <c:v>2.4209999999999998</c:v>
                </c:pt>
                <c:pt idx="1510">
                  <c:v>2.577</c:v>
                </c:pt>
                <c:pt idx="1511">
                  <c:v>2.4950000000000001</c:v>
                </c:pt>
                <c:pt idx="1512">
                  <c:v>2.593</c:v>
                </c:pt>
                <c:pt idx="1513">
                  <c:v>2.5099999999999998</c:v>
                </c:pt>
                <c:pt idx="1514">
                  <c:v>2.508</c:v>
                </c:pt>
                <c:pt idx="1515">
                  <c:v>2.5009999999999999</c:v>
                </c:pt>
                <c:pt idx="1516">
                  <c:v>2.5150000000000001</c:v>
                </c:pt>
                <c:pt idx="1517">
                  <c:v>2.5510000000000002</c:v>
                </c:pt>
                <c:pt idx="1518">
                  <c:v>2.5339999999999998</c:v>
                </c:pt>
                <c:pt idx="1519">
                  <c:v>2.5030000000000001</c:v>
                </c:pt>
                <c:pt idx="1520">
                  <c:v>2.468</c:v>
                </c:pt>
                <c:pt idx="1521">
                  <c:v>2.3449999999999998</c:v>
                </c:pt>
                <c:pt idx="1522">
                  <c:v>2.4119999999999999</c:v>
                </c:pt>
                <c:pt idx="1523">
                  <c:v>2.4319999999999999</c:v>
                </c:pt>
                <c:pt idx="1524">
                  <c:v>2.4279999999999999</c:v>
                </c:pt>
                <c:pt idx="1525">
                  <c:v>2.379</c:v>
                </c:pt>
                <c:pt idx="1526">
                  <c:v>2.3740000000000001</c:v>
                </c:pt>
                <c:pt idx="1527">
                  <c:v>2.3479999999999999</c:v>
                </c:pt>
                <c:pt idx="1528">
                  <c:v>2.3319999999999999</c:v>
                </c:pt>
                <c:pt idx="1529">
                  <c:v>2.3570000000000002</c:v>
                </c:pt>
                <c:pt idx="1530">
                  <c:v>2.3740000000000001</c:v>
                </c:pt>
                <c:pt idx="1531">
                  <c:v>2.3439999999999999</c:v>
                </c:pt>
                <c:pt idx="1532">
                  <c:v>2.3079999999999998</c:v>
                </c:pt>
                <c:pt idx="1533">
                  <c:v>2.323</c:v>
                </c:pt>
                <c:pt idx="1534">
                  <c:v>2.3290000000000002</c:v>
                </c:pt>
                <c:pt idx="1535">
                  <c:v>2.3029999999999999</c:v>
                </c:pt>
                <c:pt idx="1536">
                  <c:v>2.21</c:v>
                </c:pt>
                <c:pt idx="1537">
                  <c:v>2.1779999999999999</c:v>
                </c:pt>
                <c:pt idx="1538">
                  <c:v>2.137</c:v>
                </c:pt>
                <c:pt idx="1539">
                  <c:v>2.1579999999999999</c:v>
                </c:pt>
                <c:pt idx="1540">
                  <c:v>2.056</c:v>
                </c:pt>
                <c:pt idx="1541">
                  <c:v>2.0310000000000001</c:v>
                </c:pt>
                <c:pt idx="1542">
                  <c:v>2.012</c:v>
                </c:pt>
                <c:pt idx="1543">
                  <c:v>2.0089999999999999</c:v>
                </c:pt>
                <c:pt idx="1544">
                  <c:v>1.9809999999999999</c:v>
                </c:pt>
                <c:pt idx="1545">
                  <c:v>2.0329999999999999</c:v>
                </c:pt>
                <c:pt idx="1546">
                  <c:v>1.9750000000000001</c:v>
                </c:pt>
                <c:pt idx="1547">
                  <c:v>1.94</c:v>
                </c:pt>
                <c:pt idx="1548">
                  <c:v>2.0329999999999999</c:v>
                </c:pt>
                <c:pt idx="1549">
                  <c:v>2.0640000000000001</c:v>
                </c:pt>
                <c:pt idx="1550">
                  <c:v>2.052</c:v>
                </c:pt>
                <c:pt idx="1551">
                  <c:v>2.0619999999999998</c:v>
                </c:pt>
                <c:pt idx="1552">
                  <c:v>1.9929999999999999</c:v>
                </c:pt>
                <c:pt idx="1553">
                  <c:v>2.0089999999999999</c:v>
                </c:pt>
                <c:pt idx="1554">
                  <c:v>1.9590000000000001</c:v>
                </c:pt>
                <c:pt idx="1555">
                  <c:v>1.958</c:v>
                </c:pt>
                <c:pt idx="1556">
                  <c:v>1.9510000000000001</c:v>
                </c:pt>
                <c:pt idx="1557">
                  <c:v>1.929</c:v>
                </c:pt>
                <c:pt idx="1558">
                  <c:v>1.9409999999999998</c:v>
                </c:pt>
                <c:pt idx="1559">
                  <c:v>1.9359999999999999</c:v>
                </c:pt>
                <c:pt idx="1560">
                  <c:v>1.9359999999999999</c:v>
                </c:pt>
                <c:pt idx="1561">
                  <c:v>1.9359999999999999</c:v>
                </c:pt>
                <c:pt idx="1562">
                  <c:v>1.9790000000000001</c:v>
                </c:pt>
                <c:pt idx="1563">
                  <c:v>1.88</c:v>
                </c:pt>
                <c:pt idx="1564">
                  <c:v>1.877</c:v>
                </c:pt>
                <c:pt idx="1565">
                  <c:v>1.877</c:v>
                </c:pt>
                <c:pt idx="1566">
                  <c:v>1.7389999999999999</c:v>
                </c:pt>
                <c:pt idx="1567">
                  <c:v>1.8359999999999999</c:v>
                </c:pt>
                <c:pt idx="1568">
                  <c:v>1.8599999999999999</c:v>
                </c:pt>
                <c:pt idx="1569">
                  <c:v>1.9020000000000001</c:v>
                </c:pt>
                <c:pt idx="1570">
                  <c:v>1.8420000000000001</c:v>
                </c:pt>
                <c:pt idx="1571">
                  <c:v>1.875</c:v>
                </c:pt>
                <c:pt idx="1572">
                  <c:v>1.81</c:v>
                </c:pt>
                <c:pt idx="1573">
                  <c:v>1.8140000000000001</c:v>
                </c:pt>
                <c:pt idx="1574">
                  <c:v>1.722</c:v>
                </c:pt>
                <c:pt idx="1575">
                  <c:v>1.7349999999999999</c:v>
                </c:pt>
                <c:pt idx="1576">
                  <c:v>1.655</c:v>
                </c:pt>
                <c:pt idx="1577">
                  <c:v>1.6619999999999999</c:v>
                </c:pt>
                <c:pt idx="1578">
                  <c:v>1.669</c:v>
                </c:pt>
                <c:pt idx="1579">
                  <c:v>1.6890000000000001</c:v>
                </c:pt>
                <c:pt idx="1580">
                  <c:v>1.546</c:v>
                </c:pt>
                <c:pt idx="1581">
                  <c:v>1.5230000000000001</c:v>
                </c:pt>
                <c:pt idx="1582">
                  <c:v>1.4950000000000001</c:v>
                </c:pt>
                <c:pt idx="1583">
                  <c:v>1.5289999999999999</c:v>
                </c:pt>
                <c:pt idx="1584">
                  <c:v>1.589</c:v>
                </c:pt>
                <c:pt idx="1585">
                  <c:v>1.599</c:v>
                </c:pt>
                <c:pt idx="1586">
                  <c:v>1.591</c:v>
                </c:pt>
                <c:pt idx="1587">
                  <c:v>1.623</c:v>
                </c:pt>
                <c:pt idx="1588">
                  <c:v>1.583</c:v>
                </c:pt>
                <c:pt idx="1589">
                  <c:v>1.5449999999999999</c:v>
                </c:pt>
                <c:pt idx="1590">
                  <c:v>1.5369999999999999</c:v>
                </c:pt>
                <c:pt idx="1591">
                  <c:v>1.5760000000000001</c:v>
                </c:pt>
                <c:pt idx="1592">
                  <c:v>1.6579999999999999</c:v>
                </c:pt>
                <c:pt idx="1593">
                  <c:v>1.6720000000000002</c:v>
                </c:pt>
                <c:pt idx="1594">
                  <c:v>1.6949999999999998</c:v>
                </c:pt>
                <c:pt idx="1595">
                  <c:v>1.649</c:v>
                </c:pt>
                <c:pt idx="1596">
                  <c:v>1.603</c:v>
                </c:pt>
                <c:pt idx="1597">
                  <c:v>1.6640000000000001</c:v>
                </c:pt>
                <c:pt idx="1598">
                  <c:v>1.661</c:v>
                </c:pt>
                <c:pt idx="1599">
                  <c:v>1.621</c:v>
                </c:pt>
                <c:pt idx="1600">
                  <c:v>1.599</c:v>
                </c:pt>
                <c:pt idx="1601">
                  <c:v>1.5739999999999998</c:v>
                </c:pt>
                <c:pt idx="1602">
                  <c:v>1.4929999999999999</c:v>
                </c:pt>
                <c:pt idx="1603">
                  <c:v>1.458</c:v>
                </c:pt>
                <c:pt idx="1604">
                  <c:v>1.4590000000000001</c:v>
                </c:pt>
                <c:pt idx="1605">
                  <c:v>1.3420000000000001</c:v>
                </c:pt>
                <c:pt idx="1606">
                  <c:v>1.329</c:v>
                </c:pt>
                <c:pt idx="1607">
                  <c:v>1.3460000000000001</c:v>
                </c:pt>
                <c:pt idx="1608">
                  <c:v>1.3980000000000001</c:v>
                </c:pt>
                <c:pt idx="1609">
                  <c:v>1.389</c:v>
                </c:pt>
                <c:pt idx="1610">
                  <c:v>1.3029999999999999</c:v>
                </c:pt>
                <c:pt idx="1611">
                  <c:v>1.3140000000000001</c:v>
                </c:pt>
                <c:pt idx="1612">
                  <c:v>1.2770000000000001</c:v>
                </c:pt>
                <c:pt idx="1613">
                  <c:v>1.216</c:v>
                </c:pt>
                <c:pt idx="1614">
                  <c:v>1.125</c:v>
                </c:pt>
                <c:pt idx="1615">
                  <c:v>1.125</c:v>
                </c:pt>
                <c:pt idx="1616">
                  <c:v>1.147</c:v>
                </c:pt>
                <c:pt idx="1617">
                  <c:v>1.179</c:v>
                </c:pt>
                <c:pt idx="1618">
                  <c:v>1.2650000000000001</c:v>
                </c:pt>
                <c:pt idx="1619">
                  <c:v>1.3049999999999999</c:v>
                </c:pt>
                <c:pt idx="1620">
                  <c:v>1.252</c:v>
                </c:pt>
                <c:pt idx="1621">
                  <c:v>1.2010000000000001</c:v>
                </c:pt>
                <c:pt idx="1622">
                  <c:v>1.292</c:v>
                </c:pt>
                <c:pt idx="1623">
                  <c:v>1.3260000000000001</c:v>
                </c:pt>
                <c:pt idx="1624">
                  <c:v>1.333</c:v>
                </c:pt>
                <c:pt idx="1625">
                  <c:v>1.3089999999999999</c:v>
                </c:pt>
                <c:pt idx="1626">
                  <c:v>1.351</c:v>
                </c:pt>
                <c:pt idx="1627">
                  <c:v>1.3089999999999999</c:v>
                </c:pt>
                <c:pt idx="1628">
                  <c:v>1.2389999999999999</c:v>
                </c:pt>
                <c:pt idx="1629">
                  <c:v>1.276</c:v>
                </c:pt>
                <c:pt idx="1630">
                  <c:v>1.2989999999999999</c:v>
                </c:pt>
                <c:pt idx="1631">
                  <c:v>1.2989999999999999</c:v>
                </c:pt>
                <c:pt idx="1632">
                  <c:v>1.2989999999999999</c:v>
                </c:pt>
                <c:pt idx="1633">
                  <c:v>1.238</c:v>
                </c:pt>
                <c:pt idx="1634">
                  <c:v>1.246</c:v>
                </c:pt>
                <c:pt idx="1635">
                  <c:v>1.2989999999999999</c:v>
                </c:pt>
                <c:pt idx="1636">
                  <c:v>1.264</c:v>
                </c:pt>
                <c:pt idx="1637">
                  <c:v>1.2829999999999999</c:v>
                </c:pt>
                <c:pt idx="1638">
                  <c:v>1.3069999999999999</c:v>
                </c:pt>
                <c:pt idx="1639">
                  <c:v>1.26</c:v>
                </c:pt>
                <c:pt idx="1640">
                  <c:v>1.3759999999999999</c:v>
                </c:pt>
                <c:pt idx="1641">
                  <c:v>1.474</c:v>
                </c:pt>
                <c:pt idx="1642">
                  <c:v>1.482</c:v>
                </c:pt>
                <c:pt idx="1643">
                  <c:v>1.45</c:v>
                </c:pt>
                <c:pt idx="1644">
                  <c:v>1.3900000000000001</c:v>
                </c:pt>
                <c:pt idx="1645">
                  <c:v>1.405</c:v>
                </c:pt>
                <c:pt idx="1646">
                  <c:v>1.44</c:v>
                </c:pt>
                <c:pt idx="1647">
                  <c:v>1.3559999999999999</c:v>
                </c:pt>
                <c:pt idx="1648">
                  <c:v>1.377</c:v>
                </c:pt>
                <c:pt idx="1649">
                  <c:v>1.504</c:v>
                </c:pt>
                <c:pt idx="1650">
                  <c:v>1.496</c:v>
                </c:pt>
                <c:pt idx="1651">
                  <c:v>1.4630000000000001</c:v>
                </c:pt>
                <c:pt idx="1652">
                  <c:v>1.53</c:v>
                </c:pt>
                <c:pt idx="1653">
                  <c:v>1.8029999999999999</c:v>
                </c:pt>
                <c:pt idx="1654">
                  <c:v>1.913</c:v>
                </c:pt>
                <c:pt idx="1655">
                  <c:v>1.772</c:v>
                </c:pt>
                <c:pt idx="1656">
                  <c:v>1.673</c:v>
                </c:pt>
                <c:pt idx="1657">
                  <c:v>1.7650000000000001</c:v>
                </c:pt>
                <c:pt idx="1658">
                  <c:v>1.8460000000000001</c:v>
                </c:pt>
                <c:pt idx="1659">
                  <c:v>1.889</c:v>
                </c:pt>
                <c:pt idx="1660">
                  <c:v>1.853</c:v>
                </c:pt>
                <c:pt idx="1661">
                  <c:v>1.768</c:v>
                </c:pt>
                <c:pt idx="1662">
                  <c:v>1.889</c:v>
                </c:pt>
                <c:pt idx="1663">
                  <c:v>1.804</c:v>
                </c:pt>
                <c:pt idx="1664">
                  <c:v>1.861</c:v>
                </c:pt>
                <c:pt idx="1665">
                  <c:v>1.839</c:v>
                </c:pt>
                <c:pt idx="1666">
                  <c:v>1.8540000000000001</c:v>
                </c:pt>
                <c:pt idx="1667">
                  <c:v>1.8479999999999999</c:v>
                </c:pt>
                <c:pt idx="1668">
                  <c:v>1.9350000000000001</c:v>
                </c:pt>
                <c:pt idx="1669">
                  <c:v>1.855</c:v>
                </c:pt>
                <c:pt idx="1670">
                  <c:v>1.863</c:v>
                </c:pt>
                <c:pt idx="1671">
                  <c:v>1.8460000000000001</c:v>
                </c:pt>
                <c:pt idx="1672">
                  <c:v>1.9769999999999999</c:v>
                </c:pt>
                <c:pt idx="1673">
                  <c:v>2.1240000000000001</c:v>
                </c:pt>
                <c:pt idx="1674">
                  <c:v>2.1779999999999999</c:v>
                </c:pt>
                <c:pt idx="1675">
                  <c:v>2.1419999999999999</c:v>
                </c:pt>
                <c:pt idx="1676">
                  <c:v>2.238</c:v>
                </c:pt>
                <c:pt idx="1677">
                  <c:v>2.258</c:v>
                </c:pt>
                <c:pt idx="1678">
                  <c:v>2.286</c:v>
                </c:pt>
                <c:pt idx="1679">
                  <c:v>2.2439999999999998</c:v>
                </c:pt>
                <c:pt idx="1680">
                  <c:v>2.14</c:v>
                </c:pt>
                <c:pt idx="1681">
                  <c:v>2.21</c:v>
                </c:pt>
                <c:pt idx="1682">
                  <c:v>2.351</c:v>
                </c:pt>
                <c:pt idx="1683">
                  <c:v>2.3279999999999998</c:v>
                </c:pt>
                <c:pt idx="1684">
                  <c:v>2.3109999999999999</c:v>
                </c:pt>
                <c:pt idx="1685">
                  <c:v>2.29</c:v>
                </c:pt>
                <c:pt idx="1686">
                  <c:v>2.278</c:v>
                </c:pt>
                <c:pt idx="1687">
                  <c:v>2.1520000000000001</c:v>
                </c:pt>
                <c:pt idx="1688">
                  <c:v>2.133</c:v>
                </c:pt>
                <c:pt idx="1689">
                  <c:v>2.1219999999999999</c:v>
                </c:pt>
                <c:pt idx="1690">
                  <c:v>2.0859999999999999</c:v>
                </c:pt>
                <c:pt idx="1691">
                  <c:v>2.1469999999999998</c:v>
                </c:pt>
                <c:pt idx="1692">
                  <c:v>2.387</c:v>
                </c:pt>
                <c:pt idx="1693">
                  <c:v>2.331</c:v>
                </c:pt>
                <c:pt idx="1694">
                  <c:v>2.29</c:v>
                </c:pt>
                <c:pt idx="1695">
                  <c:v>2.3199999999999998</c:v>
                </c:pt>
                <c:pt idx="1696">
                  <c:v>2.2450000000000001</c:v>
                </c:pt>
                <c:pt idx="1697">
                  <c:v>2.3839999999999999</c:v>
                </c:pt>
                <c:pt idx="1698">
                  <c:v>2.2669999999999999</c:v>
                </c:pt>
                <c:pt idx="1699">
                  <c:v>2.2160000000000002</c:v>
                </c:pt>
                <c:pt idx="1700">
                  <c:v>2.173</c:v>
                </c:pt>
                <c:pt idx="1701">
                  <c:v>2.133</c:v>
                </c:pt>
                <c:pt idx="1702">
                  <c:v>2.11</c:v>
                </c:pt>
                <c:pt idx="1703">
                  <c:v>2.0630000000000002</c:v>
                </c:pt>
                <c:pt idx="1704">
                  <c:v>2</c:v>
                </c:pt>
                <c:pt idx="1705">
                  <c:v>1.986</c:v>
                </c:pt>
                <c:pt idx="1706">
                  <c:v>1.9159999999999999</c:v>
                </c:pt>
                <c:pt idx="1707">
                  <c:v>1.9039999999999999</c:v>
                </c:pt>
                <c:pt idx="1708">
                  <c:v>1.9630000000000001</c:v>
                </c:pt>
                <c:pt idx="1709">
                  <c:v>1.9359999999999999</c:v>
                </c:pt>
                <c:pt idx="1710">
                  <c:v>1.8959999999999999</c:v>
                </c:pt>
                <c:pt idx="1711">
                  <c:v>1.865</c:v>
                </c:pt>
                <c:pt idx="1712">
                  <c:v>1.8919999999999999</c:v>
                </c:pt>
                <c:pt idx="1713">
                  <c:v>1.873</c:v>
                </c:pt>
                <c:pt idx="1714">
                  <c:v>1.9</c:v>
                </c:pt>
                <c:pt idx="1715">
                  <c:v>1.8180000000000001</c:v>
                </c:pt>
                <c:pt idx="1716">
                  <c:v>1.77</c:v>
                </c:pt>
                <c:pt idx="1717">
                  <c:v>1.7690000000000001</c:v>
                </c:pt>
                <c:pt idx="1718">
                  <c:v>1.7709999999999999</c:v>
                </c:pt>
                <c:pt idx="1719">
                  <c:v>1.9140000000000001</c:v>
                </c:pt>
                <c:pt idx="1720">
                  <c:v>1.8679999999999999</c:v>
                </c:pt>
                <c:pt idx="1721">
                  <c:v>1.83</c:v>
                </c:pt>
                <c:pt idx="1722">
                  <c:v>1.8260000000000001</c:v>
                </c:pt>
                <c:pt idx="1723">
                  <c:v>1.784</c:v>
                </c:pt>
                <c:pt idx="1724">
                  <c:v>1.821</c:v>
                </c:pt>
                <c:pt idx="1725">
                  <c:v>1.7810000000000001</c:v>
                </c:pt>
                <c:pt idx="1726">
                  <c:v>1.81</c:v>
                </c:pt>
                <c:pt idx="1727">
                  <c:v>1.7589999999999999</c:v>
                </c:pt>
                <c:pt idx="1728">
                  <c:v>1.8120000000000001</c:v>
                </c:pt>
                <c:pt idx="1729">
                  <c:v>1.802</c:v>
                </c:pt>
                <c:pt idx="1730">
                  <c:v>1.819</c:v>
                </c:pt>
                <c:pt idx="1731">
                  <c:v>1.857</c:v>
                </c:pt>
                <c:pt idx="1732">
                  <c:v>1.899</c:v>
                </c:pt>
                <c:pt idx="1733">
                  <c:v>1.98</c:v>
                </c:pt>
                <c:pt idx="1734">
                  <c:v>1.9750000000000001</c:v>
                </c:pt>
                <c:pt idx="1735">
                  <c:v>1.9239999999999999</c:v>
                </c:pt>
                <c:pt idx="1736">
                  <c:v>1.917</c:v>
                </c:pt>
                <c:pt idx="1737">
                  <c:v>1.9590000000000001</c:v>
                </c:pt>
                <c:pt idx="1738">
                  <c:v>1.996</c:v>
                </c:pt>
                <c:pt idx="1739">
                  <c:v>1.9830000000000001</c:v>
                </c:pt>
                <c:pt idx="1740">
                  <c:v>1.911</c:v>
                </c:pt>
                <c:pt idx="1741">
                  <c:v>1.8759999999999999</c:v>
                </c:pt>
                <c:pt idx="1742">
                  <c:v>1.8900000000000001</c:v>
                </c:pt>
                <c:pt idx="1743">
                  <c:v>1.831</c:v>
                </c:pt>
                <c:pt idx="1744">
                  <c:v>1.837</c:v>
                </c:pt>
                <c:pt idx="1745">
                  <c:v>1.8599999999999999</c:v>
                </c:pt>
                <c:pt idx="1746">
                  <c:v>1.8319999999999999</c:v>
                </c:pt>
                <c:pt idx="1747">
                  <c:v>1.851</c:v>
                </c:pt>
                <c:pt idx="1748">
                  <c:v>1.8919999999999999</c:v>
                </c:pt>
                <c:pt idx="1749">
                  <c:v>1.9180000000000001</c:v>
                </c:pt>
                <c:pt idx="1750">
                  <c:v>1.9020000000000001</c:v>
                </c:pt>
                <c:pt idx="1751">
                  <c:v>1.7610000000000001</c:v>
                </c:pt>
                <c:pt idx="1752">
                  <c:v>1.804</c:v>
                </c:pt>
                <c:pt idx="1753">
                  <c:v>1.7469999999999999</c:v>
                </c:pt>
                <c:pt idx="1754">
                  <c:v>1.738</c:v>
                </c:pt>
                <c:pt idx="1755">
                  <c:v>1.7410000000000001</c:v>
                </c:pt>
                <c:pt idx="1756">
                  <c:v>1.7930000000000001</c:v>
                </c:pt>
                <c:pt idx="1757">
                  <c:v>1.7429999999999999</c:v>
                </c:pt>
                <c:pt idx="1758">
                  <c:v>1.7130000000000001</c:v>
                </c:pt>
                <c:pt idx="1759">
                  <c:v>1.7229999999999999</c:v>
                </c:pt>
                <c:pt idx="1760">
                  <c:v>1.6800000000000002</c:v>
                </c:pt>
                <c:pt idx="1761">
                  <c:v>1.63</c:v>
                </c:pt>
                <c:pt idx="1762">
                  <c:v>1.653</c:v>
                </c:pt>
                <c:pt idx="1763">
                  <c:v>1.6909999999999998</c:v>
                </c:pt>
                <c:pt idx="1764">
                  <c:v>1.702</c:v>
                </c:pt>
                <c:pt idx="1765">
                  <c:v>1.6850000000000001</c:v>
                </c:pt>
                <c:pt idx="1766">
                  <c:v>1.6919999999999999</c:v>
                </c:pt>
                <c:pt idx="1767">
                  <c:v>1.679</c:v>
                </c:pt>
                <c:pt idx="1768">
                  <c:v>1.655</c:v>
                </c:pt>
                <c:pt idx="1769">
                  <c:v>1.627</c:v>
                </c:pt>
                <c:pt idx="1770">
                  <c:v>1.6440000000000001</c:v>
                </c:pt>
                <c:pt idx="1771">
                  <c:v>1.6019999999999999</c:v>
                </c:pt>
                <c:pt idx="1772">
                  <c:v>1.5939999999999999</c:v>
                </c:pt>
                <c:pt idx="1773">
                  <c:v>1.661</c:v>
                </c:pt>
                <c:pt idx="1774">
                  <c:v>1.6040000000000001</c:v>
                </c:pt>
                <c:pt idx="1775">
                  <c:v>1.448</c:v>
                </c:pt>
                <c:pt idx="1776">
                  <c:v>1.498</c:v>
                </c:pt>
                <c:pt idx="1777">
                  <c:v>1.492</c:v>
                </c:pt>
                <c:pt idx="1778">
                  <c:v>1.44</c:v>
                </c:pt>
                <c:pt idx="1779">
                  <c:v>1.405</c:v>
                </c:pt>
                <c:pt idx="1780">
                  <c:v>1.4769999999999999</c:v>
                </c:pt>
                <c:pt idx="1781">
                  <c:v>1.4790000000000001</c:v>
                </c:pt>
                <c:pt idx="1782">
                  <c:v>1.6459999999999999</c:v>
                </c:pt>
                <c:pt idx="1783">
                  <c:v>1.657</c:v>
                </c:pt>
                <c:pt idx="1784">
                  <c:v>1.6680000000000001</c:v>
                </c:pt>
                <c:pt idx="1785">
                  <c:v>1.696</c:v>
                </c:pt>
                <c:pt idx="1786">
                  <c:v>1.7869999999999999</c:v>
                </c:pt>
                <c:pt idx="1787">
                  <c:v>1.7429999999999999</c:v>
                </c:pt>
                <c:pt idx="1788">
                  <c:v>1.6850000000000001</c:v>
                </c:pt>
                <c:pt idx="1789">
                  <c:v>1.629</c:v>
                </c:pt>
                <c:pt idx="1790">
                  <c:v>1.607</c:v>
                </c:pt>
                <c:pt idx="1791">
                  <c:v>1.5629999999999999</c:v>
                </c:pt>
                <c:pt idx="1792">
                  <c:v>1.5669999999999999</c:v>
                </c:pt>
                <c:pt idx="1793">
                  <c:v>1.5640000000000001</c:v>
                </c:pt>
                <c:pt idx="1794">
                  <c:v>1.522</c:v>
                </c:pt>
                <c:pt idx="1795">
                  <c:v>1.51</c:v>
                </c:pt>
                <c:pt idx="1796">
                  <c:v>1.494</c:v>
                </c:pt>
                <c:pt idx="1797">
                  <c:v>1.5190000000000001</c:v>
                </c:pt>
                <c:pt idx="1798">
                  <c:v>1.506</c:v>
                </c:pt>
                <c:pt idx="1799">
                  <c:v>1.429</c:v>
                </c:pt>
                <c:pt idx="1800">
                  <c:v>1.427</c:v>
                </c:pt>
                <c:pt idx="1801">
                  <c:v>1.4020000000000001</c:v>
                </c:pt>
                <c:pt idx="1802">
                  <c:v>1.417</c:v>
                </c:pt>
                <c:pt idx="1803">
                  <c:v>1.4079999999999999</c:v>
                </c:pt>
                <c:pt idx="1804">
                  <c:v>1.3860000000000001</c:v>
                </c:pt>
                <c:pt idx="1805">
                  <c:v>1.639</c:v>
                </c:pt>
                <c:pt idx="1806">
                  <c:v>1.6520000000000001</c:v>
                </c:pt>
                <c:pt idx="1807">
                  <c:v>1.5489999999999999</c:v>
                </c:pt>
                <c:pt idx="1808">
                  <c:v>1.55</c:v>
                </c:pt>
                <c:pt idx="1809">
                  <c:v>1.569</c:v>
                </c:pt>
                <c:pt idx="1810">
                  <c:v>1.548</c:v>
                </c:pt>
                <c:pt idx="1811">
                  <c:v>1.5369999999999999</c:v>
                </c:pt>
                <c:pt idx="1812">
                  <c:v>1.635</c:v>
                </c:pt>
                <c:pt idx="1813">
                  <c:v>1.6819999999999999</c:v>
                </c:pt>
                <c:pt idx="1814">
                  <c:v>1.6890000000000001</c:v>
                </c:pt>
                <c:pt idx="1815">
                  <c:v>1.627</c:v>
                </c:pt>
                <c:pt idx="1816">
                  <c:v>1.5699999999999998</c:v>
                </c:pt>
                <c:pt idx="1817">
                  <c:v>1.585</c:v>
                </c:pt>
                <c:pt idx="1818">
                  <c:v>1.635</c:v>
                </c:pt>
                <c:pt idx="1819">
                  <c:v>1.655</c:v>
                </c:pt>
                <c:pt idx="1820">
                  <c:v>1.6659999999999999</c:v>
                </c:pt>
                <c:pt idx="1821">
                  <c:v>1.6659999999999999</c:v>
                </c:pt>
                <c:pt idx="1822">
                  <c:v>1.607</c:v>
                </c:pt>
                <c:pt idx="1823">
                  <c:v>1.6280000000000001</c:v>
                </c:pt>
                <c:pt idx="1824">
                  <c:v>1.5920000000000001</c:v>
                </c:pt>
                <c:pt idx="1825">
                  <c:v>1.5920000000000001</c:v>
                </c:pt>
                <c:pt idx="1826">
                  <c:v>1.5920000000000001</c:v>
                </c:pt>
                <c:pt idx="1827">
                  <c:v>1.5470000000000002</c:v>
                </c:pt>
                <c:pt idx="1828">
                  <c:v>1.498</c:v>
                </c:pt>
                <c:pt idx="1829">
                  <c:v>1.4809999999999999</c:v>
                </c:pt>
                <c:pt idx="1830">
                  <c:v>1.5510000000000002</c:v>
                </c:pt>
                <c:pt idx="1831">
                  <c:v>1.5270000000000001</c:v>
                </c:pt>
                <c:pt idx="1832">
                  <c:v>1.5840000000000001</c:v>
                </c:pt>
                <c:pt idx="1833">
                  <c:v>1.6120000000000001</c:v>
                </c:pt>
                <c:pt idx="1834">
                  <c:v>1.5550000000000002</c:v>
                </c:pt>
                <c:pt idx="1835">
                  <c:v>1.5739999999999998</c:v>
                </c:pt>
                <c:pt idx="1836">
                  <c:v>1.5640000000000001</c:v>
                </c:pt>
                <c:pt idx="1837">
                  <c:v>1.5640000000000001</c:v>
                </c:pt>
                <c:pt idx="1838">
                  <c:v>1.5569999999999999</c:v>
                </c:pt>
                <c:pt idx="1839">
                  <c:v>1.649</c:v>
                </c:pt>
                <c:pt idx="1840">
                  <c:v>1.5609999999999999</c:v>
                </c:pt>
                <c:pt idx="1841">
                  <c:v>1.5720000000000001</c:v>
                </c:pt>
                <c:pt idx="1842">
                  <c:v>1.5569999999999999</c:v>
                </c:pt>
                <c:pt idx="1843">
                  <c:v>1.506</c:v>
                </c:pt>
                <c:pt idx="1844">
                  <c:v>1.4969999999999999</c:v>
                </c:pt>
                <c:pt idx="1845">
                  <c:v>1.512</c:v>
                </c:pt>
                <c:pt idx="1846">
                  <c:v>1.413</c:v>
                </c:pt>
                <c:pt idx="1847">
                  <c:v>1.4670000000000001</c:v>
                </c:pt>
                <c:pt idx="1848">
                  <c:v>1.4849999999999999</c:v>
                </c:pt>
                <c:pt idx="1849">
                  <c:v>1.4359999999999999</c:v>
                </c:pt>
                <c:pt idx="1850">
                  <c:v>1.532</c:v>
                </c:pt>
                <c:pt idx="1851">
                  <c:v>1.5529999999999999</c:v>
                </c:pt>
                <c:pt idx="1852">
                  <c:v>1.6760000000000002</c:v>
                </c:pt>
                <c:pt idx="1853">
                  <c:v>1.6819999999999999</c:v>
                </c:pt>
                <c:pt idx="1854">
                  <c:v>1.6360000000000001</c:v>
                </c:pt>
                <c:pt idx="1855">
                  <c:v>1.712</c:v>
                </c:pt>
                <c:pt idx="1856">
                  <c:v>1.647</c:v>
                </c:pt>
                <c:pt idx="1857">
                  <c:v>1.5979999999999999</c:v>
                </c:pt>
                <c:pt idx="1858">
                  <c:v>1.6219999999999999</c:v>
                </c:pt>
                <c:pt idx="1859">
                  <c:v>1.6</c:v>
                </c:pt>
                <c:pt idx="1860">
                  <c:v>1.552</c:v>
                </c:pt>
                <c:pt idx="1861">
                  <c:v>1.5620000000000001</c:v>
                </c:pt>
                <c:pt idx="1862">
                  <c:v>1.518</c:v>
                </c:pt>
                <c:pt idx="1863">
                  <c:v>1.5289999999999999</c:v>
                </c:pt>
                <c:pt idx="1864">
                  <c:v>1.532</c:v>
                </c:pt>
                <c:pt idx="1865">
                  <c:v>1.5110000000000001</c:v>
                </c:pt>
                <c:pt idx="1866">
                  <c:v>1.472</c:v>
                </c:pt>
                <c:pt idx="1867">
                  <c:v>1.421</c:v>
                </c:pt>
                <c:pt idx="1868">
                  <c:v>1.38</c:v>
                </c:pt>
                <c:pt idx="1869">
                  <c:v>1.458</c:v>
                </c:pt>
                <c:pt idx="1870">
                  <c:v>1.42</c:v>
                </c:pt>
                <c:pt idx="1871">
                  <c:v>1.46</c:v>
                </c:pt>
                <c:pt idx="1872">
                  <c:v>1.458</c:v>
                </c:pt>
                <c:pt idx="1873">
                  <c:v>1.4179999999999999</c:v>
                </c:pt>
                <c:pt idx="1874">
                  <c:v>1.4079999999999999</c:v>
                </c:pt>
                <c:pt idx="1875">
                  <c:v>1.458</c:v>
                </c:pt>
                <c:pt idx="1876">
                  <c:v>1.3260000000000001</c:v>
                </c:pt>
                <c:pt idx="1877">
                  <c:v>1.304</c:v>
                </c:pt>
                <c:pt idx="1878">
                  <c:v>1.365</c:v>
                </c:pt>
                <c:pt idx="1879">
                  <c:v>1.3320000000000001</c:v>
                </c:pt>
                <c:pt idx="1880">
                  <c:v>1.268</c:v>
                </c:pt>
                <c:pt idx="1881">
                  <c:v>1.2589999999999999</c:v>
                </c:pt>
                <c:pt idx="1882">
                  <c:v>1.2509999999999999</c:v>
                </c:pt>
                <c:pt idx="1883">
                  <c:v>1.252</c:v>
                </c:pt>
                <c:pt idx="1884">
                  <c:v>1.294</c:v>
                </c:pt>
                <c:pt idx="1885">
                  <c:v>1.3</c:v>
                </c:pt>
                <c:pt idx="1886">
                  <c:v>1.3</c:v>
                </c:pt>
                <c:pt idx="1887">
                  <c:v>1.3</c:v>
                </c:pt>
                <c:pt idx="1888">
                  <c:v>1.236</c:v>
                </c:pt>
                <c:pt idx="1889">
                  <c:v>1.2130000000000001</c:v>
                </c:pt>
                <c:pt idx="1890">
                  <c:v>1.22</c:v>
                </c:pt>
                <c:pt idx="1891">
                  <c:v>1.218</c:v>
                </c:pt>
                <c:pt idx="1892">
                  <c:v>1.236</c:v>
                </c:pt>
                <c:pt idx="1893">
                  <c:v>1.2690000000000001</c:v>
                </c:pt>
                <c:pt idx="1894">
                  <c:v>1.2829999999999999</c:v>
                </c:pt>
                <c:pt idx="1895">
                  <c:v>1.3879999999999999</c:v>
                </c:pt>
                <c:pt idx="1896">
                  <c:v>1.3089999999999999</c:v>
                </c:pt>
                <c:pt idx="1897">
                  <c:v>1.3360000000000001</c:v>
                </c:pt>
                <c:pt idx="1898">
                  <c:v>1.377</c:v>
                </c:pt>
                <c:pt idx="1899">
                  <c:v>1.296</c:v>
                </c:pt>
                <c:pt idx="1900">
                  <c:v>1.353</c:v>
                </c:pt>
                <c:pt idx="1901">
                  <c:v>1.333</c:v>
                </c:pt>
                <c:pt idx="1902">
                  <c:v>1.347</c:v>
                </c:pt>
                <c:pt idx="1903">
                  <c:v>1.4</c:v>
                </c:pt>
                <c:pt idx="1904">
                  <c:v>1.393</c:v>
                </c:pt>
                <c:pt idx="1905">
                  <c:v>1.46</c:v>
                </c:pt>
                <c:pt idx="1906">
                  <c:v>1.4729999999999999</c:v>
                </c:pt>
                <c:pt idx="1907">
                  <c:v>1.5310000000000001</c:v>
                </c:pt>
                <c:pt idx="1908">
                  <c:v>1.534</c:v>
                </c:pt>
                <c:pt idx="1909">
                  <c:v>1.5169999999999999</c:v>
                </c:pt>
                <c:pt idx="1910">
                  <c:v>1.4809999999999999</c:v>
                </c:pt>
                <c:pt idx="1911">
                  <c:v>1.4870000000000001</c:v>
                </c:pt>
                <c:pt idx="1912">
                  <c:v>1.47</c:v>
                </c:pt>
                <c:pt idx="1913">
                  <c:v>1.454</c:v>
                </c:pt>
                <c:pt idx="1914">
                  <c:v>1.5009999999999999</c:v>
                </c:pt>
                <c:pt idx="1915">
                  <c:v>1.4929999999999999</c:v>
                </c:pt>
                <c:pt idx="1916">
                  <c:v>1.492</c:v>
                </c:pt>
                <c:pt idx="1917">
                  <c:v>1.46</c:v>
                </c:pt>
                <c:pt idx="1918">
                  <c:v>1.5070000000000001</c:v>
                </c:pt>
                <c:pt idx="1919">
                  <c:v>1.472</c:v>
                </c:pt>
                <c:pt idx="1920">
                  <c:v>1.504</c:v>
                </c:pt>
                <c:pt idx="1921">
                  <c:v>1.472</c:v>
                </c:pt>
                <c:pt idx="1922">
                  <c:v>1.4750000000000001</c:v>
                </c:pt>
                <c:pt idx="1923">
                  <c:v>1.4510000000000001</c:v>
                </c:pt>
                <c:pt idx="1924">
                  <c:v>1.4929999999999999</c:v>
                </c:pt>
                <c:pt idx="1925">
                  <c:v>1.492</c:v>
                </c:pt>
                <c:pt idx="1926">
                  <c:v>1.4710000000000001</c:v>
                </c:pt>
                <c:pt idx="1927">
                  <c:v>1.478</c:v>
                </c:pt>
                <c:pt idx="1928">
                  <c:v>1.421</c:v>
                </c:pt>
                <c:pt idx="1929">
                  <c:v>1.351</c:v>
                </c:pt>
                <c:pt idx="1930">
                  <c:v>1.373</c:v>
                </c:pt>
                <c:pt idx="1931">
                  <c:v>1.353</c:v>
                </c:pt>
                <c:pt idx="1932">
                  <c:v>1.3620000000000001</c:v>
                </c:pt>
                <c:pt idx="1933">
                  <c:v>1.3540000000000001</c:v>
                </c:pt>
                <c:pt idx="1934">
                  <c:v>1.38</c:v>
                </c:pt>
                <c:pt idx="1935">
                  <c:v>1.373</c:v>
                </c:pt>
                <c:pt idx="1936">
                  <c:v>1.331</c:v>
                </c:pt>
                <c:pt idx="1937">
                  <c:v>1.466</c:v>
                </c:pt>
                <c:pt idx="1938">
                  <c:v>1.42</c:v>
                </c:pt>
                <c:pt idx="1939">
                  <c:v>1.3900000000000001</c:v>
                </c:pt>
                <c:pt idx="1940">
                  <c:v>1.3820000000000001</c:v>
                </c:pt>
                <c:pt idx="1941">
                  <c:v>1.381</c:v>
                </c:pt>
                <c:pt idx="1942">
                  <c:v>1.4530000000000001</c:v>
                </c:pt>
                <c:pt idx="1943">
                  <c:v>1.504</c:v>
                </c:pt>
                <c:pt idx="1944">
                  <c:v>1.496</c:v>
                </c:pt>
                <c:pt idx="1945">
                  <c:v>1.54</c:v>
                </c:pt>
                <c:pt idx="1946">
                  <c:v>1.51</c:v>
                </c:pt>
                <c:pt idx="1947">
                  <c:v>1.43</c:v>
                </c:pt>
                <c:pt idx="1948">
                  <c:v>1.4450000000000001</c:v>
                </c:pt>
                <c:pt idx="1949">
                  <c:v>1.431</c:v>
                </c:pt>
                <c:pt idx="1950">
                  <c:v>1.397</c:v>
                </c:pt>
                <c:pt idx="1951">
                  <c:v>1.552</c:v>
                </c:pt>
                <c:pt idx="1952">
                  <c:v>1.506</c:v>
                </c:pt>
                <c:pt idx="1953">
                  <c:v>1.397</c:v>
                </c:pt>
                <c:pt idx="1954">
                  <c:v>1.369</c:v>
                </c:pt>
                <c:pt idx="1955">
                  <c:v>1.256</c:v>
                </c:pt>
                <c:pt idx="1956">
                  <c:v>1.228</c:v>
                </c:pt>
                <c:pt idx="1957">
                  <c:v>1.2450000000000001</c:v>
                </c:pt>
                <c:pt idx="1958">
                  <c:v>1.26</c:v>
                </c:pt>
                <c:pt idx="1959">
                  <c:v>1.24</c:v>
                </c:pt>
                <c:pt idx="1960">
                  <c:v>1.2410000000000001</c:v>
                </c:pt>
                <c:pt idx="1961">
                  <c:v>1.1919999999999999</c:v>
                </c:pt>
                <c:pt idx="1962">
                  <c:v>1.2010000000000001</c:v>
                </c:pt>
                <c:pt idx="1963">
                  <c:v>1.2230000000000001</c:v>
                </c:pt>
                <c:pt idx="1964">
                  <c:v>1.206</c:v>
                </c:pt>
                <c:pt idx="1965">
                  <c:v>1.216</c:v>
                </c:pt>
                <c:pt idx="1966">
                  <c:v>1.2530000000000001</c:v>
                </c:pt>
                <c:pt idx="1967">
                  <c:v>1.2490000000000001</c:v>
                </c:pt>
                <c:pt idx="1968">
                  <c:v>1.2330000000000001</c:v>
                </c:pt>
                <c:pt idx="1969">
                  <c:v>1.2389999999999999</c:v>
                </c:pt>
                <c:pt idx="1970">
                  <c:v>1.242</c:v>
                </c:pt>
                <c:pt idx="1971">
                  <c:v>1.232</c:v>
                </c:pt>
                <c:pt idx="1972">
                  <c:v>1.234</c:v>
                </c:pt>
                <c:pt idx="1973">
                  <c:v>1.246</c:v>
                </c:pt>
                <c:pt idx="1974">
                  <c:v>1.21</c:v>
                </c:pt>
                <c:pt idx="1975">
                  <c:v>1.196</c:v>
                </c:pt>
                <c:pt idx="1976">
                  <c:v>1.1659999999999999</c:v>
                </c:pt>
                <c:pt idx="1977">
                  <c:v>1.179</c:v>
                </c:pt>
                <c:pt idx="1978">
                  <c:v>1.214</c:v>
                </c:pt>
                <c:pt idx="1979">
                  <c:v>1.216</c:v>
                </c:pt>
                <c:pt idx="1980">
                  <c:v>1.1439999999999999</c:v>
                </c:pt>
                <c:pt idx="1981">
                  <c:v>1.135</c:v>
                </c:pt>
                <c:pt idx="1982">
                  <c:v>1.1200000000000001</c:v>
                </c:pt>
                <c:pt idx="1983">
                  <c:v>1.1179999999999999</c:v>
                </c:pt>
                <c:pt idx="1984">
                  <c:v>1.075</c:v>
                </c:pt>
                <c:pt idx="1985">
                  <c:v>1.0580000000000001</c:v>
                </c:pt>
                <c:pt idx="1986">
                  <c:v>1.04</c:v>
                </c:pt>
                <c:pt idx="1987">
                  <c:v>1.0569999999999999</c:v>
                </c:pt>
                <c:pt idx="1988">
                  <c:v>1.115</c:v>
                </c:pt>
                <c:pt idx="1989">
                  <c:v>1.1140000000000001</c:v>
                </c:pt>
                <c:pt idx="1990">
                  <c:v>1.073</c:v>
                </c:pt>
                <c:pt idx="1991">
                  <c:v>1.1320000000000001</c:v>
                </c:pt>
                <c:pt idx="1992">
                  <c:v>1.1020000000000001</c:v>
                </c:pt>
                <c:pt idx="1993">
                  <c:v>1.1179999999999999</c:v>
                </c:pt>
                <c:pt idx="1994">
                  <c:v>1.1240000000000001</c:v>
                </c:pt>
                <c:pt idx="1995">
                  <c:v>1.1299999999999999</c:v>
                </c:pt>
                <c:pt idx="1996">
                  <c:v>1.1320000000000001</c:v>
                </c:pt>
                <c:pt idx="1997">
                  <c:v>1.117</c:v>
                </c:pt>
                <c:pt idx="1998">
                  <c:v>1.105</c:v>
                </c:pt>
                <c:pt idx="1999">
                  <c:v>1.1439999999999999</c:v>
                </c:pt>
                <c:pt idx="2000">
                  <c:v>1.171</c:v>
                </c:pt>
                <c:pt idx="2001">
                  <c:v>1.169</c:v>
                </c:pt>
                <c:pt idx="2002">
                  <c:v>1.1579999999999999</c:v>
                </c:pt>
                <c:pt idx="2003">
                  <c:v>1.0860000000000001</c:v>
                </c:pt>
                <c:pt idx="2004">
                  <c:v>1.079</c:v>
                </c:pt>
                <c:pt idx="2005">
                  <c:v>1.153</c:v>
                </c:pt>
                <c:pt idx="2006">
                  <c:v>1.2469999999999999</c:v>
                </c:pt>
                <c:pt idx="2007">
                  <c:v>1.276</c:v>
                </c:pt>
                <c:pt idx="2008">
                  <c:v>1.32</c:v>
                </c:pt>
                <c:pt idx="2009">
                  <c:v>1.292</c:v>
                </c:pt>
                <c:pt idx="2010">
                  <c:v>1.3320000000000001</c:v>
                </c:pt>
                <c:pt idx="2011">
                  <c:v>1.34</c:v>
                </c:pt>
                <c:pt idx="2012">
                  <c:v>1.3109999999999999</c:v>
                </c:pt>
                <c:pt idx="2013">
                  <c:v>1.2490000000000001</c:v>
                </c:pt>
                <c:pt idx="2014">
                  <c:v>1.28</c:v>
                </c:pt>
                <c:pt idx="2015">
                  <c:v>1.1879999999999999</c:v>
                </c:pt>
                <c:pt idx="2016">
                  <c:v>1.212</c:v>
                </c:pt>
                <c:pt idx="2017">
                  <c:v>1.1830000000000001</c:v>
                </c:pt>
                <c:pt idx="2018">
                  <c:v>1.2070000000000001</c:v>
                </c:pt>
                <c:pt idx="2019">
                  <c:v>1.181</c:v>
                </c:pt>
                <c:pt idx="2020">
                  <c:v>1.21</c:v>
                </c:pt>
                <c:pt idx="2021">
                  <c:v>1.1859999999999999</c:v>
                </c:pt>
                <c:pt idx="2022">
                  <c:v>1.2650000000000001</c:v>
                </c:pt>
                <c:pt idx="2023">
                  <c:v>1.3049999999999999</c:v>
                </c:pt>
                <c:pt idx="2024">
                  <c:v>1.359</c:v>
                </c:pt>
                <c:pt idx="2025">
                  <c:v>1.34</c:v>
                </c:pt>
                <c:pt idx="2026">
                  <c:v>1.3820000000000001</c:v>
                </c:pt>
                <c:pt idx="2027">
                  <c:v>1.3940000000000001</c:v>
                </c:pt>
                <c:pt idx="2028">
                  <c:v>1.375</c:v>
                </c:pt>
                <c:pt idx="2029">
                  <c:v>1.417</c:v>
                </c:pt>
                <c:pt idx="2030">
                  <c:v>1.3759999999999999</c:v>
                </c:pt>
                <c:pt idx="2031">
                  <c:v>1.379</c:v>
                </c:pt>
                <c:pt idx="2032">
                  <c:v>1.3980000000000001</c:v>
                </c:pt>
                <c:pt idx="2033">
                  <c:v>1.38</c:v>
                </c:pt>
                <c:pt idx="2034">
                  <c:v>1.383</c:v>
                </c:pt>
                <c:pt idx="2035">
                  <c:v>1.367</c:v>
                </c:pt>
                <c:pt idx="2036">
                  <c:v>1.373</c:v>
                </c:pt>
                <c:pt idx="2037">
                  <c:v>1.389</c:v>
                </c:pt>
                <c:pt idx="2038">
                  <c:v>1.381</c:v>
                </c:pt>
                <c:pt idx="2039">
                  <c:v>1.4570000000000001</c:v>
                </c:pt>
                <c:pt idx="2040">
                  <c:v>1.53</c:v>
                </c:pt>
                <c:pt idx="2041">
                  <c:v>1.5840000000000001</c:v>
                </c:pt>
                <c:pt idx="2042">
                  <c:v>1.661</c:v>
                </c:pt>
                <c:pt idx="2043">
                  <c:v>1.7509999999999999</c:v>
                </c:pt>
                <c:pt idx="2044">
                  <c:v>1.6619999999999999</c:v>
                </c:pt>
                <c:pt idx="2045">
                  <c:v>1.6930000000000001</c:v>
                </c:pt>
                <c:pt idx="2046">
                  <c:v>1.752</c:v>
                </c:pt>
                <c:pt idx="2047">
                  <c:v>1.7050000000000001</c:v>
                </c:pt>
                <c:pt idx="2048">
                  <c:v>1.72</c:v>
                </c:pt>
                <c:pt idx="2049">
                  <c:v>1.7509999999999999</c:v>
                </c:pt>
                <c:pt idx="2050">
                  <c:v>1.8959999999999999</c:v>
                </c:pt>
                <c:pt idx="2051">
                  <c:v>2.0179999999999998</c:v>
                </c:pt>
                <c:pt idx="2052">
                  <c:v>2.077</c:v>
                </c:pt>
                <c:pt idx="2053">
                  <c:v>1.9609999999999999</c:v>
                </c:pt>
                <c:pt idx="2054">
                  <c:v>2.0310000000000001</c:v>
                </c:pt>
                <c:pt idx="2055">
                  <c:v>2.0920000000000001</c:v>
                </c:pt>
                <c:pt idx="2056">
                  <c:v>2.0910000000000002</c:v>
                </c:pt>
                <c:pt idx="2057">
                  <c:v>2.0680000000000001</c:v>
                </c:pt>
                <c:pt idx="2058">
                  <c:v>2.0219999999999998</c:v>
                </c:pt>
                <c:pt idx="2059">
                  <c:v>2.1150000000000002</c:v>
                </c:pt>
                <c:pt idx="2060">
                  <c:v>2.129</c:v>
                </c:pt>
                <c:pt idx="2061">
                  <c:v>2.0859999999999999</c:v>
                </c:pt>
                <c:pt idx="2062">
                  <c:v>2.0659999999999998</c:v>
                </c:pt>
                <c:pt idx="2063">
                  <c:v>1.9419999999999999</c:v>
                </c:pt>
                <c:pt idx="2064">
                  <c:v>1.986</c:v>
                </c:pt>
                <c:pt idx="2065">
                  <c:v>2.048</c:v>
                </c:pt>
                <c:pt idx="2066">
                  <c:v>1.9</c:v>
                </c:pt>
                <c:pt idx="2067">
                  <c:v>1.982</c:v>
                </c:pt>
                <c:pt idx="2068">
                  <c:v>1.9409999999999998</c:v>
                </c:pt>
                <c:pt idx="2069">
                  <c:v>1.885</c:v>
                </c:pt>
                <c:pt idx="2070">
                  <c:v>1.994</c:v>
                </c:pt>
                <c:pt idx="2071">
                  <c:v>2.0379999999999998</c:v>
                </c:pt>
                <c:pt idx="2072">
                  <c:v>1.9929999999999999</c:v>
                </c:pt>
                <c:pt idx="2073">
                  <c:v>1.8719999999999999</c:v>
                </c:pt>
                <c:pt idx="2074">
                  <c:v>1.7930000000000001</c:v>
                </c:pt>
                <c:pt idx="2075">
                  <c:v>1.823</c:v>
                </c:pt>
                <c:pt idx="2076">
                  <c:v>1.87</c:v>
                </c:pt>
                <c:pt idx="2077">
                  <c:v>1.8159999999999998</c:v>
                </c:pt>
                <c:pt idx="2078">
                  <c:v>1.837</c:v>
                </c:pt>
                <c:pt idx="2079">
                  <c:v>1.8199999999999998</c:v>
                </c:pt>
                <c:pt idx="2080">
                  <c:v>1.849</c:v>
                </c:pt>
                <c:pt idx="2081">
                  <c:v>1.8180000000000001</c:v>
                </c:pt>
                <c:pt idx="2082">
                  <c:v>1.8180000000000001</c:v>
                </c:pt>
                <c:pt idx="2083">
                  <c:v>1.8420000000000001</c:v>
                </c:pt>
                <c:pt idx="2084">
                  <c:v>1.8090000000000002</c:v>
                </c:pt>
                <c:pt idx="2085">
                  <c:v>1.792</c:v>
                </c:pt>
                <c:pt idx="2086">
                  <c:v>1.8120000000000001</c:v>
                </c:pt>
                <c:pt idx="2087">
                  <c:v>1.7389999999999999</c:v>
                </c:pt>
                <c:pt idx="2088">
                  <c:v>1.863</c:v>
                </c:pt>
                <c:pt idx="2089">
                  <c:v>1.8679999999999999</c:v>
                </c:pt>
                <c:pt idx="2090">
                  <c:v>1.929</c:v>
                </c:pt>
                <c:pt idx="2091">
                  <c:v>1.9590000000000001</c:v>
                </c:pt>
                <c:pt idx="2092">
                  <c:v>1.891</c:v>
                </c:pt>
                <c:pt idx="2093">
                  <c:v>1.9119999999999999</c:v>
                </c:pt>
                <c:pt idx="2094">
                  <c:v>1.865</c:v>
                </c:pt>
                <c:pt idx="2095">
                  <c:v>1.891</c:v>
                </c:pt>
                <c:pt idx="2096">
                  <c:v>1.8900000000000001</c:v>
                </c:pt>
                <c:pt idx="2097">
                  <c:v>1.903</c:v>
                </c:pt>
                <c:pt idx="2098">
                  <c:v>1.907</c:v>
                </c:pt>
                <c:pt idx="2099">
                  <c:v>1.952</c:v>
                </c:pt>
                <c:pt idx="2100">
                  <c:v>1.9790000000000001</c:v>
                </c:pt>
                <c:pt idx="2101">
                  <c:v>2.0139999999999998</c:v>
                </c:pt>
                <c:pt idx="2102">
                  <c:v>1.9830000000000001</c:v>
                </c:pt>
                <c:pt idx="2103">
                  <c:v>2.0350000000000001</c:v>
                </c:pt>
                <c:pt idx="2104">
                  <c:v>2.1019999999999999</c:v>
                </c:pt>
                <c:pt idx="2105">
                  <c:v>2.226</c:v>
                </c:pt>
                <c:pt idx="2106">
                  <c:v>2.2210000000000001</c:v>
                </c:pt>
                <c:pt idx="2107">
                  <c:v>2.3180000000000001</c:v>
                </c:pt>
                <c:pt idx="2108">
                  <c:v>2.2530000000000001</c:v>
                </c:pt>
                <c:pt idx="2109">
                  <c:v>2.3069999999999999</c:v>
                </c:pt>
                <c:pt idx="2110">
                  <c:v>2.2280000000000002</c:v>
                </c:pt>
                <c:pt idx="2111">
                  <c:v>2.258</c:v>
                </c:pt>
                <c:pt idx="2112">
                  <c:v>2.367</c:v>
                </c:pt>
                <c:pt idx="2113">
                  <c:v>2.3580000000000001</c:v>
                </c:pt>
                <c:pt idx="2114">
                  <c:v>2.238</c:v>
                </c:pt>
                <c:pt idx="2115">
                  <c:v>2.165</c:v>
                </c:pt>
                <c:pt idx="2116">
                  <c:v>2.2629999999999999</c:v>
                </c:pt>
                <c:pt idx="2117">
                  <c:v>2.2170000000000001</c:v>
                </c:pt>
                <c:pt idx="2118">
                  <c:v>2.2240000000000002</c:v>
                </c:pt>
                <c:pt idx="2119">
                  <c:v>2.2330000000000001</c:v>
                </c:pt>
                <c:pt idx="2120">
                  <c:v>2.1390000000000002</c:v>
                </c:pt>
                <c:pt idx="2121">
                  <c:v>2.181</c:v>
                </c:pt>
                <c:pt idx="2122">
                  <c:v>2.1720000000000002</c:v>
                </c:pt>
                <c:pt idx="2123">
                  <c:v>2.2330000000000001</c:v>
                </c:pt>
                <c:pt idx="2124">
                  <c:v>2.1829999999999998</c:v>
                </c:pt>
                <c:pt idx="2125">
                  <c:v>2.214</c:v>
                </c:pt>
                <c:pt idx="2126">
                  <c:v>2.1880000000000002</c:v>
                </c:pt>
                <c:pt idx="2127">
                  <c:v>2.1269999999999998</c:v>
                </c:pt>
                <c:pt idx="2128">
                  <c:v>2.0790000000000002</c:v>
                </c:pt>
                <c:pt idx="2129">
                  <c:v>2.117</c:v>
                </c:pt>
                <c:pt idx="2130">
                  <c:v>2.13</c:v>
                </c:pt>
                <c:pt idx="2131">
                  <c:v>2.0939999999999999</c:v>
                </c:pt>
                <c:pt idx="2132">
                  <c:v>2.157</c:v>
                </c:pt>
                <c:pt idx="2133">
                  <c:v>2.1859999999999999</c:v>
                </c:pt>
                <c:pt idx="2134">
                  <c:v>2.2480000000000002</c:v>
                </c:pt>
                <c:pt idx="2135">
                  <c:v>2.306</c:v>
                </c:pt>
                <c:pt idx="2136">
                  <c:v>2.355</c:v>
                </c:pt>
                <c:pt idx="2137">
                  <c:v>2.355</c:v>
                </c:pt>
                <c:pt idx="2138">
                  <c:v>2.3330000000000002</c:v>
                </c:pt>
                <c:pt idx="2139">
                  <c:v>2.2909999999999999</c:v>
                </c:pt>
                <c:pt idx="2140">
                  <c:v>2.3570000000000002</c:v>
                </c:pt>
                <c:pt idx="2141">
                  <c:v>2.351</c:v>
                </c:pt>
                <c:pt idx="2142">
                  <c:v>2.3540000000000001</c:v>
                </c:pt>
                <c:pt idx="2143">
                  <c:v>2.3130000000000002</c:v>
                </c:pt>
                <c:pt idx="2144">
                  <c:v>2.2549999999999999</c:v>
                </c:pt>
                <c:pt idx="2145">
                  <c:v>2.2640000000000002</c:v>
                </c:pt>
                <c:pt idx="2146">
                  <c:v>2.214</c:v>
                </c:pt>
                <c:pt idx="2147">
                  <c:v>2.1850000000000001</c:v>
                </c:pt>
                <c:pt idx="2148">
                  <c:v>2.15</c:v>
                </c:pt>
                <c:pt idx="2149">
                  <c:v>2.1259999999999999</c:v>
                </c:pt>
                <c:pt idx="2150">
                  <c:v>2.14</c:v>
                </c:pt>
                <c:pt idx="2151">
                  <c:v>2.3090000000000002</c:v>
                </c:pt>
                <c:pt idx="2152">
                  <c:v>2.3149999999999999</c:v>
                </c:pt>
                <c:pt idx="2153">
                  <c:v>2.266</c:v>
                </c:pt>
                <c:pt idx="2154">
                  <c:v>2.2629999999999999</c:v>
                </c:pt>
                <c:pt idx="2155">
                  <c:v>2.262</c:v>
                </c:pt>
                <c:pt idx="2156">
                  <c:v>2.21</c:v>
                </c:pt>
                <c:pt idx="2157">
                  <c:v>2.23</c:v>
                </c:pt>
                <c:pt idx="2158">
                  <c:v>2.2709999999999999</c:v>
                </c:pt>
                <c:pt idx="2159">
                  <c:v>2.29</c:v>
                </c:pt>
                <c:pt idx="2160">
                  <c:v>2.3029999999999999</c:v>
                </c:pt>
                <c:pt idx="2161">
                  <c:v>2.3029999999999999</c:v>
                </c:pt>
                <c:pt idx="2162">
                  <c:v>2.3029999999999999</c:v>
                </c:pt>
                <c:pt idx="2163">
                  <c:v>2.2519999999999998</c:v>
                </c:pt>
                <c:pt idx="2164">
                  <c:v>2.266</c:v>
                </c:pt>
                <c:pt idx="2165">
                  <c:v>2.254</c:v>
                </c:pt>
                <c:pt idx="2166">
                  <c:v>2.2509999999999999</c:v>
                </c:pt>
                <c:pt idx="2167">
                  <c:v>2.1749999999999998</c:v>
                </c:pt>
                <c:pt idx="2168">
                  <c:v>2.2570000000000001</c:v>
                </c:pt>
                <c:pt idx="2169">
                  <c:v>2.3029999999999999</c:v>
                </c:pt>
                <c:pt idx="2170">
                  <c:v>2.2370000000000001</c:v>
                </c:pt>
                <c:pt idx="2171">
                  <c:v>2.2749999999999999</c:v>
                </c:pt>
                <c:pt idx="2172">
                  <c:v>2.2749999999999999</c:v>
                </c:pt>
                <c:pt idx="2173">
                  <c:v>2.2989999999999999</c:v>
                </c:pt>
                <c:pt idx="2174">
                  <c:v>2.2549999999999999</c:v>
                </c:pt>
                <c:pt idx="2175">
                  <c:v>2.2450000000000001</c:v>
                </c:pt>
                <c:pt idx="2176">
                  <c:v>2.16</c:v>
                </c:pt>
                <c:pt idx="2177">
                  <c:v>2.2330000000000001</c:v>
                </c:pt>
                <c:pt idx="2178">
                  <c:v>2.2720000000000002</c:v>
                </c:pt>
                <c:pt idx="2179">
                  <c:v>2.2429999999999999</c:v>
                </c:pt>
                <c:pt idx="2180">
                  <c:v>2.2850000000000001</c:v>
                </c:pt>
                <c:pt idx="2181">
                  <c:v>2.2429999999999999</c:v>
                </c:pt>
                <c:pt idx="2182">
                  <c:v>2.2690000000000001</c:v>
                </c:pt>
                <c:pt idx="2183">
                  <c:v>2.2280000000000002</c:v>
                </c:pt>
                <c:pt idx="2184">
                  <c:v>2.1459999999999999</c:v>
                </c:pt>
                <c:pt idx="2185">
                  <c:v>2.14</c:v>
                </c:pt>
                <c:pt idx="2186">
                  <c:v>2.129</c:v>
                </c:pt>
                <c:pt idx="2187">
                  <c:v>2.1310000000000002</c:v>
                </c:pt>
                <c:pt idx="2188">
                  <c:v>2.1150000000000002</c:v>
                </c:pt>
                <c:pt idx="2189">
                  <c:v>2.1310000000000002</c:v>
                </c:pt>
                <c:pt idx="2190">
                  <c:v>2.109</c:v>
                </c:pt>
                <c:pt idx="2191">
                  <c:v>2.09</c:v>
                </c:pt>
                <c:pt idx="2192">
                  <c:v>2.1760000000000002</c:v>
                </c:pt>
                <c:pt idx="2193">
                  <c:v>2.1709999999999998</c:v>
                </c:pt>
                <c:pt idx="2194">
                  <c:v>2.1930000000000001</c:v>
                </c:pt>
                <c:pt idx="2195">
                  <c:v>2.246</c:v>
                </c:pt>
                <c:pt idx="2196">
                  <c:v>2.254</c:v>
                </c:pt>
                <c:pt idx="2197">
                  <c:v>2.2679999999999998</c:v>
                </c:pt>
                <c:pt idx="2198">
                  <c:v>2.246</c:v>
                </c:pt>
                <c:pt idx="2199">
                  <c:v>2.2909999999999999</c:v>
                </c:pt>
                <c:pt idx="2200">
                  <c:v>2.1659999999999999</c:v>
                </c:pt>
                <c:pt idx="2201">
                  <c:v>2.0819999999999999</c:v>
                </c:pt>
                <c:pt idx="2202">
                  <c:v>2.012</c:v>
                </c:pt>
                <c:pt idx="2203">
                  <c:v>1.9729999999999999</c:v>
                </c:pt>
                <c:pt idx="2204">
                  <c:v>1.9319999999999999</c:v>
                </c:pt>
                <c:pt idx="2205">
                  <c:v>1.9590000000000001</c:v>
                </c:pt>
                <c:pt idx="2206">
                  <c:v>1.982</c:v>
                </c:pt>
                <c:pt idx="2207">
                  <c:v>1.946</c:v>
                </c:pt>
                <c:pt idx="2208">
                  <c:v>1.9039999999999999</c:v>
                </c:pt>
                <c:pt idx="2209">
                  <c:v>1.899</c:v>
                </c:pt>
                <c:pt idx="2210">
                  <c:v>1.897</c:v>
                </c:pt>
                <c:pt idx="2211">
                  <c:v>1.9119999999999999</c:v>
                </c:pt>
                <c:pt idx="2212">
                  <c:v>1.889</c:v>
                </c:pt>
                <c:pt idx="2213">
                  <c:v>2.0529999999999999</c:v>
                </c:pt>
                <c:pt idx="2214">
                  <c:v>2.024</c:v>
                </c:pt>
                <c:pt idx="2215">
                  <c:v>2.145</c:v>
                </c:pt>
                <c:pt idx="2216">
                  <c:v>2.1509999999999998</c:v>
                </c:pt>
                <c:pt idx="2217">
                  <c:v>2.1280000000000001</c:v>
                </c:pt>
                <c:pt idx="2218">
                  <c:v>2.105</c:v>
                </c:pt>
                <c:pt idx="2219">
                  <c:v>2.15</c:v>
                </c:pt>
                <c:pt idx="2220">
                  <c:v>2.258</c:v>
                </c:pt>
                <c:pt idx="2221">
                  <c:v>2.3370000000000002</c:v>
                </c:pt>
                <c:pt idx="2222">
                  <c:v>2.2720000000000002</c:v>
                </c:pt>
                <c:pt idx="2223">
                  <c:v>2.3180000000000001</c:v>
                </c:pt>
                <c:pt idx="2224">
                  <c:v>2.2509999999999999</c:v>
                </c:pt>
                <c:pt idx="2225">
                  <c:v>2.3220000000000001</c:v>
                </c:pt>
                <c:pt idx="2226">
                  <c:v>2.2839999999999998</c:v>
                </c:pt>
                <c:pt idx="2227">
                  <c:v>2.2309999999999999</c:v>
                </c:pt>
                <c:pt idx="2228">
                  <c:v>2.1859999999999999</c:v>
                </c:pt>
                <c:pt idx="2229">
                  <c:v>2.1869999999999998</c:v>
                </c:pt>
                <c:pt idx="2230">
                  <c:v>2.105</c:v>
                </c:pt>
                <c:pt idx="2231">
                  <c:v>2.0640000000000001</c:v>
                </c:pt>
                <c:pt idx="2232">
                  <c:v>2.0470000000000002</c:v>
                </c:pt>
                <c:pt idx="2233">
                  <c:v>2.1339999999999999</c:v>
                </c:pt>
                <c:pt idx="2234">
                  <c:v>2.1189999999999998</c:v>
                </c:pt>
                <c:pt idx="2235">
                  <c:v>2.0870000000000002</c:v>
                </c:pt>
                <c:pt idx="2236">
                  <c:v>2.1160000000000001</c:v>
                </c:pt>
                <c:pt idx="2237">
                  <c:v>2.089</c:v>
                </c:pt>
                <c:pt idx="2238">
                  <c:v>2.0089999999999999</c:v>
                </c:pt>
                <c:pt idx="2239">
                  <c:v>2.0059999999999998</c:v>
                </c:pt>
                <c:pt idx="2240">
                  <c:v>1.982</c:v>
                </c:pt>
                <c:pt idx="2241">
                  <c:v>2.0099999999999998</c:v>
                </c:pt>
                <c:pt idx="2242">
                  <c:v>1.9849999999999999</c:v>
                </c:pt>
                <c:pt idx="2243">
                  <c:v>1.9969999999999999</c:v>
                </c:pt>
                <c:pt idx="2244">
                  <c:v>2.0049999999999999</c:v>
                </c:pt>
                <c:pt idx="2245">
                  <c:v>2.0270000000000001</c:v>
                </c:pt>
                <c:pt idx="2246">
                  <c:v>2.024</c:v>
                </c:pt>
                <c:pt idx="2247">
                  <c:v>2.012</c:v>
                </c:pt>
                <c:pt idx="2248">
                  <c:v>2.0430000000000001</c:v>
                </c:pt>
                <c:pt idx="2249">
                  <c:v>2.0409999999999999</c:v>
                </c:pt>
                <c:pt idx="2250">
                  <c:v>2.0230000000000001</c:v>
                </c:pt>
                <c:pt idx="2251">
                  <c:v>2.028</c:v>
                </c:pt>
                <c:pt idx="2252">
                  <c:v>2.0249999999999999</c:v>
                </c:pt>
                <c:pt idx="2253">
                  <c:v>2.0950000000000002</c:v>
                </c:pt>
                <c:pt idx="2254">
                  <c:v>2.113</c:v>
                </c:pt>
                <c:pt idx="2255">
                  <c:v>2.1059999999999999</c:v>
                </c:pt>
                <c:pt idx="2256">
                  <c:v>2.0939999999999999</c:v>
                </c:pt>
                <c:pt idx="2257">
                  <c:v>2.0790000000000002</c:v>
                </c:pt>
                <c:pt idx="2258">
                  <c:v>2.0590000000000002</c:v>
                </c:pt>
                <c:pt idx="2259">
                  <c:v>2.0739999999999998</c:v>
                </c:pt>
                <c:pt idx="2260">
                  <c:v>2.0369999999999999</c:v>
                </c:pt>
                <c:pt idx="2261">
                  <c:v>2.0720000000000001</c:v>
                </c:pt>
                <c:pt idx="2262">
                  <c:v>2.0339999999999998</c:v>
                </c:pt>
                <c:pt idx="2263">
                  <c:v>1.994</c:v>
                </c:pt>
                <c:pt idx="2264">
                  <c:v>2.0219999999999998</c:v>
                </c:pt>
                <c:pt idx="2265">
                  <c:v>1.915</c:v>
                </c:pt>
                <c:pt idx="2266">
                  <c:v>1.9529999999999998</c:v>
                </c:pt>
                <c:pt idx="2267">
                  <c:v>1.96</c:v>
                </c:pt>
                <c:pt idx="2268">
                  <c:v>2.0169999999999999</c:v>
                </c:pt>
                <c:pt idx="2269">
                  <c:v>2.0350000000000001</c:v>
                </c:pt>
                <c:pt idx="2270">
                  <c:v>2.0539999999999998</c:v>
                </c:pt>
                <c:pt idx="2271">
                  <c:v>2.073</c:v>
                </c:pt>
                <c:pt idx="2272">
                  <c:v>2.0659999999999998</c:v>
                </c:pt>
                <c:pt idx="2273">
                  <c:v>2.0419999999999998</c:v>
                </c:pt>
                <c:pt idx="2274">
                  <c:v>2.0670000000000002</c:v>
                </c:pt>
                <c:pt idx="2275">
                  <c:v>2.1040000000000001</c:v>
                </c:pt>
                <c:pt idx="2276">
                  <c:v>2.1019999999999999</c:v>
                </c:pt>
                <c:pt idx="2277">
                  <c:v>2.1019999999999999</c:v>
                </c:pt>
                <c:pt idx="2278">
                  <c:v>2.1150000000000002</c:v>
                </c:pt>
                <c:pt idx="2279">
                  <c:v>2.145</c:v>
                </c:pt>
                <c:pt idx="2280">
                  <c:v>2.1179999999999999</c:v>
                </c:pt>
                <c:pt idx="2281">
                  <c:v>2.1070000000000002</c:v>
                </c:pt>
                <c:pt idx="2282">
                  <c:v>2.15</c:v>
                </c:pt>
                <c:pt idx="2283">
                  <c:v>2.1579999999999999</c:v>
                </c:pt>
                <c:pt idx="2284">
                  <c:v>2.1880000000000002</c:v>
                </c:pt>
                <c:pt idx="2285">
                  <c:v>2.1440000000000001</c:v>
                </c:pt>
                <c:pt idx="2286">
                  <c:v>2.1419999999999999</c:v>
                </c:pt>
                <c:pt idx="2287">
                  <c:v>2.109</c:v>
                </c:pt>
                <c:pt idx="2288">
                  <c:v>2.1219999999999999</c:v>
                </c:pt>
                <c:pt idx="2289">
                  <c:v>2.1560000000000001</c:v>
                </c:pt>
                <c:pt idx="2290">
                  <c:v>2.1110000000000002</c:v>
                </c:pt>
                <c:pt idx="2291">
                  <c:v>2.077</c:v>
                </c:pt>
                <c:pt idx="2292">
                  <c:v>2.0270000000000001</c:v>
                </c:pt>
                <c:pt idx="2293">
                  <c:v>1.9929999999999999</c:v>
                </c:pt>
                <c:pt idx="2294">
                  <c:v>2.0350000000000001</c:v>
                </c:pt>
                <c:pt idx="2295">
                  <c:v>2.0230000000000001</c:v>
                </c:pt>
                <c:pt idx="2296">
                  <c:v>2.0379999999999998</c:v>
                </c:pt>
                <c:pt idx="2297">
                  <c:v>1.9990000000000001</c:v>
                </c:pt>
                <c:pt idx="2298">
                  <c:v>2.052</c:v>
                </c:pt>
                <c:pt idx="2299">
                  <c:v>2.0310000000000001</c:v>
                </c:pt>
                <c:pt idx="2300">
                  <c:v>1.9409999999999998</c:v>
                </c:pt>
                <c:pt idx="2301">
                  <c:v>1.944</c:v>
                </c:pt>
                <c:pt idx="2302">
                  <c:v>1.841</c:v>
                </c:pt>
                <c:pt idx="2303">
                  <c:v>1.8199999999999998</c:v>
                </c:pt>
                <c:pt idx="2304">
                  <c:v>1.7970000000000002</c:v>
                </c:pt>
                <c:pt idx="2305">
                  <c:v>1.7909999999999999</c:v>
                </c:pt>
                <c:pt idx="2306">
                  <c:v>1.788</c:v>
                </c:pt>
                <c:pt idx="2307">
                  <c:v>1.7770000000000001</c:v>
                </c:pt>
                <c:pt idx="2308">
                  <c:v>1.696</c:v>
                </c:pt>
                <c:pt idx="2309">
                  <c:v>1.7410000000000001</c:v>
                </c:pt>
                <c:pt idx="2310">
                  <c:v>1.81</c:v>
                </c:pt>
                <c:pt idx="2311">
                  <c:v>1.8399999999999999</c:v>
                </c:pt>
                <c:pt idx="2312">
                  <c:v>1.827</c:v>
                </c:pt>
                <c:pt idx="2313">
                  <c:v>1.8220000000000001</c:v>
                </c:pt>
                <c:pt idx="2314">
                  <c:v>1.829</c:v>
                </c:pt>
                <c:pt idx="2315">
                  <c:v>1.833</c:v>
                </c:pt>
                <c:pt idx="2316">
                  <c:v>1.83</c:v>
                </c:pt>
                <c:pt idx="2317">
                  <c:v>1.8</c:v>
                </c:pt>
                <c:pt idx="2318">
                  <c:v>1.7709999999999999</c:v>
                </c:pt>
                <c:pt idx="2319">
                  <c:v>1.7549999999999999</c:v>
                </c:pt>
                <c:pt idx="2320">
                  <c:v>1.7730000000000001</c:v>
                </c:pt>
                <c:pt idx="2321">
                  <c:v>1.8069999999999999</c:v>
                </c:pt>
                <c:pt idx="2322">
                  <c:v>1.7789999999999999</c:v>
                </c:pt>
                <c:pt idx="2323">
                  <c:v>1.7730000000000001</c:v>
                </c:pt>
                <c:pt idx="2324">
                  <c:v>1.786</c:v>
                </c:pt>
                <c:pt idx="2325">
                  <c:v>1.7410000000000001</c:v>
                </c:pt>
                <c:pt idx="2326">
                  <c:v>1.7109999999999999</c:v>
                </c:pt>
                <c:pt idx="2327">
                  <c:v>1.7109999999999999</c:v>
                </c:pt>
                <c:pt idx="2328">
                  <c:v>1.7</c:v>
                </c:pt>
                <c:pt idx="2329">
                  <c:v>1.72</c:v>
                </c:pt>
                <c:pt idx="2330">
                  <c:v>1.671</c:v>
                </c:pt>
                <c:pt idx="2331">
                  <c:v>1.6459999999999999</c:v>
                </c:pt>
                <c:pt idx="2332">
                  <c:v>1.649</c:v>
                </c:pt>
                <c:pt idx="2333">
                  <c:v>1.7</c:v>
                </c:pt>
                <c:pt idx="2334">
                  <c:v>1.79</c:v>
                </c:pt>
                <c:pt idx="2335">
                  <c:v>1.7869999999999999</c:v>
                </c:pt>
                <c:pt idx="2336">
                  <c:v>1.8069999999999999</c:v>
                </c:pt>
                <c:pt idx="2337">
                  <c:v>1.7970000000000002</c:v>
                </c:pt>
                <c:pt idx="2338">
                  <c:v>1.905</c:v>
                </c:pt>
                <c:pt idx="2339">
                  <c:v>1.929</c:v>
                </c:pt>
                <c:pt idx="2340">
                  <c:v>1.897</c:v>
                </c:pt>
                <c:pt idx="2341">
                  <c:v>1.9060000000000001</c:v>
                </c:pt>
                <c:pt idx="2342">
                  <c:v>1.9060000000000001</c:v>
                </c:pt>
                <c:pt idx="2343">
                  <c:v>1.9060000000000001</c:v>
                </c:pt>
                <c:pt idx="2344">
                  <c:v>1.913</c:v>
                </c:pt>
                <c:pt idx="2345">
                  <c:v>1.95</c:v>
                </c:pt>
                <c:pt idx="2346">
                  <c:v>2.0049999999999999</c:v>
                </c:pt>
                <c:pt idx="2347">
                  <c:v>2.0049999999999999</c:v>
                </c:pt>
                <c:pt idx="2348">
                  <c:v>2.089</c:v>
                </c:pt>
                <c:pt idx="2349">
                  <c:v>2.0590000000000002</c:v>
                </c:pt>
                <c:pt idx="2350">
                  <c:v>2.0089999999999999</c:v>
                </c:pt>
                <c:pt idx="2351">
                  <c:v>2</c:v>
                </c:pt>
                <c:pt idx="2352">
                  <c:v>1.9790000000000001</c:v>
                </c:pt>
                <c:pt idx="2353">
                  <c:v>2.0289999999999999</c:v>
                </c:pt>
                <c:pt idx="2354">
                  <c:v>2.032</c:v>
                </c:pt>
                <c:pt idx="2355">
                  <c:v>2.0430000000000001</c:v>
                </c:pt>
                <c:pt idx="2356">
                  <c:v>1.976</c:v>
                </c:pt>
                <c:pt idx="2357">
                  <c:v>1.9950000000000001</c:v>
                </c:pt>
                <c:pt idx="2358">
                  <c:v>1.962</c:v>
                </c:pt>
                <c:pt idx="2359">
                  <c:v>1.994</c:v>
                </c:pt>
                <c:pt idx="2360">
                  <c:v>1.982</c:v>
                </c:pt>
                <c:pt idx="2361">
                  <c:v>1.9550000000000001</c:v>
                </c:pt>
                <c:pt idx="2362">
                  <c:v>1.9159999999999999</c:v>
                </c:pt>
                <c:pt idx="2363">
                  <c:v>1.8820000000000001</c:v>
                </c:pt>
                <c:pt idx="2364">
                  <c:v>1.9020000000000001</c:v>
                </c:pt>
                <c:pt idx="2365">
                  <c:v>1.9569999999999999</c:v>
                </c:pt>
                <c:pt idx="2366">
                  <c:v>2.0009999999999999</c:v>
                </c:pt>
                <c:pt idx="2367">
                  <c:v>2.02</c:v>
                </c:pt>
                <c:pt idx="2368">
                  <c:v>2.0249999999999999</c:v>
                </c:pt>
                <c:pt idx="2369">
                  <c:v>2.024</c:v>
                </c:pt>
                <c:pt idx="2370">
                  <c:v>1.9590000000000001</c:v>
                </c:pt>
                <c:pt idx="2371">
                  <c:v>2.0419999999999998</c:v>
                </c:pt>
                <c:pt idx="2372">
                  <c:v>2.02</c:v>
                </c:pt>
                <c:pt idx="2373">
                  <c:v>1.982</c:v>
                </c:pt>
                <c:pt idx="2374">
                  <c:v>1.944</c:v>
                </c:pt>
                <c:pt idx="2375">
                  <c:v>1.988</c:v>
                </c:pt>
                <c:pt idx="2376">
                  <c:v>2.0419999999999998</c:v>
                </c:pt>
                <c:pt idx="2377">
                  <c:v>2.0310000000000001</c:v>
                </c:pt>
                <c:pt idx="2378">
                  <c:v>2.0790000000000002</c:v>
                </c:pt>
                <c:pt idx="2379">
                  <c:v>2.06</c:v>
                </c:pt>
                <c:pt idx="2380">
                  <c:v>2.0609999999999999</c:v>
                </c:pt>
                <c:pt idx="2381">
                  <c:v>1.9809999999999999</c:v>
                </c:pt>
                <c:pt idx="2382">
                  <c:v>2.0369999999999999</c:v>
                </c:pt>
                <c:pt idx="2383">
                  <c:v>2.0649999999999999</c:v>
                </c:pt>
                <c:pt idx="2384">
                  <c:v>2.0449999999999999</c:v>
                </c:pt>
                <c:pt idx="2385">
                  <c:v>2.0699999999999998</c:v>
                </c:pt>
                <c:pt idx="2386">
                  <c:v>2.0609999999999999</c:v>
                </c:pt>
                <c:pt idx="2387">
                  <c:v>2.012</c:v>
                </c:pt>
                <c:pt idx="2388">
                  <c:v>2</c:v>
                </c:pt>
                <c:pt idx="2389">
                  <c:v>1.97</c:v>
                </c:pt>
                <c:pt idx="2390">
                  <c:v>1.9430000000000001</c:v>
                </c:pt>
                <c:pt idx="2391">
                  <c:v>1.962</c:v>
                </c:pt>
                <c:pt idx="2392">
                  <c:v>1.9969999999999999</c:v>
                </c:pt>
                <c:pt idx="2393">
                  <c:v>1.992</c:v>
                </c:pt>
                <c:pt idx="2394">
                  <c:v>1.9510000000000001</c:v>
                </c:pt>
                <c:pt idx="2395">
                  <c:v>1.98</c:v>
                </c:pt>
                <c:pt idx="2396">
                  <c:v>2.0049999999999999</c:v>
                </c:pt>
                <c:pt idx="2397">
                  <c:v>1.998</c:v>
                </c:pt>
                <c:pt idx="2398">
                  <c:v>1.988</c:v>
                </c:pt>
                <c:pt idx="2399">
                  <c:v>2.008</c:v>
                </c:pt>
                <c:pt idx="2400">
                  <c:v>1.9809999999999999</c:v>
                </c:pt>
                <c:pt idx="2401">
                  <c:v>1.976</c:v>
                </c:pt>
                <c:pt idx="2402">
                  <c:v>1.96</c:v>
                </c:pt>
                <c:pt idx="2403">
                  <c:v>1.893</c:v>
                </c:pt>
                <c:pt idx="2404">
                  <c:v>1.927</c:v>
                </c:pt>
                <c:pt idx="2405">
                  <c:v>1.8820000000000001</c:v>
                </c:pt>
                <c:pt idx="2406">
                  <c:v>1.8719999999999999</c:v>
                </c:pt>
                <c:pt idx="2407">
                  <c:v>1.9079999999999999</c:v>
                </c:pt>
                <c:pt idx="2408">
                  <c:v>1.869</c:v>
                </c:pt>
                <c:pt idx="2409">
                  <c:v>1.837</c:v>
                </c:pt>
                <c:pt idx="2410">
                  <c:v>1.782</c:v>
                </c:pt>
                <c:pt idx="2411">
                  <c:v>1.782</c:v>
                </c:pt>
                <c:pt idx="2412">
                  <c:v>1.782</c:v>
                </c:pt>
                <c:pt idx="2413">
                  <c:v>1.79</c:v>
                </c:pt>
                <c:pt idx="2414">
                  <c:v>1.738</c:v>
                </c:pt>
                <c:pt idx="2415">
                  <c:v>1.788</c:v>
                </c:pt>
                <c:pt idx="2416">
                  <c:v>1.782</c:v>
                </c:pt>
                <c:pt idx="2417">
                  <c:v>1.7669999999999999</c:v>
                </c:pt>
                <c:pt idx="2418">
                  <c:v>1.792</c:v>
                </c:pt>
                <c:pt idx="2419">
                  <c:v>1.7989999999999999</c:v>
                </c:pt>
                <c:pt idx="2420">
                  <c:v>1.8090000000000002</c:v>
                </c:pt>
                <c:pt idx="2421">
                  <c:v>1.7930000000000001</c:v>
                </c:pt>
                <c:pt idx="2422">
                  <c:v>1.798</c:v>
                </c:pt>
                <c:pt idx="2423">
                  <c:v>1.7549999999999999</c:v>
                </c:pt>
                <c:pt idx="2424">
                  <c:v>1.712</c:v>
                </c:pt>
                <c:pt idx="2425">
                  <c:v>1.776</c:v>
                </c:pt>
                <c:pt idx="2426">
                  <c:v>1.7730000000000001</c:v>
                </c:pt>
                <c:pt idx="2427">
                  <c:v>1.79</c:v>
                </c:pt>
                <c:pt idx="2428">
                  <c:v>1.7629999999999999</c:v>
                </c:pt>
                <c:pt idx="2429">
                  <c:v>1.7730000000000001</c:v>
                </c:pt>
                <c:pt idx="2430">
                  <c:v>1.744</c:v>
                </c:pt>
                <c:pt idx="2431">
                  <c:v>1.738</c:v>
                </c:pt>
                <c:pt idx="2432">
                  <c:v>1.782</c:v>
                </c:pt>
                <c:pt idx="2433">
                  <c:v>1.782</c:v>
                </c:pt>
                <c:pt idx="2434">
                  <c:v>1.7850000000000001</c:v>
                </c:pt>
                <c:pt idx="2435">
                  <c:v>1.7349999999999999</c:v>
                </c:pt>
                <c:pt idx="2436">
                  <c:v>1.7930000000000001</c:v>
                </c:pt>
                <c:pt idx="2437">
                  <c:v>1.7570000000000001</c:v>
                </c:pt>
                <c:pt idx="2438">
                  <c:v>1.8620000000000001</c:v>
                </c:pt>
                <c:pt idx="2439">
                  <c:v>1.8780000000000001</c:v>
                </c:pt>
                <c:pt idx="2440">
                  <c:v>1.9300000000000002</c:v>
                </c:pt>
                <c:pt idx="2441">
                  <c:v>1.867</c:v>
                </c:pt>
                <c:pt idx="2442">
                  <c:v>1.9239999999999999</c:v>
                </c:pt>
                <c:pt idx="2443">
                  <c:v>1.95</c:v>
                </c:pt>
                <c:pt idx="2444">
                  <c:v>2.1120000000000001</c:v>
                </c:pt>
                <c:pt idx="2445">
                  <c:v>2.1110000000000002</c:v>
                </c:pt>
                <c:pt idx="2446">
                  <c:v>2.2229999999999999</c:v>
                </c:pt>
                <c:pt idx="2447">
                  <c:v>2.38</c:v>
                </c:pt>
                <c:pt idx="2448">
                  <c:v>2.323</c:v>
                </c:pt>
                <c:pt idx="2449">
                  <c:v>2.395</c:v>
                </c:pt>
                <c:pt idx="2450">
                  <c:v>2.391</c:v>
                </c:pt>
                <c:pt idx="2451">
                  <c:v>2.4510000000000001</c:v>
                </c:pt>
                <c:pt idx="2452">
                  <c:v>2.6710000000000003</c:v>
                </c:pt>
                <c:pt idx="2453">
                  <c:v>3.1480000000000001</c:v>
                </c:pt>
                <c:pt idx="2454">
                  <c:v>2.879</c:v>
                </c:pt>
                <c:pt idx="2455">
                  <c:v>2.7709999999999999</c:v>
                </c:pt>
                <c:pt idx="2456">
                  <c:v>2.6640000000000001</c:v>
                </c:pt>
                <c:pt idx="2457">
                  <c:v>2.5179999999999998</c:v>
                </c:pt>
                <c:pt idx="2458">
                  <c:v>2.7770000000000001</c:v>
                </c:pt>
                <c:pt idx="2459">
                  <c:v>2.9220000000000002</c:v>
                </c:pt>
                <c:pt idx="2460">
                  <c:v>3.0449999999999999</c:v>
                </c:pt>
                <c:pt idx="2461">
                  <c:v>3.1189999999999998</c:v>
                </c:pt>
                <c:pt idx="2462">
                  <c:v>2.83</c:v>
                </c:pt>
                <c:pt idx="2463">
                  <c:v>2.8420000000000001</c:v>
                </c:pt>
                <c:pt idx="2464">
                  <c:v>2.7949999999999999</c:v>
                </c:pt>
                <c:pt idx="2465">
                  <c:v>2.73</c:v>
                </c:pt>
                <c:pt idx="2466">
                  <c:v>2.601</c:v>
                </c:pt>
                <c:pt idx="2467">
                  <c:v>2.5470000000000002</c:v>
                </c:pt>
                <c:pt idx="2468">
                  <c:v>2.552</c:v>
                </c:pt>
                <c:pt idx="2469">
                  <c:v>2.5430000000000001</c:v>
                </c:pt>
                <c:pt idx="2470">
                  <c:v>2.7240000000000002</c:v>
                </c:pt>
                <c:pt idx="2471">
                  <c:v>2.6870000000000003</c:v>
                </c:pt>
                <c:pt idx="2472">
                  <c:v>2.819</c:v>
                </c:pt>
                <c:pt idx="2473">
                  <c:v>2.8849999999999998</c:v>
                </c:pt>
                <c:pt idx="2474">
                  <c:v>2.8050000000000002</c:v>
                </c:pt>
                <c:pt idx="2475">
                  <c:v>2.7749999999999999</c:v>
                </c:pt>
                <c:pt idx="2476">
                  <c:v>2.6739999999999999</c:v>
                </c:pt>
                <c:pt idx="2477">
                  <c:v>2.6470000000000002</c:v>
                </c:pt>
                <c:pt idx="2478">
                  <c:v>2.6310000000000002</c:v>
                </c:pt>
                <c:pt idx="2479">
                  <c:v>2.6509999999999998</c:v>
                </c:pt>
                <c:pt idx="2480">
                  <c:v>2.7240000000000002</c:v>
                </c:pt>
                <c:pt idx="2481">
                  <c:v>2.71</c:v>
                </c:pt>
                <c:pt idx="2482">
                  <c:v>2.6619999999999999</c:v>
                </c:pt>
                <c:pt idx="2483">
                  <c:v>2.6669999999999998</c:v>
                </c:pt>
                <c:pt idx="2484">
                  <c:v>2.6850000000000001</c:v>
                </c:pt>
                <c:pt idx="2485">
                  <c:v>2.62</c:v>
                </c:pt>
                <c:pt idx="2486">
                  <c:v>2.5460000000000003</c:v>
                </c:pt>
                <c:pt idx="2487">
                  <c:v>2.5739999999999998</c:v>
                </c:pt>
                <c:pt idx="2488">
                  <c:v>2.4649999999999999</c:v>
                </c:pt>
                <c:pt idx="2489">
                  <c:v>2.5019999999999998</c:v>
                </c:pt>
                <c:pt idx="2490">
                  <c:v>2.5019999999999998</c:v>
                </c:pt>
                <c:pt idx="2491">
                  <c:v>2.585</c:v>
                </c:pt>
                <c:pt idx="2492">
                  <c:v>2.6360000000000001</c:v>
                </c:pt>
                <c:pt idx="2493">
                  <c:v>2.68</c:v>
                </c:pt>
                <c:pt idx="2494">
                  <c:v>2.6739999999999999</c:v>
                </c:pt>
                <c:pt idx="2495">
                  <c:v>2.7010000000000001</c:v>
                </c:pt>
                <c:pt idx="2496">
                  <c:v>2.7389999999999999</c:v>
                </c:pt>
                <c:pt idx="2497">
                  <c:v>2.782</c:v>
                </c:pt>
                <c:pt idx="2498">
                  <c:v>2.7160000000000002</c:v>
                </c:pt>
                <c:pt idx="2499">
                  <c:v>2.7839999999999998</c:v>
                </c:pt>
                <c:pt idx="2500">
                  <c:v>2.907</c:v>
                </c:pt>
                <c:pt idx="2501">
                  <c:v>2.9210000000000003</c:v>
                </c:pt>
                <c:pt idx="2502">
                  <c:v>2.9</c:v>
                </c:pt>
                <c:pt idx="2503">
                  <c:v>2.8660000000000001</c:v>
                </c:pt>
                <c:pt idx="2504">
                  <c:v>2.9079999999999999</c:v>
                </c:pt>
                <c:pt idx="2505">
                  <c:v>2.8940000000000001</c:v>
                </c:pt>
                <c:pt idx="2506">
                  <c:v>2.9859999999999998</c:v>
                </c:pt>
                <c:pt idx="2507">
                  <c:v>3.0950000000000002</c:v>
                </c:pt>
                <c:pt idx="2508">
                  <c:v>3.024</c:v>
                </c:pt>
                <c:pt idx="2509">
                  <c:v>3.161</c:v>
                </c:pt>
                <c:pt idx="2510">
                  <c:v>3.1110000000000002</c:v>
                </c:pt>
                <c:pt idx="2511">
                  <c:v>3.1150000000000002</c:v>
                </c:pt>
                <c:pt idx="2512">
                  <c:v>3.01</c:v>
                </c:pt>
                <c:pt idx="2513">
                  <c:v>2.9830000000000001</c:v>
                </c:pt>
                <c:pt idx="2514">
                  <c:v>3.056</c:v>
                </c:pt>
                <c:pt idx="2515">
                  <c:v>3.0830000000000002</c:v>
                </c:pt>
                <c:pt idx="2516">
                  <c:v>3.145</c:v>
                </c:pt>
                <c:pt idx="2517">
                  <c:v>3.15</c:v>
                </c:pt>
                <c:pt idx="2518">
                  <c:v>3.1819999999999999</c:v>
                </c:pt>
                <c:pt idx="2519">
                  <c:v>3.12</c:v>
                </c:pt>
                <c:pt idx="2520">
                  <c:v>3.2069999999999999</c:v>
                </c:pt>
                <c:pt idx="2521">
                  <c:v>3.2290000000000001</c:v>
                </c:pt>
                <c:pt idx="2522">
                  <c:v>3.157</c:v>
                </c:pt>
                <c:pt idx="2523">
                  <c:v>3.012</c:v>
                </c:pt>
                <c:pt idx="2524">
                  <c:v>2.9290000000000003</c:v>
                </c:pt>
                <c:pt idx="2525">
                  <c:v>3.0539999999999998</c:v>
                </c:pt>
                <c:pt idx="2526">
                  <c:v>3.0310000000000001</c:v>
                </c:pt>
                <c:pt idx="2527">
                  <c:v>2.9060000000000001</c:v>
                </c:pt>
                <c:pt idx="2528">
                  <c:v>2.94</c:v>
                </c:pt>
                <c:pt idx="2529">
                  <c:v>2.9470000000000001</c:v>
                </c:pt>
                <c:pt idx="2530">
                  <c:v>2.948</c:v>
                </c:pt>
                <c:pt idx="2531">
                  <c:v>2.9790000000000001</c:v>
                </c:pt>
                <c:pt idx="2532">
                  <c:v>2.843</c:v>
                </c:pt>
                <c:pt idx="2533">
                  <c:v>2.7869999999999999</c:v>
                </c:pt>
                <c:pt idx="2534">
                  <c:v>2.8490000000000002</c:v>
                </c:pt>
                <c:pt idx="2535">
                  <c:v>2.879</c:v>
                </c:pt>
                <c:pt idx="2536">
                  <c:v>2.827</c:v>
                </c:pt>
                <c:pt idx="2537">
                  <c:v>2.9459999999999997</c:v>
                </c:pt>
                <c:pt idx="2538">
                  <c:v>2.875</c:v>
                </c:pt>
                <c:pt idx="2539">
                  <c:v>2.8559999999999999</c:v>
                </c:pt>
                <c:pt idx="2540">
                  <c:v>2.8849999999999998</c:v>
                </c:pt>
                <c:pt idx="2541">
                  <c:v>3.1429999999999998</c:v>
                </c:pt>
                <c:pt idx="2542">
                  <c:v>3.2949999999999999</c:v>
                </c:pt>
                <c:pt idx="2543">
                  <c:v>3.448</c:v>
                </c:pt>
                <c:pt idx="2544">
                  <c:v>3.31</c:v>
                </c:pt>
                <c:pt idx="2545">
                  <c:v>3.3250000000000002</c:v>
                </c:pt>
                <c:pt idx="2546">
                  <c:v>3.4209999999999998</c:v>
                </c:pt>
                <c:pt idx="2547">
                  <c:v>3.5640000000000001</c:v>
                </c:pt>
                <c:pt idx="2548">
                  <c:v>3.472</c:v>
                </c:pt>
                <c:pt idx="2549">
                  <c:v>3.5030000000000001</c:v>
                </c:pt>
                <c:pt idx="2550">
                  <c:v>3.5609999999999999</c:v>
                </c:pt>
                <c:pt idx="2551">
                  <c:v>3.573</c:v>
                </c:pt>
                <c:pt idx="2552">
                  <c:v>3.5419999999999998</c:v>
                </c:pt>
                <c:pt idx="2553">
                  <c:v>3.45</c:v>
                </c:pt>
                <c:pt idx="2554">
                  <c:v>3.5449999999999999</c:v>
                </c:pt>
                <c:pt idx="2555">
                  <c:v>3.6829999999999998</c:v>
                </c:pt>
                <c:pt idx="2556">
                  <c:v>3.4779999999999998</c:v>
                </c:pt>
                <c:pt idx="2557">
                  <c:v>3.4870000000000001</c:v>
                </c:pt>
                <c:pt idx="2558">
                  <c:v>3.589</c:v>
                </c:pt>
                <c:pt idx="2559">
                  <c:v>3.6019999999999999</c:v>
                </c:pt>
                <c:pt idx="2560">
                  <c:v>3.49</c:v>
                </c:pt>
                <c:pt idx="2561">
                  <c:v>3.4420000000000002</c:v>
                </c:pt>
                <c:pt idx="2562">
                  <c:v>3.335</c:v>
                </c:pt>
                <c:pt idx="2563">
                  <c:v>3.472</c:v>
                </c:pt>
                <c:pt idx="2564">
                  <c:v>3.4249999999999998</c:v>
                </c:pt>
                <c:pt idx="2565">
                  <c:v>3.3769999999999998</c:v>
                </c:pt>
                <c:pt idx="2566">
                  <c:v>3.3180000000000001</c:v>
                </c:pt>
                <c:pt idx="2567">
                  <c:v>3.323</c:v>
                </c:pt>
                <c:pt idx="2568">
                  <c:v>3.3940000000000001</c:v>
                </c:pt>
                <c:pt idx="2569">
                  <c:v>3.3340000000000001</c:v>
                </c:pt>
                <c:pt idx="2570">
                  <c:v>3.3940000000000001</c:v>
                </c:pt>
                <c:pt idx="2571">
                  <c:v>3.4009999999999998</c:v>
                </c:pt>
                <c:pt idx="2572">
                  <c:v>3.4350000000000001</c:v>
                </c:pt>
                <c:pt idx="2573">
                  <c:v>3.4430000000000001</c:v>
                </c:pt>
                <c:pt idx="2574">
                  <c:v>3.4870000000000001</c:v>
                </c:pt>
                <c:pt idx="2575">
                  <c:v>3.4889999999999999</c:v>
                </c:pt>
                <c:pt idx="2576">
                  <c:v>3.4889999999999999</c:v>
                </c:pt>
                <c:pt idx="2577">
                  <c:v>3.5949999999999998</c:v>
                </c:pt>
                <c:pt idx="2578">
                  <c:v>3.6139999999999999</c:v>
                </c:pt>
                <c:pt idx="2579">
                  <c:v>3.468</c:v>
                </c:pt>
                <c:pt idx="2580">
                  <c:v>3.4510000000000001</c:v>
                </c:pt>
                <c:pt idx="2581">
                  <c:v>3.4039999999999999</c:v>
                </c:pt>
                <c:pt idx="2582">
                  <c:v>3.266</c:v>
                </c:pt>
                <c:pt idx="2583">
                  <c:v>3.2869999999999999</c:v>
                </c:pt>
                <c:pt idx="2584">
                  <c:v>3.254</c:v>
                </c:pt>
                <c:pt idx="2585">
                  <c:v>3.202</c:v>
                </c:pt>
                <c:pt idx="2586">
                  <c:v>3.21</c:v>
                </c:pt>
                <c:pt idx="2587">
                  <c:v>3.1429999999999998</c:v>
                </c:pt>
                <c:pt idx="2588">
                  <c:v>3.153</c:v>
                </c:pt>
                <c:pt idx="2589">
                  <c:v>3.0579999999999998</c:v>
                </c:pt>
                <c:pt idx="2590">
                  <c:v>3.1989999999999998</c:v>
                </c:pt>
                <c:pt idx="2591">
                  <c:v>3.1280000000000001</c:v>
                </c:pt>
                <c:pt idx="2592">
                  <c:v>3.1040000000000001</c:v>
                </c:pt>
                <c:pt idx="2593">
                  <c:v>3.1189999999999998</c:v>
                </c:pt>
                <c:pt idx="2594">
                  <c:v>2.9980000000000002</c:v>
                </c:pt>
                <c:pt idx="2595">
                  <c:v>2.9529999999999998</c:v>
                </c:pt>
                <c:pt idx="2596">
                  <c:v>2.9359999999999999</c:v>
                </c:pt>
                <c:pt idx="2597">
                  <c:v>2.9569999999999999</c:v>
                </c:pt>
                <c:pt idx="2598">
                  <c:v>2.9350000000000001</c:v>
                </c:pt>
                <c:pt idx="2599">
                  <c:v>2.7690000000000001</c:v>
                </c:pt>
                <c:pt idx="2600">
                  <c:v>2.734</c:v>
                </c:pt>
                <c:pt idx="2601">
                  <c:v>2.827</c:v>
                </c:pt>
                <c:pt idx="2602">
                  <c:v>2.827</c:v>
                </c:pt>
                <c:pt idx="2603">
                  <c:v>2.827</c:v>
                </c:pt>
                <c:pt idx="2604">
                  <c:v>2.827</c:v>
                </c:pt>
                <c:pt idx="2605">
                  <c:v>2.7439999999999998</c:v>
                </c:pt>
                <c:pt idx="2606">
                  <c:v>2.7389999999999999</c:v>
                </c:pt>
                <c:pt idx="2607">
                  <c:v>2.7389999999999999</c:v>
                </c:pt>
                <c:pt idx="2608">
                  <c:v>2.7389999999999999</c:v>
                </c:pt>
                <c:pt idx="2609">
                  <c:v>2.69</c:v>
                </c:pt>
                <c:pt idx="2610">
                  <c:v>2.8580000000000001</c:v>
                </c:pt>
                <c:pt idx="2611">
                  <c:v>2.8970000000000002</c:v>
                </c:pt>
                <c:pt idx="2612">
                  <c:v>2.8970000000000002</c:v>
                </c:pt>
                <c:pt idx="2613">
                  <c:v>2.952</c:v>
                </c:pt>
                <c:pt idx="2614">
                  <c:v>2.8759999999999999</c:v>
                </c:pt>
                <c:pt idx="2615">
                  <c:v>2.887</c:v>
                </c:pt>
                <c:pt idx="2616">
                  <c:v>2.851</c:v>
                </c:pt>
                <c:pt idx="2617">
                  <c:v>2.8410000000000002</c:v>
                </c:pt>
                <c:pt idx="2618">
                  <c:v>2.8719999999999999</c:v>
                </c:pt>
                <c:pt idx="2619">
                  <c:v>2.7530000000000001</c:v>
                </c:pt>
                <c:pt idx="2620">
                  <c:v>2.7629999999999999</c:v>
                </c:pt>
                <c:pt idx="2621">
                  <c:v>2.7290000000000001</c:v>
                </c:pt>
                <c:pt idx="2622">
                  <c:v>2.7570000000000001</c:v>
                </c:pt>
                <c:pt idx="2623">
                  <c:v>2.7389999999999999</c:v>
                </c:pt>
                <c:pt idx="2624">
                  <c:v>2.7509999999999999</c:v>
                </c:pt>
                <c:pt idx="2625">
                  <c:v>2.6579999999999999</c:v>
                </c:pt>
                <c:pt idx="2626">
                  <c:v>2.6480000000000001</c:v>
                </c:pt>
                <c:pt idx="2627">
                  <c:v>2.6630000000000003</c:v>
                </c:pt>
                <c:pt idx="2628">
                  <c:v>2.6320000000000001</c:v>
                </c:pt>
                <c:pt idx="2629">
                  <c:v>2.597</c:v>
                </c:pt>
                <c:pt idx="2630">
                  <c:v>2.5869999999999997</c:v>
                </c:pt>
                <c:pt idx="2631">
                  <c:v>2.7450000000000001</c:v>
                </c:pt>
                <c:pt idx="2632">
                  <c:v>2.7320000000000002</c:v>
                </c:pt>
                <c:pt idx="2633">
                  <c:v>2.7919999999999998</c:v>
                </c:pt>
                <c:pt idx="2634">
                  <c:v>2.8570000000000002</c:v>
                </c:pt>
                <c:pt idx="2635">
                  <c:v>2.948</c:v>
                </c:pt>
                <c:pt idx="2636">
                  <c:v>2.9550000000000001</c:v>
                </c:pt>
                <c:pt idx="2637">
                  <c:v>2.8970000000000002</c:v>
                </c:pt>
                <c:pt idx="2638">
                  <c:v>2.8420000000000001</c:v>
                </c:pt>
                <c:pt idx="2639">
                  <c:v>2.782</c:v>
                </c:pt>
                <c:pt idx="2640">
                  <c:v>2.8010000000000002</c:v>
                </c:pt>
                <c:pt idx="2641">
                  <c:v>2.7960000000000003</c:v>
                </c:pt>
                <c:pt idx="2642">
                  <c:v>2.7640000000000002</c:v>
                </c:pt>
                <c:pt idx="2643">
                  <c:v>2.786</c:v>
                </c:pt>
                <c:pt idx="2644">
                  <c:v>2.8570000000000002</c:v>
                </c:pt>
                <c:pt idx="2645">
                  <c:v>2.831</c:v>
                </c:pt>
                <c:pt idx="2646">
                  <c:v>2.8439999999999999</c:v>
                </c:pt>
                <c:pt idx="2647">
                  <c:v>2.7709999999999999</c:v>
                </c:pt>
                <c:pt idx="2648">
                  <c:v>2.702</c:v>
                </c:pt>
                <c:pt idx="2649">
                  <c:v>2.782</c:v>
                </c:pt>
                <c:pt idx="2650">
                  <c:v>2.7490000000000001</c:v>
                </c:pt>
                <c:pt idx="2651">
                  <c:v>2.7309999999999999</c:v>
                </c:pt>
                <c:pt idx="2652">
                  <c:v>2.7359999999999998</c:v>
                </c:pt>
                <c:pt idx="2653">
                  <c:v>2.7050000000000001</c:v>
                </c:pt>
                <c:pt idx="2654">
                  <c:v>2.5880000000000001</c:v>
                </c:pt>
                <c:pt idx="2655">
                  <c:v>2.4670000000000001</c:v>
                </c:pt>
                <c:pt idx="2656">
                  <c:v>2.5030000000000001</c:v>
                </c:pt>
                <c:pt idx="2657">
                  <c:v>2.5579999999999998</c:v>
                </c:pt>
                <c:pt idx="2658">
                  <c:v>2.5380000000000003</c:v>
                </c:pt>
                <c:pt idx="2659">
                  <c:v>2.5489999999999999</c:v>
                </c:pt>
                <c:pt idx="2660">
                  <c:v>2.4980000000000002</c:v>
                </c:pt>
                <c:pt idx="2661">
                  <c:v>2.4929999999999999</c:v>
                </c:pt>
                <c:pt idx="2662">
                  <c:v>2.4529999999999998</c:v>
                </c:pt>
                <c:pt idx="2663">
                  <c:v>2.492</c:v>
                </c:pt>
                <c:pt idx="2664">
                  <c:v>2.524</c:v>
                </c:pt>
                <c:pt idx="2665">
                  <c:v>2.4540000000000002</c:v>
                </c:pt>
                <c:pt idx="2666">
                  <c:v>2.4460000000000002</c:v>
                </c:pt>
                <c:pt idx="2667">
                  <c:v>2.5</c:v>
                </c:pt>
                <c:pt idx="2668">
                  <c:v>2.4649999999999999</c:v>
                </c:pt>
                <c:pt idx="2669">
                  <c:v>2.4510000000000001</c:v>
                </c:pt>
                <c:pt idx="2670">
                  <c:v>2.4830000000000001</c:v>
                </c:pt>
                <c:pt idx="2671">
                  <c:v>2.4859999999999998</c:v>
                </c:pt>
                <c:pt idx="2672">
                  <c:v>2.5049999999999999</c:v>
                </c:pt>
                <c:pt idx="2673">
                  <c:v>2.5220000000000002</c:v>
                </c:pt>
                <c:pt idx="2674">
                  <c:v>2.5390000000000001</c:v>
                </c:pt>
                <c:pt idx="2675">
                  <c:v>2.5169999999999999</c:v>
                </c:pt>
                <c:pt idx="2676">
                  <c:v>2.4750000000000001</c:v>
                </c:pt>
                <c:pt idx="2677">
                  <c:v>2.484</c:v>
                </c:pt>
                <c:pt idx="2678">
                  <c:v>2.4220000000000002</c:v>
                </c:pt>
                <c:pt idx="2679">
                  <c:v>2.4089999999999998</c:v>
                </c:pt>
                <c:pt idx="2680">
                  <c:v>2.367</c:v>
                </c:pt>
                <c:pt idx="2681">
                  <c:v>2.54</c:v>
                </c:pt>
                <c:pt idx="2682">
                  <c:v>2.577</c:v>
                </c:pt>
                <c:pt idx="2683">
                  <c:v>2.5920000000000001</c:v>
                </c:pt>
                <c:pt idx="2684">
                  <c:v>2.6109999999999998</c:v>
                </c:pt>
                <c:pt idx="2685">
                  <c:v>2.601</c:v>
                </c:pt>
                <c:pt idx="2686">
                  <c:v>2.601</c:v>
                </c:pt>
                <c:pt idx="2687">
                  <c:v>2.601</c:v>
                </c:pt>
                <c:pt idx="2688">
                  <c:v>2.673</c:v>
                </c:pt>
                <c:pt idx="2689">
                  <c:v>2.6320000000000001</c:v>
                </c:pt>
                <c:pt idx="2690">
                  <c:v>2.6879999999999997</c:v>
                </c:pt>
                <c:pt idx="2691">
                  <c:v>2.5830000000000002</c:v>
                </c:pt>
                <c:pt idx="2692">
                  <c:v>2.5840000000000001</c:v>
                </c:pt>
                <c:pt idx="2693">
                  <c:v>2.5540000000000003</c:v>
                </c:pt>
                <c:pt idx="2694">
                  <c:v>2.5540000000000003</c:v>
                </c:pt>
                <c:pt idx="2695">
                  <c:v>2.5499999999999998</c:v>
                </c:pt>
                <c:pt idx="2696">
                  <c:v>2.5590000000000002</c:v>
                </c:pt>
                <c:pt idx="2697">
                  <c:v>2.577</c:v>
                </c:pt>
                <c:pt idx="2698">
                  <c:v>2.6179999999999999</c:v>
                </c:pt>
                <c:pt idx="2699">
                  <c:v>2.613</c:v>
                </c:pt>
                <c:pt idx="2700">
                  <c:v>2.681</c:v>
                </c:pt>
                <c:pt idx="2701">
                  <c:v>2.681</c:v>
                </c:pt>
                <c:pt idx="2702">
                  <c:v>2.6989999999999998</c:v>
                </c:pt>
                <c:pt idx="2703">
                  <c:v>2.7279999999999998</c:v>
                </c:pt>
                <c:pt idx="2704">
                  <c:v>2.746</c:v>
                </c:pt>
                <c:pt idx="2705">
                  <c:v>2.6829999999999998</c:v>
                </c:pt>
                <c:pt idx="2706">
                  <c:v>2.6579999999999999</c:v>
                </c:pt>
                <c:pt idx="2707">
                  <c:v>2.698</c:v>
                </c:pt>
                <c:pt idx="2708">
                  <c:v>2.6419999999999999</c:v>
                </c:pt>
                <c:pt idx="2709">
                  <c:v>2.6310000000000002</c:v>
                </c:pt>
                <c:pt idx="2710">
                  <c:v>2.6360000000000001</c:v>
                </c:pt>
                <c:pt idx="2711">
                  <c:v>2.5510000000000002</c:v>
                </c:pt>
                <c:pt idx="2712">
                  <c:v>2.673</c:v>
                </c:pt>
                <c:pt idx="2713">
                  <c:v>2.681</c:v>
                </c:pt>
                <c:pt idx="2714">
                  <c:v>2.6390000000000002</c:v>
                </c:pt>
                <c:pt idx="2715">
                  <c:v>2.6539999999999999</c:v>
                </c:pt>
                <c:pt idx="2716">
                  <c:v>2.6669999999999998</c:v>
                </c:pt>
                <c:pt idx="2717">
                  <c:v>2.5579999999999998</c:v>
                </c:pt>
                <c:pt idx="2718">
                  <c:v>2.5140000000000002</c:v>
                </c:pt>
                <c:pt idx="2719">
                  <c:v>2.468</c:v>
                </c:pt>
                <c:pt idx="2720">
                  <c:v>2.4859999999999998</c:v>
                </c:pt>
                <c:pt idx="2721">
                  <c:v>2.3559999999999999</c:v>
                </c:pt>
                <c:pt idx="2722">
                  <c:v>2.3570000000000002</c:v>
                </c:pt>
                <c:pt idx="2723">
                  <c:v>2.391</c:v>
                </c:pt>
                <c:pt idx="2724">
                  <c:v>2.431</c:v>
                </c:pt>
                <c:pt idx="2725">
                  <c:v>2.355</c:v>
                </c:pt>
                <c:pt idx="2726">
                  <c:v>2.3449999999999998</c:v>
                </c:pt>
                <c:pt idx="2727">
                  <c:v>2.2959999999999998</c:v>
                </c:pt>
                <c:pt idx="2728">
                  <c:v>2.1120000000000001</c:v>
                </c:pt>
                <c:pt idx="2729">
                  <c:v>2.1059999999999999</c:v>
                </c:pt>
                <c:pt idx="2730">
                  <c:v>2.1419999999999999</c:v>
                </c:pt>
                <c:pt idx="2731">
                  <c:v>2.1459999999999999</c:v>
                </c:pt>
                <c:pt idx="2732">
                  <c:v>2.1509999999999998</c:v>
                </c:pt>
                <c:pt idx="2733">
                  <c:v>2.1579999999999999</c:v>
                </c:pt>
                <c:pt idx="2734">
                  <c:v>2.14</c:v>
                </c:pt>
                <c:pt idx="2735">
                  <c:v>2.133</c:v>
                </c:pt>
                <c:pt idx="2736">
                  <c:v>2.0990000000000002</c:v>
                </c:pt>
                <c:pt idx="2737">
                  <c:v>1.9649999999999999</c:v>
                </c:pt>
                <c:pt idx="2738">
                  <c:v>1.837</c:v>
                </c:pt>
                <c:pt idx="2739">
                  <c:v>1.5819999999999999</c:v>
                </c:pt>
                <c:pt idx="2740">
                  <c:v>1.673</c:v>
                </c:pt>
                <c:pt idx="2741">
                  <c:v>1.7429999999999999</c:v>
                </c:pt>
                <c:pt idx="2742">
                  <c:v>1.7829999999999999</c:v>
                </c:pt>
                <c:pt idx="2743">
                  <c:v>1.7309999999999999</c:v>
                </c:pt>
                <c:pt idx="2744">
                  <c:v>1.734</c:v>
                </c:pt>
                <c:pt idx="2745">
                  <c:v>1.698</c:v>
                </c:pt>
                <c:pt idx="2746">
                  <c:v>1.7349999999999999</c:v>
                </c:pt>
                <c:pt idx="2747">
                  <c:v>1.6459999999999999</c:v>
                </c:pt>
                <c:pt idx="2748">
                  <c:v>1.6099999999999999</c:v>
                </c:pt>
                <c:pt idx="2749">
                  <c:v>1.5920000000000001</c:v>
                </c:pt>
                <c:pt idx="2750">
                  <c:v>1.552</c:v>
                </c:pt>
                <c:pt idx="2751">
                  <c:v>1.603</c:v>
                </c:pt>
                <c:pt idx="2752">
                  <c:v>1.651</c:v>
                </c:pt>
                <c:pt idx="2753">
                  <c:v>1.601</c:v>
                </c:pt>
                <c:pt idx="2754">
                  <c:v>1.4910000000000001</c:v>
                </c:pt>
                <c:pt idx="2755">
                  <c:v>1.5150000000000001</c:v>
                </c:pt>
                <c:pt idx="2756">
                  <c:v>1.5640000000000001</c:v>
                </c:pt>
                <c:pt idx="2757">
                  <c:v>1.571</c:v>
                </c:pt>
                <c:pt idx="2758">
                  <c:v>1.5840000000000001</c:v>
                </c:pt>
                <c:pt idx="2759">
                  <c:v>1.54</c:v>
                </c:pt>
                <c:pt idx="2760">
                  <c:v>1.58</c:v>
                </c:pt>
                <c:pt idx="2761">
                  <c:v>1.54</c:v>
                </c:pt>
                <c:pt idx="2762">
                  <c:v>1.5640000000000001</c:v>
                </c:pt>
                <c:pt idx="2763">
                  <c:v>1.512</c:v>
                </c:pt>
                <c:pt idx="2764">
                  <c:v>1.417</c:v>
                </c:pt>
                <c:pt idx="2765">
                  <c:v>1.532</c:v>
                </c:pt>
                <c:pt idx="2766">
                  <c:v>1.804</c:v>
                </c:pt>
                <c:pt idx="2767">
                  <c:v>1.7</c:v>
                </c:pt>
                <c:pt idx="2768">
                  <c:v>1.6160000000000001</c:v>
                </c:pt>
                <c:pt idx="2769">
                  <c:v>1.5049999999999999</c:v>
                </c:pt>
                <c:pt idx="2770">
                  <c:v>1.33</c:v>
                </c:pt>
                <c:pt idx="2771">
                  <c:v>1.3900000000000001</c:v>
                </c:pt>
                <c:pt idx="2772">
                  <c:v>1.4339999999999999</c:v>
                </c:pt>
                <c:pt idx="2773">
                  <c:v>1.37</c:v>
                </c:pt>
                <c:pt idx="2774">
                  <c:v>1.33</c:v>
                </c:pt>
                <c:pt idx="2775">
                  <c:v>1.304</c:v>
                </c:pt>
                <c:pt idx="2776">
                  <c:v>1.3140000000000001</c:v>
                </c:pt>
                <c:pt idx="2777">
                  <c:v>1.321</c:v>
                </c:pt>
                <c:pt idx="2778">
                  <c:v>1.1360000000000001</c:v>
                </c:pt>
                <c:pt idx="2779">
                  <c:v>1.042</c:v>
                </c:pt>
                <c:pt idx="2780">
                  <c:v>0.98099999999999998</c:v>
                </c:pt>
                <c:pt idx="2781">
                  <c:v>0.995</c:v>
                </c:pt>
                <c:pt idx="2782">
                  <c:v>0.96399999999999997</c:v>
                </c:pt>
                <c:pt idx="2783">
                  <c:v>0.872</c:v>
                </c:pt>
                <c:pt idx="2784">
                  <c:v>0.80800000000000005</c:v>
                </c:pt>
                <c:pt idx="2785">
                  <c:v>0.94299999999999995</c:v>
                </c:pt>
                <c:pt idx="2786">
                  <c:v>0.874</c:v>
                </c:pt>
                <c:pt idx="2787">
                  <c:v>0.94099999999999995</c:v>
                </c:pt>
                <c:pt idx="2788">
                  <c:v>1.0189999999999999</c:v>
                </c:pt>
                <c:pt idx="2789">
                  <c:v>0.96799999999999997</c:v>
                </c:pt>
                <c:pt idx="2790">
                  <c:v>0.86499999999999999</c:v>
                </c:pt>
                <c:pt idx="2791">
                  <c:v>0.879</c:v>
                </c:pt>
                <c:pt idx="2792">
                  <c:v>0.84099999999999997</c:v>
                </c:pt>
                <c:pt idx="2793">
                  <c:v>0.91900000000000004</c:v>
                </c:pt>
                <c:pt idx="2794">
                  <c:v>0.874</c:v>
                </c:pt>
                <c:pt idx="2795">
                  <c:v>0.88300000000000001</c:v>
                </c:pt>
                <c:pt idx="2796">
                  <c:v>0.92100000000000004</c:v>
                </c:pt>
                <c:pt idx="2797">
                  <c:v>0.82899999999999996</c:v>
                </c:pt>
                <c:pt idx="2798">
                  <c:v>0.83099999999999996</c:v>
                </c:pt>
                <c:pt idx="2799">
                  <c:v>0.84099999999999997</c:v>
                </c:pt>
                <c:pt idx="2800">
                  <c:v>0.82199999999999995</c:v>
                </c:pt>
                <c:pt idx="2801">
                  <c:v>0.82299999999999995</c:v>
                </c:pt>
                <c:pt idx="2802">
                  <c:v>0.82</c:v>
                </c:pt>
                <c:pt idx="2803">
                  <c:v>0.85499999999999998</c:v>
                </c:pt>
                <c:pt idx="2804">
                  <c:v>0.89900000000000002</c:v>
                </c:pt>
                <c:pt idx="2805">
                  <c:v>0.82499999999999996</c:v>
                </c:pt>
                <c:pt idx="2806">
                  <c:v>0.83099999999999996</c:v>
                </c:pt>
              </c:numCache>
            </c:numRef>
          </c:val>
          <c:smooth val="0"/>
          <c:extLst xmlns:c16r2="http://schemas.microsoft.com/office/drawing/2015/06/chart">
            <c:ext xmlns:c16="http://schemas.microsoft.com/office/drawing/2014/chart" uri="{C3380CC4-5D6E-409C-BE32-E72D297353CC}">
              <c16:uniqueId val="{00000001-D22E-49E8-9CCA-5EEB6DAA5B44}"/>
            </c:ext>
          </c:extLst>
        </c:ser>
        <c:ser>
          <c:idx val="2"/>
          <c:order val="2"/>
          <c:tx>
            <c:strRef>
              <c:f>'תשואת אג"ח 10 שנים'!$L$2</c:f>
              <c:strCache>
                <c:ptCount val="1"/>
                <c:pt idx="0">
                  <c:v>France</c:v>
                </c:pt>
              </c:strCache>
            </c:strRef>
          </c:tx>
          <c:spPr>
            <a:ln w="28575" cap="rnd">
              <a:solidFill>
                <a:schemeClr val="accent3"/>
              </a:solidFill>
              <a:round/>
            </a:ln>
            <a:effectLst/>
          </c:spPr>
          <c:marker>
            <c:symbol val="none"/>
          </c:marker>
          <c:cat>
            <c:numRef>
              <c:f>'תשואת אג"ח 10 שנים'!$A$3:$A$2810</c:f>
              <c:numCache>
                <c:formatCode>m/d/yyyy</c:formatCode>
                <c:ptCount val="2808"/>
                <c:pt idx="0">
                  <c:v>39813</c:v>
                </c:pt>
                <c:pt idx="1">
                  <c:v>39814</c:v>
                </c:pt>
                <c:pt idx="2">
                  <c:v>39815</c:v>
                </c:pt>
                <c:pt idx="3">
                  <c:v>39818</c:v>
                </c:pt>
                <c:pt idx="4">
                  <c:v>39819</c:v>
                </c:pt>
                <c:pt idx="5">
                  <c:v>39820</c:v>
                </c:pt>
                <c:pt idx="6">
                  <c:v>39821</c:v>
                </c:pt>
                <c:pt idx="7">
                  <c:v>39822</c:v>
                </c:pt>
                <c:pt idx="8">
                  <c:v>39825</c:v>
                </c:pt>
                <c:pt idx="9">
                  <c:v>39826</c:v>
                </c:pt>
                <c:pt idx="10">
                  <c:v>39827</c:v>
                </c:pt>
                <c:pt idx="11">
                  <c:v>39828</c:v>
                </c:pt>
                <c:pt idx="12">
                  <c:v>39829</c:v>
                </c:pt>
                <c:pt idx="13">
                  <c:v>39832</c:v>
                </c:pt>
                <c:pt idx="14">
                  <c:v>39833</c:v>
                </c:pt>
                <c:pt idx="15">
                  <c:v>39834</c:v>
                </c:pt>
                <c:pt idx="16">
                  <c:v>39835</c:v>
                </c:pt>
                <c:pt idx="17">
                  <c:v>39836</c:v>
                </c:pt>
                <c:pt idx="18">
                  <c:v>39839</c:v>
                </c:pt>
                <c:pt idx="19">
                  <c:v>39840</c:v>
                </c:pt>
                <c:pt idx="20">
                  <c:v>39841</c:v>
                </c:pt>
                <c:pt idx="21">
                  <c:v>39842</c:v>
                </c:pt>
                <c:pt idx="22">
                  <c:v>39843</c:v>
                </c:pt>
                <c:pt idx="23">
                  <c:v>39846</c:v>
                </c:pt>
                <c:pt idx="24">
                  <c:v>39847</c:v>
                </c:pt>
                <c:pt idx="25">
                  <c:v>39848</c:v>
                </c:pt>
                <c:pt idx="26">
                  <c:v>39849</c:v>
                </c:pt>
                <c:pt idx="27">
                  <c:v>39850</c:v>
                </c:pt>
                <c:pt idx="28">
                  <c:v>39853</c:v>
                </c:pt>
                <c:pt idx="29">
                  <c:v>39854</c:v>
                </c:pt>
                <c:pt idx="30">
                  <c:v>39855</c:v>
                </c:pt>
                <c:pt idx="31">
                  <c:v>39856</c:v>
                </c:pt>
                <c:pt idx="32">
                  <c:v>39857</c:v>
                </c:pt>
                <c:pt idx="33">
                  <c:v>39860</c:v>
                </c:pt>
                <c:pt idx="34">
                  <c:v>39861</c:v>
                </c:pt>
                <c:pt idx="35">
                  <c:v>39862</c:v>
                </c:pt>
                <c:pt idx="36">
                  <c:v>39863</c:v>
                </c:pt>
                <c:pt idx="37">
                  <c:v>39864</c:v>
                </c:pt>
                <c:pt idx="38">
                  <c:v>39867</c:v>
                </c:pt>
                <c:pt idx="39">
                  <c:v>39868</c:v>
                </c:pt>
                <c:pt idx="40">
                  <c:v>39869</c:v>
                </c:pt>
                <c:pt idx="41">
                  <c:v>39870</c:v>
                </c:pt>
                <c:pt idx="42">
                  <c:v>39871</c:v>
                </c:pt>
                <c:pt idx="43">
                  <c:v>39874</c:v>
                </c:pt>
                <c:pt idx="44">
                  <c:v>39875</c:v>
                </c:pt>
                <c:pt idx="45">
                  <c:v>39876</c:v>
                </c:pt>
                <c:pt idx="46">
                  <c:v>39877</c:v>
                </c:pt>
                <c:pt idx="47">
                  <c:v>39878</c:v>
                </c:pt>
                <c:pt idx="48">
                  <c:v>39881</c:v>
                </c:pt>
                <c:pt idx="49">
                  <c:v>39882</c:v>
                </c:pt>
                <c:pt idx="50">
                  <c:v>39883</c:v>
                </c:pt>
                <c:pt idx="51">
                  <c:v>39884</c:v>
                </c:pt>
                <c:pt idx="52">
                  <c:v>39885</c:v>
                </c:pt>
                <c:pt idx="53">
                  <c:v>39888</c:v>
                </c:pt>
                <c:pt idx="54">
                  <c:v>39889</c:v>
                </c:pt>
                <c:pt idx="55">
                  <c:v>39890</c:v>
                </c:pt>
                <c:pt idx="56">
                  <c:v>39891</c:v>
                </c:pt>
                <c:pt idx="57">
                  <c:v>39892</c:v>
                </c:pt>
                <c:pt idx="58">
                  <c:v>39895</c:v>
                </c:pt>
                <c:pt idx="59">
                  <c:v>39896</c:v>
                </c:pt>
                <c:pt idx="60">
                  <c:v>39897</c:v>
                </c:pt>
                <c:pt idx="61">
                  <c:v>39898</c:v>
                </c:pt>
                <c:pt idx="62">
                  <c:v>39899</c:v>
                </c:pt>
                <c:pt idx="63">
                  <c:v>39902</c:v>
                </c:pt>
                <c:pt idx="64">
                  <c:v>39903</c:v>
                </c:pt>
                <c:pt idx="65">
                  <c:v>39904</c:v>
                </c:pt>
                <c:pt idx="66">
                  <c:v>39905</c:v>
                </c:pt>
                <c:pt idx="67">
                  <c:v>39906</c:v>
                </c:pt>
                <c:pt idx="68">
                  <c:v>39909</c:v>
                </c:pt>
                <c:pt idx="69">
                  <c:v>39910</c:v>
                </c:pt>
                <c:pt idx="70">
                  <c:v>39911</c:v>
                </c:pt>
                <c:pt idx="71">
                  <c:v>39912</c:v>
                </c:pt>
                <c:pt idx="72">
                  <c:v>39913</c:v>
                </c:pt>
                <c:pt idx="73">
                  <c:v>39916</c:v>
                </c:pt>
                <c:pt idx="74">
                  <c:v>39917</c:v>
                </c:pt>
                <c:pt idx="75">
                  <c:v>39918</c:v>
                </c:pt>
                <c:pt idx="76">
                  <c:v>39919</c:v>
                </c:pt>
                <c:pt idx="77">
                  <c:v>39920</c:v>
                </c:pt>
                <c:pt idx="78">
                  <c:v>39923</c:v>
                </c:pt>
                <c:pt idx="79">
                  <c:v>39924</c:v>
                </c:pt>
                <c:pt idx="80">
                  <c:v>39925</c:v>
                </c:pt>
                <c:pt idx="81">
                  <c:v>39926</c:v>
                </c:pt>
                <c:pt idx="82">
                  <c:v>39927</c:v>
                </c:pt>
                <c:pt idx="83">
                  <c:v>39930</c:v>
                </c:pt>
                <c:pt idx="84">
                  <c:v>39931</c:v>
                </c:pt>
                <c:pt idx="85">
                  <c:v>39932</c:v>
                </c:pt>
                <c:pt idx="86">
                  <c:v>39933</c:v>
                </c:pt>
                <c:pt idx="87">
                  <c:v>39934</c:v>
                </c:pt>
                <c:pt idx="88">
                  <c:v>39937</c:v>
                </c:pt>
                <c:pt idx="89">
                  <c:v>39938</c:v>
                </c:pt>
                <c:pt idx="90">
                  <c:v>39939</c:v>
                </c:pt>
                <c:pt idx="91">
                  <c:v>39940</c:v>
                </c:pt>
                <c:pt idx="92">
                  <c:v>39941</c:v>
                </c:pt>
                <c:pt idx="93">
                  <c:v>39944</c:v>
                </c:pt>
                <c:pt idx="94">
                  <c:v>39945</c:v>
                </c:pt>
                <c:pt idx="95">
                  <c:v>39946</c:v>
                </c:pt>
                <c:pt idx="96">
                  <c:v>39947</c:v>
                </c:pt>
                <c:pt idx="97">
                  <c:v>39948</c:v>
                </c:pt>
                <c:pt idx="98">
                  <c:v>39951</c:v>
                </c:pt>
                <c:pt idx="99">
                  <c:v>39952</c:v>
                </c:pt>
                <c:pt idx="100">
                  <c:v>39953</c:v>
                </c:pt>
                <c:pt idx="101">
                  <c:v>39954</c:v>
                </c:pt>
                <c:pt idx="102">
                  <c:v>39955</c:v>
                </c:pt>
                <c:pt idx="103">
                  <c:v>39958</c:v>
                </c:pt>
                <c:pt idx="104">
                  <c:v>39959</c:v>
                </c:pt>
                <c:pt idx="105">
                  <c:v>39960</c:v>
                </c:pt>
                <c:pt idx="106">
                  <c:v>39961</c:v>
                </c:pt>
                <c:pt idx="107">
                  <c:v>39962</c:v>
                </c:pt>
                <c:pt idx="108">
                  <c:v>39965</c:v>
                </c:pt>
                <c:pt idx="109">
                  <c:v>39966</c:v>
                </c:pt>
                <c:pt idx="110">
                  <c:v>39967</c:v>
                </c:pt>
                <c:pt idx="111">
                  <c:v>39968</c:v>
                </c:pt>
                <c:pt idx="112">
                  <c:v>39969</c:v>
                </c:pt>
                <c:pt idx="113">
                  <c:v>39972</c:v>
                </c:pt>
                <c:pt idx="114">
                  <c:v>39973</c:v>
                </c:pt>
                <c:pt idx="115">
                  <c:v>39974</c:v>
                </c:pt>
                <c:pt idx="116">
                  <c:v>39975</c:v>
                </c:pt>
                <c:pt idx="117">
                  <c:v>39976</c:v>
                </c:pt>
                <c:pt idx="118">
                  <c:v>39979</c:v>
                </c:pt>
                <c:pt idx="119">
                  <c:v>39980</c:v>
                </c:pt>
                <c:pt idx="120">
                  <c:v>39981</c:v>
                </c:pt>
                <c:pt idx="121">
                  <c:v>39982</c:v>
                </c:pt>
                <c:pt idx="122">
                  <c:v>39983</c:v>
                </c:pt>
                <c:pt idx="123">
                  <c:v>39986</c:v>
                </c:pt>
                <c:pt idx="124">
                  <c:v>39987</c:v>
                </c:pt>
                <c:pt idx="125">
                  <c:v>39988</c:v>
                </c:pt>
                <c:pt idx="126">
                  <c:v>39989</c:v>
                </c:pt>
                <c:pt idx="127">
                  <c:v>39990</c:v>
                </c:pt>
                <c:pt idx="128">
                  <c:v>39993</c:v>
                </c:pt>
                <c:pt idx="129">
                  <c:v>39994</c:v>
                </c:pt>
                <c:pt idx="130">
                  <c:v>39995</c:v>
                </c:pt>
                <c:pt idx="131">
                  <c:v>39996</c:v>
                </c:pt>
                <c:pt idx="132">
                  <c:v>39997</c:v>
                </c:pt>
                <c:pt idx="133">
                  <c:v>40000</c:v>
                </c:pt>
                <c:pt idx="134">
                  <c:v>40001</c:v>
                </c:pt>
                <c:pt idx="135">
                  <c:v>40002</c:v>
                </c:pt>
                <c:pt idx="136">
                  <c:v>40003</c:v>
                </c:pt>
                <c:pt idx="137">
                  <c:v>40004</c:v>
                </c:pt>
                <c:pt idx="138">
                  <c:v>40007</c:v>
                </c:pt>
                <c:pt idx="139">
                  <c:v>40008</c:v>
                </c:pt>
                <c:pt idx="140">
                  <c:v>40009</c:v>
                </c:pt>
                <c:pt idx="141">
                  <c:v>40010</c:v>
                </c:pt>
                <c:pt idx="142">
                  <c:v>40011</c:v>
                </c:pt>
                <c:pt idx="143">
                  <c:v>40014</c:v>
                </c:pt>
                <c:pt idx="144">
                  <c:v>40015</c:v>
                </c:pt>
                <c:pt idx="145">
                  <c:v>40016</c:v>
                </c:pt>
                <c:pt idx="146">
                  <c:v>40017</c:v>
                </c:pt>
                <c:pt idx="147">
                  <c:v>40018</c:v>
                </c:pt>
                <c:pt idx="148">
                  <c:v>40021</c:v>
                </c:pt>
                <c:pt idx="149">
                  <c:v>40022</c:v>
                </c:pt>
                <c:pt idx="150">
                  <c:v>40023</c:v>
                </c:pt>
                <c:pt idx="151">
                  <c:v>40024</c:v>
                </c:pt>
                <c:pt idx="152">
                  <c:v>40025</c:v>
                </c:pt>
                <c:pt idx="153">
                  <c:v>40028</c:v>
                </c:pt>
                <c:pt idx="154">
                  <c:v>40029</c:v>
                </c:pt>
                <c:pt idx="155">
                  <c:v>40030</c:v>
                </c:pt>
                <c:pt idx="156">
                  <c:v>40031</c:v>
                </c:pt>
                <c:pt idx="157">
                  <c:v>40032</c:v>
                </c:pt>
                <c:pt idx="158">
                  <c:v>40035</c:v>
                </c:pt>
                <c:pt idx="159">
                  <c:v>40036</c:v>
                </c:pt>
                <c:pt idx="160">
                  <c:v>40037</c:v>
                </c:pt>
                <c:pt idx="161">
                  <c:v>40038</c:v>
                </c:pt>
                <c:pt idx="162">
                  <c:v>40039</c:v>
                </c:pt>
                <c:pt idx="163">
                  <c:v>40042</c:v>
                </c:pt>
                <c:pt idx="164">
                  <c:v>40043</c:v>
                </c:pt>
                <c:pt idx="165">
                  <c:v>40044</c:v>
                </c:pt>
                <c:pt idx="166">
                  <c:v>40045</c:v>
                </c:pt>
                <c:pt idx="167">
                  <c:v>40046</c:v>
                </c:pt>
                <c:pt idx="168">
                  <c:v>40049</c:v>
                </c:pt>
                <c:pt idx="169">
                  <c:v>40050</c:v>
                </c:pt>
                <c:pt idx="170">
                  <c:v>40051</c:v>
                </c:pt>
                <c:pt idx="171">
                  <c:v>40052</c:v>
                </c:pt>
                <c:pt idx="172">
                  <c:v>40053</c:v>
                </c:pt>
                <c:pt idx="173">
                  <c:v>40056</c:v>
                </c:pt>
                <c:pt idx="174">
                  <c:v>40057</c:v>
                </c:pt>
                <c:pt idx="175">
                  <c:v>40058</c:v>
                </c:pt>
                <c:pt idx="176">
                  <c:v>40059</c:v>
                </c:pt>
                <c:pt idx="177">
                  <c:v>40060</c:v>
                </c:pt>
                <c:pt idx="178">
                  <c:v>40063</c:v>
                </c:pt>
                <c:pt idx="179">
                  <c:v>40064</c:v>
                </c:pt>
                <c:pt idx="180">
                  <c:v>40065</c:v>
                </c:pt>
                <c:pt idx="181">
                  <c:v>40066</c:v>
                </c:pt>
                <c:pt idx="182">
                  <c:v>40067</c:v>
                </c:pt>
                <c:pt idx="183">
                  <c:v>40070</c:v>
                </c:pt>
                <c:pt idx="184">
                  <c:v>40071</c:v>
                </c:pt>
                <c:pt idx="185">
                  <c:v>40072</c:v>
                </c:pt>
                <c:pt idx="186">
                  <c:v>40073</c:v>
                </c:pt>
                <c:pt idx="187">
                  <c:v>40074</c:v>
                </c:pt>
                <c:pt idx="188">
                  <c:v>40077</c:v>
                </c:pt>
                <c:pt idx="189">
                  <c:v>40078</c:v>
                </c:pt>
                <c:pt idx="190">
                  <c:v>40079</c:v>
                </c:pt>
                <c:pt idx="191">
                  <c:v>40080</c:v>
                </c:pt>
                <c:pt idx="192">
                  <c:v>40081</c:v>
                </c:pt>
                <c:pt idx="193">
                  <c:v>40084</c:v>
                </c:pt>
                <c:pt idx="194">
                  <c:v>40085</c:v>
                </c:pt>
                <c:pt idx="195">
                  <c:v>40086</c:v>
                </c:pt>
                <c:pt idx="196">
                  <c:v>40087</c:v>
                </c:pt>
                <c:pt idx="197">
                  <c:v>40088</c:v>
                </c:pt>
                <c:pt idx="198">
                  <c:v>40091</c:v>
                </c:pt>
                <c:pt idx="199">
                  <c:v>40092</c:v>
                </c:pt>
                <c:pt idx="200">
                  <c:v>40093</c:v>
                </c:pt>
                <c:pt idx="201">
                  <c:v>40094</c:v>
                </c:pt>
                <c:pt idx="202">
                  <c:v>40095</c:v>
                </c:pt>
                <c:pt idx="203">
                  <c:v>40098</c:v>
                </c:pt>
                <c:pt idx="204">
                  <c:v>40099</c:v>
                </c:pt>
                <c:pt idx="205">
                  <c:v>40100</c:v>
                </c:pt>
                <c:pt idx="206">
                  <c:v>40101</c:v>
                </c:pt>
                <c:pt idx="207">
                  <c:v>40102</c:v>
                </c:pt>
                <c:pt idx="208">
                  <c:v>40105</c:v>
                </c:pt>
                <c:pt idx="209">
                  <c:v>40106</c:v>
                </c:pt>
                <c:pt idx="210">
                  <c:v>40107</c:v>
                </c:pt>
                <c:pt idx="211">
                  <c:v>40108</c:v>
                </c:pt>
                <c:pt idx="212">
                  <c:v>40109</c:v>
                </c:pt>
                <c:pt idx="213">
                  <c:v>40112</c:v>
                </c:pt>
                <c:pt idx="214">
                  <c:v>40113</c:v>
                </c:pt>
                <c:pt idx="215">
                  <c:v>40114</c:v>
                </c:pt>
                <c:pt idx="216">
                  <c:v>40115</c:v>
                </c:pt>
                <c:pt idx="217">
                  <c:v>40116</c:v>
                </c:pt>
                <c:pt idx="218">
                  <c:v>40119</c:v>
                </c:pt>
                <c:pt idx="219">
                  <c:v>40120</c:v>
                </c:pt>
                <c:pt idx="220">
                  <c:v>40121</c:v>
                </c:pt>
                <c:pt idx="221">
                  <c:v>40122</c:v>
                </c:pt>
                <c:pt idx="222">
                  <c:v>40123</c:v>
                </c:pt>
                <c:pt idx="223">
                  <c:v>40126</c:v>
                </c:pt>
                <c:pt idx="224">
                  <c:v>40127</c:v>
                </c:pt>
                <c:pt idx="225">
                  <c:v>40128</c:v>
                </c:pt>
                <c:pt idx="226">
                  <c:v>40129</c:v>
                </c:pt>
                <c:pt idx="227">
                  <c:v>40130</c:v>
                </c:pt>
                <c:pt idx="228">
                  <c:v>40133</c:v>
                </c:pt>
                <c:pt idx="229">
                  <c:v>40134</c:v>
                </c:pt>
                <c:pt idx="230">
                  <c:v>40135</c:v>
                </c:pt>
                <c:pt idx="231">
                  <c:v>40136</c:v>
                </c:pt>
                <c:pt idx="232">
                  <c:v>40137</c:v>
                </c:pt>
                <c:pt idx="233">
                  <c:v>40140</c:v>
                </c:pt>
                <c:pt idx="234">
                  <c:v>40141</c:v>
                </c:pt>
                <c:pt idx="235">
                  <c:v>40142</c:v>
                </c:pt>
                <c:pt idx="236">
                  <c:v>40143</c:v>
                </c:pt>
                <c:pt idx="237">
                  <c:v>40144</c:v>
                </c:pt>
                <c:pt idx="238">
                  <c:v>40147</c:v>
                </c:pt>
                <c:pt idx="239">
                  <c:v>40148</c:v>
                </c:pt>
                <c:pt idx="240">
                  <c:v>40149</c:v>
                </c:pt>
                <c:pt idx="241">
                  <c:v>40150</c:v>
                </c:pt>
                <c:pt idx="242">
                  <c:v>40151</c:v>
                </c:pt>
                <c:pt idx="243">
                  <c:v>40154</c:v>
                </c:pt>
                <c:pt idx="244">
                  <c:v>40155</c:v>
                </c:pt>
                <c:pt idx="245">
                  <c:v>40156</c:v>
                </c:pt>
                <c:pt idx="246">
                  <c:v>40157</c:v>
                </c:pt>
                <c:pt idx="247">
                  <c:v>40158</c:v>
                </c:pt>
                <c:pt idx="248">
                  <c:v>40161</c:v>
                </c:pt>
                <c:pt idx="249">
                  <c:v>40162</c:v>
                </c:pt>
                <c:pt idx="250">
                  <c:v>40163</c:v>
                </c:pt>
                <c:pt idx="251">
                  <c:v>40164</c:v>
                </c:pt>
                <c:pt idx="252">
                  <c:v>40165</c:v>
                </c:pt>
                <c:pt idx="253">
                  <c:v>40168</c:v>
                </c:pt>
                <c:pt idx="254">
                  <c:v>40169</c:v>
                </c:pt>
                <c:pt idx="255">
                  <c:v>40170</c:v>
                </c:pt>
                <c:pt idx="256">
                  <c:v>40171</c:v>
                </c:pt>
                <c:pt idx="257">
                  <c:v>40172</c:v>
                </c:pt>
                <c:pt idx="258">
                  <c:v>40175</c:v>
                </c:pt>
                <c:pt idx="259">
                  <c:v>40176</c:v>
                </c:pt>
                <c:pt idx="260">
                  <c:v>40177</c:v>
                </c:pt>
                <c:pt idx="261">
                  <c:v>40178</c:v>
                </c:pt>
                <c:pt idx="262">
                  <c:v>40179</c:v>
                </c:pt>
                <c:pt idx="263">
                  <c:v>40182</c:v>
                </c:pt>
                <c:pt idx="264">
                  <c:v>40183</c:v>
                </c:pt>
                <c:pt idx="265">
                  <c:v>40184</c:v>
                </c:pt>
                <c:pt idx="266">
                  <c:v>40185</c:v>
                </c:pt>
                <c:pt idx="267">
                  <c:v>40186</c:v>
                </c:pt>
                <c:pt idx="268">
                  <c:v>40189</c:v>
                </c:pt>
                <c:pt idx="269">
                  <c:v>40190</c:v>
                </c:pt>
                <c:pt idx="270">
                  <c:v>40191</c:v>
                </c:pt>
                <c:pt idx="271">
                  <c:v>40192</c:v>
                </c:pt>
                <c:pt idx="272">
                  <c:v>40193</c:v>
                </c:pt>
                <c:pt idx="273">
                  <c:v>40196</c:v>
                </c:pt>
                <c:pt idx="274">
                  <c:v>40197</c:v>
                </c:pt>
                <c:pt idx="275">
                  <c:v>40198</c:v>
                </c:pt>
                <c:pt idx="276">
                  <c:v>40199</c:v>
                </c:pt>
                <c:pt idx="277">
                  <c:v>40200</c:v>
                </c:pt>
                <c:pt idx="278">
                  <c:v>40203</c:v>
                </c:pt>
                <c:pt idx="279">
                  <c:v>40204</c:v>
                </c:pt>
                <c:pt idx="280">
                  <c:v>40205</c:v>
                </c:pt>
                <c:pt idx="281">
                  <c:v>40206</c:v>
                </c:pt>
                <c:pt idx="282">
                  <c:v>40207</c:v>
                </c:pt>
                <c:pt idx="283">
                  <c:v>40210</c:v>
                </c:pt>
                <c:pt idx="284">
                  <c:v>40211</c:v>
                </c:pt>
                <c:pt idx="285">
                  <c:v>40212</c:v>
                </c:pt>
                <c:pt idx="286">
                  <c:v>40213</c:v>
                </c:pt>
                <c:pt idx="287">
                  <c:v>40214</c:v>
                </c:pt>
                <c:pt idx="288">
                  <c:v>40217</c:v>
                </c:pt>
                <c:pt idx="289">
                  <c:v>40218</c:v>
                </c:pt>
                <c:pt idx="290">
                  <c:v>40219</c:v>
                </c:pt>
                <c:pt idx="291">
                  <c:v>40220</c:v>
                </c:pt>
                <c:pt idx="292">
                  <c:v>40221</c:v>
                </c:pt>
                <c:pt idx="293">
                  <c:v>40224</c:v>
                </c:pt>
                <c:pt idx="294">
                  <c:v>40225</c:v>
                </c:pt>
                <c:pt idx="295">
                  <c:v>40226</c:v>
                </c:pt>
                <c:pt idx="296">
                  <c:v>40227</c:v>
                </c:pt>
                <c:pt idx="297">
                  <c:v>40228</c:v>
                </c:pt>
                <c:pt idx="298">
                  <c:v>40231</c:v>
                </c:pt>
                <c:pt idx="299">
                  <c:v>40232</c:v>
                </c:pt>
                <c:pt idx="300">
                  <c:v>40233</c:v>
                </c:pt>
                <c:pt idx="301">
                  <c:v>40234</c:v>
                </c:pt>
                <c:pt idx="302">
                  <c:v>40235</c:v>
                </c:pt>
                <c:pt idx="303">
                  <c:v>40238</c:v>
                </c:pt>
                <c:pt idx="304">
                  <c:v>40239</c:v>
                </c:pt>
                <c:pt idx="305">
                  <c:v>40240</c:v>
                </c:pt>
                <c:pt idx="306">
                  <c:v>40241</c:v>
                </c:pt>
                <c:pt idx="307">
                  <c:v>40242</c:v>
                </c:pt>
                <c:pt idx="308">
                  <c:v>40245</c:v>
                </c:pt>
                <c:pt idx="309">
                  <c:v>40246</c:v>
                </c:pt>
                <c:pt idx="310">
                  <c:v>40247</c:v>
                </c:pt>
                <c:pt idx="311">
                  <c:v>40248</c:v>
                </c:pt>
                <c:pt idx="312">
                  <c:v>40249</c:v>
                </c:pt>
                <c:pt idx="313">
                  <c:v>40252</c:v>
                </c:pt>
                <c:pt idx="314">
                  <c:v>40253</c:v>
                </c:pt>
                <c:pt idx="315">
                  <c:v>40254</c:v>
                </c:pt>
                <c:pt idx="316">
                  <c:v>40255</c:v>
                </c:pt>
                <c:pt idx="317">
                  <c:v>40256</c:v>
                </c:pt>
                <c:pt idx="318">
                  <c:v>40259</c:v>
                </c:pt>
                <c:pt idx="319">
                  <c:v>40260</c:v>
                </c:pt>
                <c:pt idx="320">
                  <c:v>40261</c:v>
                </c:pt>
                <c:pt idx="321">
                  <c:v>40262</c:v>
                </c:pt>
                <c:pt idx="322">
                  <c:v>40263</c:v>
                </c:pt>
                <c:pt idx="323">
                  <c:v>40266</c:v>
                </c:pt>
                <c:pt idx="324">
                  <c:v>40267</c:v>
                </c:pt>
                <c:pt idx="325">
                  <c:v>40268</c:v>
                </c:pt>
                <c:pt idx="326">
                  <c:v>40269</c:v>
                </c:pt>
                <c:pt idx="327">
                  <c:v>40270</c:v>
                </c:pt>
                <c:pt idx="328">
                  <c:v>40273</c:v>
                </c:pt>
                <c:pt idx="329">
                  <c:v>40274</c:v>
                </c:pt>
                <c:pt idx="330">
                  <c:v>40275</c:v>
                </c:pt>
                <c:pt idx="331">
                  <c:v>40276</c:v>
                </c:pt>
                <c:pt idx="332">
                  <c:v>40277</c:v>
                </c:pt>
                <c:pt idx="333">
                  <c:v>40280</c:v>
                </c:pt>
                <c:pt idx="334">
                  <c:v>40281</c:v>
                </c:pt>
                <c:pt idx="335">
                  <c:v>40282</c:v>
                </c:pt>
                <c:pt idx="336">
                  <c:v>40283</c:v>
                </c:pt>
                <c:pt idx="337">
                  <c:v>40284</c:v>
                </c:pt>
                <c:pt idx="338">
                  <c:v>40287</c:v>
                </c:pt>
                <c:pt idx="339">
                  <c:v>40288</c:v>
                </c:pt>
                <c:pt idx="340">
                  <c:v>40289</c:v>
                </c:pt>
                <c:pt idx="341">
                  <c:v>40290</c:v>
                </c:pt>
                <c:pt idx="342">
                  <c:v>40291</c:v>
                </c:pt>
                <c:pt idx="343">
                  <c:v>40294</c:v>
                </c:pt>
                <c:pt idx="344">
                  <c:v>40295</c:v>
                </c:pt>
                <c:pt idx="345">
                  <c:v>40296</c:v>
                </c:pt>
                <c:pt idx="346">
                  <c:v>40297</c:v>
                </c:pt>
                <c:pt idx="347">
                  <c:v>40298</c:v>
                </c:pt>
                <c:pt idx="348">
                  <c:v>40301</c:v>
                </c:pt>
                <c:pt idx="349">
                  <c:v>40302</c:v>
                </c:pt>
                <c:pt idx="350">
                  <c:v>40303</c:v>
                </c:pt>
                <c:pt idx="351">
                  <c:v>40304</c:v>
                </c:pt>
                <c:pt idx="352">
                  <c:v>40305</c:v>
                </c:pt>
                <c:pt idx="353">
                  <c:v>40308</c:v>
                </c:pt>
                <c:pt idx="354">
                  <c:v>40309</c:v>
                </c:pt>
                <c:pt idx="355">
                  <c:v>40310</c:v>
                </c:pt>
                <c:pt idx="356">
                  <c:v>40311</c:v>
                </c:pt>
                <c:pt idx="357">
                  <c:v>40312</c:v>
                </c:pt>
                <c:pt idx="358">
                  <c:v>40315</c:v>
                </c:pt>
                <c:pt idx="359">
                  <c:v>40316</c:v>
                </c:pt>
                <c:pt idx="360">
                  <c:v>40317</c:v>
                </c:pt>
                <c:pt idx="361">
                  <c:v>40318</c:v>
                </c:pt>
                <c:pt idx="362">
                  <c:v>40319</c:v>
                </c:pt>
                <c:pt idx="363">
                  <c:v>40322</c:v>
                </c:pt>
                <c:pt idx="364">
                  <c:v>40323</c:v>
                </c:pt>
                <c:pt idx="365">
                  <c:v>40324</c:v>
                </c:pt>
                <c:pt idx="366">
                  <c:v>40325</c:v>
                </c:pt>
                <c:pt idx="367">
                  <c:v>40326</c:v>
                </c:pt>
                <c:pt idx="368">
                  <c:v>40329</c:v>
                </c:pt>
                <c:pt idx="369">
                  <c:v>40330</c:v>
                </c:pt>
                <c:pt idx="370">
                  <c:v>40331</c:v>
                </c:pt>
                <c:pt idx="371">
                  <c:v>40332</c:v>
                </c:pt>
                <c:pt idx="372">
                  <c:v>40333</c:v>
                </c:pt>
                <c:pt idx="373">
                  <c:v>40336</c:v>
                </c:pt>
                <c:pt idx="374">
                  <c:v>40337</c:v>
                </c:pt>
                <c:pt idx="375">
                  <c:v>40338</c:v>
                </c:pt>
                <c:pt idx="376">
                  <c:v>40339</c:v>
                </c:pt>
                <c:pt idx="377">
                  <c:v>40340</c:v>
                </c:pt>
                <c:pt idx="378">
                  <c:v>40343</c:v>
                </c:pt>
                <c:pt idx="379">
                  <c:v>40344</c:v>
                </c:pt>
                <c:pt idx="380">
                  <c:v>40345</c:v>
                </c:pt>
                <c:pt idx="381">
                  <c:v>40346</c:v>
                </c:pt>
                <c:pt idx="382">
                  <c:v>40347</c:v>
                </c:pt>
                <c:pt idx="383">
                  <c:v>40350</c:v>
                </c:pt>
                <c:pt idx="384">
                  <c:v>40351</c:v>
                </c:pt>
                <c:pt idx="385">
                  <c:v>40352</c:v>
                </c:pt>
                <c:pt idx="386">
                  <c:v>40353</c:v>
                </c:pt>
                <c:pt idx="387">
                  <c:v>40354</c:v>
                </c:pt>
                <c:pt idx="388">
                  <c:v>40357</c:v>
                </c:pt>
                <c:pt idx="389">
                  <c:v>40358</c:v>
                </c:pt>
                <c:pt idx="390">
                  <c:v>40359</c:v>
                </c:pt>
                <c:pt idx="391">
                  <c:v>40360</c:v>
                </c:pt>
                <c:pt idx="392">
                  <c:v>40361</c:v>
                </c:pt>
                <c:pt idx="393">
                  <c:v>40364</c:v>
                </c:pt>
                <c:pt idx="394">
                  <c:v>40365</c:v>
                </c:pt>
                <c:pt idx="395">
                  <c:v>40366</c:v>
                </c:pt>
                <c:pt idx="396">
                  <c:v>40367</c:v>
                </c:pt>
                <c:pt idx="397">
                  <c:v>40368</c:v>
                </c:pt>
                <c:pt idx="398">
                  <c:v>40371</c:v>
                </c:pt>
                <c:pt idx="399">
                  <c:v>40372</c:v>
                </c:pt>
                <c:pt idx="400">
                  <c:v>40373</c:v>
                </c:pt>
                <c:pt idx="401">
                  <c:v>40374</c:v>
                </c:pt>
                <c:pt idx="402">
                  <c:v>40375</c:v>
                </c:pt>
                <c:pt idx="403">
                  <c:v>40378</c:v>
                </c:pt>
                <c:pt idx="404">
                  <c:v>40379</c:v>
                </c:pt>
                <c:pt idx="405">
                  <c:v>40380</c:v>
                </c:pt>
                <c:pt idx="406">
                  <c:v>40381</c:v>
                </c:pt>
                <c:pt idx="407">
                  <c:v>40382</c:v>
                </c:pt>
                <c:pt idx="408">
                  <c:v>40385</c:v>
                </c:pt>
                <c:pt idx="409">
                  <c:v>40386</c:v>
                </c:pt>
                <c:pt idx="410">
                  <c:v>40387</c:v>
                </c:pt>
                <c:pt idx="411">
                  <c:v>40388</c:v>
                </c:pt>
                <c:pt idx="412">
                  <c:v>40389</c:v>
                </c:pt>
                <c:pt idx="413">
                  <c:v>40392</c:v>
                </c:pt>
                <c:pt idx="414">
                  <c:v>40393</c:v>
                </c:pt>
                <c:pt idx="415">
                  <c:v>40394</c:v>
                </c:pt>
                <c:pt idx="416">
                  <c:v>40395</c:v>
                </c:pt>
                <c:pt idx="417">
                  <c:v>40396</c:v>
                </c:pt>
                <c:pt idx="418">
                  <c:v>40399</c:v>
                </c:pt>
                <c:pt idx="419">
                  <c:v>40400</c:v>
                </c:pt>
                <c:pt idx="420">
                  <c:v>40401</c:v>
                </c:pt>
                <c:pt idx="421">
                  <c:v>40402</c:v>
                </c:pt>
                <c:pt idx="422">
                  <c:v>40403</c:v>
                </c:pt>
                <c:pt idx="423">
                  <c:v>40406</c:v>
                </c:pt>
                <c:pt idx="424">
                  <c:v>40407</c:v>
                </c:pt>
                <c:pt idx="425">
                  <c:v>40408</c:v>
                </c:pt>
                <c:pt idx="426">
                  <c:v>40409</c:v>
                </c:pt>
                <c:pt idx="427">
                  <c:v>40410</c:v>
                </c:pt>
                <c:pt idx="428">
                  <c:v>40413</c:v>
                </c:pt>
                <c:pt idx="429">
                  <c:v>40414</c:v>
                </c:pt>
                <c:pt idx="430">
                  <c:v>40415</c:v>
                </c:pt>
                <c:pt idx="431">
                  <c:v>40416</c:v>
                </c:pt>
                <c:pt idx="432">
                  <c:v>40417</c:v>
                </c:pt>
                <c:pt idx="433">
                  <c:v>40420</c:v>
                </c:pt>
                <c:pt idx="434">
                  <c:v>40421</c:v>
                </c:pt>
                <c:pt idx="435">
                  <c:v>40422</c:v>
                </c:pt>
                <c:pt idx="436">
                  <c:v>40423</c:v>
                </c:pt>
                <c:pt idx="437">
                  <c:v>40424</c:v>
                </c:pt>
                <c:pt idx="438">
                  <c:v>40427</c:v>
                </c:pt>
                <c:pt idx="439">
                  <c:v>40428</c:v>
                </c:pt>
                <c:pt idx="440">
                  <c:v>40429</c:v>
                </c:pt>
                <c:pt idx="441">
                  <c:v>40430</c:v>
                </c:pt>
                <c:pt idx="442">
                  <c:v>40431</c:v>
                </c:pt>
                <c:pt idx="443">
                  <c:v>40434</c:v>
                </c:pt>
                <c:pt idx="444">
                  <c:v>40435</c:v>
                </c:pt>
                <c:pt idx="445">
                  <c:v>40436</c:v>
                </c:pt>
                <c:pt idx="446">
                  <c:v>40437</c:v>
                </c:pt>
                <c:pt idx="447">
                  <c:v>40438</c:v>
                </c:pt>
                <c:pt idx="448">
                  <c:v>40441</c:v>
                </c:pt>
                <c:pt idx="449">
                  <c:v>40442</c:v>
                </c:pt>
                <c:pt idx="450">
                  <c:v>40443</c:v>
                </c:pt>
                <c:pt idx="451">
                  <c:v>40444</c:v>
                </c:pt>
                <c:pt idx="452">
                  <c:v>40445</c:v>
                </c:pt>
                <c:pt idx="453">
                  <c:v>40448</c:v>
                </c:pt>
                <c:pt idx="454">
                  <c:v>40449</c:v>
                </c:pt>
                <c:pt idx="455">
                  <c:v>40450</c:v>
                </c:pt>
                <c:pt idx="456">
                  <c:v>40451</c:v>
                </c:pt>
                <c:pt idx="457">
                  <c:v>40452</c:v>
                </c:pt>
                <c:pt idx="458">
                  <c:v>40455</c:v>
                </c:pt>
                <c:pt idx="459">
                  <c:v>40456</c:v>
                </c:pt>
                <c:pt idx="460">
                  <c:v>40457</c:v>
                </c:pt>
                <c:pt idx="461">
                  <c:v>40458</c:v>
                </c:pt>
                <c:pt idx="462">
                  <c:v>40459</c:v>
                </c:pt>
                <c:pt idx="463">
                  <c:v>40462</c:v>
                </c:pt>
                <c:pt idx="464">
                  <c:v>40463</c:v>
                </c:pt>
                <c:pt idx="465">
                  <c:v>40464</c:v>
                </c:pt>
                <c:pt idx="466">
                  <c:v>40465</c:v>
                </c:pt>
                <c:pt idx="467">
                  <c:v>40466</c:v>
                </c:pt>
                <c:pt idx="468">
                  <c:v>40469</c:v>
                </c:pt>
                <c:pt idx="469">
                  <c:v>40470</c:v>
                </c:pt>
                <c:pt idx="470">
                  <c:v>40471</c:v>
                </c:pt>
                <c:pt idx="471">
                  <c:v>40472</c:v>
                </c:pt>
                <c:pt idx="472">
                  <c:v>40473</c:v>
                </c:pt>
                <c:pt idx="473">
                  <c:v>40476</c:v>
                </c:pt>
                <c:pt idx="474">
                  <c:v>40477</c:v>
                </c:pt>
                <c:pt idx="475">
                  <c:v>40478</c:v>
                </c:pt>
                <c:pt idx="476">
                  <c:v>40479</c:v>
                </c:pt>
                <c:pt idx="477">
                  <c:v>40480</c:v>
                </c:pt>
                <c:pt idx="478">
                  <c:v>40483</c:v>
                </c:pt>
                <c:pt idx="479">
                  <c:v>40484</c:v>
                </c:pt>
                <c:pt idx="480">
                  <c:v>40485</c:v>
                </c:pt>
                <c:pt idx="481">
                  <c:v>40486</c:v>
                </c:pt>
                <c:pt idx="482">
                  <c:v>40487</c:v>
                </c:pt>
                <c:pt idx="483">
                  <c:v>40490</c:v>
                </c:pt>
                <c:pt idx="484">
                  <c:v>40491</c:v>
                </c:pt>
                <c:pt idx="485">
                  <c:v>40492</c:v>
                </c:pt>
                <c:pt idx="486">
                  <c:v>40493</c:v>
                </c:pt>
                <c:pt idx="487">
                  <c:v>40494</c:v>
                </c:pt>
                <c:pt idx="488">
                  <c:v>40497</c:v>
                </c:pt>
                <c:pt idx="489">
                  <c:v>40498</c:v>
                </c:pt>
                <c:pt idx="490">
                  <c:v>40499</c:v>
                </c:pt>
                <c:pt idx="491">
                  <c:v>40500</c:v>
                </c:pt>
                <c:pt idx="492">
                  <c:v>40501</c:v>
                </c:pt>
                <c:pt idx="493">
                  <c:v>40504</c:v>
                </c:pt>
                <c:pt idx="494">
                  <c:v>40505</c:v>
                </c:pt>
                <c:pt idx="495">
                  <c:v>40506</c:v>
                </c:pt>
                <c:pt idx="496">
                  <c:v>40507</c:v>
                </c:pt>
                <c:pt idx="497">
                  <c:v>40508</c:v>
                </c:pt>
                <c:pt idx="498">
                  <c:v>40511</c:v>
                </c:pt>
                <c:pt idx="499">
                  <c:v>40512</c:v>
                </c:pt>
                <c:pt idx="500">
                  <c:v>40513</c:v>
                </c:pt>
                <c:pt idx="501">
                  <c:v>40514</c:v>
                </c:pt>
                <c:pt idx="502">
                  <c:v>40515</c:v>
                </c:pt>
                <c:pt idx="503">
                  <c:v>40518</c:v>
                </c:pt>
                <c:pt idx="504">
                  <c:v>40519</c:v>
                </c:pt>
                <c:pt idx="505">
                  <c:v>40520</c:v>
                </c:pt>
                <c:pt idx="506">
                  <c:v>40521</c:v>
                </c:pt>
                <c:pt idx="507">
                  <c:v>40522</c:v>
                </c:pt>
                <c:pt idx="508">
                  <c:v>40525</c:v>
                </c:pt>
                <c:pt idx="509">
                  <c:v>40526</c:v>
                </c:pt>
                <c:pt idx="510">
                  <c:v>40527</c:v>
                </c:pt>
                <c:pt idx="511">
                  <c:v>40528</c:v>
                </c:pt>
                <c:pt idx="512">
                  <c:v>40529</c:v>
                </c:pt>
                <c:pt idx="513">
                  <c:v>40532</c:v>
                </c:pt>
                <c:pt idx="514">
                  <c:v>40533</c:v>
                </c:pt>
                <c:pt idx="515">
                  <c:v>40534</c:v>
                </c:pt>
                <c:pt idx="516">
                  <c:v>40535</c:v>
                </c:pt>
                <c:pt idx="517">
                  <c:v>40536</c:v>
                </c:pt>
                <c:pt idx="518">
                  <c:v>40539</c:v>
                </c:pt>
                <c:pt idx="519">
                  <c:v>40540</c:v>
                </c:pt>
                <c:pt idx="520">
                  <c:v>40541</c:v>
                </c:pt>
                <c:pt idx="521">
                  <c:v>40542</c:v>
                </c:pt>
                <c:pt idx="522">
                  <c:v>40543</c:v>
                </c:pt>
                <c:pt idx="523">
                  <c:v>40546</c:v>
                </c:pt>
                <c:pt idx="524">
                  <c:v>40547</c:v>
                </c:pt>
                <c:pt idx="525">
                  <c:v>40548</c:v>
                </c:pt>
                <c:pt idx="526">
                  <c:v>40549</c:v>
                </c:pt>
                <c:pt idx="527">
                  <c:v>40550</c:v>
                </c:pt>
                <c:pt idx="528">
                  <c:v>40553</c:v>
                </c:pt>
                <c:pt idx="529">
                  <c:v>40554</c:v>
                </c:pt>
                <c:pt idx="530">
                  <c:v>40555</c:v>
                </c:pt>
                <c:pt idx="531">
                  <c:v>40556</c:v>
                </c:pt>
                <c:pt idx="532">
                  <c:v>40557</c:v>
                </c:pt>
                <c:pt idx="533">
                  <c:v>40560</c:v>
                </c:pt>
                <c:pt idx="534">
                  <c:v>40561</c:v>
                </c:pt>
                <c:pt idx="535">
                  <c:v>40562</c:v>
                </c:pt>
                <c:pt idx="536">
                  <c:v>40563</c:v>
                </c:pt>
                <c:pt idx="537">
                  <c:v>40564</c:v>
                </c:pt>
                <c:pt idx="538">
                  <c:v>40567</c:v>
                </c:pt>
                <c:pt idx="539">
                  <c:v>40568</c:v>
                </c:pt>
                <c:pt idx="540">
                  <c:v>40569</c:v>
                </c:pt>
                <c:pt idx="541">
                  <c:v>40570</c:v>
                </c:pt>
                <c:pt idx="542">
                  <c:v>40571</c:v>
                </c:pt>
                <c:pt idx="543">
                  <c:v>40574</c:v>
                </c:pt>
                <c:pt idx="544">
                  <c:v>40575</c:v>
                </c:pt>
                <c:pt idx="545">
                  <c:v>40576</c:v>
                </c:pt>
                <c:pt idx="546">
                  <c:v>40577</c:v>
                </c:pt>
                <c:pt idx="547">
                  <c:v>40578</c:v>
                </c:pt>
                <c:pt idx="548">
                  <c:v>40581</c:v>
                </c:pt>
                <c:pt idx="549">
                  <c:v>40582</c:v>
                </c:pt>
                <c:pt idx="550">
                  <c:v>40583</c:v>
                </c:pt>
                <c:pt idx="551">
                  <c:v>40584</c:v>
                </c:pt>
                <c:pt idx="552">
                  <c:v>40585</c:v>
                </c:pt>
                <c:pt idx="553">
                  <c:v>40588</c:v>
                </c:pt>
                <c:pt idx="554">
                  <c:v>40589</c:v>
                </c:pt>
                <c:pt idx="555">
                  <c:v>40590</c:v>
                </c:pt>
                <c:pt idx="556">
                  <c:v>40591</c:v>
                </c:pt>
                <c:pt idx="557">
                  <c:v>40592</c:v>
                </c:pt>
                <c:pt idx="558">
                  <c:v>40595</c:v>
                </c:pt>
                <c:pt idx="559">
                  <c:v>40596</c:v>
                </c:pt>
                <c:pt idx="560">
                  <c:v>40597</c:v>
                </c:pt>
                <c:pt idx="561">
                  <c:v>40598</c:v>
                </c:pt>
                <c:pt idx="562">
                  <c:v>40599</c:v>
                </c:pt>
                <c:pt idx="563">
                  <c:v>40602</c:v>
                </c:pt>
                <c:pt idx="564">
                  <c:v>40603</c:v>
                </c:pt>
                <c:pt idx="565">
                  <c:v>40604</c:v>
                </c:pt>
                <c:pt idx="566">
                  <c:v>40605</c:v>
                </c:pt>
                <c:pt idx="567">
                  <c:v>40606</c:v>
                </c:pt>
                <c:pt idx="568">
                  <c:v>40609</c:v>
                </c:pt>
                <c:pt idx="569">
                  <c:v>40610</c:v>
                </c:pt>
                <c:pt idx="570">
                  <c:v>40611</c:v>
                </c:pt>
                <c:pt idx="571">
                  <c:v>40612</c:v>
                </c:pt>
                <c:pt idx="572">
                  <c:v>40613</c:v>
                </c:pt>
                <c:pt idx="573">
                  <c:v>40616</c:v>
                </c:pt>
                <c:pt idx="574">
                  <c:v>40617</c:v>
                </c:pt>
                <c:pt idx="575">
                  <c:v>40618</c:v>
                </c:pt>
                <c:pt idx="576">
                  <c:v>40619</c:v>
                </c:pt>
                <c:pt idx="577">
                  <c:v>40620</c:v>
                </c:pt>
                <c:pt idx="578">
                  <c:v>40623</c:v>
                </c:pt>
                <c:pt idx="579">
                  <c:v>40624</c:v>
                </c:pt>
                <c:pt idx="580">
                  <c:v>40625</c:v>
                </c:pt>
                <c:pt idx="581">
                  <c:v>40626</c:v>
                </c:pt>
                <c:pt idx="582">
                  <c:v>40627</c:v>
                </c:pt>
                <c:pt idx="583">
                  <c:v>40630</c:v>
                </c:pt>
                <c:pt idx="584">
                  <c:v>40631</c:v>
                </c:pt>
                <c:pt idx="585">
                  <c:v>40632</c:v>
                </c:pt>
                <c:pt idx="586">
                  <c:v>40633</c:v>
                </c:pt>
                <c:pt idx="587">
                  <c:v>40634</c:v>
                </c:pt>
                <c:pt idx="588">
                  <c:v>40637</c:v>
                </c:pt>
                <c:pt idx="589">
                  <c:v>40638</c:v>
                </c:pt>
                <c:pt idx="590">
                  <c:v>40639</c:v>
                </c:pt>
                <c:pt idx="591">
                  <c:v>40640</c:v>
                </c:pt>
                <c:pt idx="592">
                  <c:v>40641</c:v>
                </c:pt>
                <c:pt idx="593">
                  <c:v>40644</c:v>
                </c:pt>
                <c:pt idx="594">
                  <c:v>40645</c:v>
                </c:pt>
                <c:pt idx="595">
                  <c:v>40646</c:v>
                </c:pt>
                <c:pt idx="596">
                  <c:v>40647</c:v>
                </c:pt>
                <c:pt idx="597">
                  <c:v>40648</c:v>
                </c:pt>
                <c:pt idx="598">
                  <c:v>40651</c:v>
                </c:pt>
                <c:pt idx="599">
                  <c:v>40652</c:v>
                </c:pt>
                <c:pt idx="600">
                  <c:v>40653</c:v>
                </c:pt>
                <c:pt idx="601">
                  <c:v>40654</c:v>
                </c:pt>
                <c:pt idx="602">
                  <c:v>40655</c:v>
                </c:pt>
                <c:pt idx="603">
                  <c:v>40658</c:v>
                </c:pt>
                <c:pt idx="604">
                  <c:v>40659</c:v>
                </c:pt>
                <c:pt idx="605">
                  <c:v>40660</c:v>
                </c:pt>
                <c:pt idx="606">
                  <c:v>40661</c:v>
                </c:pt>
                <c:pt idx="607">
                  <c:v>40662</c:v>
                </c:pt>
                <c:pt idx="608">
                  <c:v>40665</c:v>
                </c:pt>
                <c:pt idx="609">
                  <c:v>40666</c:v>
                </c:pt>
                <c:pt idx="610">
                  <c:v>40667</c:v>
                </c:pt>
                <c:pt idx="611">
                  <c:v>40668</c:v>
                </c:pt>
                <c:pt idx="612">
                  <c:v>40669</c:v>
                </c:pt>
                <c:pt idx="613">
                  <c:v>40672</c:v>
                </c:pt>
                <c:pt idx="614">
                  <c:v>40673</c:v>
                </c:pt>
                <c:pt idx="615">
                  <c:v>40674</c:v>
                </c:pt>
                <c:pt idx="616">
                  <c:v>40675</c:v>
                </c:pt>
                <c:pt idx="617">
                  <c:v>40676</c:v>
                </c:pt>
                <c:pt idx="618">
                  <c:v>40679</c:v>
                </c:pt>
                <c:pt idx="619">
                  <c:v>40680</c:v>
                </c:pt>
                <c:pt idx="620">
                  <c:v>40681</c:v>
                </c:pt>
                <c:pt idx="621">
                  <c:v>40682</c:v>
                </c:pt>
                <c:pt idx="622">
                  <c:v>40683</c:v>
                </c:pt>
                <c:pt idx="623">
                  <c:v>40686</c:v>
                </c:pt>
                <c:pt idx="624">
                  <c:v>40687</c:v>
                </c:pt>
                <c:pt idx="625">
                  <c:v>40688</c:v>
                </c:pt>
                <c:pt idx="626">
                  <c:v>40689</c:v>
                </c:pt>
                <c:pt idx="627">
                  <c:v>40690</c:v>
                </c:pt>
                <c:pt idx="628">
                  <c:v>40693</c:v>
                </c:pt>
                <c:pt idx="629">
                  <c:v>40694</c:v>
                </c:pt>
                <c:pt idx="630">
                  <c:v>40695</c:v>
                </c:pt>
                <c:pt idx="631">
                  <c:v>40696</c:v>
                </c:pt>
                <c:pt idx="632">
                  <c:v>40697</c:v>
                </c:pt>
                <c:pt idx="633">
                  <c:v>40700</c:v>
                </c:pt>
                <c:pt idx="634">
                  <c:v>40701</c:v>
                </c:pt>
                <c:pt idx="635">
                  <c:v>40702</c:v>
                </c:pt>
                <c:pt idx="636">
                  <c:v>40703</c:v>
                </c:pt>
                <c:pt idx="637">
                  <c:v>40704</c:v>
                </c:pt>
                <c:pt idx="638">
                  <c:v>40707</c:v>
                </c:pt>
                <c:pt idx="639">
                  <c:v>40708</c:v>
                </c:pt>
                <c:pt idx="640">
                  <c:v>40709</c:v>
                </c:pt>
                <c:pt idx="641">
                  <c:v>40710</c:v>
                </c:pt>
                <c:pt idx="642">
                  <c:v>40711</c:v>
                </c:pt>
                <c:pt idx="643">
                  <c:v>40714</c:v>
                </c:pt>
                <c:pt idx="644">
                  <c:v>40715</c:v>
                </c:pt>
                <c:pt idx="645">
                  <c:v>40716</c:v>
                </c:pt>
                <c:pt idx="646">
                  <c:v>40717</c:v>
                </c:pt>
                <c:pt idx="647">
                  <c:v>40718</c:v>
                </c:pt>
                <c:pt idx="648">
                  <c:v>40721</c:v>
                </c:pt>
                <c:pt idx="649">
                  <c:v>40722</c:v>
                </c:pt>
                <c:pt idx="650">
                  <c:v>40723</c:v>
                </c:pt>
                <c:pt idx="651">
                  <c:v>40724</c:v>
                </c:pt>
                <c:pt idx="652">
                  <c:v>40725</c:v>
                </c:pt>
                <c:pt idx="653">
                  <c:v>40728</c:v>
                </c:pt>
                <c:pt idx="654">
                  <c:v>40729</c:v>
                </c:pt>
                <c:pt idx="655">
                  <c:v>40730</c:v>
                </c:pt>
                <c:pt idx="656">
                  <c:v>40731</c:v>
                </c:pt>
                <c:pt idx="657">
                  <c:v>40732</c:v>
                </c:pt>
                <c:pt idx="658">
                  <c:v>40735</c:v>
                </c:pt>
                <c:pt idx="659">
                  <c:v>40736</c:v>
                </c:pt>
                <c:pt idx="660">
                  <c:v>40737</c:v>
                </c:pt>
                <c:pt idx="661">
                  <c:v>40738</c:v>
                </c:pt>
                <c:pt idx="662">
                  <c:v>40739</c:v>
                </c:pt>
                <c:pt idx="663">
                  <c:v>40742</c:v>
                </c:pt>
                <c:pt idx="664">
                  <c:v>40743</c:v>
                </c:pt>
                <c:pt idx="665">
                  <c:v>40744</c:v>
                </c:pt>
                <c:pt idx="666">
                  <c:v>40745</c:v>
                </c:pt>
                <c:pt idx="667">
                  <c:v>40746</c:v>
                </c:pt>
                <c:pt idx="668">
                  <c:v>40749</c:v>
                </c:pt>
                <c:pt idx="669">
                  <c:v>40750</c:v>
                </c:pt>
                <c:pt idx="670">
                  <c:v>40751</c:v>
                </c:pt>
                <c:pt idx="671">
                  <c:v>40752</c:v>
                </c:pt>
                <c:pt idx="672">
                  <c:v>40753</c:v>
                </c:pt>
                <c:pt idx="673">
                  <c:v>40756</c:v>
                </c:pt>
                <c:pt idx="674">
                  <c:v>40757</c:v>
                </c:pt>
                <c:pt idx="675">
                  <c:v>40758</c:v>
                </c:pt>
                <c:pt idx="676">
                  <c:v>40759</c:v>
                </c:pt>
                <c:pt idx="677">
                  <c:v>40760</c:v>
                </c:pt>
                <c:pt idx="678">
                  <c:v>40763</c:v>
                </c:pt>
                <c:pt idx="679">
                  <c:v>40764</c:v>
                </c:pt>
                <c:pt idx="680">
                  <c:v>40765</c:v>
                </c:pt>
                <c:pt idx="681">
                  <c:v>40766</c:v>
                </c:pt>
                <c:pt idx="682">
                  <c:v>40767</c:v>
                </c:pt>
                <c:pt idx="683">
                  <c:v>40770</c:v>
                </c:pt>
                <c:pt idx="684">
                  <c:v>40771</c:v>
                </c:pt>
                <c:pt idx="685">
                  <c:v>40772</c:v>
                </c:pt>
                <c:pt idx="686">
                  <c:v>40773</c:v>
                </c:pt>
                <c:pt idx="687">
                  <c:v>40774</c:v>
                </c:pt>
                <c:pt idx="688">
                  <c:v>40777</c:v>
                </c:pt>
                <c:pt idx="689">
                  <c:v>40778</c:v>
                </c:pt>
                <c:pt idx="690">
                  <c:v>40779</c:v>
                </c:pt>
                <c:pt idx="691">
                  <c:v>40780</c:v>
                </c:pt>
                <c:pt idx="692">
                  <c:v>40781</c:v>
                </c:pt>
                <c:pt idx="693">
                  <c:v>40784</c:v>
                </c:pt>
                <c:pt idx="694">
                  <c:v>40785</c:v>
                </c:pt>
                <c:pt idx="695">
                  <c:v>40786</c:v>
                </c:pt>
                <c:pt idx="696">
                  <c:v>40787</c:v>
                </c:pt>
                <c:pt idx="697">
                  <c:v>40788</c:v>
                </c:pt>
                <c:pt idx="698">
                  <c:v>40791</c:v>
                </c:pt>
                <c:pt idx="699">
                  <c:v>40792</c:v>
                </c:pt>
                <c:pt idx="700">
                  <c:v>40793</c:v>
                </c:pt>
                <c:pt idx="701">
                  <c:v>40794</c:v>
                </c:pt>
                <c:pt idx="702">
                  <c:v>40795</c:v>
                </c:pt>
                <c:pt idx="703">
                  <c:v>40798</c:v>
                </c:pt>
                <c:pt idx="704">
                  <c:v>40799</c:v>
                </c:pt>
                <c:pt idx="705">
                  <c:v>40800</c:v>
                </c:pt>
                <c:pt idx="706">
                  <c:v>40801</c:v>
                </c:pt>
                <c:pt idx="707">
                  <c:v>40802</c:v>
                </c:pt>
                <c:pt idx="708">
                  <c:v>40805</c:v>
                </c:pt>
                <c:pt idx="709">
                  <c:v>40806</c:v>
                </c:pt>
                <c:pt idx="710">
                  <c:v>40807</c:v>
                </c:pt>
                <c:pt idx="711">
                  <c:v>40808</c:v>
                </c:pt>
                <c:pt idx="712">
                  <c:v>40809</c:v>
                </c:pt>
                <c:pt idx="713">
                  <c:v>40812</c:v>
                </c:pt>
                <c:pt idx="714">
                  <c:v>40813</c:v>
                </c:pt>
                <c:pt idx="715">
                  <c:v>40814</c:v>
                </c:pt>
                <c:pt idx="716">
                  <c:v>40815</c:v>
                </c:pt>
                <c:pt idx="717">
                  <c:v>40816</c:v>
                </c:pt>
                <c:pt idx="718">
                  <c:v>40819</c:v>
                </c:pt>
                <c:pt idx="719">
                  <c:v>40820</c:v>
                </c:pt>
                <c:pt idx="720">
                  <c:v>40821</c:v>
                </c:pt>
                <c:pt idx="721">
                  <c:v>40822</c:v>
                </c:pt>
                <c:pt idx="722">
                  <c:v>40823</c:v>
                </c:pt>
                <c:pt idx="723">
                  <c:v>40826</c:v>
                </c:pt>
                <c:pt idx="724">
                  <c:v>40827</c:v>
                </c:pt>
                <c:pt idx="725">
                  <c:v>40828</c:v>
                </c:pt>
                <c:pt idx="726">
                  <c:v>40829</c:v>
                </c:pt>
                <c:pt idx="727">
                  <c:v>40830</c:v>
                </c:pt>
                <c:pt idx="728">
                  <c:v>40833</c:v>
                </c:pt>
                <c:pt idx="729">
                  <c:v>40834</c:v>
                </c:pt>
                <c:pt idx="730">
                  <c:v>40835</c:v>
                </c:pt>
                <c:pt idx="731">
                  <c:v>40836</c:v>
                </c:pt>
                <c:pt idx="732">
                  <c:v>40837</c:v>
                </c:pt>
                <c:pt idx="733">
                  <c:v>40840</c:v>
                </c:pt>
                <c:pt idx="734">
                  <c:v>40841</c:v>
                </c:pt>
                <c:pt idx="735">
                  <c:v>40842</c:v>
                </c:pt>
                <c:pt idx="736">
                  <c:v>40843</c:v>
                </c:pt>
                <c:pt idx="737">
                  <c:v>40844</c:v>
                </c:pt>
                <c:pt idx="738">
                  <c:v>40847</c:v>
                </c:pt>
                <c:pt idx="739">
                  <c:v>40848</c:v>
                </c:pt>
                <c:pt idx="740">
                  <c:v>40849</c:v>
                </c:pt>
                <c:pt idx="741">
                  <c:v>40850</c:v>
                </c:pt>
                <c:pt idx="742">
                  <c:v>40851</c:v>
                </c:pt>
                <c:pt idx="743">
                  <c:v>40854</c:v>
                </c:pt>
                <c:pt idx="744">
                  <c:v>40855</c:v>
                </c:pt>
                <c:pt idx="745">
                  <c:v>40856</c:v>
                </c:pt>
                <c:pt idx="746">
                  <c:v>40857</c:v>
                </c:pt>
                <c:pt idx="747">
                  <c:v>40858</c:v>
                </c:pt>
                <c:pt idx="748">
                  <c:v>40861</c:v>
                </c:pt>
                <c:pt idx="749">
                  <c:v>40862</c:v>
                </c:pt>
                <c:pt idx="750">
                  <c:v>40863</c:v>
                </c:pt>
                <c:pt idx="751">
                  <c:v>40864</c:v>
                </c:pt>
                <c:pt idx="752">
                  <c:v>40865</c:v>
                </c:pt>
                <c:pt idx="753">
                  <c:v>40868</c:v>
                </c:pt>
                <c:pt idx="754">
                  <c:v>40869</c:v>
                </c:pt>
                <c:pt idx="755">
                  <c:v>40870</c:v>
                </c:pt>
                <c:pt idx="756">
                  <c:v>40871</c:v>
                </c:pt>
                <c:pt idx="757">
                  <c:v>40872</c:v>
                </c:pt>
                <c:pt idx="758">
                  <c:v>40875</c:v>
                </c:pt>
                <c:pt idx="759">
                  <c:v>40876</c:v>
                </c:pt>
                <c:pt idx="760">
                  <c:v>40877</c:v>
                </c:pt>
                <c:pt idx="761">
                  <c:v>40878</c:v>
                </c:pt>
                <c:pt idx="762">
                  <c:v>40879</c:v>
                </c:pt>
                <c:pt idx="763">
                  <c:v>40882</c:v>
                </c:pt>
                <c:pt idx="764">
                  <c:v>40883</c:v>
                </c:pt>
                <c:pt idx="765">
                  <c:v>40884</c:v>
                </c:pt>
                <c:pt idx="766">
                  <c:v>40885</c:v>
                </c:pt>
                <c:pt idx="767">
                  <c:v>40886</c:v>
                </c:pt>
                <c:pt idx="768">
                  <c:v>40889</c:v>
                </c:pt>
                <c:pt idx="769">
                  <c:v>40890</c:v>
                </c:pt>
                <c:pt idx="770">
                  <c:v>40891</c:v>
                </c:pt>
                <c:pt idx="771">
                  <c:v>40892</c:v>
                </c:pt>
                <c:pt idx="772">
                  <c:v>40893</c:v>
                </c:pt>
                <c:pt idx="773">
                  <c:v>40896</c:v>
                </c:pt>
                <c:pt idx="774">
                  <c:v>40897</c:v>
                </c:pt>
                <c:pt idx="775">
                  <c:v>40898</c:v>
                </c:pt>
                <c:pt idx="776">
                  <c:v>40899</c:v>
                </c:pt>
                <c:pt idx="777">
                  <c:v>40900</c:v>
                </c:pt>
                <c:pt idx="778">
                  <c:v>40903</c:v>
                </c:pt>
                <c:pt idx="779">
                  <c:v>40904</c:v>
                </c:pt>
                <c:pt idx="780">
                  <c:v>40905</c:v>
                </c:pt>
                <c:pt idx="781">
                  <c:v>40906</c:v>
                </c:pt>
                <c:pt idx="782">
                  <c:v>40907</c:v>
                </c:pt>
                <c:pt idx="783">
                  <c:v>40910</c:v>
                </c:pt>
                <c:pt idx="784">
                  <c:v>40911</c:v>
                </c:pt>
                <c:pt idx="785">
                  <c:v>40912</c:v>
                </c:pt>
                <c:pt idx="786">
                  <c:v>40913</c:v>
                </c:pt>
                <c:pt idx="787">
                  <c:v>40914</c:v>
                </c:pt>
                <c:pt idx="788">
                  <c:v>40917</c:v>
                </c:pt>
                <c:pt idx="789">
                  <c:v>40918</c:v>
                </c:pt>
                <c:pt idx="790">
                  <c:v>40919</c:v>
                </c:pt>
                <c:pt idx="791">
                  <c:v>40920</c:v>
                </c:pt>
                <c:pt idx="792">
                  <c:v>40921</c:v>
                </c:pt>
                <c:pt idx="793">
                  <c:v>40924</c:v>
                </c:pt>
                <c:pt idx="794">
                  <c:v>40925</c:v>
                </c:pt>
                <c:pt idx="795">
                  <c:v>40926</c:v>
                </c:pt>
                <c:pt idx="796">
                  <c:v>40927</c:v>
                </c:pt>
                <c:pt idx="797">
                  <c:v>40928</c:v>
                </c:pt>
                <c:pt idx="798">
                  <c:v>40931</c:v>
                </c:pt>
                <c:pt idx="799">
                  <c:v>40932</c:v>
                </c:pt>
                <c:pt idx="800">
                  <c:v>40933</c:v>
                </c:pt>
                <c:pt idx="801">
                  <c:v>40934</c:v>
                </c:pt>
                <c:pt idx="802">
                  <c:v>40935</c:v>
                </c:pt>
                <c:pt idx="803">
                  <c:v>40938</c:v>
                </c:pt>
                <c:pt idx="804">
                  <c:v>40939</c:v>
                </c:pt>
                <c:pt idx="805">
                  <c:v>40940</c:v>
                </c:pt>
                <c:pt idx="806">
                  <c:v>40941</c:v>
                </c:pt>
                <c:pt idx="807">
                  <c:v>40942</c:v>
                </c:pt>
                <c:pt idx="808">
                  <c:v>40945</c:v>
                </c:pt>
                <c:pt idx="809">
                  <c:v>40946</c:v>
                </c:pt>
                <c:pt idx="810">
                  <c:v>40947</c:v>
                </c:pt>
                <c:pt idx="811">
                  <c:v>40948</c:v>
                </c:pt>
                <c:pt idx="812">
                  <c:v>40949</c:v>
                </c:pt>
                <c:pt idx="813">
                  <c:v>40952</c:v>
                </c:pt>
                <c:pt idx="814">
                  <c:v>40953</c:v>
                </c:pt>
                <c:pt idx="815">
                  <c:v>40954</c:v>
                </c:pt>
                <c:pt idx="816">
                  <c:v>40955</c:v>
                </c:pt>
                <c:pt idx="817">
                  <c:v>40956</c:v>
                </c:pt>
                <c:pt idx="818">
                  <c:v>40959</c:v>
                </c:pt>
                <c:pt idx="819">
                  <c:v>40960</c:v>
                </c:pt>
                <c:pt idx="820">
                  <c:v>40961</c:v>
                </c:pt>
                <c:pt idx="821">
                  <c:v>40962</c:v>
                </c:pt>
                <c:pt idx="822">
                  <c:v>40963</c:v>
                </c:pt>
                <c:pt idx="823">
                  <c:v>40966</c:v>
                </c:pt>
                <c:pt idx="824">
                  <c:v>40967</c:v>
                </c:pt>
                <c:pt idx="825">
                  <c:v>40968</c:v>
                </c:pt>
                <c:pt idx="826">
                  <c:v>40969</c:v>
                </c:pt>
                <c:pt idx="827">
                  <c:v>40970</c:v>
                </c:pt>
                <c:pt idx="828">
                  <c:v>40973</c:v>
                </c:pt>
                <c:pt idx="829">
                  <c:v>40974</c:v>
                </c:pt>
                <c:pt idx="830">
                  <c:v>40975</c:v>
                </c:pt>
                <c:pt idx="831">
                  <c:v>40976</c:v>
                </c:pt>
                <c:pt idx="832">
                  <c:v>40977</c:v>
                </c:pt>
                <c:pt idx="833">
                  <c:v>40980</c:v>
                </c:pt>
                <c:pt idx="834">
                  <c:v>40981</c:v>
                </c:pt>
                <c:pt idx="835">
                  <c:v>40982</c:v>
                </c:pt>
                <c:pt idx="836">
                  <c:v>40983</c:v>
                </c:pt>
                <c:pt idx="837">
                  <c:v>40984</c:v>
                </c:pt>
                <c:pt idx="838">
                  <c:v>40987</c:v>
                </c:pt>
                <c:pt idx="839">
                  <c:v>40988</c:v>
                </c:pt>
                <c:pt idx="840">
                  <c:v>40989</c:v>
                </c:pt>
                <c:pt idx="841">
                  <c:v>40990</c:v>
                </c:pt>
                <c:pt idx="842">
                  <c:v>40991</c:v>
                </c:pt>
                <c:pt idx="843">
                  <c:v>40994</c:v>
                </c:pt>
                <c:pt idx="844">
                  <c:v>40995</c:v>
                </c:pt>
                <c:pt idx="845">
                  <c:v>40996</c:v>
                </c:pt>
                <c:pt idx="846">
                  <c:v>40997</c:v>
                </c:pt>
                <c:pt idx="847">
                  <c:v>40998</c:v>
                </c:pt>
                <c:pt idx="848">
                  <c:v>41001</c:v>
                </c:pt>
                <c:pt idx="849">
                  <c:v>41002</c:v>
                </c:pt>
                <c:pt idx="850">
                  <c:v>41003</c:v>
                </c:pt>
                <c:pt idx="851">
                  <c:v>41004</c:v>
                </c:pt>
                <c:pt idx="852">
                  <c:v>41005</c:v>
                </c:pt>
                <c:pt idx="853">
                  <c:v>41008</c:v>
                </c:pt>
                <c:pt idx="854">
                  <c:v>41009</c:v>
                </c:pt>
                <c:pt idx="855">
                  <c:v>41010</c:v>
                </c:pt>
                <c:pt idx="856">
                  <c:v>41011</c:v>
                </c:pt>
                <c:pt idx="857">
                  <c:v>41012</c:v>
                </c:pt>
                <c:pt idx="858">
                  <c:v>41015</c:v>
                </c:pt>
                <c:pt idx="859">
                  <c:v>41016</c:v>
                </c:pt>
                <c:pt idx="860">
                  <c:v>41017</c:v>
                </c:pt>
                <c:pt idx="861">
                  <c:v>41018</c:v>
                </c:pt>
                <c:pt idx="862">
                  <c:v>41019</c:v>
                </c:pt>
                <c:pt idx="863">
                  <c:v>41022</c:v>
                </c:pt>
                <c:pt idx="864">
                  <c:v>41023</c:v>
                </c:pt>
                <c:pt idx="865">
                  <c:v>41024</c:v>
                </c:pt>
                <c:pt idx="866">
                  <c:v>41025</c:v>
                </c:pt>
                <c:pt idx="867">
                  <c:v>41026</c:v>
                </c:pt>
                <c:pt idx="868">
                  <c:v>41029</c:v>
                </c:pt>
                <c:pt idx="869">
                  <c:v>41030</c:v>
                </c:pt>
                <c:pt idx="870">
                  <c:v>41031</c:v>
                </c:pt>
                <c:pt idx="871">
                  <c:v>41032</c:v>
                </c:pt>
                <c:pt idx="872">
                  <c:v>41033</c:v>
                </c:pt>
                <c:pt idx="873">
                  <c:v>41036</c:v>
                </c:pt>
                <c:pt idx="874">
                  <c:v>41037</c:v>
                </c:pt>
                <c:pt idx="875">
                  <c:v>41038</c:v>
                </c:pt>
                <c:pt idx="876">
                  <c:v>41039</c:v>
                </c:pt>
                <c:pt idx="877">
                  <c:v>41040</c:v>
                </c:pt>
                <c:pt idx="878">
                  <c:v>41043</c:v>
                </c:pt>
                <c:pt idx="879">
                  <c:v>41044</c:v>
                </c:pt>
                <c:pt idx="880">
                  <c:v>41045</c:v>
                </c:pt>
                <c:pt idx="881">
                  <c:v>41046</c:v>
                </c:pt>
                <c:pt idx="882">
                  <c:v>41047</c:v>
                </c:pt>
                <c:pt idx="883">
                  <c:v>41050</c:v>
                </c:pt>
                <c:pt idx="884">
                  <c:v>41051</c:v>
                </c:pt>
                <c:pt idx="885">
                  <c:v>41052</c:v>
                </c:pt>
                <c:pt idx="886">
                  <c:v>41053</c:v>
                </c:pt>
                <c:pt idx="887">
                  <c:v>41054</c:v>
                </c:pt>
                <c:pt idx="888">
                  <c:v>41057</c:v>
                </c:pt>
                <c:pt idx="889">
                  <c:v>41058</c:v>
                </c:pt>
                <c:pt idx="890">
                  <c:v>41059</c:v>
                </c:pt>
                <c:pt idx="891">
                  <c:v>41060</c:v>
                </c:pt>
                <c:pt idx="892">
                  <c:v>41061</c:v>
                </c:pt>
                <c:pt idx="893">
                  <c:v>41064</c:v>
                </c:pt>
                <c:pt idx="894">
                  <c:v>41065</c:v>
                </c:pt>
                <c:pt idx="895">
                  <c:v>41066</c:v>
                </c:pt>
                <c:pt idx="896">
                  <c:v>41067</c:v>
                </c:pt>
                <c:pt idx="897">
                  <c:v>41068</c:v>
                </c:pt>
                <c:pt idx="898">
                  <c:v>41071</c:v>
                </c:pt>
                <c:pt idx="899">
                  <c:v>41072</c:v>
                </c:pt>
                <c:pt idx="900">
                  <c:v>41073</c:v>
                </c:pt>
                <c:pt idx="901">
                  <c:v>41074</c:v>
                </c:pt>
                <c:pt idx="902">
                  <c:v>41075</c:v>
                </c:pt>
                <c:pt idx="903">
                  <c:v>41078</c:v>
                </c:pt>
                <c:pt idx="904">
                  <c:v>41079</c:v>
                </c:pt>
                <c:pt idx="905">
                  <c:v>41080</c:v>
                </c:pt>
                <c:pt idx="906">
                  <c:v>41081</c:v>
                </c:pt>
                <c:pt idx="907">
                  <c:v>41082</c:v>
                </c:pt>
                <c:pt idx="908">
                  <c:v>41085</c:v>
                </c:pt>
                <c:pt idx="909">
                  <c:v>41086</c:v>
                </c:pt>
                <c:pt idx="910">
                  <c:v>41087</c:v>
                </c:pt>
                <c:pt idx="911">
                  <c:v>41088</c:v>
                </c:pt>
                <c:pt idx="912">
                  <c:v>41089</c:v>
                </c:pt>
                <c:pt idx="913">
                  <c:v>41092</c:v>
                </c:pt>
                <c:pt idx="914">
                  <c:v>41093</c:v>
                </c:pt>
                <c:pt idx="915">
                  <c:v>41094</c:v>
                </c:pt>
                <c:pt idx="916">
                  <c:v>41095</c:v>
                </c:pt>
                <c:pt idx="917">
                  <c:v>41096</c:v>
                </c:pt>
                <c:pt idx="918">
                  <c:v>41099</c:v>
                </c:pt>
                <c:pt idx="919">
                  <c:v>41100</c:v>
                </c:pt>
                <c:pt idx="920">
                  <c:v>41101</c:v>
                </c:pt>
                <c:pt idx="921">
                  <c:v>41102</c:v>
                </c:pt>
                <c:pt idx="922">
                  <c:v>41103</c:v>
                </c:pt>
                <c:pt idx="923">
                  <c:v>41106</c:v>
                </c:pt>
                <c:pt idx="924">
                  <c:v>41107</c:v>
                </c:pt>
                <c:pt idx="925">
                  <c:v>41108</c:v>
                </c:pt>
                <c:pt idx="926">
                  <c:v>41109</c:v>
                </c:pt>
                <c:pt idx="927">
                  <c:v>41110</c:v>
                </c:pt>
                <c:pt idx="928">
                  <c:v>41113</c:v>
                </c:pt>
                <c:pt idx="929">
                  <c:v>41114</c:v>
                </c:pt>
                <c:pt idx="930">
                  <c:v>41115</c:v>
                </c:pt>
                <c:pt idx="931">
                  <c:v>41116</c:v>
                </c:pt>
                <c:pt idx="932">
                  <c:v>41117</c:v>
                </c:pt>
                <c:pt idx="933">
                  <c:v>41120</c:v>
                </c:pt>
                <c:pt idx="934">
                  <c:v>41121</c:v>
                </c:pt>
                <c:pt idx="935">
                  <c:v>41122</c:v>
                </c:pt>
                <c:pt idx="936">
                  <c:v>41123</c:v>
                </c:pt>
                <c:pt idx="937">
                  <c:v>41124</c:v>
                </c:pt>
                <c:pt idx="938">
                  <c:v>41127</c:v>
                </c:pt>
                <c:pt idx="939">
                  <c:v>41128</c:v>
                </c:pt>
                <c:pt idx="940">
                  <c:v>41129</c:v>
                </c:pt>
                <c:pt idx="941">
                  <c:v>41130</c:v>
                </c:pt>
                <c:pt idx="942">
                  <c:v>41131</c:v>
                </c:pt>
                <c:pt idx="943">
                  <c:v>41134</c:v>
                </c:pt>
                <c:pt idx="944">
                  <c:v>41135</c:v>
                </c:pt>
                <c:pt idx="945">
                  <c:v>41136</c:v>
                </c:pt>
                <c:pt idx="946">
                  <c:v>41137</c:v>
                </c:pt>
                <c:pt idx="947">
                  <c:v>41138</c:v>
                </c:pt>
                <c:pt idx="948">
                  <c:v>41141</c:v>
                </c:pt>
                <c:pt idx="949">
                  <c:v>41142</c:v>
                </c:pt>
                <c:pt idx="950">
                  <c:v>41143</c:v>
                </c:pt>
                <c:pt idx="951">
                  <c:v>41144</c:v>
                </c:pt>
                <c:pt idx="952">
                  <c:v>41145</c:v>
                </c:pt>
                <c:pt idx="953">
                  <c:v>41148</c:v>
                </c:pt>
                <c:pt idx="954">
                  <c:v>41149</c:v>
                </c:pt>
                <c:pt idx="955">
                  <c:v>41150</c:v>
                </c:pt>
                <c:pt idx="956">
                  <c:v>41151</c:v>
                </c:pt>
                <c:pt idx="957">
                  <c:v>41152</c:v>
                </c:pt>
                <c:pt idx="958">
                  <c:v>41155</c:v>
                </c:pt>
                <c:pt idx="959">
                  <c:v>41156</c:v>
                </c:pt>
                <c:pt idx="960">
                  <c:v>41157</c:v>
                </c:pt>
                <c:pt idx="961">
                  <c:v>41158</c:v>
                </c:pt>
                <c:pt idx="962">
                  <c:v>41159</c:v>
                </c:pt>
                <c:pt idx="963">
                  <c:v>41162</c:v>
                </c:pt>
                <c:pt idx="964">
                  <c:v>41163</c:v>
                </c:pt>
                <c:pt idx="965">
                  <c:v>41164</c:v>
                </c:pt>
                <c:pt idx="966">
                  <c:v>41165</c:v>
                </c:pt>
                <c:pt idx="967">
                  <c:v>41166</c:v>
                </c:pt>
                <c:pt idx="968">
                  <c:v>41169</c:v>
                </c:pt>
                <c:pt idx="969">
                  <c:v>41170</c:v>
                </c:pt>
                <c:pt idx="970">
                  <c:v>41171</c:v>
                </c:pt>
                <c:pt idx="971">
                  <c:v>41172</c:v>
                </c:pt>
                <c:pt idx="972">
                  <c:v>41173</c:v>
                </c:pt>
                <c:pt idx="973">
                  <c:v>41176</c:v>
                </c:pt>
                <c:pt idx="974">
                  <c:v>41177</c:v>
                </c:pt>
                <c:pt idx="975">
                  <c:v>41178</c:v>
                </c:pt>
                <c:pt idx="976">
                  <c:v>41179</c:v>
                </c:pt>
                <c:pt idx="977">
                  <c:v>41180</c:v>
                </c:pt>
                <c:pt idx="978">
                  <c:v>41183</c:v>
                </c:pt>
                <c:pt idx="979">
                  <c:v>41184</c:v>
                </c:pt>
                <c:pt idx="980">
                  <c:v>41185</c:v>
                </c:pt>
                <c:pt idx="981">
                  <c:v>41186</c:v>
                </c:pt>
                <c:pt idx="982">
                  <c:v>41187</c:v>
                </c:pt>
                <c:pt idx="983">
                  <c:v>41190</c:v>
                </c:pt>
                <c:pt idx="984">
                  <c:v>41191</c:v>
                </c:pt>
                <c:pt idx="985">
                  <c:v>41192</c:v>
                </c:pt>
                <c:pt idx="986">
                  <c:v>41193</c:v>
                </c:pt>
                <c:pt idx="987">
                  <c:v>41194</c:v>
                </c:pt>
                <c:pt idx="988">
                  <c:v>41197</c:v>
                </c:pt>
                <c:pt idx="989">
                  <c:v>41198</c:v>
                </c:pt>
                <c:pt idx="990">
                  <c:v>41199</c:v>
                </c:pt>
                <c:pt idx="991">
                  <c:v>41200</c:v>
                </c:pt>
                <c:pt idx="992">
                  <c:v>41201</c:v>
                </c:pt>
                <c:pt idx="993">
                  <c:v>41204</c:v>
                </c:pt>
                <c:pt idx="994">
                  <c:v>41205</c:v>
                </c:pt>
                <c:pt idx="995">
                  <c:v>41206</c:v>
                </c:pt>
                <c:pt idx="996">
                  <c:v>41207</c:v>
                </c:pt>
                <c:pt idx="997">
                  <c:v>41208</c:v>
                </c:pt>
                <c:pt idx="998">
                  <c:v>41211</c:v>
                </c:pt>
                <c:pt idx="999">
                  <c:v>41212</c:v>
                </c:pt>
                <c:pt idx="1000">
                  <c:v>41213</c:v>
                </c:pt>
                <c:pt idx="1001">
                  <c:v>41214</c:v>
                </c:pt>
                <c:pt idx="1002">
                  <c:v>41215</c:v>
                </c:pt>
                <c:pt idx="1003">
                  <c:v>41218</c:v>
                </c:pt>
                <c:pt idx="1004">
                  <c:v>41219</c:v>
                </c:pt>
                <c:pt idx="1005">
                  <c:v>41220</c:v>
                </c:pt>
                <c:pt idx="1006">
                  <c:v>41221</c:v>
                </c:pt>
                <c:pt idx="1007">
                  <c:v>41222</c:v>
                </c:pt>
                <c:pt idx="1008">
                  <c:v>41225</c:v>
                </c:pt>
                <c:pt idx="1009">
                  <c:v>41226</c:v>
                </c:pt>
                <c:pt idx="1010">
                  <c:v>41227</c:v>
                </c:pt>
                <c:pt idx="1011">
                  <c:v>41228</c:v>
                </c:pt>
                <c:pt idx="1012">
                  <c:v>41229</c:v>
                </c:pt>
                <c:pt idx="1013">
                  <c:v>41232</c:v>
                </c:pt>
                <c:pt idx="1014">
                  <c:v>41233</c:v>
                </c:pt>
                <c:pt idx="1015">
                  <c:v>41234</c:v>
                </c:pt>
                <c:pt idx="1016">
                  <c:v>41235</c:v>
                </c:pt>
                <c:pt idx="1017">
                  <c:v>41236</c:v>
                </c:pt>
                <c:pt idx="1018">
                  <c:v>41239</c:v>
                </c:pt>
                <c:pt idx="1019">
                  <c:v>41240</c:v>
                </c:pt>
                <c:pt idx="1020">
                  <c:v>41241</c:v>
                </c:pt>
                <c:pt idx="1021">
                  <c:v>41242</c:v>
                </c:pt>
                <c:pt idx="1022">
                  <c:v>41243</c:v>
                </c:pt>
                <c:pt idx="1023">
                  <c:v>41246</c:v>
                </c:pt>
                <c:pt idx="1024">
                  <c:v>41247</c:v>
                </c:pt>
                <c:pt idx="1025">
                  <c:v>41248</c:v>
                </c:pt>
                <c:pt idx="1026">
                  <c:v>41249</c:v>
                </c:pt>
                <c:pt idx="1027">
                  <c:v>41250</c:v>
                </c:pt>
                <c:pt idx="1028">
                  <c:v>41253</c:v>
                </c:pt>
                <c:pt idx="1029">
                  <c:v>41254</c:v>
                </c:pt>
                <c:pt idx="1030">
                  <c:v>41255</c:v>
                </c:pt>
                <c:pt idx="1031">
                  <c:v>41256</c:v>
                </c:pt>
                <c:pt idx="1032">
                  <c:v>41257</c:v>
                </c:pt>
                <c:pt idx="1033">
                  <c:v>41260</c:v>
                </c:pt>
                <c:pt idx="1034">
                  <c:v>41261</c:v>
                </c:pt>
                <c:pt idx="1035">
                  <c:v>41262</c:v>
                </c:pt>
                <c:pt idx="1036">
                  <c:v>41263</c:v>
                </c:pt>
                <c:pt idx="1037">
                  <c:v>41264</c:v>
                </c:pt>
                <c:pt idx="1038">
                  <c:v>41267</c:v>
                </c:pt>
                <c:pt idx="1039">
                  <c:v>41268</c:v>
                </c:pt>
                <c:pt idx="1040">
                  <c:v>41269</c:v>
                </c:pt>
                <c:pt idx="1041">
                  <c:v>41270</c:v>
                </c:pt>
                <c:pt idx="1042">
                  <c:v>41271</c:v>
                </c:pt>
                <c:pt idx="1043">
                  <c:v>41274</c:v>
                </c:pt>
                <c:pt idx="1044">
                  <c:v>41275</c:v>
                </c:pt>
                <c:pt idx="1045">
                  <c:v>41276</c:v>
                </c:pt>
                <c:pt idx="1046">
                  <c:v>41277</c:v>
                </c:pt>
                <c:pt idx="1047">
                  <c:v>41278</c:v>
                </c:pt>
                <c:pt idx="1048">
                  <c:v>41281</c:v>
                </c:pt>
                <c:pt idx="1049">
                  <c:v>41282</c:v>
                </c:pt>
                <c:pt idx="1050">
                  <c:v>41283</c:v>
                </c:pt>
                <c:pt idx="1051">
                  <c:v>41284</c:v>
                </c:pt>
                <c:pt idx="1052">
                  <c:v>41285</c:v>
                </c:pt>
                <c:pt idx="1053">
                  <c:v>41288</c:v>
                </c:pt>
                <c:pt idx="1054">
                  <c:v>41289</c:v>
                </c:pt>
                <c:pt idx="1055">
                  <c:v>41290</c:v>
                </c:pt>
                <c:pt idx="1056">
                  <c:v>41291</c:v>
                </c:pt>
                <c:pt idx="1057">
                  <c:v>41292</c:v>
                </c:pt>
                <c:pt idx="1058">
                  <c:v>41295</c:v>
                </c:pt>
                <c:pt idx="1059">
                  <c:v>41296</c:v>
                </c:pt>
                <c:pt idx="1060">
                  <c:v>41297</c:v>
                </c:pt>
                <c:pt idx="1061">
                  <c:v>41298</c:v>
                </c:pt>
                <c:pt idx="1062">
                  <c:v>41299</c:v>
                </c:pt>
                <c:pt idx="1063">
                  <c:v>41302</c:v>
                </c:pt>
                <c:pt idx="1064">
                  <c:v>41303</c:v>
                </c:pt>
                <c:pt idx="1065">
                  <c:v>41304</c:v>
                </c:pt>
                <c:pt idx="1066">
                  <c:v>41305</c:v>
                </c:pt>
                <c:pt idx="1067">
                  <c:v>41306</c:v>
                </c:pt>
                <c:pt idx="1068">
                  <c:v>41309</c:v>
                </c:pt>
                <c:pt idx="1069">
                  <c:v>41310</c:v>
                </c:pt>
                <c:pt idx="1070">
                  <c:v>41311</c:v>
                </c:pt>
                <c:pt idx="1071">
                  <c:v>41312</c:v>
                </c:pt>
                <c:pt idx="1072">
                  <c:v>41313</c:v>
                </c:pt>
                <c:pt idx="1073">
                  <c:v>41316</c:v>
                </c:pt>
                <c:pt idx="1074">
                  <c:v>41317</c:v>
                </c:pt>
                <c:pt idx="1075">
                  <c:v>41318</c:v>
                </c:pt>
                <c:pt idx="1076">
                  <c:v>41319</c:v>
                </c:pt>
                <c:pt idx="1077">
                  <c:v>41320</c:v>
                </c:pt>
                <c:pt idx="1078">
                  <c:v>41323</c:v>
                </c:pt>
                <c:pt idx="1079">
                  <c:v>41324</c:v>
                </c:pt>
                <c:pt idx="1080">
                  <c:v>41325</c:v>
                </c:pt>
                <c:pt idx="1081">
                  <c:v>41326</c:v>
                </c:pt>
                <c:pt idx="1082">
                  <c:v>41327</c:v>
                </c:pt>
                <c:pt idx="1083">
                  <c:v>41330</c:v>
                </c:pt>
                <c:pt idx="1084">
                  <c:v>41331</c:v>
                </c:pt>
                <c:pt idx="1085">
                  <c:v>41332</c:v>
                </c:pt>
                <c:pt idx="1086">
                  <c:v>41333</c:v>
                </c:pt>
                <c:pt idx="1087">
                  <c:v>41334</c:v>
                </c:pt>
                <c:pt idx="1088">
                  <c:v>41337</c:v>
                </c:pt>
                <c:pt idx="1089">
                  <c:v>41338</c:v>
                </c:pt>
                <c:pt idx="1090">
                  <c:v>41339</c:v>
                </c:pt>
                <c:pt idx="1091">
                  <c:v>41340</c:v>
                </c:pt>
                <c:pt idx="1092">
                  <c:v>41341</c:v>
                </c:pt>
                <c:pt idx="1093">
                  <c:v>41344</c:v>
                </c:pt>
                <c:pt idx="1094">
                  <c:v>41345</c:v>
                </c:pt>
                <c:pt idx="1095">
                  <c:v>41346</c:v>
                </c:pt>
                <c:pt idx="1096">
                  <c:v>41347</c:v>
                </c:pt>
                <c:pt idx="1097">
                  <c:v>41348</c:v>
                </c:pt>
                <c:pt idx="1098">
                  <c:v>41351</c:v>
                </c:pt>
                <c:pt idx="1099">
                  <c:v>41352</c:v>
                </c:pt>
                <c:pt idx="1100">
                  <c:v>41353</c:v>
                </c:pt>
                <c:pt idx="1101">
                  <c:v>41354</c:v>
                </c:pt>
                <c:pt idx="1102">
                  <c:v>41355</c:v>
                </c:pt>
                <c:pt idx="1103">
                  <c:v>41358</c:v>
                </c:pt>
                <c:pt idx="1104">
                  <c:v>41359</c:v>
                </c:pt>
                <c:pt idx="1105">
                  <c:v>41360</c:v>
                </c:pt>
                <c:pt idx="1106">
                  <c:v>41361</c:v>
                </c:pt>
                <c:pt idx="1107">
                  <c:v>41362</c:v>
                </c:pt>
                <c:pt idx="1108">
                  <c:v>41365</c:v>
                </c:pt>
                <c:pt idx="1109">
                  <c:v>41366</c:v>
                </c:pt>
                <c:pt idx="1110">
                  <c:v>41367</c:v>
                </c:pt>
                <c:pt idx="1111">
                  <c:v>41368</c:v>
                </c:pt>
                <c:pt idx="1112">
                  <c:v>41369</c:v>
                </c:pt>
                <c:pt idx="1113">
                  <c:v>41372</c:v>
                </c:pt>
                <c:pt idx="1114">
                  <c:v>41373</c:v>
                </c:pt>
                <c:pt idx="1115">
                  <c:v>41374</c:v>
                </c:pt>
                <c:pt idx="1116">
                  <c:v>41375</c:v>
                </c:pt>
                <c:pt idx="1117">
                  <c:v>41376</c:v>
                </c:pt>
                <c:pt idx="1118">
                  <c:v>41379</c:v>
                </c:pt>
                <c:pt idx="1119">
                  <c:v>41380</c:v>
                </c:pt>
                <c:pt idx="1120">
                  <c:v>41381</c:v>
                </c:pt>
                <c:pt idx="1121">
                  <c:v>41382</c:v>
                </c:pt>
                <c:pt idx="1122">
                  <c:v>41383</c:v>
                </c:pt>
                <c:pt idx="1123">
                  <c:v>41386</c:v>
                </c:pt>
                <c:pt idx="1124">
                  <c:v>41387</c:v>
                </c:pt>
                <c:pt idx="1125">
                  <c:v>41388</c:v>
                </c:pt>
                <c:pt idx="1126">
                  <c:v>41389</c:v>
                </c:pt>
                <c:pt idx="1127">
                  <c:v>41390</c:v>
                </c:pt>
                <c:pt idx="1128">
                  <c:v>41393</c:v>
                </c:pt>
                <c:pt idx="1129">
                  <c:v>41394</c:v>
                </c:pt>
                <c:pt idx="1130">
                  <c:v>41395</c:v>
                </c:pt>
                <c:pt idx="1131">
                  <c:v>41396</c:v>
                </c:pt>
                <c:pt idx="1132">
                  <c:v>41397</c:v>
                </c:pt>
                <c:pt idx="1133">
                  <c:v>41400</c:v>
                </c:pt>
                <c:pt idx="1134">
                  <c:v>41401</c:v>
                </c:pt>
                <c:pt idx="1135">
                  <c:v>41402</c:v>
                </c:pt>
                <c:pt idx="1136">
                  <c:v>41403</c:v>
                </c:pt>
                <c:pt idx="1137">
                  <c:v>41404</c:v>
                </c:pt>
                <c:pt idx="1138">
                  <c:v>41407</c:v>
                </c:pt>
                <c:pt idx="1139">
                  <c:v>41408</c:v>
                </c:pt>
                <c:pt idx="1140">
                  <c:v>41409</c:v>
                </c:pt>
                <c:pt idx="1141">
                  <c:v>41410</c:v>
                </c:pt>
                <c:pt idx="1142">
                  <c:v>41411</c:v>
                </c:pt>
                <c:pt idx="1143">
                  <c:v>41414</c:v>
                </c:pt>
                <c:pt idx="1144">
                  <c:v>41415</c:v>
                </c:pt>
                <c:pt idx="1145">
                  <c:v>41416</c:v>
                </c:pt>
                <c:pt idx="1146">
                  <c:v>41417</c:v>
                </c:pt>
                <c:pt idx="1147">
                  <c:v>41418</c:v>
                </c:pt>
                <c:pt idx="1148">
                  <c:v>41421</c:v>
                </c:pt>
                <c:pt idx="1149">
                  <c:v>41422</c:v>
                </c:pt>
                <c:pt idx="1150">
                  <c:v>41423</c:v>
                </c:pt>
                <c:pt idx="1151">
                  <c:v>41424</c:v>
                </c:pt>
                <c:pt idx="1152">
                  <c:v>41425</c:v>
                </c:pt>
                <c:pt idx="1153">
                  <c:v>41428</c:v>
                </c:pt>
                <c:pt idx="1154">
                  <c:v>41429</c:v>
                </c:pt>
                <c:pt idx="1155">
                  <c:v>41430</c:v>
                </c:pt>
                <c:pt idx="1156">
                  <c:v>41431</c:v>
                </c:pt>
                <c:pt idx="1157">
                  <c:v>41432</c:v>
                </c:pt>
                <c:pt idx="1158">
                  <c:v>41435</c:v>
                </c:pt>
                <c:pt idx="1159">
                  <c:v>41436</c:v>
                </c:pt>
                <c:pt idx="1160">
                  <c:v>41437</c:v>
                </c:pt>
                <c:pt idx="1161">
                  <c:v>41438</c:v>
                </c:pt>
                <c:pt idx="1162">
                  <c:v>41439</c:v>
                </c:pt>
                <c:pt idx="1163">
                  <c:v>41442</c:v>
                </c:pt>
                <c:pt idx="1164">
                  <c:v>41443</c:v>
                </c:pt>
                <c:pt idx="1165">
                  <c:v>41444</c:v>
                </c:pt>
                <c:pt idx="1166">
                  <c:v>41445</c:v>
                </c:pt>
                <c:pt idx="1167">
                  <c:v>41446</c:v>
                </c:pt>
                <c:pt idx="1168">
                  <c:v>41449</c:v>
                </c:pt>
                <c:pt idx="1169">
                  <c:v>41450</c:v>
                </c:pt>
                <c:pt idx="1170">
                  <c:v>41451</c:v>
                </c:pt>
                <c:pt idx="1171">
                  <c:v>41452</c:v>
                </c:pt>
                <c:pt idx="1172">
                  <c:v>41453</c:v>
                </c:pt>
                <c:pt idx="1173">
                  <c:v>41456</c:v>
                </c:pt>
                <c:pt idx="1174">
                  <c:v>41457</c:v>
                </c:pt>
                <c:pt idx="1175">
                  <c:v>41458</c:v>
                </c:pt>
                <c:pt idx="1176">
                  <c:v>41459</c:v>
                </c:pt>
                <c:pt idx="1177">
                  <c:v>41460</c:v>
                </c:pt>
                <c:pt idx="1178">
                  <c:v>41463</c:v>
                </c:pt>
                <c:pt idx="1179">
                  <c:v>41464</c:v>
                </c:pt>
                <c:pt idx="1180">
                  <c:v>41465</c:v>
                </c:pt>
                <c:pt idx="1181">
                  <c:v>41466</c:v>
                </c:pt>
                <c:pt idx="1182">
                  <c:v>41467</c:v>
                </c:pt>
                <c:pt idx="1183">
                  <c:v>41470</c:v>
                </c:pt>
                <c:pt idx="1184">
                  <c:v>41471</c:v>
                </c:pt>
                <c:pt idx="1185">
                  <c:v>41472</c:v>
                </c:pt>
                <c:pt idx="1186">
                  <c:v>41473</c:v>
                </c:pt>
                <c:pt idx="1187">
                  <c:v>41474</c:v>
                </c:pt>
                <c:pt idx="1188">
                  <c:v>41477</c:v>
                </c:pt>
                <c:pt idx="1189">
                  <c:v>41478</c:v>
                </c:pt>
                <c:pt idx="1190">
                  <c:v>41479</c:v>
                </c:pt>
                <c:pt idx="1191">
                  <c:v>41480</c:v>
                </c:pt>
                <c:pt idx="1192">
                  <c:v>41481</c:v>
                </c:pt>
                <c:pt idx="1193">
                  <c:v>41484</c:v>
                </c:pt>
                <c:pt idx="1194">
                  <c:v>41485</c:v>
                </c:pt>
                <c:pt idx="1195">
                  <c:v>41486</c:v>
                </c:pt>
                <c:pt idx="1196">
                  <c:v>41487</c:v>
                </c:pt>
                <c:pt idx="1197">
                  <c:v>41488</c:v>
                </c:pt>
                <c:pt idx="1198">
                  <c:v>41491</c:v>
                </c:pt>
                <c:pt idx="1199">
                  <c:v>41492</c:v>
                </c:pt>
                <c:pt idx="1200">
                  <c:v>41493</c:v>
                </c:pt>
                <c:pt idx="1201">
                  <c:v>41494</c:v>
                </c:pt>
                <c:pt idx="1202">
                  <c:v>41495</c:v>
                </c:pt>
                <c:pt idx="1203">
                  <c:v>41498</c:v>
                </c:pt>
                <c:pt idx="1204">
                  <c:v>41499</c:v>
                </c:pt>
                <c:pt idx="1205">
                  <c:v>41500</c:v>
                </c:pt>
                <c:pt idx="1206">
                  <c:v>41501</c:v>
                </c:pt>
                <c:pt idx="1207">
                  <c:v>41502</c:v>
                </c:pt>
                <c:pt idx="1208">
                  <c:v>41505</c:v>
                </c:pt>
                <c:pt idx="1209">
                  <c:v>41506</c:v>
                </c:pt>
                <c:pt idx="1210">
                  <c:v>41507</c:v>
                </c:pt>
                <c:pt idx="1211">
                  <c:v>41508</c:v>
                </c:pt>
                <c:pt idx="1212">
                  <c:v>41509</c:v>
                </c:pt>
                <c:pt idx="1213">
                  <c:v>41512</c:v>
                </c:pt>
                <c:pt idx="1214">
                  <c:v>41513</c:v>
                </c:pt>
                <c:pt idx="1215">
                  <c:v>41514</c:v>
                </c:pt>
                <c:pt idx="1216">
                  <c:v>41515</c:v>
                </c:pt>
                <c:pt idx="1217">
                  <c:v>41516</c:v>
                </c:pt>
                <c:pt idx="1218">
                  <c:v>41519</c:v>
                </c:pt>
                <c:pt idx="1219">
                  <c:v>41520</c:v>
                </c:pt>
                <c:pt idx="1220">
                  <c:v>41521</c:v>
                </c:pt>
                <c:pt idx="1221">
                  <c:v>41522</c:v>
                </c:pt>
                <c:pt idx="1222">
                  <c:v>41523</c:v>
                </c:pt>
                <c:pt idx="1223">
                  <c:v>41526</c:v>
                </c:pt>
                <c:pt idx="1224">
                  <c:v>41527</c:v>
                </c:pt>
                <c:pt idx="1225">
                  <c:v>41528</c:v>
                </c:pt>
                <c:pt idx="1226">
                  <c:v>41529</c:v>
                </c:pt>
                <c:pt idx="1227">
                  <c:v>41530</c:v>
                </c:pt>
                <c:pt idx="1228">
                  <c:v>41533</c:v>
                </c:pt>
                <c:pt idx="1229">
                  <c:v>41534</c:v>
                </c:pt>
                <c:pt idx="1230">
                  <c:v>41535</c:v>
                </c:pt>
                <c:pt idx="1231">
                  <c:v>41536</c:v>
                </c:pt>
                <c:pt idx="1232">
                  <c:v>41537</c:v>
                </c:pt>
                <c:pt idx="1233">
                  <c:v>41540</c:v>
                </c:pt>
                <c:pt idx="1234">
                  <c:v>41541</c:v>
                </c:pt>
                <c:pt idx="1235">
                  <c:v>41542</c:v>
                </c:pt>
                <c:pt idx="1236">
                  <c:v>41543</c:v>
                </c:pt>
                <c:pt idx="1237">
                  <c:v>41544</c:v>
                </c:pt>
                <c:pt idx="1238">
                  <c:v>41547</c:v>
                </c:pt>
                <c:pt idx="1239">
                  <c:v>41548</c:v>
                </c:pt>
                <c:pt idx="1240">
                  <c:v>41549</c:v>
                </c:pt>
                <c:pt idx="1241">
                  <c:v>41550</c:v>
                </c:pt>
                <c:pt idx="1242">
                  <c:v>41551</c:v>
                </c:pt>
                <c:pt idx="1243">
                  <c:v>41554</c:v>
                </c:pt>
                <c:pt idx="1244">
                  <c:v>41555</c:v>
                </c:pt>
                <c:pt idx="1245">
                  <c:v>41556</c:v>
                </c:pt>
                <c:pt idx="1246">
                  <c:v>41557</c:v>
                </c:pt>
                <c:pt idx="1247">
                  <c:v>41558</c:v>
                </c:pt>
                <c:pt idx="1248">
                  <c:v>41561</c:v>
                </c:pt>
                <c:pt idx="1249">
                  <c:v>41562</c:v>
                </c:pt>
                <c:pt idx="1250">
                  <c:v>41563</c:v>
                </c:pt>
                <c:pt idx="1251">
                  <c:v>41564</c:v>
                </c:pt>
                <c:pt idx="1252">
                  <c:v>41565</c:v>
                </c:pt>
                <c:pt idx="1253">
                  <c:v>41568</c:v>
                </c:pt>
                <c:pt idx="1254">
                  <c:v>41569</c:v>
                </c:pt>
                <c:pt idx="1255">
                  <c:v>41570</c:v>
                </c:pt>
                <c:pt idx="1256">
                  <c:v>41571</c:v>
                </c:pt>
                <c:pt idx="1257">
                  <c:v>41572</c:v>
                </c:pt>
                <c:pt idx="1258">
                  <c:v>41575</c:v>
                </c:pt>
                <c:pt idx="1259">
                  <c:v>41576</c:v>
                </c:pt>
                <c:pt idx="1260">
                  <c:v>41577</c:v>
                </c:pt>
                <c:pt idx="1261">
                  <c:v>41578</c:v>
                </c:pt>
                <c:pt idx="1262">
                  <c:v>41579</c:v>
                </c:pt>
                <c:pt idx="1263">
                  <c:v>41582</c:v>
                </c:pt>
                <c:pt idx="1264">
                  <c:v>41583</c:v>
                </c:pt>
                <c:pt idx="1265">
                  <c:v>41584</c:v>
                </c:pt>
                <c:pt idx="1266">
                  <c:v>41585</c:v>
                </c:pt>
                <c:pt idx="1267">
                  <c:v>41586</c:v>
                </c:pt>
                <c:pt idx="1268">
                  <c:v>41589</c:v>
                </c:pt>
                <c:pt idx="1269">
                  <c:v>41590</c:v>
                </c:pt>
                <c:pt idx="1270">
                  <c:v>41591</c:v>
                </c:pt>
                <c:pt idx="1271">
                  <c:v>41592</c:v>
                </c:pt>
                <c:pt idx="1272">
                  <c:v>41593</c:v>
                </c:pt>
                <c:pt idx="1273">
                  <c:v>41596</c:v>
                </c:pt>
                <c:pt idx="1274">
                  <c:v>41597</c:v>
                </c:pt>
                <c:pt idx="1275">
                  <c:v>41598</c:v>
                </c:pt>
                <c:pt idx="1276">
                  <c:v>41599</c:v>
                </c:pt>
                <c:pt idx="1277">
                  <c:v>41600</c:v>
                </c:pt>
                <c:pt idx="1278">
                  <c:v>41603</c:v>
                </c:pt>
                <c:pt idx="1279">
                  <c:v>41604</c:v>
                </c:pt>
                <c:pt idx="1280">
                  <c:v>41605</c:v>
                </c:pt>
                <c:pt idx="1281">
                  <c:v>41606</c:v>
                </c:pt>
                <c:pt idx="1282">
                  <c:v>41607</c:v>
                </c:pt>
                <c:pt idx="1283">
                  <c:v>41610</c:v>
                </c:pt>
                <c:pt idx="1284">
                  <c:v>41611</c:v>
                </c:pt>
                <c:pt idx="1285">
                  <c:v>41612</c:v>
                </c:pt>
                <c:pt idx="1286">
                  <c:v>41613</c:v>
                </c:pt>
                <c:pt idx="1287">
                  <c:v>41614</c:v>
                </c:pt>
                <c:pt idx="1288">
                  <c:v>41617</c:v>
                </c:pt>
                <c:pt idx="1289">
                  <c:v>41618</c:v>
                </c:pt>
                <c:pt idx="1290">
                  <c:v>41619</c:v>
                </c:pt>
                <c:pt idx="1291">
                  <c:v>41620</c:v>
                </c:pt>
                <c:pt idx="1292">
                  <c:v>41621</c:v>
                </c:pt>
                <c:pt idx="1293">
                  <c:v>41624</c:v>
                </c:pt>
                <c:pt idx="1294">
                  <c:v>41625</c:v>
                </c:pt>
                <c:pt idx="1295">
                  <c:v>41626</c:v>
                </c:pt>
                <c:pt idx="1296">
                  <c:v>41627</c:v>
                </c:pt>
                <c:pt idx="1297">
                  <c:v>41628</c:v>
                </c:pt>
                <c:pt idx="1298">
                  <c:v>41631</c:v>
                </c:pt>
                <c:pt idx="1299">
                  <c:v>41632</c:v>
                </c:pt>
                <c:pt idx="1300">
                  <c:v>41633</c:v>
                </c:pt>
                <c:pt idx="1301">
                  <c:v>41634</c:v>
                </c:pt>
                <c:pt idx="1302">
                  <c:v>41635</c:v>
                </c:pt>
                <c:pt idx="1303">
                  <c:v>41638</c:v>
                </c:pt>
                <c:pt idx="1304">
                  <c:v>41639</c:v>
                </c:pt>
                <c:pt idx="1305">
                  <c:v>41640</c:v>
                </c:pt>
                <c:pt idx="1306">
                  <c:v>41641</c:v>
                </c:pt>
                <c:pt idx="1307">
                  <c:v>41642</c:v>
                </c:pt>
                <c:pt idx="1308">
                  <c:v>41645</c:v>
                </c:pt>
                <c:pt idx="1309">
                  <c:v>41646</c:v>
                </c:pt>
                <c:pt idx="1310">
                  <c:v>41647</c:v>
                </c:pt>
                <c:pt idx="1311">
                  <c:v>41648</c:v>
                </c:pt>
                <c:pt idx="1312">
                  <c:v>41649</c:v>
                </c:pt>
                <c:pt idx="1313">
                  <c:v>41652</c:v>
                </c:pt>
                <c:pt idx="1314">
                  <c:v>41653</c:v>
                </c:pt>
                <c:pt idx="1315">
                  <c:v>41654</c:v>
                </c:pt>
                <c:pt idx="1316">
                  <c:v>41655</c:v>
                </c:pt>
                <c:pt idx="1317">
                  <c:v>41656</c:v>
                </c:pt>
                <c:pt idx="1318">
                  <c:v>41659</c:v>
                </c:pt>
                <c:pt idx="1319">
                  <c:v>41660</c:v>
                </c:pt>
                <c:pt idx="1320">
                  <c:v>41661</c:v>
                </c:pt>
                <c:pt idx="1321">
                  <c:v>41662</c:v>
                </c:pt>
                <c:pt idx="1322">
                  <c:v>41663</c:v>
                </c:pt>
                <c:pt idx="1323">
                  <c:v>41666</c:v>
                </c:pt>
                <c:pt idx="1324">
                  <c:v>41667</c:v>
                </c:pt>
                <c:pt idx="1325">
                  <c:v>41668</c:v>
                </c:pt>
                <c:pt idx="1326">
                  <c:v>41669</c:v>
                </c:pt>
                <c:pt idx="1327">
                  <c:v>41670</c:v>
                </c:pt>
                <c:pt idx="1328">
                  <c:v>41673</c:v>
                </c:pt>
                <c:pt idx="1329">
                  <c:v>41674</c:v>
                </c:pt>
                <c:pt idx="1330">
                  <c:v>41675</c:v>
                </c:pt>
                <c:pt idx="1331">
                  <c:v>41676</c:v>
                </c:pt>
                <c:pt idx="1332">
                  <c:v>41677</c:v>
                </c:pt>
                <c:pt idx="1333">
                  <c:v>41680</c:v>
                </c:pt>
                <c:pt idx="1334">
                  <c:v>41681</c:v>
                </c:pt>
                <c:pt idx="1335">
                  <c:v>41682</c:v>
                </c:pt>
                <c:pt idx="1336">
                  <c:v>41683</c:v>
                </c:pt>
                <c:pt idx="1337">
                  <c:v>41684</c:v>
                </c:pt>
                <c:pt idx="1338">
                  <c:v>41687</c:v>
                </c:pt>
                <c:pt idx="1339">
                  <c:v>41688</c:v>
                </c:pt>
                <c:pt idx="1340">
                  <c:v>41689</c:v>
                </c:pt>
                <c:pt idx="1341">
                  <c:v>41690</c:v>
                </c:pt>
                <c:pt idx="1342">
                  <c:v>41691</c:v>
                </c:pt>
                <c:pt idx="1343">
                  <c:v>41694</c:v>
                </c:pt>
                <c:pt idx="1344">
                  <c:v>41695</c:v>
                </c:pt>
                <c:pt idx="1345">
                  <c:v>41696</c:v>
                </c:pt>
                <c:pt idx="1346">
                  <c:v>41697</c:v>
                </c:pt>
                <c:pt idx="1347">
                  <c:v>41698</c:v>
                </c:pt>
                <c:pt idx="1348">
                  <c:v>41701</c:v>
                </c:pt>
                <c:pt idx="1349">
                  <c:v>41702</c:v>
                </c:pt>
                <c:pt idx="1350">
                  <c:v>41703</c:v>
                </c:pt>
                <c:pt idx="1351">
                  <c:v>41704</c:v>
                </c:pt>
                <c:pt idx="1352">
                  <c:v>41705</c:v>
                </c:pt>
                <c:pt idx="1353">
                  <c:v>41708</c:v>
                </c:pt>
                <c:pt idx="1354">
                  <c:v>41709</c:v>
                </c:pt>
                <c:pt idx="1355">
                  <c:v>41710</c:v>
                </c:pt>
                <c:pt idx="1356">
                  <c:v>41711</c:v>
                </c:pt>
                <c:pt idx="1357">
                  <c:v>41712</c:v>
                </c:pt>
                <c:pt idx="1358">
                  <c:v>41715</c:v>
                </c:pt>
                <c:pt idx="1359">
                  <c:v>41716</c:v>
                </c:pt>
                <c:pt idx="1360">
                  <c:v>41717</c:v>
                </c:pt>
                <c:pt idx="1361">
                  <c:v>41718</c:v>
                </c:pt>
                <c:pt idx="1362">
                  <c:v>41719</c:v>
                </c:pt>
                <c:pt idx="1363">
                  <c:v>41722</c:v>
                </c:pt>
                <c:pt idx="1364">
                  <c:v>41723</c:v>
                </c:pt>
                <c:pt idx="1365">
                  <c:v>41724</c:v>
                </c:pt>
                <c:pt idx="1366">
                  <c:v>41725</c:v>
                </c:pt>
                <c:pt idx="1367">
                  <c:v>41726</c:v>
                </c:pt>
                <c:pt idx="1368">
                  <c:v>41729</c:v>
                </c:pt>
                <c:pt idx="1369">
                  <c:v>41730</c:v>
                </c:pt>
                <c:pt idx="1370">
                  <c:v>41731</c:v>
                </c:pt>
                <c:pt idx="1371">
                  <c:v>41732</c:v>
                </c:pt>
                <c:pt idx="1372">
                  <c:v>41733</c:v>
                </c:pt>
                <c:pt idx="1373">
                  <c:v>41736</c:v>
                </c:pt>
                <c:pt idx="1374">
                  <c:v>41737</c:v>
                </c:pt>
                <c:pt idx="1375">
                  <c:v>41738</c:v>
                </c:pt>
                <c:pt idx="1376">
                  <c:v>41739</c:v>
                </c:pt>
                <c:pt idx="1377">
                  <c:v>41740</c:v>
                </c:pt>
                <c:pt idx="1378">
                  <c:v>41743</c:v>
                </c:pt>
                <c:pt idx="1379">
                  <c:v>41744</c:v>
                </c:pt>
                <c:pt idx="1380">
                  <c:v>41745</c:v>
                </c:pt>
                <c:pt idx="1381">
                  <c:v>41746</c:v>
                </c:pt>
                <c:pt idx="1382">
                  <c:v>41747</c:v>
                </c:pt>
                <c:pt idx="1383">
                  <c:v>41750</c:v>
                </c:pt>
                <c:pt idx="1384">
                  <c:v>41751</c:v>
                </c:pt>
                <c:pt idx="1385">
                  <c:v>41752</c:v>
                </c:pt>
                <c:pt idx="1386">
                  <c:v>41753</c:v>
                </c:pt>
                <c:pt idx="1387">
                  <c:v>41754</c:v>
                </c:pt>
                <c:pt idx="1388">
                  <c:v>41757</c:v>
                </c:pt>
                <c:pt idx="1389">
                  <c:v>41758</c:v>
                </c:pt>
                <c:pt idx="1390">
                  <c:v>41759</c:v>
                </c:pt>
                <c:pt idx="1391">
                  <c:v>41760</c:v>
                </c:pt>
                <c:pt idx="1392">
                  <c:v>41761</c:v>
                </c:pt>
                <c:pt idx="1393">
                  <c:v>41764</c:v>
                </c:pt>
                <c:pt idx="1394">
                  <c:v>41765</c:v>
                </c:pt>
                <c:pt idx="1395">
                  <c:v>41766</c:v>
                </c:pt>
                <c:pt idx="1396">
                  <c:v>41767</c:v>
                </c:pt>
                <c:pt idx="1397">
                  <c:v>41768</c:v>
                </c:pt>
                <c:pt idx="1398">
                  <c:v>41771</c:v>
                </c:pt>
                <c:pt idx="1399">
                  <c:v>41772</c:v>
                </c:pt>
                <c:pt idx="1400">
                  <c:v>41773</c:v>
                </c:pt>
                <c:pt idx="1401">
                  <c:v>41774</c:v>
                </c:pt>
                <c:pt idx="1402">
                  <c:v>41775</c:v>
                </c:pt>
                <c:pt idx="1403">
                  <c:v>41778</c:v>
                </c:pt>
                <c:pt idx="1404">
                  <c:v>41779</c:v>
                </c:pt>
                <c:pt idx="1405">
                  <c:v>41780</c:v>
                </c:pt>
                <c:pt idx="1406">
                  <c:v>41781</c:v>
                </c:pt>
                <c:pt idx="1407">
                  <c:v>41782</c:v>
                </c:pt>
                <c:pt idx="1408">
                  <c:v>41785</c:v>
                </c:pt>
                <c:pt idx="1409">
                  <c:v>41786</c:v>
                </c:pt>
                <c:pt idx="1410">
                  <c:v>41787</c:v>
                </c:pt>
                <c:pt idx="1411">
                  <c:v>41788</c:v>
                </c:pt>
                <c:pt idx="1412">
                  <c:v>41789</c:v>
                </c:pt>
                <c:pt idx="1413">
                  <c:v>41792</c:v>
                </c:pt>
                <c:pt idx="1414">
                  <c:v>41793</c:v>
                </c:pt>
                <c:pt idx="1415">
                  <c:v>41794</c:v>
                </c:pt>
                <c:pt idx="1416">
                  <c:v>41795</c:v>
                </c:pt>
                <c:pt idx="1417">
                  <c:v>41796</c:v>
                </c:pt>
                <c:pt idx="1418">
                  <c:v>41799</c:v>
                </c:pt>
                <c:pt idx="1419">
                  <c:v>41800</c:v>
                </c:pt>
                <c:pt idx="1420">
                  <c:v>41801</c:v>
                </c:pt>
                <c:pt idx="1421">
                  <c:v>41802</c:v>
                </c:pt>
                <c:pt idx="1422">
                  <c:v>41803</c:v>
                </c:pt>
                <c:pt idx="1423">
                  <c:v>41806</c:v>
                </c:pt>
                <c:pt idx="1424">
                  <c:v>41807</c:v>
                </c:pt>
                <c:pt idx="1425">
                  <c:v>41808</c:v>
                </c:pt>
                <c:pt idx="1426">
                  <c:v>41809</c:v>
                </c:pt>
                <c:pt idx="1427">
                  <c:v>41810</c:v>
                </c:pt>
                <c:pt idx="1428">
                  <c:v>41813</c:v>
                </c:pt>
                <c:pt idx="1429">
                  <c:v>41814</c:v>
                </c:pt>
                <c:pt idx="1430">
                  <c:v>41815</c:v>
                </c:pt>
                <c:pt idx="1431">
                  <c:v>41816</c:v>
                </c:pt>
                <c:pt idx="1432">
                  <c:v>41817</c:v>
                </c:pt>
                <c:pt idx="1433">
                  <c:v>41820</c:v>
                </c:pt>
                <c:pt idx="1434">
                  <c:v>41821</c:v>
                </c:pt>
                <c:pt idx="1435">
                  <c:v>41822</c:v>
                </c:pt>
                <c:pt idx="1436">
                  <c:v>41823</c:v>
                </c:pt>
                <c:pt idx="1437">
                  <c:v>41824</c:v>
                </c:pt>
                <c:pt idx="1438">
                  <c:v>41827</c:v>
                </c:pt>
                <c:pt idx="1439">
                  <c:v>41828</c:v>
                </c:pt>
                <c:pt idx="1440">
                  <c:v>41829</c:v>
                </c:pt>
                <c:pt idx="1441">
                  <c:v>41830</c:v>
                </c:pt>
                <c:pt idx="1442">
                  <c:v>41831</c:v>
                </c:pt>
                <c:pt idx="1443">
                  <c:v>41834</c:v>
                </c:pt>
                <c:pt idx="1444">
                  <c:v>41835</c:v>
                </c:pt>
                <c:pt idx="1445">
                  <c:v>41836</c:v>
                </c:pt>
                <c:pt idx="1446">
                  <c:v>41837</c:v>
                </c:pt>
                <c:pt idx="1447">
                  <c:v>41838</c:v>
                </c:pt>
                <c:pt idx="1448">
                  <c:v>41841</c:v>
                </c:pt>
                <c:pt idx="1449">
                  <c:v>41842</c:v>
                </c:pt>
                <c:pt idx="1450">
                  <c:v>41843</c:v>
                </c:pt>
                <c:pt idx="1451">
                  <c:v>41844</c:v>
                </c:pt>
                <c:pt idx="1452">
                  <c:v>41845</c:v>
                </c:pt>
                <c:pt idx="1453">
                  <c:v>41848</c:v>
                </c:pt>
                <c:pt idx="1454">
                  <c:v>41849</c:v>
                </c:pt>
                <c:pt idx="1455">
                  <c:v>41850</c:v>
                </c:pt>
                <c:pt idx="1456">
                  <c:v>41851</c:v>
                </c:pt>
                <c:pt idx="1457">
                  <c:v>41852</c:v>
                </c:pt>
                <c:pt idx="1458">
                  <c:v>41855</c:v>
                </c:pt>
                <c:pt idx="1459">
                  <c:v>41856</c:v>
                </c:pt>
                <c:pt idx="1460">
                  <c:v>41857</c:v>
                </c:pt>
                <c:pt idx="1461">
                  <c:v>41858</c:v>
                </c:pt>
                <c:pt idx="1462">
                  <c:v>41859</c:v>
                </c:pt>
                <c:pt idx="1463">
                  <c:v>41862</c:v>
                </c:pt>
                <c:pt idx="1464">
                  <c:v>41863</c:v>
                </c:pt>
                <c:pt idx="1465">
                  <c:v>41864</c:v>
                </c:pt>
                <c:pt idx="1466">
                  <c:v>41865</c:v>
                </c:pt>
                <c:pt idx="1467">
                  <c:v>41866</c:v>
                </c:pt>
                <c:pt idx="1468">
                  <c:v>41869</c:v>
                </c:pt>
                <c:pt idx="1469">
                  <c:v>41870</c:v>
                </c:pt>
                <c:pt idx="1470">
                  <c:v>41871</c:v>
                </c:pt>
                <c:pt idx="1471">
                  <c:v>41872</c:v>
                </c:pt>
                <c:pt idx="1472">
                  <c:v>41873</c:v>
                </c:pt>
                <c:pt idx="1473">
                  <c:v>41876</c:v>
                </c:pt>
                <c:pt idx="1474">
                  <c:v>41877</c:v>
                </c:pt>
                <c:pt idx="1475">
                  <c:v>41878</c:v>
                </c:pt>
                <c:pt idx="1476">
                  <c:v>41879</c:v>
                </c:pt>
                <c:pt idx="1477">
                  <c:v>41880</c:v>
                </c:pt>
                <c:pt idx="1478">
                  <c:v>41883</c:v>
                </c:pt>
                <c:pt idx="1479">
                  <c:v>41884</c:v>
                </c:pt>
                <c:pt idx="1480">
                  <c:v>41885</c:v>
                </c:pt>
                <c:pt idx="1481">
                  <c:v>41886</c:v>
                </c:pt>
                <c:pt idx="1482">
                  <c:v>41887</c:v>
                </c:pt>
                <c:pt idx="1483">
                  <c:v>41890</c:v>
                </c:pt>
                <c:pt idx="1484">
                  <c:v>41891</c:v>
                </c:pt>
                <c:pt idx="1485">
                  <c:v>41892</c:v>
                </c:pt>
                <c:pt idx="1486">
                  <c:v>41893</c:v>
                </c:pt>
                <c:pt idx="1487">
                  <c:v>41894</c:v>
                </c:pt>
                <c:pt idx="1488">
                  <c:v>41897</c:v>
                </c:pt>
                <c:pt idx="1489">
                  <c:v>41898</c:v>
                </c:pt>
                <c:pt idx="1490">
                  <c:v>41899</c:v>
                </c:pt>
                <c:pt idx="1491">
                  <c:v>41900</c:v>
                </c:pt>
                <c:pt idx="1492">
                  <c:v>41901</c:v>
                </c:pt>
                <c:pt idx="1493">
                  <c:v>41904</c:v>
                </c:pt>
                <c:pt idx="1494">
                  <c:v>41905</c:v>
                </c:pt>
                <c:pt idx="1495">
                  <c:v>41906</c:v>
                </c:pt>
                <c:pt idx="1496">
                  <c:v>41907</c:v>
                </c:pt>
                <c:pt idx="1497">
                  <c:v>41908</c:v>
                </c:pt>
                <c:pt idx="1498">
                  <c:v>41911</c:v>
                </c:pt>
                <c:pt idx="1499">
                  <c:v>41912</c:v>
                </c:pt>
                <c:pt idx="1500">
                  <c:v>41913</c:v>
                </c:pt>
                <c:pt idx="1501">
                  <c:v>41914</c:v>
                </c:pt>
                <c:pt idx="1502">
                  <c:v>41915</c:v>
                </c:pt>
                <c:pt idx="1503">
                  <c:v>41918</c:v>
                </c:pt>
                <c:pt idx="1504">
                  <c:v>41919</c:v>
                </c:pt>
                <c:pt idx="1505">
                  <c:v>41920</c:v>
                </c:pt>
                <c:pt idx="1506">
                  <c:v>41921</c:v>
                </c:pt>
                <c:pt idx="1507">
                  <c:v>41922</c:v>
                </c:pt>
                <c:pt idx="1508">
                  <c:v>41925</c:v>
                </c:pt>
                <c:pt idx="1509">
                  <c:v>41926</c:v>
                </c:pt>
                <c:pt idx="1510">
                  <c:v>41927</c:v>
                </c:pt>
                <c:pt idx="1511">
                  <c:v>41928</c:v>
                </c:pt>
                <c:pt idx="1512">
                  <c:v>41929</c:v>
                </c:pt>
                <c:pt idx="1513">
                  <c:v>41932</c:v>
                </c:pt>
                <c:pt idx="1514">
                  <c:v>41933</c:v>
                </c:pt>
                <c:pt idx="1515">
                  <c:v>41934</c:v>
                </c:pt>
                <c:pt idx="1516">
                  <c:v>41935</c:v>
                </c:pt>
                <c:pt idx="1517">
                  <c:v>41936</c:v>
                </c:pt>
                <c:pt idx="1518">
                  <c:v>41939</c:v>
                </c:pt>
                <c:pt idx="1519">
                  <c:v>41940</c:v>
                </c:pt>
                <c:pt idx="1520">
                  <c:v>41941</c:v>
                </c:pt>
                <c:pt idx="1521">
                  <c:v>41942</c:v>
                </c:pt>
                <c:pt idx="1522">
                  <c:v>41943</c:v>
                </c:pt>
                <c:pt idx="1523">
                  <c:v>41946</c:v>
                </c:pt>
                <c:pt idx="1524">
                  <c:v>41947</c:v>
                </c:pt>
                <c:pt idx="1525">
                  <c:v>41948</c:v>
                </c:pt>
                <c:pt idx="1526">
                  <c:v>41949</c:v>
                </c:pt>
                <c:pt idx="1527">
                  <c:v>41950</c:v>
                </c:pt>
                <c:pt idx="1528">
                  <c:v>41953</c:v>
                </c:pt>
                <c:pt idx="1529">
                  <c:v>41954</c:v>
                </c:pt>
                <c:pt idx="1530">
                  <c:v>41955</c:v>
                </c:pt>
                <c:pt idx="1531">
                  <c:v>41956</c:v>
                </c:pt>
                <c:pt idx="1532">
                  <c:v>41957</c:v>
                </c:pt>
                <c:pt idx="1533">
                  <c:v>41960</c:v>
                </c:pt>
                <c:pt idx="1534">
                  <c:v>41961</c:v>
                </c:pt>
                <c:pt idx="1535">
                  <c:v>41962</c:v>
                </c:pt>
                <c:pt idx="1536">
                  <c:v>41963</c:v>
                </c:pt>
                <c:pt idx="1537">
                  <c:v>41964</c:v>
                </c:pt>
                <c:pt idx="1538">
                  <c:v>41967</c:v>
                </c:pt>
                <c:pt idx="1539">
                  <c:v>41968</c:v>
                </c:pt>
                <c:pt idx="1540">
                  <c:v>41969</c:v>
                </c:pt>
                <c:pt idx="1541">
                  <c:v>41970</c:v>
                </c:pt>
                <c:pt idx="1542">
                  <c:v>41971</c:v>
                </c:pt>
                <c:pt idx="1543">
                  <c:v>41974</c:v>
                </c:pt>
                <c:pt idx="1544">
                  <c:v>41975</c:v>
                </c:pt>
                <c:pt idx="1545">
                  <c:v>41976</c:v>
                </c:pt>
                <c:pt idx="1546">
                  <c:v>41977</c:v>
                </c:pt>
                <c:pt idx="1547">
                  <c:v>41978</c:v>
                </c:pt>
                <c:pt idx="1548">
                  <c:v>41981</c:v>
                </c:pt>
                <c:pt idx="1549">
                  <c:v>41982</c:v>
                </c:pt>
                <c:pt idx="1550">
                  <c:v>41983</c:v>
                </c:pt>
                <c:pt idx="1551">
                  <c:v>41984</c:v>
                </c:pt>
                <c:pt idx="1552">
                  <c:v>41985</c:v>
                </c:pt>
                <c:pt idx="1553">
                  <c:v>41988</c:v>
                </c:pt>
                <c:pt idx="1554">
                  <c:v>41989</c:v>
                </c:pt>
                <c:pt idx="1555">
                  <c:v>41990</c:v>
                </c:pt>
                <c:pt idx="1556">
                  <c:v>41991</c:v>
                </c:pt>
                <c:pt idx="1557">
                  <c:v>41992</c:v>
                </c:pt>
                <c:pt idx="1558">
                  <c:v>41995</c:v>
                </c:pt>
                <c:pt idx="1559">
                  <c:v>41996</c:v>
                </c:pt>
                <c:pt idx="1560">
                  <c:v>41997</c:v>
                </c:pt>
                <c:pt idx="1561">
                  <c:v>41998</c:v>
                </c:pt>
                <c:pt idx="1562">
                  <c:v>41999</c:v>
                </c:pt>
                <c:pt idx="1563">
                  <c:v>42002</c:v>
                </c:pt>
                <c:pt idx="1564">
                  <c:v>42003</c:v>
                </c:pt>
                <c:pt idx="1565">
                  <c:v>42004</c:v>
                </c:pt>
                <c:pt idx="1566">
                  <c:v>42005</c:v>
                </c:pt>
                <c:pt idx="1567">
                  <c:v>42006</c:v>
                </c:pt>
                <c:pt idx="1568">
                  <c:v>42009</c:v>
                </c:pt>
                <c:pt idx="1569">
                  <c:v>42010</c:v>
                </c:pt>
                <c:pt idx="1570">
                  <c:v>42011</c:v>
                </c:pt>
                <c:pt idx="1571">
                  <c:v>42012</c:v>
                </c:pt>
                <c:pt idx="1572">
                  <c:v>42013</c:v>
                </c:pt>
                <c:pt idx="1573">
                  <c:v>42016</c:v>
                </c:pt>
                <c:pt idx="1574">
                  <c:v>42017</c:v>
                </c:pt>
                <c:pt idx="1575">
                  <c:v>42018</c:v>
                </c:pt>
                <c:pt idx="1576">
                  <c:v>42019</c:v>
                </c:pt>
                <c:pt idx="1577">
                  <c:v>42020</c:v>
                </c:pt>
                <c:pt idx="1578">
                  <c:v>42023</c:v>
                </c:pt>
                <c:pt idx="1579">
                  <c:v>42024</c:v>
                </c:pt>
                <c:pt idx="1580">
                  <c:v>42025</c:v>
                </c:pt>
                <c:pt idx="1581">
                  <c:v>42026</c:v>
                </c:pt>
                <c:pt idx="1582">
                  <c:v>42027</c:v>
                </c:pt>
                <c:pt idx="1583">
                  <c:v>42030</c:v>
                </c:pt>
                <c:pt idx="1584">
                  <c:v>42031</c:v>
                </c:pt>
                <c:pt idx="1585">
                  <c:v>42032</c:v>
                </c:pt>
                <c:pt idx="1586">
                  <c:v>42033</c:v>
                </c:pt>
                <c:pt idx="1587">
                  <c:v>42034</c:v>
                </c:pt>
                <c:pt idx="1588">
                  <c:v>42037</c:v>
                </c:pt>
                <c:pt idx="1589">
                  <c:v>42038</c:v>
                </c:pt>
                <c:pt idx="1590">
                  <c:v>42039</c:v>
                </c:pt>
                <c:pt idx="1591">
                  <c:v>42040</c:v>
                </c:pt>
                <c:pt idx="1592">
                  <c:v>42041</c:v>
                </c:pt>
                <c:pt idx="1593">
                  <c:v>42044</c:v>
                </c:pt>
                <c:pt idx="1594">
                  <c:v>42045</c:v>
                </c:pt>
                <c:pt idx="1595">
                  <c:v>42046</c:v>
                </c:pt>
                <c:pt idx="1596">
                  <c:v>42047</c:v>
                </c:pt>
                <c:pt idx="1597">
                  <c:v>42048</c:v>
                </c:pt>
                <c:pt idx="1598">
                  <c:v>42051</c:v>
                </c:pt>
                <c:pt idx="1599">
                  <c:v>42052</c:v>
                </c:pt>
                <c:pt idx="1600">
                  <c:v>42053</c:v>
                </c:pt>
                <c:pt idx="1601">
                  <c:v>42054</c:v>
                </c:pt>
                <c:pt idx="1602">
                  <c:v>42055</c:v>
                </c:pt>
                <c:pt idx="1603">
                  <c:v>42058</c:v>
                </c:pt>
                <c:pt idx="1604">
                  <c:v>42059</c:v>
                </c:pt>
                <c:pt idx="1605">
                  <c:v>42060</c:v>
                </c:pt>
                <c:pt idx="1606">
                  <c:v>42061</c:v>
                </c:pt>
                <c:pt idx="1607">
                  <c:v>42062</c:v>
                </c:pt>
                <c:pt idx="1608">
                  <c:v>42065</c:v>
                </c:pt>
                <c:pt idx="1609">
                  <c:v>42066</c:v>
                </c:pt>
                <c:pt idx="1610">
                  <c:v>42067</c:v>
                </c:pt>
                <c:pt idx="1611">
                  <c:v>42068</c:v>
                </c:pt>
                <c:pt idx="1612">
                  <c:v>42069</c:v>
                </c:pt>
                <c:pt idx="1613">
                  <c:v>42072</c:v>
                </c:pt>
                <c:pt idx="1614">
                  <c:v>42073</c:v>
                </c:pt>
                <c:pt idx="1615">
                  <c:v>42074</c:v>
                </c:pt>
                <c:pt idx="1616">
                  <c:v>42075</c:v>
                </c:pt>
                <c:pt idx="1617">
                  <c:v>42076</c:v>
                </c:pt>
                <c:pt idx="1618">
                  <c:v>42079</c:v>
                </c:pt>
                <c:pt idx="1619">
                  <c:v>42080</c:v>
                </c:pt>
                <c:pt idx="1620">
                  <c:v>42081</c:v>
                </c:pt>
                <c:pt idx="1621">
                  <c:v>42082</c:v>
                </c:pt>
                <c:pt idx="1622">
                  <c:v>42083</c:v>
                </c:pt>
                <c:pt idx="1623">
                  <c:v>42086</c:v>
                </c:pt>
                <c:pt idx="1624">
                  <c:v>42087</c:v>
                </c:pt>
                <c:pt idx="1625">
                  <c:v>42088</c:v>
                </c:pt>
                <c:pt idx="1626">
                  <c:v>42089</c:v>
                </c:pt>
                <c:pt idx="1627">
                  <c:v>42090</c:v>
                </c:pt>
                <c:pt idx="1628">
                  <c:v>42093</c:v>
                </c:pt>
                <c:pt idx="1629">
                  <c:v>42094</c:v>
                </c:pt>
                <c:pt idx="1630">
                  <c:v>42095</c:v>
                </c:pt>
                <c:pt idx="1631">
                  <c:v>42096</c:v>
                </c:pt>
                <c:pt idx="1632">
                  <c:v>42097</c:v>
                </c:pt>
                <c:pt idx="1633">
                  <c:v>42100</c:v>
                </c:pt>
                <c:pt idx="1634">
                  <c:v>42101</c:v>
                </c:pt>
                <c:pt idx="1635">
                  <c:v>42102</c:v>
                </c:pt>
                <c:pt idx="1636">
                  <c:v>42103</c:v>
                </c:pt>
                <c:pt idx="1637">
                  <c:v>42104</c:v>
                </c:pt>
                <c:pt idx="1638">
                  <c:v>42107</c:v>
                </c:pt>
                <c:pt idx="1639">
                  <c:v>42108</c:v>
                </c:pt>
                <c:pt idx="1640">
                  <c:v>42109</c:v>
                </c:pt>
                <c:pt idx="1641">
                  <c:v>42110</c:v>
                </c:pt>
                <c:pt idx="1642">
                  <c:v>42111</c:v>
                </c:pt>
                <c:pt idx="1643">
                  <c:v>42114</c:v>
                </c:pt>
                <c:pt idx="1644">
                  <c:v>42115</c:v>
                </c:pt>
                <c:pt idx="1645">
                  <c:v>42116</c:v>
                </c:pt>
                <c:pt idx="1646">
                  <c:v>42117</c:v>
                </c:pt>
                <c:pt idx="1647">
                  <c:v>42118</c:v>
                </c:pt>
                <c:pt idx="1648">
                  <c:v>42121</c:v>
                </c:pt>
                <c:pt idx="1649">
                  <c:v>42122</c:v>
                </c:pt>
                <c:pt idx="1650">
                  <c:v>42123</c:v>
                </c:pt>
                <c:pt idx="1651">
                  <c:v>42124</c:v>
                </c:pt>
                <c:pt idx="1652">
                  <c:v>42125</c:v>
                </c:pt>
                <c:pt idx="1653">
                  <c:v>42128</c:v>
                </c:pt>
                <c:pt idx="1654">
                  <c:v>42129</c:v>
                </c:pt>
                <c:pt idx="1655">
                  <c:v>42130</c:v>
                </c:pt>
                <c:pt idx="1656">
                  <c:v>42131</c:v>
                </c:pt>
                <c:pt idx="1657">
                  <c:v>42132</c:v>
                </c:pt>
                <c:pt idx="1658">
                  <c:v>42135</c:v>
                </c:pt>
                <c:pt idx="1659">
                  <c:v>42136</c:v>
                </c:pt>
                <c:pt idx="1660">
                  <c:v>42137</c:v>
                </c:pt>
                <c:pt idx="1661">
                  <c:v>42138</c:v>
                </c:pt>
                <c:pt idx="1662">
                  <c:v>42139</c:v>
                </c:pt>
                <c:pt idx="1663">
                  <c:v>42142</c:v>
                </c:pt>
                <c:pt idx="1664">
                  <c:v>42143</c:v>
                </c:pt>
                <c:pt idx="1665">
                  <c:v>42144</c:v>
                </c:pt>
                <c:pt idx="1666">
                  <c:v>42145</c:v>
                </c:pt>
                <c:pt idx="1667">
                  <c:v>42146</c:v>
                </c:pt>
                <c:pt idx="1668">
                  <c:v>42149</c:v>
                </c:pt>
                <c:pt idx="1669">
                  <c:v>42150</c:v>
                </c:pt>
                <c:pt idx="1670">
                  <c:v>42151</c:v>
                </c:pt>
                <c:pt idx="1671">
                  <c:v>42152</c:v>
                </c:pt>
                <c:pt idx="1672">
                  <c:v>42153</c:v>
                </c:pt>
                <c:pt idx="1673">
                  <c:v>42156</c:v>
                </c:pt>
                <c:pt idx="1674">
                  <c:v>42157</c:v>
                </c:pt>
                <c:pt idx="1675">
                  <c:v>42158</c:v>
                </c:pt>
                <c:pt idx="1676">
                  <c:v>42159</c:v>
                </c:pt>
                <c:pt idx="1677">
                  <c:v>42160</c:v>
                </c:pt>
                <c:pt idx="1678">
                  <c:v>42163</c:v>
                </c:pt>
                <c:pt idx="1679">
                  <c:v>42164</c:v>
                </c:pt>
                <c:pt idx="1680">
                  <c:v>42165</c:v>
                </c:pt>
                <c:pt idx="1681">
                  <c:v>42166</c:v>
                </c:pt>
                <c:pt idx="1682">
                  <c:v>42167</c:v>
                </c:pt>
                <c:pt idx="1683">
                  <c:v>42170</c:v>
                </c:pt>
                <c:pt idx="1684">
                  <c:v>42171</c:v>
                </c:pt>
                <c:pt idx="1685">
                  <c:v>42172</c:v>
                </c:pt>
                <c:pt idx="1686">
                  <c:v>42173</c:v>
                </c:pt>
                <c:pt idx="1687">
                  <c:v>42174</c:v>
                </c:pt>
                <c:pt idx="1688">
                  <c:v>42177</c:v>
                </c:pt>
                <c:pt idx="1689">
                  <c:v>42178</c:v>
                </c:pt>
                <c:pt idx="1690">
                  <c:v>42179</c:v>
                </c:pt>
                <c:pt idx="1691">
                  <c:v>42180</c:v>
                </c:pt>
                <c:pt idx="1692">
                  <c:v>42181</c:v>
                </c:pt>
                <c:pt idx="1693">
                  <c:v>42184</c:v>
                </c:pt>
                <c:pt idx="1694">
                  <c:v>42185</c:v>
                </c:pt>
                <c:pt idx="1695">
                  <c:v>42186</c:v>
                </c:pt>
                <c:pt idx="1696">
                  <c:v>42187</c:v>
                </c:pt>
                <c:pt idx="1697">
                  <c:v>42188</c:v>
                </c:pt>
                <c:pt idx="1698">
                  <c:v>42191</c:v>
                </c:pt>
                <c:pt idx="1699">
                  <c:v>42192</c:v>
                </c:pt>
                <c:pt idx="1700">
                  <c:v>42193</c:v>
                </c:pt>
                <c:pt idx="1701">
                  <c:v>42194</c:v>
                </c:pt>
                <c:pt idx="1702">
                  <c:v>42195</c:v>
                </c:pt>
                <c:pt idx="1703">
                  <c:v>42198</c:v>
                </c:pt>
                <c:pt idx="1704">
                  <c:v>42199</c:v>
                </c:pt>
                <c:pt idx="1705">
                  <c:v>42200</c:v>
                </c:pt>
                <c:pt idx="1706">
                  <c:v>42201</c:v>
                </c:pt>
                <c:pt idx="1707">
                  <c:v>42202</c:v>
                </c:pt>
                <c:pt idx="1708">
                  <c:v>42205</c:v>
                </c:pt>
                <c:pt idx="1709">
                  <c:v>42206</c:v>
                </c:pt>
                <c:pt idx="1710">
                  <c:v>42207</c:v>
                </c:pt>
                <c:pt idx="1711">
                  <c:v>42208</c:v>
                </c:pt>
                <c:pt idx="1712">
                  <c:v>42209</c:v>
                </c:pt>
                <c:pt idx="1713">
                  <c:v>42212</c:v>
                </c:pt>
                <c:pt idx="1714">
                  <c:v>42213</c:v>
                </c:pt>
                <c:pt idx="1715">
                  <c:v>42214</c:v>
                </c:pt>
                <c:pt idx="1716">
                  <c:v>42215</c:v>
                </c:pt>
                <c:pt idx="1717">
                  <c:v>42216</c:v>
                </c:pt>
                <c:pt idx="1718">
                  <c:v>42219</c:v>
                </c:pt>
                <c:pt idx="1719">
                  <c:v>42220</c:v>
                </c:pt>
                <c:pt idx="1720">
                  <c:v>42221</c:v>
                </c:pt>
                <c:pt idx="1721">
                  <c:v>42222</c:v>
                </c:pt>
                <c:pt idx="1722">
                  <c:v>42223</c:v>
                </c:pt>
                <c:pt idx="1723">
                  <c:v>42226</c:v>
                </c:pt>
                <c:pt idx="1724">
                  <c:v>42227</c:v>
                </c:pt>
                <c:pt idx="1725">
                  <c:v>42228</c:v>
                </c:pt>
                <c:pt idx="1726">
                  <c:v>42229</c:v>
                </c:pt>
                <c:pt idx="1727">
                  <c:v>42230</c:v>
                </c:pt>
                <c:pt idx="1728">
                  <c:v>42233</c:v>
                </c:pt>
                <c:pt idx="1729">
                  <c:v>42234</c:v>
                </c:pt>
                <c:pt idx="1730">
                  <c:v>42235</c:v>
                </c:pt>
                <c:pt idx="1731">
                  <c:v>42236</c:v>
                </c:pt>
                <c:pt idx="1732">
                  <c:v>42237</c:v>
                </c:pt>
                <c:pt idx="1733">
                  <c:v>42240</c:v>
                </c:pt>
                <c:pt idx="1734">
                  <c:v>42241</c:v>
                </c:pt>
                <c:pt idx="1735">
                  <c:v>42242</c:v>
                </c:pt>
                <c:pt idx="1736">
                  <c:v>42243</c:v>
                </c:pt>
                <c:pt idx="1737">
                  <c:v>42244</c:v>
                </c:pt>
                <c:pt idx="1738">
                  <c:v>42247</c:v>
                </c:pt>
                <c:pt idx="1739">
                  <c:v>42248</c:v>
                </c:pt>
                <c:pt idx="1740">
                  <c:v>42249</c:v>
                </c:pt>
                <c:pt idx="1741">
                  <c:v>42250</c:v>
                </c:pt>
                <c:pt idx="1742">
                  <c:v>42251</c:v>
                </c:pt>
                <c:pt idx="1743">
                  <c:v>42254</c:v>
                </c:pt>
                <c:pt idx="1744">
                  <c:v>42255</c:v>
                </c:pt>
                <c:pt idx="1745">
                  <c:v>42256</c:v>
                </c:pt>
                <c:pt idx="1746">
                  <c:v>42257</c:v>
                </c:pt>
                <c:pt idx="1747">
                  <c:v>42258</c:v>
                </c:pt>
                <c:pt idx="1748">
                  <c:v>42261</c:v>
                </c:pt>
                <c:pt idx="1749">
                  <c:v>42262</c:v>
                </c:pt>
                <c:pt idx="1750">
                  <c:v>42263</c:v>
                </c:pt>
                <c:pt idx="1751">
                  <c:v>42264</c:v>
                </c:pt>
                <c:pt idx="1752">
                  <c:v>42265</c:v>
                </c:pt>
                <c:pt idx="1753">
                  <c:v>42268</c:v>
                </c:pt>
                <c:pt idx="1754">
                  <c:v>42269</c:v>
                </c:pt>
                <c:pt idx="1755">
                  <c:v>42270</c:v>
                </c:pt>
                <c:pt idx="1756">
                  <c:v>42271</c:v>
                </c:pt>
                <c:pt idx="1757">
                  <c:v>42272</c:v>
                </c:pt>
                <c:pt idx="1758">
                  <c:v>42275</c:v>
                </c:pt>
                <c:pt idx="1759">
                  <c:v>42276</c:v>
                </c:pt>
                <c:pt idx="1760">
                  <c:v>42277</c:v>
                </c:pt>
                <c:pt idx="1761">
                  <c:v>42278</c:v>
                </c:pt>
                <c:pt idx="1762">
                  <c:v>42279</c:v>
                </c:pt>
                <c:pt idx="1763">
                  <c:v>42282</c:v>
                </c:pt>
                <c:pt idx="1764">
                  <c:v>42283</c:v>
                </c:pt>
                <c:pt idx="1765">
                  <c:v>42284</c:v>
                </c:pt>
                <c:pt idx="1766">
                  <c:v>42285</c:v>
                </c:pt>
                <c:pt idx="1767">
                  <c:v>42286</c:v>
                </c:pt>
                <c:pt idx="1768">
                  <c:v>42289</c:v>
                </c:pt>
                <c:pt idx="1769">
                  <c:v>42290</c:v>
                </c:pt>
                <c:pt idx="1770">
                  <c:v>42291</c:v>
                </c:pt>
                <c:pt idx="1771">
                  <c:v>42292</c:v>
                </c:pt>
                <c:pt idx="1772">
                  <c:v>42293</c:v>
                </c:pt>
                <c:pt idx="1773">
                  <c:v>42296</c:v>
                </c:pt>
                <c:pt idx="1774">
                  <c:v>42297</c:v>
                </c:pt>
                <c:pt idx="1775">
                  <c:v>42298</c:v>
                </c:pt>
                <c:pt idx="1776">
                  <c:v>42299</c:v>
                </c:pt>
                <c:pt idx="1777">
                  <c:v>42300</c:v>
                </c:pt>
                <c:pt idx="1778">
                  <c:v>42303</c:v>
                </c:pt>
                <c:pt idx="1779">
                  <c:v>42304</c:v>
                </c:pt>
                <c:pt idx="1780">
                  <c:v>42305</c:v>
                </c:pt>
                <c:pt idx="1781">
                  <c:v>42306</c:v>
                </c:pt>
                <c:pt idx="1782">
                  <c:v>42307</c:v>
                </c:pt>
                <c:pt idx="1783">
                  <c:v>42310</c:v>
                </c:pt>
                <c:pt idx="1784">
                  <c:v>42311</c:v>
                </c:pt>
                <c:pt idx="1785">
                  <c:v>42312</c:v>
                </c:pt>
                <c:pt idx="1786">
                  <c:v>42313</c:v>
                </c:pt>
                <c:pt idx="1787">
                  <c:v>42314</c:v>
                </c:pt>
                <c:pt idx="1788">
                  <c:v>42317</c:v>
                </c:pt>
                <c:pt idx="1789">
                  <c:v>42318</c:v>
                </c:pt>
                <c:pt idx="1790">
                  <c:v>42319</c:v>
                </c:pt>
                <c:pt idx="1791">
                  <c:v>42320</c:v>
                </c:pt>
                <c:pt idx="1792">
                  <c:v>42321</c:v>
                </c:pt>
                <c:pt idx="1793">
                  <c:v>42324</c:v>
                </c:pt>
                <c:pt idx="1794">
                  <c:v>42325</c:v>
                </c:pt>
                <c:pt idx="1795">
                  <c:v>42326</c:v>
                </c:pt>
                <c:pt idx="1796">
                  <c:v>42327</c:v>
                </c:pt>
                <c:pt idx="1797">
                  <c:v>42328</c:v>
                </c:pt>
                <c:pt idx="1798">
                  <c:v>42331</c:v>
                </c:pt>
                <c:pt idx="1799">
                  <c:v>42332</c:v>
                </c:pt>
                <c:pt idx="1800">
                  <c:v>42333</c:v>
                </c:pt>
                <c:pt idx="1801">
                  <c:v>42334</c:v>
                </c:pt>
                <c:pt idx="1802">
                  <c:v>42335</c:v>
                </c:pt>
                <c:pt idx="1803">
                  <c:v>42338</c:v>
                </c:pt>
                <c:pt idx="1804">
                  <c:v>42339</c:v>
                </c:pt>
                <c:pt idx="1805">
                  <c:v>42340</c:v>
                </c:pt>
                <c:pt idx="1806">
                  <c:v>42341</c:v>
                </c:pt>
                <c:pt idx="1807">
                  <c:v>42342</c:v>
                </c:pt>
                <c:pt idx="1808">
                  <c:v>42345</c:v>
                </c:pt>
                <c:pt idx="1809">
                  <c:v>42346</c:v>
                </c:pt>
                <c:pt idx="1810">
                  <c:v>42347</c:v>
                </c:pt>
                <c:pt idx="1811">
                  <c:v>42348</c:v>
                </c:pt>
                <c:pt idx="1812">
                  <c:v>42349</c:v>
                </c:pt>
                <c:pt idx="1813">
                  <c:v>42352</c:v>
                </c:pt>
                <c:pt idx="1814">
                  <c:v>42353</c:v>
                </c:pt>
                <c:pt idx="1815">
                  <c:v>42354</c:v>
                </c:pt>
                <c:pt idx="1816">
                  <c:v>42355</c:v>
                </c:pt>
                <c:pt idx="1817">
                  <c:v>42356</c:v>
                </c:pt>
                <c:pt idx="1818">
                  <c:v>42359</c:v>
                </c:pt>
                <c:pt idx="1819">
                  <c:v>42360</c:v>
                </c:pt>
                <c:pt idx="1820">
                  <c:v>42361</c:v>
                </c:pt>
                <c:pt idx="1821">
                  <c:v>42362</c:v>
                </c:pt>
                <c:pt idx="1822">
                  <c:v>42363</c:v>
                </c:pt>
                <c:pt idx="1823">
                  <c:v>42366</c:v>
                </c:pt>
                <c:pt idx="1824">
                  <c:v>42367</c:v>
                </c:pt>
                <c:pt idx="1825">
                  <c:v>42368</c:v>
                </c:pt>
                <c:pt idx="1826">
                  <c:v>42369</c:v>
                </c:pt>
                <c:pt idx="1827">
                  <c:v>42370</c:v>
                </c:pt>
                <c:pt idx="1828">
                  <c:v>42373</c:v>
                </c:pt>
                <c:pt idx="1829">
                  <c:v>42374</c:v>
                </c:pt>
                <c:pt idx="1830">
                  <c:v>42375</c:v>
                </c:pt>
                <c:pt idx="1831">
                  <c:v>42376</c:v>
                </c:pt>
                <c:pt idx="1832">
                  <c:v>42377</c:v>
                </c:pt>
                <c:pt idx="1833">
                  <c:v>42380</c:v>
                </c:pt>
                <c:pt idx="1834">
                  <c:v>42381</c:v>
                </c:pt>
                <c:pt idx="1835">
                  <c:v>42382</c:v>
                </c:pt>
                <c:pt idx="1836">
                  <c:v>42383</c:v>
                </c:pt>
                <c:pt idx="1837">
                  <c:v>42384</c:v>
                </c:pt>
                <c:pt idx="1838">
                  <c:v>42387</c:v>
                </c:pt>
                <c:pt idx="1839">
                  <c:v>42388</c:v>
                </c:pt>
                <c:pt idx="1840">
                  <c:v>42389</c:v>
                </c:pt>
                <c:pt idx="1841">
                  <c:v>42390</c:v>
                </c:pt>
                <c:pt idx="1842">
                  <c:v>42391</c:v>
                </c:pt>
                <c:pt idx="1843">
                  <c:v>42394</c:v>
                </c:pt>
                <c:pt idx="1844">
                  <c:v>42395</c:v>
                </c:pt>
                <c:pt idx="1845">
                  <c:v>42396</c:v>
                </c:pt>
                <c:pt idx="1846">
                  <c:v>42397</c:v>
                </c:pt>
                <c:pt idx="1847">
                  <c:v>42398</c:v>
                </c:pt>
                <c:pt idx="1848">
                  <c:v>42401</c:v>
                </c:pt>
                <c:pt idx="1849">
                  <c:v>42402</c:v>
                </c:pt>
                <c:pt idx="1850">
                  <c:v>42403</c:v>
                </c:pt>
                <c:pt idx="1851">
                  <c:v>42404</c:v>
                </c:pt>
                <c:pt idx="1852">
                  <c:v>42405</c:v>
                </c:pt>
                <c:pt idx="1853">
                  <c:v>42408</c:v>
                </c:pt>
                <c:pt idx="1854">
                  <c:v>42409</c:v>
                </c:pt>
                <c:pt idx="1855">
                  <c:v>42410</c:v>
                </c:pt>
                <c:pt idx="1856">
                  <c:v>42411</c:v>
                </c:pt>
                <c:pt idx="1857">
                  <c:v>42412</c:v>
                </c:pt>
                <c:pt idx="1858">
                  <c:v>42415</c:v>
                </c:pt>
                <c:pt idx="1859">
                  <c:v>42416</c:v>
                </c:pt>
                <c:pt idx="1860">
                  <c:v>42417</c:v>
                </c:pt>
                <c:pt idx="1861">
                  <c:v>42418</c:v>
                </c:pt>
                <c:pt idx="1862">
                  <c:v>42419</c:v>
                </c:pt>
                <c:pt idx="1863">
                  <c:v>42422</c:v>
                </c:pt>
                <c:pt idx="1864">
                  <c:v>42423</c:v>
                </c:pt>
                <c:pt idx="1865">
                  <c:v>42424</c:v>
                </c:pt>
                <c:pt idx="1866">
                  <c:v>42425</c:v>
                </c:pt>
                <c:pt idx="1867">
                  <c:v>42426</c:v>
                </c:pt>
                <c:pt idx="1868">
                  <c:v>42429</c:v>
                </c:pt>
                <c:pt idx="1869">
                  <c:v>42430</c:v>
                </c:pt>
                <c:pt idx="1870">
                  <c:v>42431</c:v>
                </c:pt>
                <c:pt idx="1871">
                  <c:v>42432</c:v>
                </c:pt>
                <c:pt idx="1872">
                  <c:v>42433</c:v>
                </c:pt>
                <c:pt idx="1873">
                  <c:v>42436</c:v>
                </c:pt>
                <c:pt idx="1874">
                  <c:v>42437</c:v>
                </c:pt>
                <c:pt idx="1875">
                  <c:v>42438</c:v>
                </c:pt>
                <c:pt idx="1876">
                  <c:v>42439</c:v>
                </c:pt>
                <c:pt idx="1877">
                  <c:v>42440</c:v>
                </c:pt>
                <c:pt idx="1878">
                  <c:v>42443</c:v>
                </c:pt>
                <c:pt idx="1879">
                  <c:v>42444</c:v>
                </c:pt>
                <c:pt idx="1880">
                  <c:v>42445</c:v>
                </c:pt>
                <c:pt idx="1881">
                  <c:v>42446</c:v>
                </c:pt>
                <c:pt idx="1882">
                  <c:v>42447</c:v>
                </c:pt>
                <c:pt idx="1883">
                  <c:v>42450</c:v>
                </c:pt>
                <c:pt idx="1884">
                  <c:v>42451</c:v>
                </c:pt>
                <c:pt idx="1885">
                  <c:v>42452</c:v>
                </c:pt>
                <c:pt idx="1886">
                  <c:v>42453</c:v>
                </c:pt>
                <c:pt idx="1887">
                  <c:v>42454</c:v>
                </c:pt>
                <c:pt idx="1888">
                  <c:v>42457</c:v>
                </c:pt>
                <c:pt idx="1889">
                  <c:v>42458</c:v>
                </c:pt>
                <c:pt idx="1890">
                  <c:v>42459</c:v>
                </c:pt>
                <c:pt idx="1891">
                  <c:v>42460</c:v>
                </c:pt>
                <c:pt idx="1892">
                  <c:v>42461</c:v>
                </c:pt>
                <c:pt idx="1893">
                  <c:v>42464</c:v>
                </c:pt>
                <c:pt idx="1894">
                  <c:v>42465</c:v>
                </c:pt>
                <c:pt idx="1895">
                  <c:v>42466</c:v>
                </c:pt>
                <c:pt idx="1896">
                  <c:v>42467</c:v>
                </c:pt>
                <c:pt idx="1897">
                  <c:v>42468</c:v>
                </c:pt>
                <c:pt idx="1898">
                  <c:v>42471</c:v>
                </c:pt>
                <c:pt idx="1899">
                  <c:v>42472</c:v>
                </c:pt>
                <c:pt idx="1900">
                  <c:v>42473</c:v>
                </c:pt>
                <c:pt idx="1901">
                  <c:v>42474</c:v>
                </c:pt>
                <c:pt idx="1902">
                  <c:v>42475</c:v>
                </c:pt>
                <c:pt idx="1903">
                  <c:v>42478</c:v>
                </c:pt>
                <c:pt idx="1904">
                  <c:v>42479</c:v>
                </c:pt>
                <c:pt idx="1905">
                  <c:v>42480</c:v>
                </c:pt>
                <c:pt idx="1906">
                  <c:v>42481</c:v>
                </c:pt>
                <c:pt idx="1907">
                  <c:v>42482</c:v>
                </c:pt>
                <c:pt idx="1908">
                  <c:v>42485</c:v>
                </c:pt>
                <c:pt idx="1909">
                  <c:v>42486</c:v>
                </c:pt>
                <c:pt idx="1910">
                  <c:v>42487</c:v>
                </c:pt>
                <c:pt idx="1911">
                  <c:v>42488</c:v>
                </c:pt>
                <c:pt idx="1912">
                  <c:v>42489</c:v>
                </c:pt>
                <c:pt idx="1913">
                  <c:v>42492</c:v>
                </c:pt>
                <c:pt idx="1914">
                  <c:v>42493</c:v>
                </c:pt>
                <c:pt idx="1915">
                  <c:v>42494</c:v>
                </c:pt>
                <c:pt idx="1916">
                  <c:v>42495</c:v>
                </c:pt>
                <c:pt idx="1917">
                  <c:v>42496</c:v>
                </c:pt>
                <c:pt idx="1918">
                  <c:v>42499</c:v>
                </c:pt>
                <c:pt idx="1919">
                  <c:v>42500</c:v>
                </c:pt>
                <c:pt idx="1920">
                  <c:v>42501</c:v>
                </c:pt>
                <c:pt idx="1921">
                  <c:v>42502</c:v>
                </c:pt>
                <c:pt idx="1922">
                  <c:v>42503</c:v>
                </c:pt>
                <c:pt idx="1923">
                  <c:v>42506</c:v>
                </c:pt>
                <c:pt idx="1924">
                  <c:v>42507</c:v>
                </c:pt>
                <c:pt idx="1925">
                  <c:v>42508</c:v>
                </c:pt>
                <c:pt idx="1926">
                  <c:v>42509</c:v>
                </c:pt>
                <c:pt idx="1927">
                  <c:v>42510</c:v>
                </c:pt>
                <c:pt idx="1928">
                  <c:v>42513</c:v>
                </c:pt>
                <c:pt idx="1929">
                  <c:v>42514</c:v>
                </c:pt>
                <c:pt idx="1930">
                  <c:v>42515</c:v>
                </c:pt>
                <c:pt idx="1931">
                  <c:v>42516</c:v>
                </c:pt>
                <c:pt idx="1932">
                  <c:v>42517</c:v>
                </c:pt>
                <c:pt idx="1933">
                  <c:v>42520</c:v>
                </c:pt>
                <c:pt idx="1934">
                  <c:v>42521</c:v>
                </c:pt>
                <c:pt idx="1935">
                  <c:v>42522</c:v>
                </c:pt>
                <c:pt idx="1936">
                  <c:v>42523</c:v>
                </c:pt>
                <c:pt idx="1937">
                  <c:v>42524</c:v>
                </c:pt>
                <c:pt idx="1938">
                  <c:v>42527</c:v>
                </c:pt>
                <c:pt idx="1939">
                  <c:v>42528</c:v>
                </c:pt>
                <c:pt idx="1940">
                  <c:v>42529</c:v>
                </c:pt>
                <c:pt idx="1941">
                  <c:v>42530</c:v>
                </c:pt>
                <c:pt idx="1942">
                  <c:v>42531</c:v>
                </c:pt>
                <c:pt idx="1943">
                  <c:v>42534</c:v>
                </c:pt>
                <c:pt idx="1944">
                  <c:v>42535</c:v>
                </c:pt>
                <c:pt idx="1945">
                  <c:v>42536</c:v>
                </c:pt>
                <c:pt idx="1946">
                  <c:v>42537</c:v>
                </c:pt>
                <c:pt idx="1947">
                  <c:v>42538</c:v>
                </c:pt>
                <c:pt idx="1948">
                  <c:v>42541</c:v>
                </c:pt>
                <c:pt idx="1949">
                  <c:v>42542</c:v>
                </c:pt>
                <c:pt idx="1950">
                  <c:v>42543</c:v>
                </c:pt>
                <c:pt idx="1951">
                  <c:v>42544</c:v>
                </c:pt>
                <c:pt idx="1952">
                  <c:v>42545</c:v>
                </c:pt>
                <c:pt idx="1953">
                  <c:v>42548</c:v>
                </c:pt>
                <c:pt idx="1954">
                  <c:v>42549</c:v>
                </c:pt>
                <c:pt idx="1955">
                  <c:v>42550</c:v>
                </c:pt>
                <c:pt idx="1956">
                  <c:v>42551</c:v>
                </c:pt>
                <c:pt idx="1957">
                  <c:v>42552</c:v>
                </c:pt>
                <c:pt idx="1958">
                  <c:v>42555</c:v>
                </c:pt>
                <c:pt idx="1959">
                  <c:v>42556</c:v>
                </c:pt>
                <c:pt idx="1960">
                  <c:v>42557</c:v>
                </c:pt>
                <c:pt idx="1961">
                  <c:v>42558</c:v>
                </c:pt>
                <c:pt idx="1962">
                  <c:v>42559</c:v>
                </c:pt>
                <c:pt idx="1963">
                  <c:v>42562</c:v>
                </c:pt>
                <c:pt idx="1964">
                  <c:v>42563</c:v>
                </c:pt>
                <c:pt idx="1965">
                  <c:v>42564</c:v>
                </c:pt>
                <c:pt idx="1966">
                  <c:v>42565</c:v>
                </c:pt>
                <c:pt idx="1967">
                  <c:v>42566</c:v>
                </c:pt>
                <c:pt idx="1968">
                  <c:v>42569</c:v>
                </c:pt>
                <c:pt idx="1969">
                  <c:v>42570</c:v>
                </c:pt>
                <c:pt idx="1970">
                  <c:v>42571</c:v>
                </c:pt>
                <c:pt idx="1971">
                  <c:v>42572</c:v>
                </c:pt>
                <c:pt idx="1972">
                  <c:v>42573</c:v>
                </c:pt>
                <c:pt idx="1973">
                  <c:v>42576</c:v>
                </c:pt>
                <c:pt idx="1974">
                  <c:v>42577</c:v>
                </c:pt>
                <c:pt idx="1975">
                  <c:v>42578</c:v>
                </c:pt>
                <c:pt idx="1976">
                  <c:v>42579</c:v>
                </c:pt>
                <c:pt idx="1977">
                  <c:v>42580</c:v>
                </c:pt>
                <c:pt idx="1978">
                  <c:v>42583</c:v>
                </c:pt>
                <c:pt idx="1979">
                  <c:v>42584</c:v>
                </c:pt>
                <c:pt idx="1980">
                  <c:v>42585</c:v>
                </c:pt>
                <c:pt idx="1981">
                  <c:v>42586</c:v>
                </c:pt>
                <c:pt idx="1982">
                  <c:v>42587</c:v>
                </c:pt>
                <c:pt idx="1983">
                  <c:v>42590</c:v>
                </c:pt>
                <c:pt idx="1984">
                  <c:v>42591</c:v>
                </c:pt>
                <c:pt idx="1985">
                  <c:v>42592</c:v>
                </c:pt>
                <c:pt idx="1986">
                  <c:v>42593</c:v>
                </c:pt>
                <c:pt idx="1987">
                  <c:v>42594</c:v>
                </c:pt>
                <c:pt idx="1988">
                  <c:v>42597</c:v>
                </c:pt>
                <c:pt idx="1989">
                  <c:v>42598</c:v>
                </c:pt>
                <c:pt idx="1990">
                  <c:v>42599</c:v>
                </c:pt>
                <c:pt idx="1991">
                  <c:v>42600</c:v>
                </c:pt>
                <c:pt idx="1992">
                  <c:v>42601</c:v>
                </c:pt>
                <c:pt idx="1993">
                  <c:v>42604</c:v>
                </c:pt>
                <c:pt idx="1994">
                  <c:v>42605</c:v>
                </c:pt>
                <c:pt idx="1995">
                  <c:v>42606</c:v>
                </c:pt>
                <c:pt idx="1996">
                  <c:v>42607</c:v>
                </c:pt>
                <c:pt idx="1997">
                  <c:v>42608</c:v>
                </c:pt>
                <c:pt idx="1998">
                  <c:v>42611</c:v>
                </c:pt>
                <c:pt idx="1999">
                  <c:v>42612</c:v>
                </c:pt>
                <c:pt idx="2000">
                  <c:v>42613</c:v>
                </c:pt>
                <c:pt idx="2001">
                  <c:v>42614</c:v>
                </c:pt>
                <c:pt idx="2002">
                  <c:v>42615</c:v>
                </c:pt>
                <c:pt idx="2003">
                  <c:v>42618</c:v>
                </c:pt>
                <c:pt idx="2004">
                  <c:v>42619</c:v>
                </c:pt>
                <c:pt idx="2005">
                  <c:v>42620</c:v>
                </c:pt>
                <c:pt idx="2006">
                  <c:v>42621</c:v>
                </c:pt>
                <c:pt idx="2007">
                  <c:v>42622</c:v>
                </c:pt>
                <c:pt idx="2008">
                  <c:v>42625</c:v>
                </c:pt>
                <c:pt idx="2009">
                  <c:v>42626</c:v>
                </c:pt>
                <c:pt idx="2010">
                  <c:v>42627</c:v>
                </c:pt>
                <c:pt idx="2011">
                  <c:v>42628</c:v>
                </c:pt>
                <c:pt idx="2012">
                  <c:v>42629</c:v>
                </c:pt>
                <c:pt idx="2013">
                  <c:v>42632</c:v>
                </c:pt>
                <c:pt idx="2014">
                  <c:v>42633</c:v>
                </c:pt>
                <c:pt idx="2015">
                  <c:v>42634</c:v>
                </c:pt>
                <c:pt idx="2016">
                  <c:v>42635</c:v>
                </c:pt>
                <c:pt idx="2017">
                  <c:v>42636</c:v>
                </c:pt>
                <c:pt idx="2018">
                  <c:v>42639</c:v>
                </c:pt>
                <c:pt idx="2019">
                  <c:v>42640</c:v>
                </c:pt>
                <c:pt idx="2020">
                  <c:v>42641</c:v>
                </c:pt>
                <c:pt idx="2021">
                  <c:v>42642</c:v>
                </c:pt>
                <c:pt idx="2022">
                  <c:v>42643</c:v>
                </c:pt>
                <c:pt idx="2023">
                  <c:v>42646</c:v>
                </c:pt>
                <c:pt idx="2024">
                  <c:v>42647</c:v>
                </c:pt>
                <c:pt idx="2025">
                  <c:v>42648</c:v>
                </c:pt>
                <c:pt idx="2026">
                  <c:v>42649</c:v>
                </c:pt>
                <c:pt idx="2027">
                  <c:v>42650</c:v>
                </c:pt>
                <c:pt idx="2028">
                  <c:v>42653</c:v>
                </c:pt>
                <c:pt idx="2029">
                  <c:v>42654</c:v>
                </c:pt>
                <c:pt idx="2030">
                  <c:v>42655</c:v>
                </c:pt>
                <c:pt idx="2031">
                  <c:v>42656</c:v>
                </c:pt>
                <c:pt idx="2032">
                  <c:v>42657</c:v>
                </c:pt>
                <c:pt idx="2033">
                  <c:v>42660</c:v>
                </c:pt>
                <c:pt idx="2034">
                  <c:v>42661</c:v>
                </c:pt>
                <c:pt idx="2035">
                  <c:v>42662</c:v>
                </c:pt>
                <c:pt idx="2036">
                  <c:v>42663</c:v>
                </c:pt>
                <c:pt idx="2037">
                  <c:v>42664</c:v>
                </c:pt>
                <c:pt idx="2038">
                  <c:v>42667</c:v>
                </c:pt>
                <c:pt idx="2039">
                  <c:v>42668</c:v>
                </c:pt>
                <c:pt idx="2040">
                  <c:v>42669</c:v>
                </c:pt>
                <c:pt idx="2041">
                  <c:v>42670</c:v>
                </c:pt>
                <c:pt idx="2042">
                  <c:v>42671</c:v>
                </c:pt>
                <c:pt idx="2043">
                  <c:v>42674</c:v>
                </c:pt>
                <c:pt idx="2044">
                  <c:v>42675</c:v>
                </c:pt>
                <c:pt idx="2045">
                  <c:v>42676</c:v>
                </c:pt>
                <c:pt idx="2046">
                  <c:v>42677</c:v>
                </c:pt>
                <c:pt idx="2047">
                  <c:v>42678</c:v>
                </c:pt>
                <c:pt idx="2048">
                  <c:v>42681</c:v>
                </c:pt>
                <c:pt idx="2049">
                  <c:v>42682</c:v>
                </c:pt>
                <c:pt idx="2050">
                  <c:v>42683</c:v>
                </c:pt>
                <c:pt idx="2051">
                  <c:v>42684</c:v>
                </c:pt>
                <c:pt idx="2052">
                  <c:v>42685</c:v>
                </c:pt>
                <c:pt idx="2053">
                  <c:v>42688</c:v>
                </c:pt>
                <c:pt idx="2054">
                  <c:v>42689</c:v>
                </c:pt>
                <c:pt idx="2055">
                  <c:v>42690</c:v>
                </c:pt>
                <c:pt idx="2056">
                  <c:v>42691</c:v>
                </c:pt>
                <c:pt idx="2057">
                  <c:v>42692</c:v>
                </c:pt>
                <c:pt idx="2058">
                  <c:v>42695</c:v>
                </c:pt>
                <c:pt idx="2059">
                  <c:v>42696</c:v>
                </c:pt>
                <c:pt idx="2060">
                  <c:v>42697</c:v>
                </c:pt>
                <c:pt idx="2061">
                  <c:v>42698</c:v>
                </c:pt>
                <c:pt idx="2062">
                  <c:v>42699</c:v>
                </c:pt>
                <c:pt idx="2063">
                  <c:v>42702</c:v>
                </c:pt>
                <c:pt idx="2064">
                  <c:v>42703</c:v>
                </c:pt>
                <c:pt idx="2065">
                  <c:v>42704</c:v>
                </c:pt>
                <c:pt idx="2066">
                  <c:v>42705</c:v>
                </c:pt>
                <c:pt idx="2067">
                  <c:v>42706</c:v>
                </c:pt>
                <c:pt idx="2068">
                  <c:v>42709</c:v>
                </c:pt>
                <c:pt idx="2069">
                  <c:v>42710</c:v>
                </c:pt>
                <c:pt idx="2070">
                  <c:v>42711</c:v>
                </c:pt>
                <c:pt idx="2071">
                  <c:v>42712</c:v>
                </c:pt>
                <c:pt idx="2072">
                  <c:v>42713</c:v>
                </c:pt>
                <c:pt idx="2073">
                  <c:v>42716</c:v>
                </c:pt>
                <c:pt idx="2074">
                  <c:v>42717</c:v>
                </c:pt>
                <c:pt idx="2075">
                  <c:v>42718</c:v>
                </c:pt>
                <c:pt idx="2076">
                  <c:v>42719</c:v>
                </c:pt>
                <c:pt idx="2077">
                  <c:v>42720</c:v>
                </c:pt>
                <c:pt idx="2078">
                  <c:v>42723</c:v>
                </c:pt>
                <c:pt idx="2079">
                  <c:v>42724</c:v>
                </c:pt>
                <c:pt idx="2080">
                  <c:v>42725</c:v>
                </c:pt>
                <c:pt idx="2081">
                  <c:v>42726</c:v>
                </c:pt>
                <c:pt idx="2082">
                  <c:v>42727</c:v>
                </c:pt>
                <c:pt idx="2083">
                  <c:v>42730</c:v>
                </c:pt>
                <c:pt idx="2084">
                  <c:v>42731</c:v>
                </c:pt>
                <c:pt idx="2085">
                  <c:v>42732</c:v>
                </c:pt>
                <c:pt idx="2086">
                  <c:v>42733</c:v>
                </c:pt>
                <c:pt idx="2087">
                  <c:v>42734</c:v>
                </c:pt>
                <c:pt idx="2088">
                  <c:v>42737</c:v>
                </c:pt>
                <c:pt idx="2089">
                  <c:v>42738</c:v>
                </c:pt>
                <c:pt idx="2090">
                  <c:v>42739</c:v>
                </c:pt>
                <c:pt idx="2091">
                  <c:v>42740</c:v>
                </c:pt>
                <c:pt idx="2092">
                  <c:v>42741</c:v>
                </c:pt>
                <c:pt idx="2093">
                  <c:v>42744</c:v>
                </c:pt>
                <c:pt idx="2094">
                  <c:v>42745</c:v>
                </c:pt>
                <c:pt idx="2095">
                  <c:v>42746</c:v>
                </c:pt>
                <c:pt idx="2096">
                  <c:v>42747</c:v>
                </c:pt>
                <c:pt idx="2097">
                  <c:v>42748</c:v>
                </c:pt>
                <c:pt idx="2098">
                  <c:v>42751</c:v>
                </c:pt>
                <c:pt idx="2099">
                  <c:v>42752</c:v>
                </c:pt>
                <c:pt idx="2100">
                  <c:v>42753</c:v>
                </c:pt>
                <c:pt idx="2101">
                  <c:v>42754</c:v>
                </c:pt>
                <c:pt idx="2102">
                  <c:v>42755</c:v>
                </c:pt>
                <c:pt idx="2103">
                  <c:v>42758</c:v>
                </c:pt>
                <c:pt idx="2104">
                  <c:v>42759</c:v>
                </c:pt>
                <c:pt idx="2105">
                  <c:v>42760</c:v>
                </c:pt>
                <c:pt idx="2106">
                  <c:v>42761</c:v>
                </c:pt>
                <c:pt idx="2107">
                  <c:v>42762</c:v>
                </c:pt>
                <c:pt idx="2108">
                  <c:v>42765</c:v>
                </c:pt>
                <c:pt idx="2109">
                  <c:v>42766</c:v>
                </c:pt>
                <c:pt idx="2110">
                  <c:v>42767</c:v>
                </c:pt>
                <c:pt idx="2111">
                  <c:v>42768</c:v>
                </c:pt>
                <c:pt idx="2112">
                  <c:v>42769</c:v>
                </c:pt>
                <c:pt idx="2113">
                  <c:v>42772</c:v>
                </c:pt>
                <c:pt idx="2114">
                  <c:v>42773</c:v>
                </c:pt>
                <c:pt idx="2115">
                  <c:v>42774</c:v>
                </c:pt>
                <c:pt idx="2116">
                  <c:v>42775</c:v>
                </c:pt>
                <c:pt idx="2117">
                  <c:v>42776</c:v>
                </c:pt>
                <c:pt idx="2118">
                  <c:v>42779</c:v>
                </c:pt>
                <c:pt idx="2119">
                  <c:v>42780</c:v>
                </c:pt>
                <c:pt idx="2120">
                  <c:v>42781</c:v>
                </c:pt>
                <c:pt idx="2121">
                  <c:v>42782</c:v>
                </c:pt>
                <c:pt idx="2122">
                  <c:v>42783</c:v>
                </c:pt>
                <c:pt idx="2123">
                  <c:v>42786</c:v>
                </c:pt>
                <c:pt idx="2124">
                  <c:v>42787</c:v>
                </c:pt>
                <c:pt idx="2125">
                  <c:v>42788</c:v>
                </c:pt>
                <c:pt idx="2126">
                  <c:v>42789</c:v>
                </c:pt>
                <c:pt idx="2127">
                  <c:v>42790</c:v>
                </c:pt>
                <c:pt idx="2128">
                  <c:v>42793</c:v>
                </c:pt>
                <c:pt idx="2129">
                  <c:v>42794</c:v>
                </c:pt>
                <c:pt idx="2130">
                  <c:v>42795</c:v>
                </c:pt>
                <c:pt idx="2131">
                  <c:v>42796</c:v>
                </c:pt>
                <c:pt idx="2132">
                  <c:v>42797</c:v>
                </c:pt>
                <c:pt idx="2133">
                  <c:v>42800</c:v>
                </c:pt>
                <c:pt idx="2134">
                  <c:v>42801</c:v>
                </c:pt>
                <c:pt idx="2135">
                  <c:v>42802</c:v>
                </c:pt>
                <c:pt idx="2136">
                  <c:v>42803</c:v>
                </c:pt>
                <c:pt idx="2137">
                  <c:v>42804</c:v>
                </c:pt>
                <c:pt idx="2138">
                  <c:v>42807</c:v>
                </c:pt>
                <c:pt idx="2139">
                  <c:v>42808</c:v>
                </c:pt>
                <c:pt idx="2140">
                  <c:v>42809</c:v>
                </c:pt>
                <c:pt idx="2141">
                  <c:v>42810</c:v>
                </c:pt>
                <c:pt idx="2142">
                  <c:v>42811</c:v>
                </c:pt>
                <c:pt idx="2143">
                  <c:v>42814</c:v>
                </c:pt>
                <c:pt idx="2144">
                  <c:v>42815</c:v>
                </c:pt>
                <c:pt idx="2145">
                  <c:v>42816</c:v>
                </c:pt>
                <c:pt idx="2146">
                  <c:v>42817</c:v>
                </c:pt>
                <c:pt idx="2147">
                  <c:v>42818</c:v>
                </c:pt>
                <c:pt idx="2148">
                  <c:v>42821</c:v>
                </c:pt>
                <c:pt idx="2149">
                  <c:v>42822</c:v>
                </c:pt>
                <c:pt idx="2150">
                  <c:v>42823</c:v>
                </c:pt>
                <c:pt idx="2151">
                  <c:v>42824</c:v>
                </c:pt>
                <c:pt idx="2152">
                  <c:v>42825</c:v>
                </c:pt>
                <c:pt idx="2153">
                  <c:v>42828</c:v>
                </c:pt>
                <c:pt idx="2154">
                  <c:v>42829</c:v>
                </c:pt>
                <c:pt idx="2155">
                  <c:v>42830</c:v>
                </c:pt>
                <c:pt idx="2156">
                  <c:v>42831</c:v>
                </c:pt>
                <c:pt idx="2157">
                  <c:v>42832</c:v>
                </c:pt>
                <c:pt idx="2158">
                  <c:v>42835</c:v>
                </c:pt>
                <c:pt idx="2159">
                  <c:v>42836</c:v>
                </c:pt>
                <c:pt idx="2160">
                  <c:v>42837</c:v>
                </c:pt>
                <c:pt idx="2161">
                  <c:v>42838</c:v>
                </c:pt>
                <c:pt idx="2162">
                  <c:v>42839</c:v>
                </c:pt>
                <c:pt idx="2163">
                  <c:v>42842</c:v>
                </c:pt>
                <c:pt idx="2164">
                  <c:v>42843</c:v>
                </c:pt>
                <c:pt idx="2165">
                  <c:v>42844</c:v>
                </c:pt>
                <c:pt idx="2166">
                  <c:v>42845</c:v>
                </c:pt>
                <c:pt idx="2167">
                  <c:v>42846</c:v>
                </c:pt>
                <c:pt idx="2168">
                  <c:v>42849</c:v>
                </c:pt>
                <c:pt idx="2169">
                  <c:v>42850</c:v>
                </c:pt>
                <c:pt idx="2170">
                  <c:v>42851</c:v>
                </c:pt>
                <c:pt idx="2171">
                  <c:v>42852</c:v>
                </c:pt>
                <c:pt idx="2172">
                  <c:v>42853</c:v>
                </c:pt>
                <c:pt idx="2173">
                  <c:v>42856</c:v>
                </c:pt>
                <c:pt idx="2174">
                  <c:v>42857</c:v>
                </c:pt>
                <c:pt idx="2175">
                  <c:v>42858</c:v>
                </c:pt>
                <c:pt idx="2176">
                  <c:v>42859</c:v>
                </c:pt>
                <c:pt idx="2177">
                  <c:v>42860</c:v>
                </c:pt>
                <c:pt idx="2178">
                  <c:v>42863</c:v>
                </c:pt>
                <c:pt idx="2179">
                  <c:v>42864</c:v>
                </c:pt>
                <c:pt idx="2180">
                  <c:v>42865</c:v>
                </c:pt>
                <c:pt idx="2181">
                  <c:v>42866</c:v>
                </c:pt>
                <c:pt idx="2182">
                  <c:v>42867</c:v>
                </c:pt>
                <c:pt idx="2183">
                  <c:v>42870</c:v>
                </c:pt>
                <c:pt idx="2184">
                  <c:v>42871</c:v>
                </c:pt>
                <c:pt idx="2185">
                  <c:v>42872</c:v>
                </c:pt>
                <c:pt idx="2186">
                  <c:v>42873</c:v>
                </c:pt>
                <c:pt idx="2187">
                  <c:v>42874</c:v>
                </c:pt>
                <c:pt idx="2188">
                  <c:v>42877</c:v>
                </c:pt>
                <c:pt idx="2189">
                  <c:v>42878</c:v>
                </c:pt>
                <c:pt idx="2190">
                  <c:v>42879</c:v>
                </c:pt>
                <c:pt idx="2191">
                  <c:v>42880</c:v>
                </c:pt>
                <c:pt idx="2192">
                  <c:v>42881</c:v>
                </c:pt>
                <c:pt idx="2193">
                  <c:v>42884</c:v>
                </c:pt>
                <c:pt idx="2194">
                  <c:v>42885</c:v>
                </c:pt>
                <c:pt idx="2195">
                  <c:v>42886</c:v>
                </c:pt>
                <c:pt idx="2196">
                  <c:v>42887</c:v>
                </c:pt>
                <c:pt idx="2197">
                  <c:v>42888</c:v>
                </c:pt>
                <c:pt idx="2198">
                  <c:v>42891</c:v>
                </c:pt>
                <c:pt idx="2199">
                  <c:v>42892</c:v>
                </c:pt>
                <c:pt idx="2200">
                  <c:v>42893</c:v>
                </c:pt>
                <c:pt idx="2201">
                  <c:v>42894</c:v>
                </c:pt>
                <c:pt idx="2202">
                  <c:v>42895</c:v>
                </c:pt>
                <c:pt idx="2203">
                  <c:v>42898</c:v>
                </c:pt>
                <c:pt idx="2204">
                  <c:v>42899</c:v>
                </c:pt>
                <c:pt idx="2205">
                  <c:v>42900</c:v>
                </c:pt>
                <c:pt idx="2206">
                  <c:v>42901</c:v>
                </c:pt>
                <c:pt idx="2207">
                  <c:v>42902</c:v>
                </c:pt>
                <c:pt idx="2208">
                  <c:v>42905</c:v>
                </c:pt>
                <c:pt idx="2209">
                  <c:v>42906</c:v>
                </c:pt>
                <c:pt idx="2210">
                  <c:v>42907</c:v>
                </c:pt>
                <c:pt idx="2211">
                  <c:v>42908</c:v>
                </c:pt>
                <c:pt idx="2212">
                  <c:v>42909</c:v>
                </c:pt>
                <c:pt idx="2213">
                  <c:v>42912</c:v>
                </c:pt>
                <c:pt idx="2214">
                  <c:v>42913</c:v>
                </c:pt>
                <c:pt idx="2215">
                  <c:v>42914</c:v>
                </c:pt>
                <c:pt idx="2216">
                  <c:v>42915</c:v>
                </c:pt>
                <c:pt idx="2217">
                  <c:v>42916</c:v>
                </c:pt>
                <c:pt idx="2218">
                  <c:v>42919</c:v>
                </c:pt>
                <c:pt idx="2219">
                  <c:v>42920</c:v>
                </c:pt>
                <c:pt idx="2220">
                  <c:v>42921</c:v>
                </c:pt>
                <c:pt idx="2221">
                  <c:v>42922</c:v>
                </c:pt>
                <c:pt idx="2222">
                  <c:v>42923</c:v>
                </c:pt>
                <c:pt idx="2223">
                  <c:v>42926</c:v>
                </c:pt>
                <c:pt idx="2224">
                  <c:v>42927</c:v>
                </c:pt>
                <c:pt idx="2225">
                  <c:v>42928</c:v>
                </c:pt>
                <c:pt idx="2226">
                  <c:v>42929</c:v>
                </c:pt>
                <c:pt idx="2227">
                  <c:v>42930</c:v>
                </c:pt>
                <c:pt idx="2228">
                  <c:v>42933</c:v>
                </c:pt>
                <c:pt idx="2229">
                  <c:v>42934</c:v>
                </c:pt>
                <c:pt idx="2230">
                  <c:v>42935</c:v>
                </c:pt>
                <c:pt idx="2231">
                  <c:v>42936</c:v>
                </c:pt>
                <c:pt idx="2232">
                  <c:v>42937</c:v>
                </c:pt>
                <c:pt idx="2233">
                  <c:v>42940</c:v>
                </c:pt>
                <c:pt idx="2234">
                  <c:v>42941</c:v>
                </c:pt>
                <c:pt idx="2235">
                  <c:v>42942</c:v>
                </c:pt>
                <c:pt idx="2236">
                  <c:v>42943</c:v>
                </c:pt>
                <c:pt idx="2237">
                  <c:v>42944</c:v>
                </c:pt>
                <c:pt idx="2238">
                  <c:v>42947</c:v>
                </c:pt>
                <c:pt idx="2239">
                  <c:v>42948</c:v>
                </c:pt>
                <c:pt idx="2240">
                  <c:v>42949</c:v>
                </c:pt>
                <c:pt idx="2241">
                  <c:v>42950</c:v>
                </c:pt>
                <c:pt idx="2242">
                  <c:v>42951</c:v>
                </c:pt>
                <c:pt idx="2243">
                  <c:v>42954</c:v>
                </c:pt>
                <c:pt idx="2244">
                  <c:v>42955</c:v>
                </c:pt>
                <c:pt idx="2245">
                  <c:v>42956</c:v>
                </c:pt>
                <c:pt idx="2246">
                  <c:v>42957</c:v>
                </c:pt>
                <c:pt idx="2247">
                  <c:v>42958</c:v>
                </c:pt>
                <c:pt idx="2248">
                  <c:v>42961</c:v>
                </c:pt>
                <c:pt idx="2249">
                  <c:v>42962</c:v>
                </c:pt>
                <c:pt idx="2250">
                  <c:v>42963</c:v>
                </c:pt>
                <c:pt idx="2251">
                  <c:v>42964</c:v>
                </c:pt>
                <c:pt idx="2252">
                  <c:v>42965</c:v>
                </c:pt>
                <c:pt idx="2253">
                  <c:v>42968</c:v>
                </c:pt>
                <c:pt idx="2254">
                  <c:v>42969</c:v>
                </c:pt>
                <c:pt idx="2255">
                  <c:v>42970</c:v>
                </c:pt>
                <c:pt idx="2256">
                  <c:v>42971</c:v>
                </c:pt>
                <c:pt idx="2257">
                  <c:v>42972</c:v>
                </c:pt>
                <c:pt idx="2258">
                  <c:v>42975</c:v>
                </c:pt>
                <c:pt idx="2259">
                  <c:v>42976</c:v>
                </c:pt>
                <c:pt idx="2260">
                  <c:v>42977</c:v>
                </c:pt>
                <c:pt idx="2261">
                  <c:v>42978</c:v>
                </c:pt>
                <c:pt idx="2262">
                  <c:v>42979</c:v>
                </c:pt>
                <c:pt idx="2263">
                  <c:v>42982</c:v>
                </c:pt>
                <c:pt idx="2264">
                  <c:v>42983</c:v>
                </c:pt>
                <c:pt idx="2265">
                  <c:v>42984</c:v>
                </c:pt>
                <c:pt idx="2266">
                  <c:v>42985</c:v>
                </c:pt>
                <c:pt idx="2267">
                  <c:v>42986</c:v>
                </c:pt>
                <c:pt idx="2268">
                  <c:v>42989</c:v>
                </c:pt>
                <c:pt idx="2269">
                  <c:v>42990</c:v>
                </c:pt>
                <c:pt idx="2270">
                  <c:v>42991</c:v>
                </c:pt>
                <c:pt idx="2271">
                  <c:v>42992</c:v>
                </c:pt>
                <c:pt idx="2272">
                  <c:v>42993</c:v>
                </c:pt>
                <c:pt idx="2273">
                  <c:v>42996</c:v>
                </c:pt>
                <c:pt idx="2274">
                  <c:v>42997</c:v>
                </c:pt>
                <c:pt idx="2275">
                  <c:v>42998</c:v>
                </c:pt>
                <c:pt idx="2276">
                  <c:v>42999</c:v>
                </c:pt>
                <c:pt idx="2277">
                  <c:v>43000</c:v>
                </c:pt>
                <c:pt idx="2278">
                  <c:v>43003</c:v>
                </c:pt>
                <c:pt idx="2279">
                  <c:v>43004</c:v>
                </c:pt>
                <c:pt idx="2280">
                  <c:v>43005</c:v>
                </c:pt>
                <c:pt idx="2281">
                  <c:v>43006</c:v>
                </c:pt>
                <c:pt idx="2282">
                  <c:v>43007</c:v>
                </c:pt>
                <c:pt idx="2283">
                  <c:v>43010</c:v>
                </c:pt>
                <c:pt idx="2284">
                  <c:v>43011</c:v>
                </c:pt>
                <c:pt idx="2285">
                  <c:v>43012</c:v>
                </c:pt>
                <c:pt idx="2286">
                  <c:v>43013</c:v>
                </c:pt>
                <c:pt idx="2287">
                  <c:v>43014</c:v>
                </c:pt>
                <c:pt idx="2288">
                  <c:v>43017</c:v>
                </c:pt>
                <c:pt idx="2289">
                  <c:v>43018</c:v>
                </c:pt>
                <c:pt idx="2290">
                  <c:v>43019</c:v>
                </c:pt>
                <c:pt idx="2291">
                  <c:v>43020</c:v>
                </c:pt>
                <c:pt idx="2292">
                  <c:v>43021</c:v>
                </c:pt>
                <c:pt idx="2293">
                  <c:v>43024</c:v>
                </c:pt>
                <c:pt idx="2294">
                  <c:v>43025</c:v>
                </c:pt>
                <c:pt idx="2295">
                  <c:v>43026</c:v>
                </c:pt>
                <c:pt idx="2296">
                  <c:v>43027</c:v>
                </c:pt>
                <c:pt idx="2297">
                  <c:v>43028</c:v>
                </c:pt>
                <c:pt idx="2298">
                  <c:v>43031</c:v>
                </c:pt>
                <c:pt idx="2299">
                  <c:v>43032</c:v>
                </c:pt>
                <c:pt idx="2300">
                  <c:v>43033</c:v>
                </c:pt>
                <c:pt idx="2301">
                  <c:v>43034</c:v>
                </c:pt>
                <c:pt idx="2302">
                  <c:v>43035</c:v>
                </c:pt>
                <c:pt idx="2303">
                  <c:v>43038</c:v>
                </c:pt>
                <c:pt idx="2304">
                  <c:v>43039</c:v>
                </c:pt>
                <c:pt idx="2305">
                  <c:v>43040</c:v>
                </c:pt>
                <c:pt idx="2306">
                  <c:v>43041</c:v>
                </c:pt>
                <c:pt idx="2307">
                  <c:v>43042</c:v>
                </c:pt>
                <c:pt idx="2308">
                  <c:v>43045</c:v>
                </c:pt>
                <c:pt idx="2309">
                  <c:v>43046</c:v>
                </c:pt>
                <c:pt idx="2310">
                  <c:v>43047</c:v>
                </c:pt>
                <c:pt idx="2311">
                  <c:v>43048</c:v>
                </c:pt>
                <c:pt idx="2312">
                  <c:v>43049</c:v>
                </c:pt>
                <c:pt idx="2313">
                  <c:v>43052</c:v>
                </c:pt>
                <c:pt idx="2314">
                  <c:v>43053</c:v>
                </c:pt>
                <c:pt idx="2315">
                  <c:v>43054</c:v>
                </c:pt>
                <c:pt idx="2316">
                  <c:v>43055</c:v>
                </c:pt>
                <c:pt idx="2317">
                  <c:v>43056</c:v>
                </c:pt>
                <c:pt idx="2318">
                  <c:v>43059</c:v>
                </c:pt>
                <c:pt idx="2319">
                  <c:v>43060</c:v>
                </c:pt>
                <c:pt idx="2320">
                  <c:v>43061</c:v>
                </c:pt>
                <c:pt idx="2321">
                  <c:v>43062</c:v>
                </c:pt>
                <c:pt idx="2322">
                  <c:v>43063</c:v>
                </c:pt>
                <c:pt idx="2323">
                  <c:v>43066</c:v>
                </c:pt>
                <c:pt idx="2324">
                  <c:v>43067</c:v>
                </c:pt>
                <c:pt idx="2325">
                  <c:v>43068</c:v>
                </c:pt>
                <c:pt idx="2326">
                  <c:v>43069</c:v>
                </c:pt>
                <c:pt idx="2327">
                  <c:v>43070</c:v>
                </c:pt>
                <c:pt idx="2328">
                  <c:v>43073</c:v>
                </c:pt>
                <c:pt idx="2329">
                  <c:v>43074</c:v>
                </c:pt>
                <c:pt idx="2330">
                  <c:v>43075</c:v>
                </c:pt>
                <c:pt idx="2331">
                  <c:v>43076</c:v>
                </c:pt>
                <c:pt idx="2332">
                  <c:v>43077</c:v>
                </c:pt>
                <c:pt idx="2333">
                  <c:v>43080</c:v>
                </c:pt>
                <c:pt idx="2334">
                  <c:v>43081</c:v>
                </c:pt>
                <c:pt idx="2335">
                  <c:v>43082</c:v>
                </c:pt>
                <c:pt idx="2336">
                  <c:v>43083</c:v>
                </c:pt>
                <c:pt idx="2337">
                  <c:v>43084</c:v>
                </c:pt>
                <c:pt idx="2338">
                  <c:v>43087</c:v>
                </c:pt>
                <c:pt idx="2339">
                  <c:v>43088</c:v>
                </c:pt>
                <c:pt idx="2340">
                  <c:v>43089</c:v>
                </c:pt>
                <c:pt idx="2341">
                  <c:v>43090</c:v>
                </c:pt>
                <c:pt idx="2342">
                  <c:v>43091</c:v>
                </c:pt>
                <c:pt idx="2343">
                  <c:v>43094</c:v>
                </c:pt>
                <c:pt idx="2344">
                  <c:v>43095</c:v>
                </c:pt>
                <c:pt idx="2345">
                  <c:v>43096</c:v>
                </c:pt>
                <c:pt idx="2346">
                  <c:v>43097</c:v>
                </c:pt>
                <c:pt idx="2347">
                  <c:v>43098</c:v>
                </c:pt>
                <c:pt idx="2348">
                  <c:v>43101</c:v>
                </c:pt>
                <c:pt idx="2349">
                  <c:v>43102</c:v>
                </c:pt>
                <c:pt idx="2350">
                  <c:v>43103</c:v>
                </c:pt>
                <c:pt idx="2351">
                  <c:v>43104</c:v>
                </c:pt>
                <c:pt idx="2352">
                  <c:v>43105</c:v>
                </c:pt>
                <c:pt idx="2353">
                  <c:v>43108</c:v>
                </c:pt>
                <c:pt idx="2354">
                  <c:v>43109</c:v>
                </c:pt>
                <c:pt idx="2355">
                  <c:v>43110</c:v>
                </c:pt>
                <c:pt idx="2356">
                  <c:v>43111</c:v>
                </c:pt>
                <c:pt idx="2357">
                  <c:v>43112</c:v>
                </c:pt>
                <c:pt idx="2358">
                  <c:v>43115</c:v>
                </c:pt>
                <c:pt idx="2359">
                  <c:v>43116</c:v>
                </c:pt>
                <c:pt idx="2360">
                  <c:v>43117</c:v>
                </c:pt>
                <c:pt idx="2361">
                  <c:v>43118</c:v>
                </c:pt>
                <c:pt idx="2362">
                  <c:v>43119</c:v>
                </c:pt>
                <c:pt idx="2363">
                  <c:v>43122</c:v>
                </c:pt>
                <c:pt idx="2364">
                  <c:v>43123</c:v>
                </c:pt>
                <c:pt idx="2365">
                  <c:v>43124</c:v>
                </c:pt>
                <c:pt idx="2366">
                  <c:v>43125</c:v>
                </c:pt>
                <c:pt idx="2367">
                  <c:v>43126</c:v>
                </c:pt>
                <c:pt idx="2368">
                  <c:v>43129</c:v>
                </c:pt>
                <c:pt idx="2369">
                  <c:v>43130</c:v>
                </c:pt>
                <c:pt idx="2370">
                  <c:v>43131</c:v>
                </c:pt>
                <c:pt idx="2371">
                  <c:v>43132</c:v>
                </c:pt>
                <c:pt idx="2372">
                  <c:v>43133</c:v>
                </c:pt>
                <c:pt idx="2373">
                  <c:v>43136</c:v>
                </c:pt>
                <c:pt idx="2374">
                  <c:v>43137</c:v>
                </c:pt>
                <c:pt idx="2375">
                  <c:v>43138</c:v>
                </c:pt>
                <c:pt idx="2376">
                  <c:v>43139</c:v>
                </c:pt>
                <c:pt idx="2377">
                  <c:v>43140</c:v>
                </c:pt>
                <c:pt idx="2378">
                  <c:v>43143</c:v>
                </c:pt>
                <c:pt idx="2379">
                  <c:v>43144</c:v>
                </c:pt>
                <c:pt idx="2380">
                  <c:v>43145</c:v>
                </c:pt>
                <c:pt idx="2381">
                  <c:v>43146</c:v>
                </c:pt>
                <c:pt idx="2382">
                  <c:v>43147</c:v>
                </c:pt>
                <c:pt idx="2383">
                  <c:v>43150</c:v>
                </c:pt>
                <c:pt idx="2384">
                  <c:v>43151</c:v>
                </c:pt>
                <c:pt idx="2385">
                  <c:v>43152</c:v>
                </c:pt>
                <c:pt idx="2386">
                  <c:v>43153</c:v>
                </c:pt>
                <c:pt idx="2387">
                  <c:v>43154</c:v>
                </c:pt>
                <c:pt idx="2388">
                  <c:v>43157</c:v>
                </c:pt>
                <c:pt idx="2389">
                  <c:v>43158</c:v>
                </c:pt>
                <c:pt idx="2390">
                  <c:v>43159</c:v>
                </c:pt>
                <c:pt idx="2391">
                  <c:v>43160</c:v>
                </c:pt>
                <c:pt idx="2392">
                  <c:v>43161</c:v>
                </c:pt>
                <c:pt idx="2393">
                  <c:v>43164</c:v>
                </c:pt>
                <c:pt idx="2394">
                  <c:v>43165</c:v>
                </c:pt>
                <c:pt idx="2395">
                  <c:v>43166</c:v>
                </c:pt>
                <c:pt idx="2396">
                  <c:v>43167</c:v>
                </c:pt>
                <c:pt idx="2397">
                  <c:v>43168</c:v>
                </c:pt>
                <c:pt idx="2398">
                  <c:v>43171</c:v>
                </c:pt>
                <c:pt idx="2399">
                  <c:v>43172</c:v>
                </c:pt>
                <c:pt idx="2400">
                  <c:v>43173</c:v>
                </c:pt>
                <c:pt idx="2401">
                  <c:v>43174</c:v>
                </c:pt>
                <c:pt idx="2402">
                  <c:v>43175</c:v>
                </c:pt>
                <c:pt idx="2403">
                  <c:v>43178</c:v>
                </c:pt>
                <c:pt idx="2404">
                  <c:v>43179</c:v>
                </c:pt>
                <c:pt idx="2405">
                  <c:v>43180</c:v>
                </c:pt>
                <c:pt idx="2406">
                  <c:v>43181</c:v>
                </c:pt>
                <c:pt idx="2407">
                  <c:v>43182</c:v>
                </c:pt>
                <c:pt idx="2408">
                  <c:v>43185</c:v>
                </c:pt>
                <c:pt idx="2409">
                  <c:v>43186</c:v>
                </c:pt>
                <c:pt idx="2410">
                  <c:v>43187</c:v>
                </c:pt>
                <c:pt idx="2411">
                  <c:v>43188</c:v>
                </c:pt>
                <c:pt idx="2412">
                  <c:v>43189</c:v>
                </c:pt>
                <c:pt idx="2413">
                  <c:v>43192</c:v>
                </c:pt>
                <c:pt idx="2414">
                  <c:v>43193</c:v>
                </c:pt>
                <c:pt idx="2415">
                  <c:v>43194</c:v>
                </c:pt>
                <c:pt idx="2416">
                  <c:v>43195</c:v>
                </c:pt>
                <c:pt idx="2417">
                  <c:v>43196</c:v>
                </c:pt>
                <c:pt idx="2418">
                  <c:v>43199</c:v>
                </c:pt>
                <c:pt idx="2419">
                  <c:v>43200</c:v>
                </c:pt>
                <c:pt idx="2420">
                  <c:v>43201</c:v>
                </c:pt>
                <c:pt idx="2421">
                  <c:v>43202</c:v>
                </c:pt>
                <c:pt idx="2422">
                  <c:v>43203</c:v>
                </c:pt>
                <c:pt idx="2423">
                  <c:v>43206</c:v>
                </c:pt>
                <c:pt idx="2424">
                  <c:v>43207</c:v>
                </c:pt>
                <c:pt idx="2425">
                  <c:v>43208</c:v>
                </c:pt>
                <c:pt idx="2426">
                  <c:v>43209</c:v>
                </c:pt>
                <c:pt idx="2427">
                  <c:v>43210</c:v>
                </c:pt>
                <c:pt idx="2428">
                  <c:v>43213</c:v>
                </c:pt>
                <c:pt idx="2429">
                  <c:v>43214</c:v>
                </c:pt>
                <c:pt idx="2430">
                  <c:v>43215</c:v>
                </c:pt>
                <c:pt idx="2431">
                  <c:v>43216</c:v>
                </c:pt>
                <c:pt idx="2432">
                  <c:v>43217</c:v>
                </c:pt>
                <c:pt idx="2433">
                  <c:v>43220</c:v>
                </c:pt>
                <c:pt idx="2434">
                  <c:v>43221</c:v>
                </c:pt>
                <c:pt idx="2435">
                  <c:v>43222</c:v>
                </c:pt>
                <c:pt idx="2436">
                  <c:v>43223</c:v>
                </c:pt>
                <c:pt idx="2437">
                  <c:v>43224</c:v>
                </c:pt>
                <c:pt idx="2438">
                  <c:v>43227</c:v>
                </c:pt>
                <c:pt idx="2439">
                  <c:v>43228</c:v>
                </c:pt>
                <c:pt idx="2440">
                  <c:v>43229</c:v>
                </c:pt>
                <c:pt idx="2441">
                  <c:v>43230</c:v>
                </c:pt>
                <c:pt idx="2442">
                  <c:v>43231</c:v>
                </c:pt>
                <c:pt idx="2443">
                  <c:v>43234</c:v>
                </c:pt>
                <c:pt idx="2444">
                  <c:v>43235</c:v>
                </c:pt>
                <c:pt idx="2445">
                  <c:v>43236</c:v>
                </c:pt>
                <c:pt idx="2446">
                  <c:v>43237</c:v>
                </c:pt>
                <c:pt idx="2447">
                  <c:v>43238</c:v>
                </c:pt>
                <c:pt idx="2448">
                  <c:v>43241</c:v>
                </c:pt>
                <c:pt idx="2449">
                  <c:v>43242</c:v>
                </c:pt>
                <c:pt idx="2450">
                  <c:v>43243</c:v>
                </c:pt>
                <c:pt idx="2451">
                  <c:v>43244</c:v>
                </c:pt>
                <c:pt idx="2452">
                  <c:v>43245</c:v>
                </c:pt>
                <c:pt idx="2453">
                  <c:v>43248</c:v>
                </c:pt>
                <c:pt idx="2454">
                  <c:v>43249</c:v>
                </c:pt>
                <c:pt idx="2455">
                  <c:v>43250</c:v>
                </c:pt>
                <c:pt idx="2456">
                  <c:v>43251</c:v>
                </c:pt>
                <c:pt idx="2457">
                  <c:v>43252</c:v>
                </c:pt>
                <c:pt idx="2458">
                  <c:v>43255</c:v>
                </c:pt>
                <c:pt idx="2459">
                  <c:v>43256</c:v>
                </c:pt>
                <c:pt idx="2460">
                  <c:v>43257</c:v>
                </c:pt>
                <c:pt idx="2461">
                  <c:v>43258</c:v>
                </c:pt>
                <c:pt idx="2462">
                  <c:v>43259</c:v>
                </c:pt>
                <c:pt idx="2463">
                  <c:v>43262</c:v>
                </c:pt>
                <c:pt idx="2464">
                  <c:v>43263</c:v>
                </c:pt>
                <c:pt idx="2465">
                  <c:v>43264</c:v>
                </c:pt>
                <c:pt idx="2466">
                  <c:v>43265</c:v>
                </c:pt>
                <c:pt idx="2467">
                  <c:v>43266</c:v>
                </c:pt>
                <c:pt idx="2468">
                  <c:v>43269</c:v>
                </c:pt>
                <c:pt idx="2469">
                  <c:v>43270</c:v>
                </c:pt>
                <c:pt idx="2470">
                  <c:v>43271</c:v>
                </c:pt>
                <c:pt idx="2471">
                  <c:v>43272</c:v>
                </c:pt>
                <c:pt idx="2472">
                  <c:v>43273</c:v>
                </c:pt>
                <c:pt idx="2473">
                  <c:v>43276</c:v>
                </c:pt>
                <c:pt idx="2474">
                  <c:v>43277</c:v>
                </c:pt>
                <c:pt idx="2475">
                  <c:v>43278</c:v>
                </c:pt>
                <c:pt idx="2476">
                  <c:v>43279</c:v>
                </c:pt>
                <c:pt idx="2477">
                  <c:v>43280</c:v>
                </c:pt>
                <c:pt idx="2478">
                  <c:v>43283</c:v>
                </c:pt>
                <c:pt idx="2479">
                  <c:v>43284</c:v>
                </c:pt>
                <c:pt idx="2480">
                  <c:v>43285</c:v>
                </c:pt>
                <c:pt idx="2481">
                  <c:v>43286</c:v>
                </c:pt>
                <c:pt idx="2482">
                  <c:v>43287</c:v>
                </c:pt>
                <c:pt idx="2483">
                  <c:v>43290</c:v>
                </c:pt>
                <c:pt idx="2484">
                  <c:v>43291</c:v>
                </c:pt>
                <c:pt idx="2485">
                  <c:v>43292</c:v>
                </c:pt>
                <c:pt idx="2486">
                  <c:v>43293</c:v>
                </c:pt>
                <c:pt idx="2487">
                  <c:v>43294</c:v>
                </c:pt>
                <c:pt idx="2488">
                  <c:v>43297</c:v>
                </c:pt>
                <c:pt idx="2489">
                  <c:v>43298</c:v>
                </c:pt>
                <c:pt idx="2490">
                  <c:v>43299</c:v>
                </c:pt>
                <c:pt idx="2491">
                  <c:v>43300</c:v>
                </c:pt>
                <c:pt idx="2492">
                  <c:v>43301</c:v>
                </c:pt>
                <c:pt idx="2493">
                  <c:v>43304</c:v>
                </c:pt>
                <c:pt idx="2494">
                  <c:v>43305</c:v>
                </c:pt>
                <c:pt idx="2495">
                  <c:v>43306</c:v>
                </c:pt>
                <c:pt idx="2496">
                  <c:v>43307</c:v>
                </c:pt>
                <c:pt idx="2497">
                  <c:v>43308</c:v>
                </c:pt>
                <c:pt idx="2498">
                  <c:v>43311</c:v>
                </c:pt>
                <c:pt idx="2499">
                  <c:v>43312</c:v>
                </c:pt>
                <c:pt idx="2500">
                  <c:v>43313</c:v>
                </c:pt>
                <c:pt idx="2501">
                  <c:v>43314</c:v>
                </c:pt>
                <c:pt idx="2502">
                  <c:v>43315</c:v>
                </c:pt>
                <c:pt idx="2503">
                  <c:v>43318</c:v>
                </c:pt>
                <c:pt idx="2504">
                  <c:v>43319</c:v>
                </c:pt>
                <c:pt idx="2505">
                  <c:v>43320</c:v>
                </c:pt>
                <c:pt idx="2506">
                  <c:v>43321</c:v>
                </c:pt>
                <c:pt idx="2507">
                  <c:v>43322</c:v>
                </c:pt>
                <c:pt idx="2508">
                  <c:v>43325</c:v>
                </c:pt>
                <c:pt idx="2509">
                  <c:v>43326</c:v>
                </c:pt>
                <c:pt idx="2510">
                  <c:v>43327</c:v>
                </c:pt>
                <c:pt idx="2511">
                  <c:v>43328</c:v>
                </c:pt>
                <c:pt idx="2512">
                  <c:v>43329</c:v>
                </c:pt>
                <c:pt idx="2513">
                  <c:v>43332</c:v>
                </c:pt>
                <c:pt idx="2514">
                  <c:v>43333</c:v>
                </c:pt>
                <c:pt idx="2515">
                  <c:v>43334</c:v>
                </c:pt>
                <c:pt idx="2516">
                  <c:v>43335</c:v>
                </c:pt>
                <c:pt idx="2517">
                  <c:v>43336</c:v>
                </c:pt>
                <c:pt idx="2518">
                  <c:v>43339</c:v>
                </c:pt>
                <c:pt idx="2519">
                  <c:v>43340</c:v>
                </c:pt>
                <c:pt idx="2520">
                  <c:v>43341</c:v>
                </c:pt>
                <c:pt idx="2521">
                  <c:v>43342</c:v>
                </c:pt>
                <c:pt idx="2522">
                  <c:v>43343</c:v>
                </c:pt>
                <c:pt idx="2523">
                  <c:v>43346</c:v>
                </c:pt>
                <c:pt idx="2524">
                  <c:v>43347</c:v>
                </c:pt>
                <c:pt idx="2525">
                  <c:v>43348</c:v>
                </c:pt>
                <c:pt idx="2526">
                  <c:v>43349</c:v>
                </c:pt>
                <c:pt idx="2527">
                  <c:v>43350</c:v>
                </c:pt>
                <c:pt idx="2528">
                  <c:v>43353</c:v>
                </c:pt>
                <c:pt idx="2529">
                  <c:v>43354</c:v>
                </c:pt>
                <c:pt idx="2530">
                  <c:v>43355</c:v>
                </c:pt>
                <c:pt idx="2531">
                  <c:v>43356</c:v>
                </c:pt>
                <c:pt idx="2532">
                  <c:v>43357</c:v>
                </c:pt>
                <c:pt idx="2533">
                  <c:v>43360</c:v>
                </c:pt>
                <c:pt idx="2534">
                  <c:v>43361</c:v>
                </c:pt>
                <c:pt idx="2535">
                  <c:v>43362</c:v>
                </c:pt>
                <c:pt idx="2536">
                  <c:v>43363</c:v>
                </c:pt>
                <c:pt idx="2537">
                  <c:v>43364</c:v>
                </c:pt>
                <c:pt idx="2538">
                  <c:v>43367</c:v>
                </c:pt>
                <c:pt idx="2539">
                  <c:v>43368</c:v>
                </c:pt>
                <c:pt idx="2540">
                  <c:v>43369</c:v>
                </c:pt>
                <c:pt idx="2541">
                  <c:v>43370</c:v>
                </c:pt>
                <c:pt idx="2542">
                  <c:v>43371</c:v>
                </c:pt>
                <c:pt idx="2543">
                  <c:v>43374</c:v>
                </c:pt>
                <c:pt idx="2544">
                  <c:v>43375</c:v>
                </c:pt>
                <c:pt idx="2545">
                  <c:v>43376</c:v>
                </c:pt>
                <c:pt idx="2546">
                  <c:v>43377</c:v>
                </c:pt>
                <c:pt idx="2547">
                  <c:v>43378</c:v>
                </c:pt>
                <c:pt idx="2548">
                  <c:v>43381</c:v>
                </c:pt>
                <c:pt idx="2549">
                  <c:v>43382</c:v>
                </c:pt>
                <c:pt idx="2550">
                  <c:v>43383</c:v>
                </c:pt>
                <c:pt idx="2551">
                  <c:v>43384</c:v>
                </c:pt>
                <c:pt idx="2552">
                  <c:v>43385</c:v>
                </c:pt>
                <c:pt idx="2553">
                  <c:v>43388</c:v>
                </c:pt>
                <c:pt idx="2554">
                  <c:v>43389</c:v>
                </c:pt>
                <c:pt idx="2555">
                  <c:v>43390</c:v>
                </c:pt>
                <c:pt idx="2556">
                  <c:v>43391</c:v>
                </c:pt>
                <c:pt idx="2557">
                  <c:v>43392</c:v>
                </c:pt>
                <c:pt idx="2558">
                  <c:v>43395</c:v>
                </c:pt>
                <c:pt idx="2559">
                  <c:v>43396</c:v>
                </c:pt>
                <c:pt idx="2560">
                  <c:v>43397</c:v>
                </c:pt>
                <c:pt idx="2561">
                  <c:v>43398</c:v>
                </c:pt>
                <c:pt idx="2562">
                  <c:v>43399</c:v>
                </c:pt>
                <c:pt idx="2563">
                  <c:v>43402</c:v>
                </c:pt>
                <c:pt idx="2564">
                  <c:v>43403</c:v>
                </c:pt>
                <c:pt idx="2565">
                  <c:v>43404</c:v>
                </c:pt>
                <c:pt idx="2566">
                  <c:v>43405</c:v>
                </c:pt>
                <c:pt idx="2567">
                  <c:v>43406</c:v>
                </c:pt>
                <c:pt idx="2568">
                  <c:v>43409</c:v>
                </c:pt>
                <c:pt idx="2569">
                  <c:v>43410</c:v>
                </c:pt>
                <c:pt idx="2570">
                  <c:v>43411</c:v>
                </c:pt>
                <c:pt idx="2571">
                  <c:v>43412</c:v>
                </c:pt>
                <c:pt idx="2572">
                  <c:v>43413</c:v>
                </c:pt>
                <c:pt idx="2573">
                  <c:v>43416</c:v>
                </c:pt>
                <c:pt idx="2574">
                  <c:v>43417</c:v>
                </c:pt>
                <c:pt idx="2575">
                  <c:v>43418</c:v>
                </c:pt>
                <c:pt idx="2576">
                  <c:v>43419</c:v>
                </c:pt>
                <c:pt idx="2577">
                  <c:v>43420</c:v>
                </c:pt>
                <c:pt idx="2578">
                  <c:v>43423</c:v>
                </c:pt>
                <c:pt idx="2579">
                  <c:v>43424</c:v>
                </c:pt>
                <c:pt idx="2580">
                  <c:v>43425</c:v>
                </c:pt>
                <c:pt idx="2581">
                  <c:v>43426</c:v>
                </c:pt>
                <c:pt idx="2582">
                  <c:v>43427</c:v>
                </c:pt>
                <c:pt idx="2583">
                  <c:v>43430</c:v>
                </c:pt>
                <c:pt idx="2584">
                  <c:v>43431</c:v>
                </c:pt>
                <c:pt idx="2585">
                  <c:v>43432</c:v>
                </c:pt>
                <c:pt idx="2586">
                  <c:v>43433</c:v>
                </c:pt>
                <c:pt idx="2587">
                  <c:v>43434</c:v>
                </c:pt>
                <c:pt idx="2588">
                  <c:v>43437</c:v>
                </c:pt>
                <c:pt idx="2589">
                  <c:v>43438</c:v>
                </c:pt>
                <c:pt idx="2590">
                  <c:v>43439</c:v>
                </c:pt>
                <c:pt idx="2591">
                  <c:v>43440</c:v>
                </c:pt>
                <c:pt idx="2592">
                  <c:v>43441</c:v>
                </c:pt>
                <c:pt idx="2593">
                  <c:v>43444</c:v>
                </c:pt>
                <c:pt idx="2594">
                  <c:v>43445</c:v>
                </c:pt>
                <c:pt idx="2595">
                  <c:v>43446</c:v>
                </c:pt>
                <c:pt idx="2596">
                  <c:v>43447</c:v>
                </c:pt>
                <c:pt idx="2597">
                  <c:v>43448</c:v>
                </c:pt>
                <c:pt idx="2598">
                  <c:v>43451</c:v>
                </c:pt>
                <c:pt idx="2599">
                  <c:v>43452</c:v>
                </c:pt>
                <c:pt idx="2600">
                  <c:v>43453</c:v>
                </c:pt>
                <c:pt idx="2601">
                  <c:v>43454</c:v>
                </c:pt>
                <c:pt idx="2602">
                  <c:v>43455</c:v>
                </c:pt>
                <c:pt idx="2603">
                  <c:v>43458</c:v>
                </c:pt>
                <c:pt idx="2604">
                  <c:v>43459</c:v>
                </c:pt>
                <c:pt idx="2605">
                  <c:v>43460</c:v>
                </c:pt>
                <c:pt idx="2606">
                  <c:v>43461</c:v>
                </c:pt>
                <c:pt idx="2607">
                  <c:v>43462</c:v>
                </c:pt>
                <c:pt idx="2608">
                  <c:v>43465</c:v>
                </c:pt>
                <c:pt idx="2609">
                  <c:v>43466</c:v>
                </c:pt>
                <c:pt idx="2610">
                  <c:v>43467</c:v>
                </c:pt>
                <c:pt idx="2611">
                  <c:v>43468</c:v>
                </c:pt>
                <c:pt idx="2612">
                  <c:v>43469</c:v>
                </c:pt>
                <c:pt idx="2613">
                  <c:v>43472</c:v>
                </c:pt>
                <c:pt idx="2614">
                  <c:v>43473</c:v>
                </c:pt>
                <c:pt idx="2615">
                  <c:v>43474</c:v>
                </c:pt>
                <c:pt idx="2616">
                  <c:v>43475</c:v>
                </c:pt>
                <c:pt idx="2617">
                  <c:v>43476</c:v>
                </c:pt>
                <c:pt idx="2618">
                  <c:v>43479</c:v>
                </c:pt>
                <c:pt idx="2619">
                  <c:v>43480</c:v>
                </c:pt>
                <c:pt idx="2620">
                  <c:v>43481</c:v>
                </c:pt>
                <c:pt idx="2621">
                  <c:v>43482</c:v>
                </c:pt>
                <c:pt idx="2622">
                  <c:v>43483</c:v>
                </c:pt>
                <c:pt idx="2623">
                  <c:v>43486</c:v>
                </c:pt>
                <c:pt idx="2624">
                  <c:v>43487</c:v>
                </c:pt>
                <c:pt idx="2625">
                  <c:v>43488</c:v>
                </c:pt>
                <c:pt idx="2626">
                  <c:v>43489</c:v>
                </c:pt>
                <c:pt idx="2627">
                  <c:v>43490</c:v>
                </c:pt>
                <c:pt idx="2628">
                  <c:v>43493</c:v>
                </c:pt>
                <c:pt idx="2629">
                  <c:v>43494</c:v>
                </c:pt>
                <c:pt idx="2630">
                  <c:v>43495</c:v>
                </c:pt>
                <c:pt idx="2631">
                  <c:v>43496</c:v>
                </c:pt>
                <c:pt idx="2632">
                  <c:v>43497</c:v>
                </c:pt>
                <c:pt idx="2633">
                  <c:v>43500</c:v>
                </c:pt>
                <c:pt idx="2634">
                  <c:v>43501</c:v>
                </c:pt>
                <c:pt idx="2635">
                  <c:v>43502</c:v>
                </c:pt>
                <c:pt idx="2636">
                  <c:v>43503</c:v>
                </c:pt>
                <c:pt idx="2637">
                  <c:v>43504</c:v>
                </c:pt>
                <c:pt idx="2638">
                  <c:v>43507</c:v>
                </c:pt>
                <c:pt idx="2639">
                  <c:v>43508</c:v>
                </c:pt>
                <c:pt idx="2640">
                  <c:v>43509</c:v>
                </c:pt>
                <c:pt idx="2641">
                  <c:v>43510</c:v>
                </c:pt>
                <c:pt idx="2642">
                  <c:v>43511</c:v>
                </c:pt>
                <c:pt idx="2643">
                  <c:v>43514</c:v>
                </c:pt>
                <c:pt idx="2644">
                  <c:v>43515</c:v>
                </c:pt>
                <c:pt idx="2645">
                  <c:v>43516</c:v>
                </c:pt>
                <c:pt idx="2646">
                  <c:v>43517</c:v>
                </c:pt>
                <c:pt idx="2647">
                  <c:v>43518</c:v>
                </c:pt>
                <c:pt idx="2648">
                  <c:v>43521</c:v>
                </c:pt>
                <c:pt idx="2649">
                  <c:v>43522</c:v>
                </c:pt>
                <c:pt idx="2650">
                  <c:v>43523</c:v>
                </c:pt>
                <c:pt idx="2651">
                  <c:v>43524</c:v>
                </c:pt>
                <c:pt idx="2652">
                  <c:v>43525</c:v>
                </c:pt>
                <c:pt idx="2653">
                  <c:v>43528</c:v>
                </c:pt>
                <c:pt idx="2654">
                  <c:v>43529</c:v>
                </c:pt>
                <c:pt idx="2655">
                  <c:v>43530</c:v>
                </c:pt>
                <c:pt idx="2656">
                  <c:v>43531</c:v>
                </c:pt>
                <c:pt idx="2657">
                  <c:v>43532</c:v>
                </c:pt>
                <c:pt idx="2658">
                  <c:v>43535</c:v>
                </c:pt>
                <c:pt idx="2659">
                  <c:v>43536</c:v>
                </c:pt>
                <c:pt idx="2660">
                  <c:v>43537</c:v>
                </c:pt>
                <c:pt idx="2661">
                  <c:v>43538</c:v>
                </c:pt>
                <c:pt idx="2662">
                  <c:v>43539</c:v>
                </c:pt>
                <c:pt idx="2663">
                  <c:v>43542</c:v>
                </c:pt>
                <c:pt idx="2664">
                  <c:v>43543</c:v>
                </c:pt>
                <c:pt idx="2665">
                  <c:v>43544</c:v>
                </c:pt>
                <c:pt idx="2666">
                  <c:v>43545</c:v>
                </c:pt>
                <c:pt idx="2667">
                  <c:v>43546</c:v>
                </c:pt>
                <c:pt idx="2668">
                  <c:v>43549</c:v>
                </c:pt>
                <c:pt idx="2669">
                  <c:v>43550</c:v>
                </c:pt>
                <c:pt idx="2670">
                  <c:v>43551</c:v>
                </c:pt>
                <c:pt idx="2671">
                  <c:v>43552</c:v>
                </c:pt>
                <c:pt idx="2672">
                  <c:v>43553</c:v>
                </c:pt>
                <c:pt idx="2673">
                  <c:v>43556</c:v>
                </c:pt>
                <c:pt idx="2674">
                  <c:v>43557</c:v>
                </c:pt>
                <c:pt idx="2675">
                  <c:v>43558</c:v>
                </c:pt>
                <c:pt idx="2676">
                  <c:v>43559</c:v>
                </c:pt>
                <c:pt idx="2677">
                  <c:v>43560</c:v>
                </c:pt>
                <c:pt idx="2678">
                  <c:v>43563</c:v>
                </c:pt>
                <c:pt idx="2679">
                  <c:v>43564</c:v>
                </c:pt>
                <c:pt idx="2680">
                  <c:v>43565</c:v>
                </c:pt>
                <c:pt idx="2681">
                  <c:v>43566</c:v>
                </c:pt>
                <c:pt idx="2682">
                  <c:v>43567</c:v>
                </c:pt>
                <c:pt idx="2683">
                  <c:v>43570</c:v>
                </c:pt>
                <c:pt idx="2684">
                  <c:v>43571</c:v>
                </c:pt>
                <c:pt idx="2685">
                  <c:v>43572</c:v>
                </c:pt>
                <c:pt idx="2686">
                  <c:v>43573</c:v>
                </c:pt>
                <c:pt idx="2687">
                  <c:v>43574</c:v>
                </c:pt>
                <c:pt idx="2688">
                  <c:v>43577</c:v>
                </c:pt>
                <c:pt idx="2689">
                  <c:v>43578</c:v>
                </c:pt>
                <c:pt idx="2690">
                  <c:v>43579</c:v>
                </c:pt>
                <c:pt idx="2691">
                  <c:v>43580</c:v>
                </c:pt>
                <c:pt idx="2692">
                  <c:v>43581</c:v>
                </c:pt>
                <c:pt idx="2693">
                  <c:v>43584</c:v>
                </c:pt>
                <c:pt idx="2694">
                  <c:v>43585</c:v>
                </c:pt>
                <c:pt idx="2695">
                  <c:v>43586</c:v>
                </c:pt>
                <c:pt idx="2696">
                  <c:v>43587</c:v>
                </c:pt>
                <c:pt idx="2697">
                  <c:v>43588</c:v>
                </c:pt>
                <c:pt idx="2698">
                  <c:v>43591</c:v>
                </c:pt>
                <c:pt idx="2699">
                  <c:v>43592</c:v>
                </c:pt>
                <c:pt idx="2700">
                  <c:v>43593</c:v>
                </c:pt>
                <c:pt idx="2701">
                  <c:v>43594</c:v>
                </c:pt>
                <c:pt idx="2702">
                  <c:v>43595</c:v>
                </c:pt>
                <c:pt idx="2703">
                  <c:v>43598</c:v>
                </c:pt>
                <c:pt idx="2704">
                  <c:v>43599</c:v>
                </c:pt>
                <c:pt idx="2705">
                  <c:v>43600</c:v>
                </c:pt>
                <c:pt idx="2706">
                  <c:v>43601</c:v>
                </c:pt>
                <c:pt idx="2707">
                  <c:v>43602</c:v>
                </c:pt>
                <c:pt idx="2708">
                  <c:v>43605</c:v>
                </c:pt>
                <c:pt idx="2709">
                  <c:v>43606</c:v>
                </c:pt>
                <c:pt idx="2710">
                  <c:v>43607</c:v>
                </c:pt>
                <c:pt idx="2711">
                  <c:v>43608</c:v>
                </c:pt>
                <c:pt idx="2712">
                  <c:v>43609</c:v>
                </c:pt>
                <c:pt idx="2713">
                  <c:v>43612</c:v>
                </c:pt>
                <c:pt idx="2714">
                  <c:v>43613</c:v>
                </c:pt>
                <c:pt idx="2715">
                  <c:v>43614</c:v>
                </c:pt>
                <c:pt idx="2716">
                  <c:v>43615</c:v>
                </c:pt>
                <c:pt idx="2717">
                  <c:v>43616</c:v>
                </c:pt>
                <c:pt idx="2718">
                  <c:v>43619</c:v>
                </c:pt>
                <c:pt idx="2719">
                  <c:v>43620</c:v>
                </c:pt>
                <c:pt idx="2720">
                  <c:v>43621</c:v>
                </c:pt>
                <c:pt idx="2721">
                  <c:v>43622</c:v>
                </c:pt>
                <c:pt idx="2722">
                  <c:v>43623</c:v>
                </c:pt>
                <c:pt idx="2723">
                  <c:v>43626</c:v>
                </c:pt>
                <c:pt idx="2724">
                  <c:v>43627</c:v>
                </c:pt>
                <c:pt idx="2725">
                  <c:v>43628</c:v>
                </c:pt>
                <c:pt idx="2726">
                  <c:v>43629</c:v>
                </c:pt>
                <c:pt idx="2727">
                  <c:v>43630</c:v>
                </c:pt>
                <c:pt idx="2728">
                  <c:v>43633</c:v>
                </c:pt>
                <c:pt idx="2729">
                  <c:v>43634</c:v>
                </c:pt>
                <c:pt idx="2730">
                  <c:v>43635</c:v>
                </c:pt>
                <c:pt idx="2731">
                  <c:v>43636</c:v>
                </c:pt>
                <c:pt idx="2732">
                  <c:v>43637</c:v>
                </c:pt>
                <c:pt idx="2733">
                  <c:v>43640</c:v>
                </c:pt>
                <c:pt idx="2734">
                  <c:v>43641</c:v>
                </c:pt>
                <c:pt idx="2735">
                  <c:v>43642</c:v>
                </c:pt>
                <c:pt idx="2736">
                  <c:v>43643</c:v>
                </c:pt>
                <c:pt idx="2737">
                  <c:v>43644</c:v>
                </c:pt>
                <c:pt idx="2738">
                  <c:v>43647</c:v>
                </c:pt>
                <c:pt idx="2739">
                  <c:v>43648</c:v>
                </c:pt>
                <c:pt idx="2740">
                  <c:v>43649</c:v>
                </c:pt>
                <c:pt idx="2741">
                  <c:v>43650</c:v>
                </c:pt>
                <c:pt idx="2742">
                  <c:v>43651</c:v>
                </c:pt>
                <c:pt idx="2743">
                  <c:v>43654</c:v>
                </c:pt>
                <c:pt idx="2744">
                  <c:v>43655</c:v>
                </c:pt>
                <c:pt idx="2745">
                  <c:v>43656</c:v>
                </c:pt>
                <c:pt idx="2746">
                  <c:v>43657</c:v>
                </c:pt>
                <c:pt idx="2747">
                  <c:v>43658</c:v>
                </c:pt>
                <c:pt idx="2748">
                  <c:v>43661</c:v>
                </c:pt>
                <c:pt idx="2749">
                  <c:v>43662</c:v>
                </c:pt>
                <c:pt idx="2750">
                  <c:v>43663</c:v>
                </c:pt>
                <c:pt idx="2751">
                  <c:v>43664</c:v>
                </c:pt>
                <c:pt idx="2752">
                  <c:v>43665</c:v>
                </c:pt>
                <c:pt idx="2753">
                  <c:v>43668</c:v>
                </c:pt>
                <c:pt idx="2754">
                  <c:v>43669</c:v>
                </c:pt>
                <c:pt idx="2755">
                  <c:v>43670</c:v>
                </c:pt>
                <c:pt idx="2756">
                  <c:v>43671</c:v>
                </c:pt>
                <c:pt idx="2757">
                  <c:v>43672</c:v>
                </c:pt>
                <c:pt idx="2758">
                  <c:v>43675</c:v>
                </c:pt>
                <c:pt idx="2759">
                  <c:v>43676</c:v>
                </c:pt>
                <c:pt idx="2760">
                  <c:v>43677</c:v>
                </c:pt>
                <c:pt idx="2761">
                  <c:v>43678</c:v>
                </c:pt>
                <c:pt idx="2762">
                  <c:v>43679</c:v>
                </c:pt>
                <c:pt idx="2763">
                  <c:v>43682</c:v>
                </c:pt>
                <c:pt idx="2764">
                  <c:v>43683</c:v>
                </c:pt>
                <c:pt idx="2765">
                  <c:v>43684</c:v>
                </c:pt>
                <c:pt idx="2766">
                  <c:v>43685</c:v>
                </c:pt>
                <c:pt idx="2767">
                  <c:v>43686</c:v>
                </c:pt>
                <c:pt idx="2768">
                  <c:v>43689</c:v>
                </c:pt>
                <c:pt idx="2769">
                  <c:v>43690</c:v>
                </c:pt>
                <c:pt idx="2770">
                  <c:v>43691</c:v>
                </c:pt>
                <c:pt idx="2771">
                  <c:v>43692</c:v>
                </c:pt>
                <c:pt idx="2772">
                  <c:v>43693</c:v>
                </c:pt>
                <c:pt idx="2773">
                  <c:v>43696</c:v>
                </c:pt>
                <c:pt idx="2774">
                  <c:v>43697</c:v>
                </c:pt>
                <c:pt idx="2775">
                  <c:v>43698</c:v>
                </c:pt>
                <c:pt idx="2776">
                  <c:v>43699</c:v>
                </c:pt>
                <c:pt idx="2777">
                  <c:v>43700</c:v>
                </c:pt>
                <c:pt idx="2778">
                  <c:v>43703</c:v>
                </c:pt>
                <c:pt idx="2779">
                  <c:v>43704</c:v>
                </c:pt>
                <c:pt idx="2780">
                  <c:v>43705</c:v>
                </c:pt>
                <c:pt idx="2781">
                  <c:v>43706</c:v>
                </c:pt>
                <c:pt idx="2782">
                  <c:v>43707</c:v>
                </c:pt>
                <c:pt idx="2783">
                  <c:v>43710</c:v>
                </c:pt>
                <c:pt idx="2784">
                  <c:v>43711</c:v>
                </c:pt>
                <c:pt idx="2785">
                  <c:v>43712</c:v>
                </c:pt>
                <c:pt idx="2786">
                  <c:v>43713</c:v>
                </c:pt>
                <c:pt idx="2787">
                  <c:v>43714</c:v>
                </c:pt>
                <c:pt idx="2788">
                  <c:v>43717</c:v>
                </c:pt>
                <c:pt idx="2789">
                  <c:v>43718</c:v>
                </c:pt>
                <c:pt idx="2790">
                  <c:v>43719</c:v>
                </c:pt>
                <c:pt idx="2791">
                  <c:v>43720</c:v>
                </c:pt>
                <c:pt idx="2792">
                  <c:v>43721</c:v>
                </c:pt>
                <c:pt idx="2793">
                  <c:v>43724</c:v>
                </c:pt>
                <c:pt idx="2794">
                  <c:v>43725</c:v>
                </c:pt>
                <c:pt idx="2795">
                  <c:v>43726</c:v>
                </c:pt>
                <c:pt idx="2796">
                  <c:v>43727</c:v>
                </c:pt>
                <c:pt idx="2797">
                  <c:v>43728</c:v>
                </c:pt>
                <c:pt idx="2798">
                  <c:v>43731</c:v>
                </c:pt>
                <c:pt idx="2799">
                  <c:v>43732</c:v>
                </c:pt>
                <c:pt idx="2800">
                  <c:v>43733</c:v>
                </c:pt>
                <c:pt idx="2801">
                  <c:v>43734</c:v>
                </c:pt>
                <c:pt idx="2802">
                  <c:v>43735</c:v>
                </c:pt>
                <c:pt idx="2803">
                  <c:v>43738</c:v>
                </c:pt>
                <c:pt idx="2804">
                  <c:v>43739</c:v>
                </c:pt>
                <c:pt idx="2805">
                  <c:v>43740</c:v>
                </c:pt>
                <c:pt idx="2806">
                  <c:v>43741</c:v>
                </c:pt>
                <c:pt idx="2807">
                  <c:v>43742</c:v>
                </c:pt>
              </c:numCache>
            </c:numRef>
          </c:cat>
          <c:val>
            <c:numRef>
              <c:f>'תשואת אג"ח 10 שנים'!$F$3:$F$2809</c:f>
              <c:numCache>
                <c:formatCode>General</c:formatCode>
                <c:ptCount val="2807"/>
                <c:pt idx="0">
                  <c:v>3.4140000000000001</c:v>
                </c:pt>
                <c:pt idx="1">
                  <c:v>3.415</c:v>
                </c:pt>
                <c:pt idx="2">
                  <c:v>3.391</c:v>
                </c:pt>
                <c:pt idx="3">
                  <c:v>3.4670000000000001</c:v>
                </c:pt>
                <c:pt idx="4">
                  <c:v>3.6189999999999998</c:v>
                </c:pt>
                <c:pt idx="5">
                  <c:v>3.6419999999999999</c:v>
                </c:pt>
                <c:pt idx="6">
                  <c:v>3.58</c:v>
                </c:pt>
                <c:pt idx="7">
                  <c:v>3.472</c:v>
                </c:pt>
                <c:pt idx="8">
                  <c:v>3.4670000000000001</c:v>
                </c:pt>
                <c:pt idx="9">
                  <c:v>3.48</c:v>
                </c:pt>
                <c:pt idx="10">
                  <c:v>3.423</c:v>
                </c:pt>
                <c:pt idx="11">
                  <c:v>3.395</c:v>
                </c:pt>
                <c:pt idx="12">
                  <c:v>3.44</c:v>
                </c:pt>
                <c:pt idx="13">
                  <c:v>3.524</c:v>
                </c:pt>
                <c:pt idx="14">
                  <c:v>3.5609999999999999</c:v>
                </c:pt>
                <c:pt idx="15">
                  <c:v>3.5720000000000001</c:v>
                </c:pt>
                <c:pt idx="16">
                  <c:v>3.681</c:v>
                </c:pt>
                <c:pt idx="17">
                  <c:v>3.7930000000000001</c:v>
                </c:pt>
                <c:pt idx="18">
                  <c:v>3.887</c:v>
                </c:pt>
                <c:pt idx="19">
                  <c:v>3.8069999999999999</c:v>
                </c:pt>
                <c:pt idx="20">
                  <c:v>3.7309999999999999</c:v>
                </c:pt>
                <c:pt idx="21">
                  <c:v>3.7560000000000002</c:v>
                </c:pt>
                <c:pt idx="22">
                  <c:v>3.806</c:v>
                </c:pt>
                <c:pt idx="23">
                  <c:v>3.7989999999999999</c:v>
                </c:pt>
                <c:pt idx="24">
                  <c:v>3.8239999999999998</c:v>
                </c:pt>
                <c:pt idx="25">
                  <c:v>3.7960000000000003</c:v>
                </c:pt>
                <c:pt idx="26">
                  <c:v>3.778</c:v>
                </c:pt>
                <c:pt idx="27">
                  <c:v>3.7919999999999998</c:v>
                </c:pt>
                <c:pt idx="28">
                  <c:v>3.8129999999999997</c:v>
                </c:pt>
                <c:pt idx="29">
                  <c:v>3.7509999999999999</c:v>
                </c:pt>
                <c:pt idx="30">
                  <c:v>3.645</c:v>
                </c:pt>
                <c:pt idx="31">
                  <c:v>3.5620000000000003</c:v>
                </c:pt>
                <c:pt idx="32">
                  <c:v>3.5960000000000001</c:v>
                </c:pt>
                <c:pt idx="33">
                  <c:v>3.5550000000000002</c:v>
                </c:pt>
                <c:pt idx="34">
                  <c:v>3.512</c:v>
                </c:pt>
                <c:pt idx="35">
                  <c:v>3.516</c:v>
                </c:pt>
                <c:pt idx="36">
                  <c:v>3.6019999999999999</c:v>
                </c:pt>
                <c:pt idx="37">
                  <c:v>3.528</c:v>
                </c:pt>
                <c:pt idx="38">
                  <c:v>3.524</c:v>
                </c:pt>
                <c:pt idx="39">
                  <c:v>3.5150000000000001</c:v>
                </c:pt>
                <c:pt idx="40">
                  <c:v>3.5289999999999999</c:v>
                </c:pt>
                <c:pt idx="41">
                  <c:v>3.6640000000000001</c:v>
                </c:pt>
                <c:pt idx="42">
                  <c:v>3.661</c:v>
                </c:pt>
                <c:pt idx="43">
                  <c:v>3.5920000000000001</c:v>
                </c:pt>
                <c:pt idx="44">
                  <c:v>3.6310000000000002</c:v>
                </c:pt>
                <c:pt idx="45">
                  <c:v>3.7189999999999999</c:v>
                </c:pt>
                <c:pt idx="46">
                  <c:v>3.5960000000000001</c:v>
                </c:pt>
                <c:pt idx="47">
                  <c:v>3.5369999999999999</c:v>
                </c:pt>
                <c:pt idx="48">
                  <c:v>3.5640000000000001</c:v>
                </c:pt>
                <c:pt idx="49">
                  <c:v>3.6240000000000001</c:v>
                </c:pt>
                <c:pt idx="50">
                  <c:v>3.6640000000000001</c:v>
                </c:pt>
                <c:pt idx="51">
                  <c:v>3.5949999999999998</c:v>
                </c:pt>
                <c:pt idx="52">
                  <c:v>3.609</c:v>
                </c:pt>
                <c:pt idx="53">
                  <c:v>3.66</c:v>
                </c:pt>
                <c:pt idx="54">
                  <c:v>3.7029999999999998</c:v>
                </c:pt>
                <c:pt idx="55">
                  <c:v>3.7330000000000001</c:v>
                </c:pt>
                <c:pt idx="56">
                  <c:v>3.5840000000000001</c:v>
                </c:pt>
                <c:pt idx="57">
                  <c:v>3.51</c:v>
                </c:pt>
                <c:pt idx="58">
                  <c:v>3.556</c:v>
                </c:pt>
                <c:pt idx="59">
                  <c:v>3.66</c:v>
                </c:pt>
                <c:pt idx="60">
                  <c:v>3.6349999999999998</c:v>
                </c:pt>
                <c:pt idx="61">
                  <c:v>3.605</c:v>
                </c:pt>
                <c:pt idx="62">
                  <c:v>3.5840000000000001</c:v>
                </c:pt>
                <c:pt idx="63">
                  <c:v>3.5789999999999997</c:v>
                </c:pt>
                <c:pt idx="64">
                  <c:v>3.5529999999999999</c:v>
                </c:pt>
                <c:pt idx="65">
                  <c:v>3.5529999999999999</c:v>
                </c:pt>
                <c:pt idx="66">
                  <c:v>3.7250000000000001</c:v>
                </c:pt>
                <c:pt idx="67">
                  <c:v>3.746</c:v>
                </c:pt>
                <c:pt idx="68">
                  <c:v>3.7090000000000001</c:v>
                </c:pt>
                <c:pt idx="69">
                  <c:v>3.722</c:v>
                </c:pt>
                <c:pt idx="70">
                  <c:v>3.7250000000000001</c:v>
                </c:pt>
                <c:pt idx="71">
                  <c:v>3.7519999999999998</c:v>
                </c:pt>
                <c:pt idx="72">
                  <c:v>3.7330000000000001</c:v>
                </c:pt>
                <c:pt idx="73">
                  <c:v>3.7320000000000002</c:v>
                </c:pt>
                <c:pt idx="74">
                  <c:v>3.6909999999999998</c:v>
                </c:pt>
                <c:pt idx="75">
                  <c:v>3.633</c:v>
                </c:pt>
                <c:pt idx="76">
                  <c:v>3.6619999999999999</c:v>
                </c:pt>
                <c:pt idx="77">
                  <c:v>3.7439999999999998</c:v>
                </c:pt>
                <c:pt idx="78">
                  <c:v>3.6259999999999999</c:v>
                </c:pt>
                <c:pt idx="79">
                  <c:v>3.6240000000000001</c:v>
                </c:pt>
                <c:pt idx="80">
                  <c:v>3.6520000000000001</c:v>
                </c:pt>
                <c:pt idx="81">
                  <c:v>3.6360000000000001</c:v>
                </c:pt>
                <c:pt idx="82">
                  <c:v>3.6150000000000002</c:v>
                </c:pt>
                <c:pt idx="83">
                  <c:v>3.59</c:v>
                </c:pt>
                <c:pt idx="84">
                  <c:v>3.5750000000000002</c:v>
                </c:pt>
                <c:pt idx="85">
                  <c:v>3.5540000000000003</c:v>
                </c:pt>
                <c:pt idx="86">
                  <c:v>3.59</c:v>
                </c:pt>
                <c:pt idx="87">
                  <c:v>3.59</c:v>
                </c:pt>
                <c:pt idx="88">
                  <c:v>3.6269999999999998</c:v>
                </c:pt>
                <c:pt idx="89">
                  <c:v>3.5960000000000001</c:v>
                </c:pt>
                <c:pt idx="90">
                  <c:v>3.625</c:v>
                </c:pt>
                <c:pt idx="91">
                  <c:v>3.7650000000000001</c:v>
                </c:pt>
                <c:pt idx="92">
                  <c:v>3.802</c:v>
                </c:pt>
                <c:pt idx="93">
                  <c:v>3.746</c:v>
                </c:pt>
                <c:pt idx="94">
                  <c:v>3.7829999999999999</c:v>
                </c:pt>
                <c:pt idx="95">
                  <c:v>3.7330000000000001</c:v>
                </c:pt>
                <c:pt idx="96">
                  <c:v>3.7229999999999999</c:v>
                </c:pt>
                <c:pt idx="97">
                  <c:v>3.762</c:v>
                </c:pt>
                <c:pt idx="98">
                  <c:v>3.7629999999999999</c:v>
                </c:pt>
                <c:pt idx="99">
                  <c:v>3.82</c:v>
                </c:pt>
                <c:pt idx="100">
                  <c:v>3.81</c:v>
                </c:pt>
                <c:pt idx="101">
                  <c:v>3.8209999999999997</c:v>
                </c:pt>
                <c:pt idx="102">
                  <c:v>3.8689999999999998</c:v>
                </c:pt>
                <c:pt idx="103">
                  <c:v>3.9180000000000001</c:v>
                </c:pt>
                <c:pt idx="104">
                  <c:v>3.9409999999999998</c:v>
                </c:pt>
                <c:pt idx="105">
                  <c:v>3.95</c:v>
                </c:pt>
                <c:pt idx="106">
                  <c:v>4.0110000000000001</c:v>
                </c:pt>
                <c:pt idx="107">
                  <c:v>3.9529999999999998</c:v>
                </c:pt>
                <c:pt idx="108">
                  <c:v>4.0129999999999999</c:v>
                </c:pt>
                <c:pt idx="109">
                  <c:v>3.9910000000000001</c:v>
                </c:pt>
                <c:pt idx="110">
                  <c:v>3.9140000000000001</c:v>
                </c:pt>
                <c:pt idx="111">
                  <c:v>3.9889999999999999</c:v>
                </c:pt>
                <c:pt idx="112">
                  <c:v>4.0529999999999999</c:v>
                </c:pt>
                <c:pt idx="113">
                  <c:v>4.0030000000000001</c:v>
                </c:pt>
                <c:pt idx="114">
                  <c:v>3.9649999999999999</c:v>
                </c:pt>
                <c:pt idx="115">
                  <c:v>4.0060000000000002</c:v>
                </c:pt>
                <c:pt idx="116">
                  <c:v>4.0140000000000002</c:v>
                </c:pt>
                <c:pt idx="117">
                  <c:v>3.9649999999999999</c:v>
                </c:pt>
                <c:pt idx="118">
                  <c:v>3.8679999999999999</c:v>
                </c:pt>
                <c:pt idx="119">
                  <c:v>3.8759999999999999</c:v>
                </c:pt>
                <c:pt idx="120">
                  <c:v>3.8359999999999999</c:v>
                </c:pt>
                <c:pt idx="121">
                  <c:v>3.899</c:v>
                </c:pt>
                <c:pt idx="122">
                  <c:v>3.8449999999999998</c:v>
                </c:pt>
                <c:pt idx="123">
                  <c:v>3.8</c:v>
                </c:pt>
                <c:pt idx="124">
                  <c:v>3.8340000000000001</c:v>
                </c:pt>
                <c:pt idx="125">
                  <c:v>3.8140000000000001</c:v>
                </c:pt>
                <c:pt idx="126">
                  <c:v>3.7869999999999999</c:v>
                </c:pt>
                <c:pt idx="127">
                  <c:v>3.7560000000000002</c:v>
                </c:pt>
                <c:pt idx="128">
                  <c:v>3.7189999999999999</c:v>
                </c:pt>
                <c:pt idx="129">
                  <c:v>3.7290000000000001</c:v>
                </c:pt>
                <c:pt idx="130">
                  <c:v>3.7589999999999999</c:v>
                </c:pt>
                <c:pt idx="131">
                  <c:v>3.6870000000000003</c:v>
                </c:pt>
                <c:pt idx="132">
                  <c:v>3.7029999999999998</c:v>
                </c:pt>
                <c:pt idx="133">
                  <c:v>3.67</c:v>
                </c:pt>
                <c:pt idx="134">
                  <c:v>3.7570000000000001</c:v>
                </c:pt>
                <c:pt idx="135">
                  <c:v>3.7279999999999998</c:v>
                </c:pt>
                <c:pt idx="136">
                  <c:v>3.74</c:v>
                </c:pt>
                <c:pt idx="137">
                  <c:v>3.698</c:v>
                </c:pt>
                <c:pt idx="138">
                  <c:v>3.706</c:v>
                </c:pt>
                <c:pt idx="139">
                  <c:v>3.734</c:v>
                </c:pt>
                <c:pt idx="140">
                  <c:v>3.7909999999999999</c:v>
                </c:pt>
                <c:pt idx="141">
                  <c:v>3.7530000000000001</c:v>
                </c:pt>
                <c:pt idx="142">
                  <c:v>3.8090000000000002</c:v>
                </c:pt>
                <c:pt idx="143">
                  <c:v>3.7949999999999999</c:v>
                </c:pt>
                <c:pt idx="144">
                  <c:v>3.73</c:v>
                </c:pt>
                <c:pt idx="145">
                  <c:v>3.73</c:v>
                </c:pt>
                <c:pt idx="146">
                  <c:v>3.762</c:v>
                </c:pt>
                <c:pt idx="147">
                  <c:v>3.7730000000000001</c:v>
                </c:pt>
                <c:pt idx="148">
                  <c:v>3.7730000000000001</c:v>
                </c:pt>
                <c:pt idx="149">
                  <c:v>3.706</c:v>
                </c:pt>
                <c:pt idx="150">
                  <c:v>3.6959999999999997</c:v>
                </c:pt>
                <c:pt idx="151">
                  <c:v>3.6959999999999997</c:v>
                </c:pt>
                <c:pt idx="152">
                  <c:v>3.569</c:v>
                </c:pt>
                <c:pt idx="153">
                  <c:v>3.6179999999999999</c:v>
                </c:pt>
                <c:pt idx="154">
                  <c:v>3.6219999999999999</c:v>
                </c:pt>
                <c:pt idx="155">
                  <c:v>3.6040000000000001</c:v>
                </c:pt>
                <c:pt idx="156">
                  <c:v>3.641</c:v>
                </c:pt>
                <c:pt idx="157">
                  <c:v>3.7509999999999999</c:v>
                </c:pt>
                <c:pt idx="158">
                  <c:v>3.6850000000000001</c:v>
                </c:pt>
                <c:pt idx="159">
                  <c:v>3.6669999999999998</c:v>
                </c:pt>
                <c:pt idx="160">
                  <c:v>3.67</c:v>
                </c:pt>
                <c:pt idx="161">
                  <c:v>3.645</c:v>
                </c:pt>
                <c:pt idx="162">
                  <c:v>3.5550000000000002</c:v>
                </c:pt>
                <c:pt idx="163">
                  <c:v>3.5289999999999999</c:v>
                </c:pt>
                <c:pt idx="164">
                  <c:v>3.5430000000000001</c:v>
                </c:pt>
                <c:pt idx="165">
                  <c:v>3.5249999999999999</c:v>
                </c:pt>
                <c:pt idx="166">
                  <c:v>3.5179999999999998</c:v>
                </c:pt>
                <c:pt idx="167">
                  <c:v>3.5640000000000001</c:v>
                </c:pt>
                <c:pt idx="168">
                  <c:v>3.556</c:v>
                </c:pt>
                <c:pt idx="169">
                  <c:v>3.524</c:v>
                </c:pt>
                <c:pt idx="170">
                  <c:v>3.492</c:v>
                </c:pt>
                <c:pt idx="171">
                  <c:v>3.504</c:v>
                </c:pt>
                <c:pt idx="172">
                  <c:v>3.52</c:v>
                </c:pt>
                <c:pt idx="173">
                  <c:v>3.5369999999999999</c:v>
                </c:pt>
                <c:pt idx="174">
                  <c:v>3.5449999999999999</c:v>
                </c:pt>
                <c:pt idx="175">
                  <c:v>3.5540000000000003</c:v>
                </c:pt>
                <c:pt idx="176">
                  <c:v>3.59</c:v>
                </c:pt>
                <c:pt idx="177">
                  <c:v>3.5830000000000002</c:v>
                </c:pt>
                <c:pt idx="178">
                  <c:v>3.5830000000000002</c:v>
                </c:pt>
                <c:pt idx="179">
                  <c:v>3.6219999999999999</c:v>
                </c:pt>
                <c:pt idx="180">
                  <c:v>3.6760000000000002</c:v>
                </c:pt>
                <c:pt idx="181">
                  <c:v>3.6070000000000002</c:v>
                </c:pt>
                <c:pt idx="182">
                  <c:v>3.5289999999999999</c:v>
                </c:pt>
                <c:pt idx="183">
                  <c:v>3.55</c:v>
                </c:pt>
                <c:pt idx="184">
                  <c:v>3.56</c:v>
                </c:pt>
                <c:pt idx="185">
                  <c:v>3.5960000000000001</c:v>
                </c:pt>
                <c:pt idx="186">
                  <c:v>3.621</c:v>
                </c:pt>
                <c:pt idx="187">
                  <c:v>3.6280000000000001</c:v>
                </c:pt>
                <c:pt idx="188">
                  <c:v>3.645</c:v>
                </c:pt>
                <c:pt idx="189">
                  <c:v>3.6589999999999998</c:v>
                </c:pt>
                <c:pt idx="190">
                  <c:v>3.6240000000000001</c:v>
                </c:pt>
                <c:pt idx="191">
                  <c:v>3.5640000000000001</c:v>
                </c:pt>
                <c:pt idx="192">
                  <c:v>3.5249999999999999</c:v>
                </c:pt>
                <c:pt idx="193">
                  <c:v>3.5329999999999999</c:v>
                </c:pt>
                <c:pt idx="194">
                  <c:v>3.5129999999999999</c:v>
                </c:pt>
                <c:pt idx="195">
                  <c:v>3.5369999999999999</c:v>
                </c:pt>
                <c:pt idx="196">
                  <c:v>3.5259999999999998</c:v>
                </c:pt>
                <c:pt idx="197">
                  <c:v>3.4809999999999999</c:v>
                </c:pt>
                <c:pt idx="198">
                  <c:v>3.4729999999999999</c:v>
                </c:pt>
                <c:pt idx="199">
                  <c:v>3.5060000000000002</c:v>
                </c:pt>
                <c:pt idx="200">
                  <c:v>3.4689999999999999</c:v>
                </c:pt>
                <c:pt idx="201">
                  <c:v>3.4580000000000002</c:v>
                </c:pt>
                <c:pt idx="202">
                  <c:v>3.5329999999999999</c:v>
                </c:pt>
                <c:pt idx="203">
                  <c:v>3.5140000000000002</c:v>
                </c:pt>
                <c:pt idx="204">
                  <c:v>3.5259999999999998</c:v>
                </c:pt>
                <c:pt idx="205">
                  <c:v>3.581</c:v>
                </c:pt>
                <c:pt idx="206">
                  <c:v>3.649</c:v>
                </c:pt>
                <c:pt idx="207">
                  <c:v>3.6179999999999999</c:v>
                </c:pt>
                <c:pt idx="208">
                  <c:v>3.6189999999999998</c:v>
                </c:pt>
                <c:pt idx="209">
                  <c:v>3.548</c:v>
                </c:pt>
                <c:pt idx="210">
                  <c:v>3.61</c:v>
                </c:pt>
                <c:pt idx="211">
                  <c:v>3.5789999999999997</c:v>
                </c:pt>
                <c:pt idx="212">
                  <c:v>3.6219999999999999</c:v>
                </c:pt>
                <c:pt idx="213">
                  <c:v>3.6269999999999998</c:v>
                </c:pt>
                <c:pt idx="214">
                  <c:v>3.55</c:v>
                </c:pt>
                <c:pt idx="215">
                  <c:v>3.5409999999999999</c:v>
                </c:pt>
                <c:pt idx="216">
                  <c:v>3.621</c:v>
                </c:pt>
                <c:pt idx="217">
                  <c:v>3.5329999999999999</c:v>
                </c:pt>
                <c:pt idx="218">
                  <c:v>3.5419999999999998</c:v>
                </c:pt>
                <c:pt idx="219">
                  <c:v>3.5709999999999997</c:v>
                </c:pt>
                <c:pt idx="220">
                  <c:v>3.605</c:v>
                </c:pt>
                <c:pt idx="221">
                  <c:v>3.629</c:v>
                </c:pt>
                <c:pt idx="222">
                  <c:v>3.649</c:v>
                </c:pt>
                <c:pt idx="223">
                  <c:v>3.5979999999999999</c:v>
                </c:pt>
                <c:pt idx="224">
                  <c:v>3.5649999999999999</c:v>
                </c:pt>
                <c:pt idx="225">
                  <c:v>3.5670000000000002</c:v>
                </c:pt>
                <c:pt idx="226">
                  <c:v>3.5880000000000001</c:v>
                </c:pt>
                <c:pt idx="227">
                  <c:v>3.6189999999999998</c:v>
                </c:pt>
                <c:pt idx="228">
                  <c:v>3.5819999999999999</c:v>
                </c:pt>
                <c:pt idx="229">
                  <c:v>3.5329999999999999</c:v>
                </c:pt>
                <c:pt idx="230">
                  <c:v>3.5470000000000002</c:v>
                </c:pt>
                <c:pt idx="231">
                  <c:v>3.55</c:v>
                </c:pt>
                <c:pt idx="232">
                  <c:v>3.5339999999999998</c:v>
                </c:pt>
                <c:pt idx="233">
                  <c:v>3.552</c:v>
                </c:pt>
                <c:pt idx="234">
                  <c:v>3.5129999999999999</c:v>
                </c:pt>
                <c:pt idx="235">
                  <c:v>3.5169999999999999</c:v>
                </c:pt>
                <c:pt idx="236">
                  <c:v>3.4390000000000001</c:v>
                </c:pt>
                <c:pt idx="237">
                  <c:v>3.4340000000000002</c:v>
                </c:pt>
                <c:pt idx="238">
                  <c:v>3.419</c:v>
                </c:pt>
                <c:pt idx="239">
                  <c:v>3.4140000000000001</c:v>
                </c:pt>
                <c:pt idx="240">
                  <c:v>3.4220000000000002</c:v>
                </c:pt>
                <c:pt idx="241">
                  <c:v>3.4460000000000002</c:v>
                </c:pt>
                <c:pt idx="242">
                  <c:v>3.4870000000000001</c:v>
                </c:pt>
                <c:pt idx="243">
                  <c:v>3.4430000000000001</c:v>
                </c:pt>
                <c:pt idx="244">
                  <c:v>3.4119999999999999</c:v>
                </c:pt>
                <c:pt idx="245">
                  <c:v>3.4239999999999999</c:v>
                </c:pt>
                <c:pt idx="246">
                  <c:v>3.464</c:v>
                </c:pt>
                <c:pt idx="247">
                  <c:v>3.4710000000000001</c:v>
                </c:pt>
                <c:pt idx="248">
                  <c:v>3.4359999999999999</c:v>
                </c:pt>
                <c:pt idx="249">
                  <c:v>3.4779999999999998</c:v>
                </c:pt>
                <c:pt idx="250">
                  <c:v>3.423</c:v>
                </c:pt>
                <c:pt idx="251">
                  <c:v>3.383</c:v>
                </c:pt>
                <c:pt idx="252">
                  <c:v>3.383</c:v>
                </c:pt>
                <c:pt idx="253">
                  <c:v>3.4380000000000002</c:v>
                </c:pt>
                <c:pt idx="254">
                  <c:v>3.492</c:v>
                </c:pt>
                <c:pt idx="255">
                  <c:v>3.5259999999999998</c:v>
                </c:pt>
                <c:pt idx="256">
                  <c:v>3.5249999999999999</c:v>
                </c:pt>
                <c:pt idx="257">
                  <c:v>3.5220000000000002</c:v>
                </c:pt>
                <c:pt idx="258">
                  <c:v>3.56</c:v>
                </c:pt>
                <c:pt idx="259">
                  <c:v>3.5629999999999997</c:v>
                </c:pt>
                <c:pt idx="260">
                  <c:v>3.5949999999999998</c:v>
                </c:pt>
                <c:pt idx="261">
                  <c:v>3.593</c:v>
                </c:pt>
                <c:pt idx="262">
                  <c:v>3.5939999999999999</c:v>
                </c:pt>
                <c:pt idx="263">
                  <c:v>3.605</c:v>
                </c:pt>
                <c:pt idx="264">
                  <c:v>3.5920000000000001</c:v>
                </c:pt>
                <c:pt idx="265">
                  <c:v>3.6070000000000002</c:v>
                </c:pt>
                <c:pt idx="266">
                  <c:v>3.581</c:v>
                </c:pt>
                <c:pt idx="267">
                  <c:v>3.5720000000000001</c:v>
                </c:pt>
                <c:pt idx="268">
                  <c:v>3.5430000000000001</c:v>
                </c:pt>
                <c:pt idx="269">
                  <c:v>3.5230000000000001</c:v>
                </c:pt>
                <c:pt idx="270">
                  <c:v>3.528</c:v>
                </c:pt>
                <c:pt idx="271">
                  <c:v>3.54</c:v>
                </c:pt>
                <c:pt idx="272">
                  <c:v>3.504</c:v>
                </c:pt>
                <c:pt idx="273">
                  <c:v>3.49</c:v>
                </c:pt>
                <c:pt idx="274">
                  <c:v>3.512</c:v>
                </c:pt>
                <c:pt idx="275">
                  <c:v>3.4769999999999999</c:v>
                </c:pt>
                <c:pt idx="276">
                  <c:v>3.4540000000000002</c:v>
                </c:pt>
                <c:pt idx="277">
                  <c:v>3.4630000000000001</c:v>
                </c:pt>
                <c:pt idx="278">
                  <c:v>3.452</c:v>
                </c:pt>
                <c:pt idx="279">
                  <c:v>3.4369999999999998</c:v>
                </c:pt>
                <c:pt idx="280">
                  <c:v>3.4470000000000001</c:v>
                </c:pt>
                <c:pt idx="281">
                  <c:v>3.4620000000000002</c:v>
                </c:pt>
                <c:pt idx="282">
                  <c:v>3.4609999999999999</c:v>
                </c:pt>
                <c:pt idx="283">
                  <c:v>3.4470000000000001</c:v>
                </c:pt>
                <c:pt idx="284">
                  <c:v>3.4540000000000002</c:v>
                </c:pt>
                <c:pt idx="285">
                  <c:v>3.4820000000000002</c:v>
                </c:pt>
                <c:pt idx="286">
                  <c:v>3.43</c:v>
                </c:pt>
                <c:pt idx="287">
                  <c:v>3.4830000000000001</c:v>
                </c:pt>
                <c:pt idx="288">
                  <c:v>3.5049999999999999</c:v>
                </c:pt>
                <c:pt idx="289">
                  <c:v>3.5470000000000002</c:v>
                </c:pt>
                <c:pt idx="290">
                  <c:v>3.5209999999999999</c:v>
                </c:pt>
                <c:pt idx="291">
                  <c:v>3.5329999999999999</c:v>
                </c:pt>
                <c:pt idx="292">
                  <c:v>3.4980000000000002</c:v>
                </c:pt>
                <c:pt idx="293">
                  <c:v>3.52</c:v>
                </c:pt>
                <c:pt idx="294">
                  <c:v>3.5230000000000001</c:v>
                </c:pt>
                <c:pt idx="295">
                  <c:v>3.508</c:v>
                </c:pt>
                <c:pt idx="296">
                  <c:v>3.5390000000000001</c:v>
                </c:pt>
                <c:pt idx="297">
                  <c:v>3.5680000000000001</c:v>
                </c:pt>
                <c:pt idx="298">
                  <c:v>3.5369999999999999</c:v>
                </c:pt>
                <c:pt idx="299">
                  <c:v>3.4390000000000001</c:v>
                </c:pt>
                <c:pt idx="300">
                  <c:v>3.4129999999999998</c:v>
                </c:pt>
                <c:pt idx="301">
                  <c:v>3.4050000000000002</c:v>
                </c:pt>
                <c:pt idx="302">
                  <c:v>3.403</c:v>
                </c:pt>
                <c:pt idx="303">
                  <c:v>3.4060000000000001</c:v>
                </c:pt>
                <c:pt idx="304">
                  <c:v>3.411</c:v>
                </c:pt>
                <c:pt idx="305">
                  <c:v>3.4329999999999998</c:v>
                </c:pt>
                <c:pt idx="306">
                  <c:v>3.4249999999999998</c:v>
                </c:pt>
                <c:pt idx="307">
                  <c:v>3.4460000000000002</c:v>
                </c:pt>
                <c:pt idx="308">
                  <c:v>3.4529999999999998</c:v>
                </c:pt>
                <c:pt idx="309">
                  <c:v>3.4340000000000002</c:v>
                </c:pt>
                <c:pt idx="310">
                  <c:v>3.4510000000000001</c:v>
                </c:pt>
                <c:pt idx="311">
                  <c:v>3.4750000000000001</c:v>
                </c:pt>
                <c:pt idx="312">
                  <c:v>3.4620000000000002</c:v>
                </c:pt>
                <c:pt idx="313">
                  <c:v>3.448</c:v>
                </c:pt>
                <c:pt idx="314">
                  <c:v>3.4220000000000002</c:v>
                </c:pt>
                <c:pt idx="315">
                  <c:v>3.407</c:v>
                </c:pt>
                <c:pt idx="316">
                  <c:v>3.4319999999999999</c:v>
                </c:pt>
                <c:pt idx="317">
                  <c:v>3.42</c:v>
                </c:pt>
                <c:pt idx="318">
                  <c:v>3.3919999999999999</c:v>
                </c:pt>
                <c:pt idx="319">
                  <c:v>3.3740000000000001</c:v>
                </c:pt>
                <c:pt idx="320">
                  <c:v>3.4119999999999999</c:v>
                </c:pt>
                <c:pt idx="321">
                  <c:v>3.4809999999999999</c:v>
                </c:pt>
                <c:pt idx="322">
                  <c:v>3.476</c:v>
                </c:pt>
                <c:pt idx="323">
                  <c:v>3.456</c:v>
                </c:pt>
                <c:pt idx="324">
                  <c:v>3.4380000000000002</c:v>
                </c:pt>
                <c:pt idx="325">
                  <c:v>3.42</c:v>
                </c:pt>
                <c:pt idx="326">
                  <c:v>3.4009999999999998</c:v>
                </c:pt>
                <c:pt idx="327">
                  <c:v>3.3970000000000002</c:v>
                </c:pt>
                <c:pt idx="328">
                  <c:v>3.3980000000000001</c:v>
                </c:pt>
                <c:pt idx="329">
                  <c:v>3.4729999999999999</c:v>
                </c:pt>
                <c:pt idx="330">
                  <c:v>3.444</c:v>
                </c:pt>
                <c:pt idx="331">
                  <c:v>3.4159999999999999</c:v>
                </c:pt>
                <c:pt idx="332">
                  <c:v>3.4620000000000002</c:v>
                </c:pt>
                <c:pt idx="333">
                  <c:v>3.4620000000000002</c:v>
                </c:pt>
                <c:pt idx="334">
                  <c:v>3.4350000000000001</c:v>
                </c:pt>
                <c:pt idx="335">
                  <c:v>3.427</c:v>
                </c:pt>
                <c:pt idx="336">
                  <c:v>3.4220000000000002</c:v>
                </c:pt>
                <c:pt idx="337">
                  <c:v>3.3769999999999998</c:v>
                </c:pt>
                <c:pt idx="338">
                  <c:v>3.3769999999999998</c:v>
                </c:pt>
                <c:pt idx="339">
                  <c:v>3.3929999999999998</c:v>
                </c:pt>
                <c:pt idx="340">
                  <c:v>3.3849999999999998</c:v>
                </c:pt>
                <c:pt idx="341">
                  <c:v>3.3759999999999999</c:v>
                </c:pt>
                <c:pt idx="342">
                  <c:v>3.371</c:v>
                </c:pt>
                <c:pt idx="343">
                  <c:v>3.36</c:v>
                </c:pt>
                <c:pt idx="344">
                  <c:v>3.266</c:v>
                </c:pt>
                <c:pt idx="345">
                  <c:v>3.3220000000000001</c:v>
                </c:pt>
                <c:pt idx="346">
                  <c:v>3.3319999999999999</c:v>
                </c:pt>
                <c:pt idx="347">
                  <c:v>3.2890000000000001</c:v>
                </c:pt>
                <c:pt idx="348">
                  <c:v>3.3279999999999998</c:v>
                </c:pt>
                <c:pt idx="349">
                  <c:v>3.23</c:v>
                </c:pt>
                <c:pt idx="350">
                  <c:v>3.15</c:v>
                </c:pt>
                <c:pt idx="351">
                  <c:v>3.1339999999999999</c:v>
                </c:pt>
                <c:pt idx="352">
                  <c:v>3.15</c:v>
                </c:pt>
                <c:pt idx="353">
                  <c:v>3.2240000000000002</c:v>
                </c:pt>
                <c:pt idx="354">
                  <c:v>3.2160000000000002</c:v>
                </c:pt>
                <c:pt idx="355">
                  <c:v>3.2069999999999999</c:v>
                </c:pt>
                <c:pt idx="356">
                  <c:v>3.1890000000000001</c:v>
                </c:pt>
                <c:pt idx="357">
                  <c:v>3.1160000000000001</c:v>
                </c:pt>
                <c:pt idx="358">
                  <c:v>3.121</c:v>
                </c:pt>
                <c:pt idx="359">
                  <c:v>3.0779999999999998</c:v>
                </c:pt>
                <c:pt idx="360">
                  <c:v>3.0129999999999999</c:v>
                </c:pt>
                <c:pt idx="361">
                  <c:v>2.9319999999999999</c:v>
                </c:pt>
                <c:pt idx="362">
                  <c:v>2.919</c:v>
                </c:pt>
                <c:pt idx="363">
                  <c:v>2.911</c:v>
                </c:pt>
                <c:pt idx="364">
                  <c:v>2.85</c:v>
                </c:pt>
                <c:pt idx="365">
                  <c:v>2.9169999999999998</c:v>
                </c:pt>
                <c:pt idx="366">
                  <c:v>2.9619999999999997</c:v>
                </c:pt>
                <c:pt idx="367">
                  <c:v>2.9409999999999998</c:v>
                </c:pt>
                <c:pt idx="368">
                  <c:v>2.9210000000000003</c:v>
                </c:pt>
                <c:pt idx="369">
                  <c:v>2.9619999999999997</c:v>
                </c:pt>
                <c:pt idx="370">
                  <c:v>2.976</c:v>
                </c:pt>
                <c:pt idx="371">
                  <c:v>3.0270000000000001</c:v>
                </c:pt>
                <c:pt idx="372">
                  <c:v>3.0110000000000001</c:v>
                </c:pt>
                <c:pt idx="373">
                  <c:v>3.052</c:v>
                </c:pt>
                <c:pt idx="374">
                  <c:v>3.0680000000000001</c:v>
                </c:pt>
                <c:pt idx="375">
                  <c:v>3.0569999999999999</c:v>
                </c:pt>
                <c:pt idx="376">
                  <c:v>3.0710000000000002</c:v>
                </c:pt>
                <c:pt idx="377">
                  <c:v>3.0249999999999999</c:v>
                </c:pt>
                <c:pt idx="378">
                  <c:v>3.0939999999999999</c:v>
                </c:pt>
                <c:pt idx="379">
                  <c:v>3.11</c:v>
                </c:pt>
                <c:pt idx="380">
                  <c:v>3.1160000000000001</c:v>
                </c:pt>
                <c:pt idx="381">
                  <c:v>3.093</c:v>
                </c:pt>
                <c:pt idx="382">
                  <c:v>3.11</c:v>
                </c:pt>
                <c:pt idx="383">
                  <c:v>3.1070000000000002</c:v>
                </c:pt>
                <c:pt idx="384">
                  <c:v>3.0670000000000002</c:v>
                </c:pt>
                <c:pt idx="385">
                  <c:v>3.0790000000000002</c:v>
                </c:pt>
                <c:pt idx="386">
                  <c:v>3.0609999999999999</c:v>
                </c:pt>
                <c:pt idx="387">
                  <c:v>3.0920000000000001</c:v>
                </c:pt>
                <c:pt idx="388">
                  <c:v>3.1110000000000002</c:v>
                </c:pt>
                <c:pt idx="389">
                  <c:v>3.0670000000000002</c:v>
                </c:pt>
                <c:pt idx="390">
                  <c:v>3.05</c:v>
                </c:pt>
                <c:pt idx="391">
                  <c:v>2.9980000000000002</c:v>
                </c:pt>
                <c:pt idx="392">
                  <c:v>2.98</c:v>
                </c:pt>
                <c:pt idx="393">
                  <c:v>2.923</c:v>
                </c:pt>
                <c:pt idx="394">
                  <c:v>2.9580000000000002</c:v>
                </c:pt>
                <c:pt idx="395">
                  <c:v>2.9689999999999999</c:v>
                </c:pt>
                <c:pt idx="396">
                  <c:v>2.9779999999999998</c:v>
                </c:pt>
                <c:pt idx="397">
                  <c:v>2.9619999999999997</c:v>
                </c:pt>
                <c:pt idx="398">
                  <c:v>2.931</c:v>
                </c:pt>
                <c:pt idx="399">
                  <c:v>2.9660000000000002</c:v>
                </c:pt>
                <c:pt idx="400">
                  <c:v>2.9889999999999999</c:v>
                </c:pt>
                <c:pt idx="401">
                  <c:v>2.9929999999999999</c:v>
                </c:pt>
                <c:pt idx="402">
                  <c:v>2.952</c:v>
                </c:pt>
                <c:pt idx="403">
                  <c:v>2.9950000000000001</c:v>
                </c:pt>
                <c:pt idx="404">
                  <c:v>2.9729999999999999</c:v>
                </c:pt>
                <c:pt idx="405">
                  <c:v>2.9710000000000001</c:v>
                </c:pt>
                <c:pt idx="406">
                  <c:v>2.9859999999999998</c:v>
                </c:pt>
                <c:pt idx="407">
                  <c:v>2.9980000000000002</c:v>
                </c:pt>
                <c:pt idx="408">
                  <c:v>3.0259999999999998</c:v>
                </c:pt>
                <c:pt idx="409">
                  <c:v>3.0310000000000001</c:v>
                </c:pt>
                <c:pt idx="410">
                  <c:v>3.012</c:v>
                </c:pt>
                <c:pt idx="411">
                  <c:v>2.9910000000000001</c:v>
                </c:pt>
                <c:pt idx="412">
                  <c:v>2.9449999999999998</c:v>
                </c:pt>
                <c:pt idx="413">
                  <c:v>2.968</c:v>
                </c:pt>
                <c:pt idx="414">
                  <c:v>2.8860000000000001</c:v>
                </c:pt>
                <c:pt idx="415">
                  <c:v>2.871</c:v>
                </c:pt>
                <c:pt idx="416">
                  <c:v>2.82</c:v>
                </c:pt>
                <c:pt idx="417">
                  <c:v>2.7720000000000002</c:v>
                </c:pt>
                <c:pt idx="418">
                  <c:v>2.778</c:v>
                </c:pt>
                <c:pt idx="419">
                  <c:v>2.819</c:v>
                </c:pt>
                <c:pt idx="420">
                  <c:v>2.722</c:v>
                </c:pt>
                <c:pt idx="421">
                  <c:v>2.7199999999999998</c:v>
                </c:pt>
                <c:pt idx="422">
                  <c:v>2.7210000000000001</c:v>
                </c:pt>
                <c:pt idx="423">
                  <c:v>2.661</c:v>
                </c:pt>
                <c:pt idx="424">
                  <c:v>2.68</c:v>
                </c:pt>
                <c:pt idx="425">
                  <c:v>2.6349999999999998</c:v>
                </c:pt>
                <c:pt idx="426">
                  <c:v>2.6040000000000001</c:v>
                </c:pt>
                <c:pt idx="427">
                  <c:v>2.5819999999999999</c:v>
                </c:pt>
                <c:pt idx="428">
                  <c:v>2.5960000000000001</c:v>
                </c:pt>
                <c:pt idx="429">
                  <c:v>2.508</c:v>
                </c:pt>
                <c:pt idx="430">
                  <c:v>2.4820000000000002</c:v>
                </c:pt>
                <c:pt idx="431">
                  <c:v>2.4859999999999998</c:v>
                </c:pt>
                <c:pt idx="432">
                  <c:v>2.5350000000000001</c:v>
                </c:pt>
                <c:pt idx="433">
                  <c:v>2.4710000000000001</c:v>
                </c:pt>
                <c:pt idx="434">
                  <c:v>2.4670000000000001</c:v>
                </c:pt>
                <c:pt idx="435">
                  <c:v>2.5590000000000002</c:v>
                </c:pt>
                <c:pt idx="436">
                  <c:v>2.569</c:v>
                </c:pt>
                <c:pt idx="437">
                  <c:v>2.633</c:v>
                </c:pt>
                <c:pt idx="438">
                  <c:v>2.6349999999999998</c:v>
                </c:pt>
                <c:pt idx="439">
                  <c:v>2.5750000000000002</c:v>
                </c:pt>
                <c:pt idx="440">
                  <c:v>2.5939999999999999</c:v>
                </c:pt>
                <c:pt idx="441">
                  <c:v>2.625</c:v>
                </c:pt>
                <c:pt idx="442">
                  <c:v>2.6920000000000002</c:v>
                </c:pt>
                <c:pt idx="443">
                  <c:v>2.718</c:v>
                </c:pt>
                <c:pt idx="444">
                  <c:v>2.7010000000000001</c:v>
                </c:pt>
                <c:pt idx="445">
                  <c:v>2.75</c:v>
                </c:pt>
                <c:pt idx="446">
                  <c:v>2.8330000000000002</c:v>
                </c:pt>
                <c:pt idx="447">
                  <c:v>2.7810000000000001</c:v>
                </c:pt>
                <c:pt idx="448">
                  <c:v>2.823</c:v>
                </c:pt>
                <c:pt idx="449">
                  <c:v>2.8050000000000002</c:v>
                </c:pt>
                <c:pt idx="450">
                  <c:v>2.71</c:v>
                </c:pt>
                <c:pt idx="451">
                  <c:v>2.661</c:v>
                </c:pt>
                <c:pt idx="452">
                  <c:v>2.7010000000000001</c:v>
                </c:pt>
                <c:pt idx="453">
                  <c:v>2.6310000000000002</c:v>
                </c:pt>
                <c:pt idx="454">
                  <c:v>2.6139999999999999</c:v>
                </c:pt>
                <c:pt idx="455">
                  <c:v>2.6269999999999998</c:v>
                </c:pt>
                <c:pt idx="456">
                  <c:v>2.6589999999999998</c:v>
                </c:pt>
                <c:pt idx="457">
                  <c:v>2.6539999999999999</c:v>
                </c:pt>
                <c:pt idx="458">
                  <c:v>2.6349999999999998</c:v>
                </c:pt>
                <c:pt idx="459">
                  <c:v>2.6480000000000001</c:v>
                </c:pt>
                <c:pt idx="460">
                  <c:v>2.5840000000000001</c:v>
                </c:pt>
                <c:pt idx="461">
                  <c:v>2.6360000000000001</c:v>
                </c:pt>
                <c:pt idx="462">
                  <c:v>2.6680000000000001</c:v>
                </c:pt>
                <c:pt idx="463">
                  <c:v>2.6760000000000002</c:v>
                </c:pt>
                <c:pt idx="464">
                  <c:v>2.6589999999999998</c:v>
                </c:pt>
                <c:pt idx="465">
                  <c:v>2.6930000000000001</c:v>
                </c:pt>
                <c:pt idx="466">
                  <c:v>2.7</c:v>
                </c:pt>
                <c:pt idx="467">
                  <c:v>2.762</c:v>
                </c:pt>
                <c:pt idx="468">
                  <c:v>2.7690000000000001</c:v>
                </c:pt>
                <c:pt idx="469">
                  <c:v>2.802</c:v>
                </c:pt>
                <c:pt idx="470">
                  <c:v>2.8330000000000002</c:v>
                </c:pt>
                <c:pt idx="471">
                  <c:v>2.8839999999999999</c:v>
                </c:pt>
                <c:pt idx="472">
                  <c:v>2.8740000000000001</c:v>
                </c:pt>
                <c:pt idx="473">
                  <c:v>2.835</c:v>
                </c:pt>
                <c:pt idx="474">
                  <c:v>2.8780000000000001</c:v>
                </c:pt>
                <c:pt idx="475">
                  <c:v>2.9290000000000003</c:v>
                </c:pt>
                <c:pt idx="476">
                  <c:v>2.9340000000000002</c:v>
                </c:pt>
                <c:pt idx="477">
                  <c:v>2.9130000000000003</c:v>
                </c:pt>
                <c:pt idx="478">
                  <c:v>2.8820000000000001</c:v>
                </c:pt>
                <c:pt idx="479">
                  <c:v>2.88</c:v>
                </c:pt>
                <c:pt idx="480">
                  <c:v>2.8239999999999998</c:v>
                </c:pt>
                <c:pt idx="481">
                  <c:v>2.8260000000000001</c:v>
                </c:pt>
                <c:pt idx="482">
                  <c:v>2.8519999999999999</c:v>
                </c:pt>
                <c:pt idx="483">
                  <c:v>2.847</c:v>
                </c:pt>
                <c:pt idx="484">
                  <c:v>2.863</c:v>
                </c:pt>
                <c:pt idx="485">
                  <c:v>2.895</c:v>
                </c:pt>
                <c:pt idx="486">
                  <c:v>2.8970000000000002</c:v>
                </c:pt>
                <c:pt idx="487">
                  <c:v>2.9550000000000001</c:v>
                </c:pt>
                <c:pt idx="488">
                  <c:v>2.98</c:v>
                </c:pt>
                <c:pt idx="489">
                  <c:v>3.044</c:v>
                </c:pt>
                <c:pt idx="490">
                  <c:v>3.0190000000000001</c:v>
                </c:pt>
                <c:pt idx="491">
                  <c:v>3.1160000000000001</c:v>
                </c:pt>
                <c:pt idx="492">
                  <c:v>3.1030000000000002</c:v>
                </c:pt>
                <c:pt idx="493">
                  <c:v>3.0590000000000002</c:v>
                </c:pt>
                <c:pt idx="494">
                  <c:v>3.0019999999999998</c:v>
                </c:pt>
                <c:pt idx="495">
                  <c:v>3.1019999999999999</c:v>
                </c:pt>
                <c:pt idx="496">
                  <c:v>3.1320000000000001</c:v>
                </c:pt>
                <c:pt idx="497">
                  <c:v>3.1379999999999999</c:v>
                </c:pt>
                <c:pt idx="498">
                  <c:v>3.2130000000000001</c:v>
                </c:pt>
                <c:pt idx="499">
                  <c:v>3.1539999999999999</c:v>
                </c:pt>
                <c:pt idx="500">
                  <c:v>3.2490000000000001</c:v>
                </c:pt>
                <c:pt idx="501">
                  <c:v>3.2370000000000001</c:v>
                </c:pt>
                <c:pt idx="502">
                  <c:v>3.2640000000000002</c:v>
                </c:pt>
                <c:pt idx="503">
                  <c:v>3.258</c:v>
                </c:pt>
                <c:pt idx="504">
                  <c:v>3.32</c:v>
                </c:pt>
                <c:pt idx="505">
                  <c:v>3.367</c:v>
                </c:pt>
                <c:pt idx="506">
                  <c:v>3.2989999999999999</c:v>
                </c:pt>
                <c:pt idx="507">
                  <c:v>3.2959999999999998</c:v>
                </c:pt>
                <c:pt idx="508">
                  <c:v>3.319</c:v>
                </c:pt>
                <c:pt idx="509">
                  <c:v>3.35</c:v>
                </c:pt>
                <c:pt idx="510">
                  <c:v>3.3740000000000001</c:v>
                </c:pt>
                <c:pt idx="511">
                  <c:v>3.4129999999999998</c:v>
                </c:pt>
                <c:pt idx="512">
                  <c:v>3.3940000000000001</c:v>
                </c:pt>
                <c:pt idx="513">
                  <c:v>3.3260000000000001</c:v>
                </c:pt>
                <c:pt idx="514">
                  <c:v>3.339</c:v>
                </c:pt>
                <c:pt idx="515">
                  <c:v>3.3109999999999999</c:v>
                </c:pt>
                <c:pt idx="516">
                  <c:v>3.351</c:v>
                </c:pt>
                <c:pt idx="517">
                  <c:v>3.35</c:v>
                </c:pt>
                <c:pt idx="518">
                  <c:v>3.391</c:v>
                </c:pt>
                <c:pt idx="519">
                  <c:v>3.3490000000000002</c:v>
                </c:pt>
                <c:pt idx="520">
                  <c:v>3.4129999999999998</c:v>
                </c:pt>
                <c:pt idx="521">
                  <c:v>3.359</c:v>
                </c:pt>
                <c:pt idx="522">
                  <c:v>3.3620000000000001</c:v>
                </c:pt>
                <c:pt idx="523">
                  <c:v>3.3410000000000002</c:v>
                </c:pt>
                <c:pt idx="524">
                  <c:v>3.2839999999999998</c:v>
                </c:pt>
                <c:pt idx="525">
                  <c:v>3.335</c:v>
                </c:pt>
                <c:pt idx="526">
                  <c:v>3.3479999999999999</c:v>
                </c:pt>
                <c:pt idx="527">
                  <c:v>3.3330000000000002</c:v>
                </c:pt>
                <c:pt idx="528">
                  <c:v>3.3340000000000001</c:v>
                </c:pt>
                <c:pt idx="529">
                  <c:v>3.3620000000000001</c:v>
                </c:pt>
                <c:pt idx="530">
                  <c:v>3.4279999999999999</c:v>
                </c:pt>
                <c:pt idx="531">
                  <c:v>3.4159999999999999</c:v>
                </c:pt>
                <c:pt idx="532">
                  <c:v>3.4039999999999999</c:v>
                </c:pt>
                <c:pt idx="533">
                  <c:v>3.4239999999999999</c:v>
                </c:pt>
                <c:pt idx="534">
                  <c:v>3.492</c:v>
                </c:pt>
                <c:pt idx="535">
                  <c:v>3.4590000000000001</c:v>
                </c:pt>
                <c:pt idx="536">
                  <c:v>3.5030000000000001</c:v>
                </c:pt>
                <c:pt idx="537">
                  <c:v>3.4910000000000001</c:v>
                </c:pt>
                <c:pt idx="538">
                  <c:v>3.4769999999999999</c:v>
                </c:pt>
                <c:pt idx="539">
                  <c:v>3.4710000000000001</c:v>
                </c:pt>
                <c:pt idx="540">
                  <c:v>3.524</c:v>
                </c:pt>
                <c:pt idx="541">
                  <c:v>3.5640000000000001</c:v>
                </c:pt>
                <c:pt idx="542">
                  <c:v>3.5220000000000002</c:v>
                </c:pt>
                <c:pt idx="543">
                  <c:v>3.5289999999999999</c:v>
                </c:pt>
                <c:pt idx="544">
                  <c:v>3.57</c:v>
                </c:pt>
                <c:pt idx="545">
                  <c:v>3.6080000000000001</c:v>
                </c:pt>
                <c:pt idx="546">
                  <c:v>3.5910000000000002</c:v>
                </c:pt>
                <c:pt idx="547">
                  <c:v>3.6150000000000002</c:v>
                </c:pt>
                <c:pt idx="548">
                  <c:v>3.62</c:v>
                </c:pt>
                <c:pt idx="549">
                  <c:v>3.625</c:v>
                </c:pt>
                <c:pt idx="550">
                  <c:v>3.66</c:v>
                </c:pt>
                <c:pt idx="551">
                  <c:v>3.6579999999999999</c:v>
                </c:pt>
                <c:pt idx="552">
                  <c:v>3.66</c:v>
                </c:pt>
                <c:pt idx="553">
                  <c:v>3.6720000000000002</c:v>
                </c:pt>
                <c:pt idx="554">
                  <c:v>3.665</c:v>
                </c:pt>
                <c:pt idx="555">
                  <c:v>3.61</c:v>
                </c:pt>
                <c:pt idx="556">
                  <c:v>3.5709999999999997</c:v>
                </c:pt>
                <c:pt idx="557">
                  <c:v>3.6139999999999999</c:v>
                </c:pt>
                <c:pt idx="558">
                  <c:v>3.5449999999999999</c:v>
                </c:pt>
                <c:pt idx="559">
                  <c:v>3.5060000000000002</c:v>
                </c:pt>
                <c:pt idx="560">
                  <c:v>3.4980000000000002</c:v>
                </c:pt>
                <c:pt idx="561">
                  <c:v>3.496</c:v>
                </c:pt>
                <c:pt idx="562">
                  <c:v>3.5169999999999999</c:v>
                </c:pt>
                <c:pt idx="563">
                  <c:v>3.5419999999999998</c:v>
                </c:pt>
                <c:pt idx="564">
                  <c:v>3.556</c:v>
                </c:pt>
                <c:pt idx="565">
                  <c:v>3.573</c:v>
                </c:pt>
                <c:pt idx="566">
                  <c:v>3.69</c:v>
                </c:pt>
                <c:pt idx="567">
                  <c:v>3.63</c:v>
                </c:pt>
                <c:pt idx="568">
                  <c:v>3.62</c:v>
                </c:pt>
                <c:pt idx="569">
                  <c:v>3.6659999999999999</c:v>
                </c:pt>
                <c:pt idx="570">
                  <c:v>3.6550000000000002</c:v>
                </c:pt>
                <c:pt idx="571">
                  <c:v>3.613</c:v>
                </c:pt>
                <c:pt idx="572">
                  <c:v>3.5620000000000003</c:v>
                </c:pt>
                <c:pt idx="573">
                  <c:v>3.5620000000000003</c:v>
                </c:pt>
                <c:pt idx="574">
                  <c:v>3.4699999999999998</c:v>
                </c:pt>
                <c:pt idx="575">
                  <c:v>3.427</c:v>
                </c:pt>
                <c:pt idx="576">
                  <c:v>3.5110000000000001</c:v>
                </c:pt>
                <c:pt idx="577">
                  <c:v>3.5249999999999999</c:v>
                </c:pt>
                <c:pt idx="578">
                  <c:v>3.5640000000000001</c:v>
                </c:pt>
                <c:pt idx="579">
                  <c:v>3.5949999999999998</c:v>
                </c:pt>
                <c:pt idx="580">
                  <c:v>3.5939999999999999</c:v>
                </c:pt>
                <c:pt idx="581">
                  <c:v>3.609</c:v>
                </c:pt>
                <c:pt idx="582">
                  <c:v>3.6339999999999999</c:v>
                </c:pt>
                <c:pt idx="583">
                  <c:v>3.6379999999999999</c:v>
                </c:pt>
                <c:pt idx="584">
                  <c:v>3.681</c:v>
                </c:pt>
                <c:pt idx="585">
                  <c:v>3.6870000000000003</c:v>
                </c:pt>
                <c:pt idx="586">
                  <c:v>3.71</c:v>
                </c:pt>
                <c:pt idx="587">
                  <c:v>3.722</c:v>
                </c:pt>
                <c:pt idx="588">
                  <c:v>3.7170000000000001</c:v>
                </c:pt>
                <c:pt idx="589">
                  <c:v>3.7370000000000001</c:v>
                </c:pt>
                <c:pt idx="590">
                  <c:v>3.7560000000000002</c:v>
                </c:pt>
                <c:pt idx="591">
                  <c:v>3.7309999999999999</c:v>
                </c:pt>
                <c:pt idx="592">
                  <c:v>3.7789999999999999</c:v>
                </c:pt>
                <c:pt idx="593">
                  <c:v>3.7749999999999999</c:v>
                </c:pt>
                <c:pt idx="594">
                  <c:v>3.7279999999999998</c:v>
                </c:pt>
                <c:pt idx="595">
                  <c:v>3.734</c:v>
                </c:pt>
                <c:pt idx="596">
                  <c:v>3.7410000000000001</c:v>
                </c:pt>
                <c:pt idx="597">
                  <c:v>3.702</c:v>
                </c:pt>
                <c:pt idx="598">
                  <c:v>3.61</c:v>
                </c:pt>
                <c:pt idx="599">
                  <c:v>3.6019999999999999</c:v>
                </c:pt>
                <c:pt idx="600">
                  <c:v>3.633</c:v>
                </c:pt>
                <c:pt idx="601">
                  <c:v>3.6019999999999999</c:v>
                </c:pt>
                <c:pt idx="602">
                  <c:v>3.6019999999999999</c:v>
                </c:pt>
                <c:pt idx="603">
                  <c:v>3.6019999999999999</c:v>
                </c:pt>
                <c:pt idx="604">
                  <c:v>3.6070000000000002</c:v>
                </c:pt>
                <c:pt idx="605">
                  <c:v>3.6419999999999999</c:v>
                </c:pt>
                <c:pt idx="606">
                  <c:v>3.5739999999999998</c:v>
                </c:pt>
                <c:pt idx="607">
                  <c:v>3.5590000000000002</c:v>
                </c:pt>
                <c:pt idx="608">
                  <c:v>3.56</c:v>
                </c:pt>
                <c:pt idx="609">
                  <c:v>3.5920000000000001</c:v>
                </c:pt>
                <c:pt idx="610">
                  <c:v>3.6230000000000002</c:v>
                </c:pt>
                <c:pt idx="611">
                  <c:v>3.5470000000000002</c:v>
                </c:pt>
                <c:pt idx="612">
                  <c:v>3.4990000000000001</c:v>
                </c:pt>
                <c:pt idx="613">
                  <c:v>3.456</c:v>
                </c:pt>
                <c:pt idx="614">
                  <c:v>3.4630000000000001</c:v>
                </c:pt>
                <c:pt idx="615">
                  <c:v>3.464</c:v>
                </c:pt>
                <c:pt idx="616">
                  <c:v>3.4470000000000001</c:v>
                </c:pt>
                <c:pt idx="617">
                  <c:v>3.4159999999999999</c:v>
                </c:pt>
                <c:pt idx="618">
                  <c:v>3.4550000000000001</c:v>
                </c:pt>
                <c:pt idx="619">
                  <c:v>3.4350000000000001</c:v>
                </c:pt>
                <c:pt idx="620">
                  <c:v>3.468</c:v>
                </c:pt>
                <c:pt idx="621">
                  <c:v>3.4740000000000002</c:v>
                </c:pt>
                <c:pt idx="622">
                  <c:v>3.4340000000000002</c:v>
                </c:pt>
                <c:pt idx="623">
                  <c:v>3.3980000000000001</c:v>
                </c:pt>
                <c:pt idx="624">
                  <c:v>3.4470000000000001</c:v>
                </c:pt>
                <c:pt idx="625">
                  <c:v>3.411</c:v>
                </c:pt>
                <c:pt idx="626">
                  <c:v>3.3519999999999999</c:v>
                </c:pt>
                <c:pt idx="627">
                  <c:v>3.3410000000000002</c:v>
                </c:pt>
                <c:pt idx="628">
                  <c:v>3.3359999999999999</c:v>
                </c:pt>
                <c:pt idx="629">
                  <c:v>3.3849999999999998</c:v>
                </c:pt>
                <c:pt idx="630">
                  <c:v>3.3279999999999998</c:v>
                </c:pt>
                <c:pt idx="631">
                  <c:v>3.3109999999999999</c:v>
                </c:pt>
                <c:pt idx="632">
                  <c:v>3.3529999999999998</c:v>
                </c:pt>
                <c:pt idx="633">
                  <c:v>3.3340000000000001</c:v>
                </c:pt>
                <c:pt idx="634">
                  <c:v>3.4050000000000002</c:v>
                </c:pt>
                <c:pt idx="635">
                  <c:v>3.407</c:v>
                </c:pt>
                <c:pt idx="636">
                  <c:v>3.3849999999999998</c:v>
                </c:pt>
                <c:pt idx="637">
                  <c:v>3.331</c:v>
                </c:pt>
                <c:pt idx="638">
                  <c:v>3.3260000000000001</c:v>
                </c:pt>
                <c:pt idx="639">
                  <c:v>3.375</c:v>
                </c:pt>
                <c:pt idx="640">
                  <c:v>3.339</c:v>
                </c:pt>
                <c:pt idx="641">
                  <c:v>3.3370000000000002</c:v>
                </c:pt>
                <c:pt idx="642">
                  <c:v>3.3609999999999998</c:v>
                </c:pt>
                <c:pt idx="643">
                  <c:v>3.383</c:v>
                </c:pt>
                <c:pt idx="644">
                  <c:v>3.3959999999999999</c:v>
                </c:pt>
                <c:pt idx="645">
                  <c:v>3.355</c:v>
                </c:pt>
                <c:pt idx="646">
                  <c:v>3.3079999999999998</c:v>
                </c:pt>
                <c:pt idx="647">
                  <c:v>3.2909999999999999</c:v>
                </c:pt>
                <c:pt idx="648">
                  <c:v>3.3460000000000001</c:v>
                </c:pt>
                <c:pt idx="649">
                  <c:v>3.3580000000000001</c:v>
                </c:pt>
                <c:pt idx="650">
                  <c:v>3.391</c:v>
                </c:pt>
                <c:pt idx="651">
                  <c:v>3.4039999999999999</c:v>
                </c:pt>
                <c:pt idx="652">
                  <c:v>3.407</c:v>
                </c:pt>
                <c:pt idx="653">
                  <c:v>3.4009999999999998</c:v>
                </c:pt>
                <c:pt idx="654">
                  <c:v>3.3959999999999999</c:v>
                </c:pt>
                <c:pt idx="655">
                  <c:v>3.4820000000000002</c:v>
                </c:pt>
                <c:pt idx="656">
                  <c:v>3.484</c:v>
                </c:pt>
                <c:pt idx="657">
                  <c:v>3.411</c:v>
                </c:pt>
                <c:pt idx="658">
                  <c:v>3.36</c:v>
                </c:pt>
                <c:pt idx="659">
                  <c:v>3.4129999999999998</c:v>
                </c:pt>
                <c:pt idx="660">
                  <c:v>3.4540000000000002</c:v>
                </c:pt>
                <c:pt idx="661">
                  <c:v>3.423</c:v>
                </c:pt>
                <c:pt idx="662">
                  <c:v>3.3639999999999999</c:v>
                </c:pt>
                <c:pt idx="663">
                  <c:v>3.3490000000000002</c:v>
                </c:pt>
                <c:pt idx="664">
                  <c:v>3.3449999999999998</c:v>
                </c:pt>
                <c:pt idx="665">
                  <c:v>3.38</c:v>
                </c:pt>
                <c:pt idx="666">
                  <c:v>3.4329999999999998</c:v>
                </c:pt>
                <c:pt idx="667">
                  <c:v>3.4079999999999999</c:v>
                </c:pt>
                <c:pt idx="668">
                  <c:v>3.3849999999999998</c:v>
                </c:pt>
                <c:pt idx="669">
                  <c:v>3.3330000000000002</c:v>
                </c:pt>
                <c:pt idx="670">
                  <c:v>3.2429999999999999</c:v>
                </c:pt>
                <c:pt idx="671">
                  <c:v>3.2690000000000001</c:v>
                </c:pt>
                <c:pt idx="672">
                  <c:v>3.2189999999999999</c:v>
                </c:pt>
                <c:pt idx="673">
                  <c:v>3.1469999999999998</c:v>
                </c:pt>
                <c:pt idx="674">
                  <c:v>3.1669999999999998</c:v>
                </c:pt>
                <c:pt idx="675">
                  <c:v>3.1960000000000002</c:v>
                </c:pt>
                <c:pt idx="676">
                  <c:v>3.1640000000000001</c:v>
                </c:pt>
                <c:pt idx="677">
                  <c:v>3.1459999999999999</c:v>
                </c:pt>
                <c:pt idx="678">
                  <c:v>3.1390000000000002</c:v>
                </c:pt>
                <c:pt idx="679">
                  <c:v>3.218</c:v>
                </c:pt>
                <c:pt idx="680">
                  <c:v>3.0640000000000001</c:v>
                </c:pt>
                <c:pt idx="681">
                  <c:v>3.0369999999999999</c:v>
                </c:pt>
                <c:pt idx="682">
                  <c:v>2.9710000000000001</c:v>
                </c:pt>
                <c:pt idx="683">
                  <c:v>2.952</c:v>
                </c:pt>
                <c:pt idx="684">
                  <c:v>2.9590000000000001</c:v>
                </c:pt>
                <c:pt idx="685">
                  <c:v>2.8209999999999997</c:v>
                </c:pt>
                <c:pt idx="686">
                  <c:v>2.7349999999999999</c:v>
                </c:pt>
                <c:pt idx="687">
                  <c:v>2.7490000000000001</c:v>
                </c:pt>
                <c:pt idx="688">
                  <c:v>2.7570000000000001</c:v>
                </c:pt>
                <c:pt idx="689">
                  <c:v>2.7839999999999998</c:v>
                </c:pt>
                <c:pt idx="690">
                  <c:v>2.8420000000000001</c:v>
                </c:pt>
                <c:pt idx="691">
                  <c:v>2.8609999999999998</c:v>
                </c:pt>
                <c:pt idx="692">
                  <c:v>2.8170000000000002</c:v>
                </c:pt>
                <c:pt idx="693">
                  <c:v>2.8849999999999998</c:v>
                </c:pt>
                <c:pt idx="694">
                  <c:v>2.8180000000000001</c:v>
                </c:pt>
                <c:pt idx="695">
                  <c:v>2.91</c:v>
                </c:pt>
                <c:pt idx="696">
                  <c:v>2.8650000000000002</c:v>
                </c:pt>
                <c:pt idx="697">
                  <c:v>2.7549999999999999</c:v>
                </c:pt>
                <c:pt idx="698">
                  <c:v>2.6720000000000002</c:v>
                </c:pt>
                <c:pt idx="699">
                  <c:v>2.6850000000000001</c:v>
                </c:pt>
                <c:pt idx="700">
                  <c:v>2.6630000000000003</c:v>
                </c:pt>
                <c:pt idx="701">
                  <c:v>2.57</c:v>
                </c:pt>
                <c:pt idx="702">
                  <c:v>2.4790000000000001</c:v>
                </c:pt>
                <c:pt idx="703">
                  <c:v>2.5190000000000001</c:v>
                </c:pt>
                <c:pt idx="704">
                  <c:v>2.585</c:v>
                </c:pt>
                <c:pt idx="705">
                  <c:v>2.6680000000000001</c:v>
                </c:pt>
                <c:pt idx="706">
                  <c:v>2.7039999999999997</c:v>
                </c:pt>
                <c:pt idx="707">
                  <c:v>2.5990000000000002</c:v>
                </c:pt>
                <c:pt idx="708">
                  <c:v>2.613</c:v>
                </c:pt>
                <c:pt idx="709">
                  <c:v>2.6139999999999999</c:v>
                </c:pt>
                <c:pt idx="710">
                  <c:v>2.6109999999999998</c:v>
                </c:pt>
                <c:pt idx="711">
                  <c:v>2.5099999999999998</c:v>
                </c:pt>
                <c:pt idx="712">
                  <c:v>2.552</c:v>
                </c:pt>
                <c:pt idx="713">
                  <c:v>2.59</c:v>
                </c:pt>
                <c:pt idx="714">
                  <c:v>2.6850000000000001</c:v>
                </c:pt>
                <c:pt idx="715">
                  <c:v>2.718</c:v>
                </c:pt>
                <c:pt idx="716">
                  <c:v>2.6870000000000003</c:v>
                </c:pt>
                <c:pt idx="717">
                  <c:v>2.5960000000000001</c:v>
                </c:pt>
                <c:pt idx="718">
                  <c:v>2.5629999999999997</c:v>
                </c:pt>
                <c:pt idx="719">
                  <c:v>2.5460000000000003</c:v>
                </c:pt>
                <c:pt idx="720">
                  <c:v>2.653</c:v>
                </c:pt>
                <c:pt idx="721">
                  <c:v>2.7389999999999999</c:v>
                </c:pt>
                <c:pt idx="722">
                  <c:v>2.7480000000000002</c:v>
                </c:pt>
                <c:pt idx="723">
                  <c:v>2.8609999999999998</c:v>
                </c:pt>
                <c:pt idx="724">
                  <c:v>2.8839999999999999</c:v>
                </c:pt>
                <c:pt idx="725">
                  <c:v>2.9740000000000002</c:v>
                </c:pt>
                <c:pt idx="726">
                  <c:v>2.9510000000000001</c:v>
                </c:pt>
                <c:pt idx="727">
                  <c:v>3.1230000000000002</c:v>
                </c:pt>
                <c:pt idx="728">
                  <c:v>3.0459999999999998</c:v>
                </c:pt>
                <c:pt idx="729">
                  <c:v>3.1280000000000001</c:v>
                </c:pt>
                <c:pt idx="730">
                  <c:v>3.1970000000000001</c:v>
                </c:pt>
                <c:pt idx="731">
                  <c:v>3.1440000000000001</c:v>
                </c:pt>
                <c:pt idx="732">
                  <c:v>3.2370000000000001</c:v>
                </c:pt>
                <c:pt idx="733">
                  <c:v>3.3090000000000002</c:v>
                </c:pt>
                <c:pt idx="734">
                  <c:v>3.1739999999999999</c:v>
                </c:pt>
                <c:pt idx="735">
                  <c:v>3.06</c:v>
                </c:pt>
                <c:pt idx="736">
                  <c:v>3.1189999999999998</c:v>
                </c:pt>
                <c:pt idx="737">
                  <c:v>3.1509999999999998</c:v>
                </c:pt>
                <c:pt idx="738">
                  <c:v>3.0939999999999999</c:v>
                </c:pt>
                <c:pt idx="739">
                  <c:v>2.9459999999999997</c:v>
                </c:pt>
                <c:pt idx="740">
                  <c:v>3.081</c:v>
                </c:pt>
                <c:pt idx="741">
                  <c:v>3.1110000000000002</c:v>
                </c:pt>
                <c:pt idx="742">
                  <c:v>3.0419999999999998</c:v>
                </c:pt>
                <c:pt idx="743">
                  <c:v>3.0750000000000002</c:v>
                </c:pt>
                <c:pt idx="744">
                  <c:v>3.085</c:v>
                </c:pt>
                <c:pt idx="745">
                  <c:v>3.1890000000000001</c:v>
                </c:pt>
                <c:pt idx="746">
                  <c:v>3.456</c:v>
                </c:pt>
                <c:pt idx="747">
                  <c:v>3.3650000000000002</c:v>
                </c:pt>
                <c:pt idx="748">
                  <c:v>3.4129999999999998</c:v>
                </c:pt>
                <c:pt idx="749">
                  <c:v>3.6720000000000002</c:v>
                </c:pt>
                <c:pt idx="750">
                  <c:v>3.6989999999999998</c:v>
                </c:pt>
                <c:pt idx="751">
                  <c:v>3.625</c:v>
                </c:pt>
                <c:pt idx="752">
                  <c:v>3.4569999999999999</c:v>
                </c:pt>
                <c:pt idx="753">
                  <c:v>3.46</c:v>
                </c:pt>
                <c:pt idx="754">
                  <c:v>3.5220000000000002</c:v>
                </c:pt>
                <c:pt idx="755">
                  <c:v>3.681</c:v>
                </c:pt>
                <c:pt idx="756">
                  <c:v>3.7039999999999997</c:v>
                </c:pt>
                <c:pt idx="757">
                  <c:v>3.677</c:v>
                </c:pt>
                <c:pt idx="758">
                  <c:v>3.59</c:v>
                </c:pt>
                <c:pt idx="759">
                  <c:v>3.51</c:v>
                </c:pt>
                <c:pt idx="760">
                  <c:v>3.38</c:v>
                </c:pt>
                <c:pt idx="761">
                  <c:v>3.09</c:v>
                </c:pt>
                <c:pt idx="762">
                  <c:v>3.2530000000000001</c:v>
                </c:pt>
                <c:pt idx="763">
                  <c:v>3.1230000000000002</c:v>
                </c:pt>
                <c:pt idx="764">
                  <c:v>3.2269999999999999</c:v>
                </c:pt>
                <c:pt idx="765">
                  <c:v>3.2040000000000002</c:v>
                </c:pt>
                <c:pt idx="766">
                  <c:v>3.343</c:v>
                </c:pt>
                <c:pt idx="767">
                  <c:v>3.2560000000000002</c:v>
                </c:pt>
                <c:pt idx="768">
                  <c:v>3.274</c:v>
                </c:pt>
                <c:pt idx="769">
                  <c:v>3.254</c:v>
                </c:pt>
                <c:pt idx="770">
                  <c:v>3.181</c:v>
                </c:pt>
                <c:pt idx="771">
                  <c:v>3.0659999999999998</c:v>
                </c:pt>
                <c:pt idx="772">
                  <c:v>3.0470000000000002</c:v>
                </c:pt>
                <c:pt idx="773">
                  <c:v>3.0859999999999999</c:v>
                </c:pt>
                <c:pt idx="774">
                  <c:v>3.0920000000000001</c:v>
                </c:pt>
                <c:pt idx="775">
                  <c:v>3.1139999999999999</c:v>
                </c:pt>
                <c:pt idx="776">
                  <c:v>3.0609999999999999</c:v>
                </c:pt>
                <c:pt idx="777">
                  <c:v>2.9830000000000001</c:v>
                </c:pt>
                <c:pt idx="778">
                  <c:v>2.9830000000000001</c:v>
                </c:pt>
                <c:pt idx="779">
                  <c:v>2.9569999999999999</c:v>
                </c:pt>
                <c:pt idx="780">
                  <c:v>2.9929999999999999</c:v>
                </c:pt>
                <c:pt idx="781">
                  <c:v>3.0739999999999998</c:v>
                </c:pt>
                <c:pt idx="782">
                  <c:v>3.137</c:v>
                </c:pt>
                <c:pt idx="783">
                  <c:v>3.218</c:v>
                </c:pt>
                <c:pt idx="784">
                  <c:v>3.2810000000000001</c:v>
                </c:pt>
                <c:pt idx="785">
                  <c:v>3.3050000000000002</c:v>
                </c:pt>
                <c:pt idx="786">
                  <c:v>3.3410000000000002</c:v>
                </c:pt>
                <c:pt idx="787">
                  <c:v>3.3580000000000001</c:v>
                </c:pt>
                <c:pt idx="788">
                  <c:v>3.306</c:v>
                </c:pt>
                <c:pt idx="789">
                  <c:v>3.2410000000000001</c:v>
                </c:pt>
                <c:pt idx="790">
                  <c:v>3.1509999999999998</c:v>
                </c:pt>
                <c:pt idx="791">
                  <c:v>3.032</c:v>
                </c:pt>
                <c:pt idx="792">
                  <c:v>3.0649999999999999</c:v>
                </c:pt>
                <c:pt idx="793">
                  <c:v>3.0230000000000001</c:v>
                </c:pt>
                <c:pt idx="794">
                  <c:v>3.11</c:v>
                </c:pt>
                <c:pt idx="795">
                  <c:v>3.129</c:v>
                </c:pt>
                <c:pt idx="796">
                  <c:v>3.13</c:v>
                </c:pt>
                <c:pt idx="797">
                  <c:v>3.081</c:v>
                </c:pt>
                <c:pt idx="798">
                  <c:v>3.1360000000000001</c:v>
                </c:pt>
                <c:pt idx="799">
                  <c:v>3.1560000000000001</c:v>
                </c:pt>
                <c:pt idx="800">
                  <c:v>3.1419999999999999</c:v>
                </c:pt>
                <c:pt idx="801">
                  <c:v>3.0910000000000002</c:v>
                </c:pt>
                <c:pt idx="802">
                  <c:v>3.0259999999999998</c:v>
                </c:pt>
                <c:pt idx="803">
                  <c:v>3.0209999999999999</c:v>
                </c:pt>
                <c:pt idx="804">
                  <c:v>3.044</c:v>
                </c:pt>
                <c:pt idx="805">
                  <c:v>3.028</c:v>
                </c:pt>
                <c:pt idx="806">
                  <c:v>2.8919999999999999</c:v>
                </c:pt>
                <c:pt idx="807">
                  <c:v>2.891</c:v>
                </c:pt>
                <c:pt idx="808">
                  <c:v>2.8740000000000001</c:v>
                </c:pt>
                <c:pt idx="809">
                  <c:v>2.899</c:v>
                </c:pt>
                <c:pt idx="810">
                  <c:v>2.9060000000000001</c:v>
                </c:pt>
                <c:pt idx="811">
                  <c:v>2.88</c:v>
                </c:pt>
                <c:pt idx="812">
                  <c:v>2.9089999999999998</c:v>
                </c:pt>
                <c:pt idx="813">
                  <c:v>2.907</c:v>
                </c:pt>
                <c:pt idx="814">
                  <c:v>2.9420000000000002</c:v>
                </c:pt>
                <c:pt idx="815">
                  <c:v>3.0049999999999999</c:v>
                </c:pt>
                <c:pt idx="816">
                  <c:v>2.9809999999999999</c:v>
                </c:pt>
                <c:pt idx="817">
                  <c:v>2.9990000000000001</c:v>
                </c:pt>
                <c:pt idx="818">
                  <c:v>2.9849999999999999</c:v>
                </c:pt>
                <c:pt idx="819">
                  <c:v>2.9910000000000001</c:v>
                </c:pt>
                <c:pt idx="820">
                  <c:v>2.956</c:v>
                </c:pt>
                <c:pt idx="821">
                  <c:v>2.9529999999999998</c:v>
                </c:pt>
                <c:pt idx="822">
                  <c:v>2.9470000000000001</c:v>
                </c:pt>
                <c:pt idx="823">
                  <c:v>2.9539999999999997</c:v>
                </c:pt>
                <c:pt idx="824">
                  <c:v>2.927</c:v>
                </c:pt>
                <c:pt idx="825">
                  <c:v>2.8719999999999999</c:v>
                </c:pt>
                <c:pt idx="826">
                  <c:v>2.7610000000000001</c:v>
                </c:pt>
                <c:pt idx="827">
                  <c:v>2.7810000000000001</c:v>
                </c:pt>
                <c:pt idx="828">
                  <c:v>2.83</c:v>
                </c:pt>
                <c:pt idx="829">
                  <c:v>2.8660000000000001</c:v>
                </c:pt>
                <c:pt idx="830">
                  <c:v>2.8250000000000002</c:v>
                </c:pt>
                <c:pt idx="831">
                  <c:v>2.8860000000000001</c:v>
                </c:pt>
                <c:pt idx="832">
                  <c:v>2.883</c:v>
                </c:pt>
                <c:pt idx="833">
                  <c:v>2.9009999999999998</c:v>
                </c:pt>
                <c:pt idx="834">
                  <c:v>2.8940000000000001</c:v>
                </c:pt>
                <c:pt idx="835">
                  <c:v>2.9220000000000002</c:v>
                </c:pt>
                <c:pt idx="836">
                  <c:v>2.9580000000000002</c:v>
                </c:pt>
                <c:pt idx="837">
                  <c:v>3.0070000000000001</c:v>
                </c:pt>
                <c:pt idx="838">
                  <c:v>2.9929999999999999</c:v>
                </c:pt>
                <c:pt idx="839">
                  <c:v>3.008</c:v>
                </c:pt>
                <c:pt idx="840">
                  <c:v>2.9950000000000001</c:v>
                </c:pt>
                <c:pt idx="841">
                  <c:v>2.9849999999999999</c:v>
                </c:pt>
                <c:pt idx="842">
                  <c:v>2.9370000000000003</c:v>
                </c:pt>
                <c:pt idx="843">
                  <c:v>2.9370000000000003</c:v>
                </c:pt>
                <c:pt idx="844">
                  <c:v>2.9489999999999998</c:v>
                </c:pt>
                <c:pt idx="845">
                  <c:v>2.9569999999999999</c:v>
                </c:pt>
                <c:pt idx="846">
                  <c:v>2.9449999999999998</c:v>
                </c:pt>
                <c:pt idx="847">
                  <c:v>2.88</c:v>
                </c:pt>
                <c:pt idx="848">
                  <c:v>2.8839999999999999</c:v>
                </c:pt>
                <c:pt idx="849">
                  <c:v>2.9060000000000001</c:v>
                </c:pt>
                <c:pt idx="850">
                  <c:v>2.944</c:v>
                </c:pt>
                <c:pt idx="851">
                  <c:v>2.9809999999999999</c:v>
                </c:pt>
                <c:pt idx="852">
                  <c:v>2.9809999999999999</c:v>
                </c:pt>
                <c:pt idx="853">
                  <c:v>2.9929999999999999</c:v>
                </c:pt>
                <c:pt idx="854">
                  <c:v>2.9470000000000001</c:v>
                </c:pt>
                <c:pt idx="855">
                  <c:v>2.8820000000000001</c:v>
                </c:pt>
                <c:pt idx="856">
                  <c:v>2.9430000000000001</c:v>
                </c:pt>
                <c:pt idx="857">
                  <c:v>3.0110000000000001</c:v>
                </c:pt>
                <c:pt idx="858">
                  <c:v>3.0049999999999999</c:v>
                </c:pt>
                <c:pt idx="859">
                  <c:v>3.0049999999999999</c:v>
                </c:pt>
                <c:pt idx="860">
                  <c:v>3.0880000000000001</c:v>
                </c:pt>
                <c:pt idx="861">
                  <c:v>3.081</c:v>
                </c:pt>
                <c:pt idx="862">
                  <c:v>3.09</c:v>
                </c:pt>
                <c:pt idx="863">
                  <c:v>3.0230000000000001</c:v>
                </c:pt>
                <c:pt idx="864">
                  <c:v>2.988</c:v>
                </c:pt>
                <c:pt idx="865">
                  <c:v>2.9699999999999998</c:v>
                </c:pt>
                <c:pt idx="866">
                  <c:v>2.9929999999999999</c:v>
                </c:pt>
                <c:pt idx="867">
                  <c:v>2.9550000000000001</c:v>
                </c:pt>
                <c:pt idx="868">
                  <c:v>2.9630000000000001</c:v>
                </c:pt>
                <c:pt idx="869">
                  <c:v>2.9590000000000001</c:v>
                </c:pt>
                <c:pt idx="870">
                  <c:v>2.9009999999999998</c:v>
                </c:pt>
                <c:pt idx="871">
                  <c:v>2.8180000000000001</c:v>
                </c:pt>
                <c:pt idx="872">
                  <c:v>2.786</c:v>
                </c:pt>
                <c:pt idx="873">
                  <c:v>2.8040000000000003</c:v>
                </c:pt>
                <c:pt idx="874">
                  <c:v>2.8490000000000002</c:v>
                </c:pt>
                <c:pt idx="875">
                  <c:v>2.8109999999999999</c:v>
                </c:pt>
                <c:pt idx="876">
                  <c:v>2.7970000000000002</c:v>
                </c:pt>
                <c:pt idx="877">
                  <c:v>2.8220000000000001</c:v>
                </c:pt>
                <c:pt idx="878">
                  <c:v>2.8919999999999999</c:v>
                </c:pt>
                <c:pt idx="879">
                  <c:v>2.88</c:v>
                </c:pt>
                <c:pt idx="880">
                  <c:v>2.8639999999999999</c:v>
                </c:pt>
                <c:pt idx="881">
                  <c:v>2.8439999999999999</c:v>
                </c:pt>
                <c:pt idx="882">
                  <c:v>2.843</c:v>
                </c:pt>
                <c:pt idx="883">
                  <c:v>2.7800000000000002</c:v>
                </c:pt>
                <c:pt idx="884">
                  <c:v>2.7349999999999999</c:v>
                </c:pt>
                <c:pt idx="885">
                  <c:v>2.532</c:v>
                </c:pt>
                <c:pt idx="886">
                  <c:v>2.5099999999999998</c:v>
                </c:pt>
                <c:pt idx="887">
                  <c:v>2.5289999999999999</c:v>
                </c:pt>
                <c:pt idx="888">
                  <c:v>2.508</c:v>
                </c:pt>
                <c:pt idx="889">
                  <c:v>2.4729999999999999</c:v>
                </c:pt>
                <c:pt idx="890">
                  <c:v>2.3479999999999999</c:v>
                </c:pt>
                <c:pt idx="891">
                  <c:v>2.2450000000000001</c:v>
                </c:pt>
                <c:pt idx="892">
                  <c:v>2.278</c:v>
                </c:pt>
                <c:pt idx="893">
                  <c:v>2.3140000000000001</c:v>
                </c:pt>
                <c:pt idx="894">
                  <c:v>2.399</c:v>
                </c:pt>
                <c:pt idx="895">
                  <c:v>2.5590000000000002</c:v>
                </c:pt>
                <c:pt idx="896">
                  <c:v>2.5049999999999999</c:v>
                </c:pt>
                <c:pt idx="897">
                  <c:v>2.5510000000000002</c:v>
                </c:pt>
                <c:pt idx="898">
                  <c:v>2.7199999999999998</c:v>
                </c:pt>
                <c:pt idx="899">
                  <c:v>2.726</c:v>
                </c:pt>
                <c:pt idx="900">
                  <c:v>2.665</c:v>
                </c:pt>
                <c:pt idx="901">
                  <c:v>2.5760000000000001</c:v>
                </c:pt>
                <c:pt idx="902">
                  <c:v>2.6029999999999998</c:v>
                </c:pt>
                <c:pt idx="903">
                  <c:v>2.6440000000000001</c:v>
                </c:pt>
                <c:pt idx="904">
                  <c:v>2.673</c:v>
                </c:pt>
                <c:pt idx="905">
                  <c:v>2.6339999999999999</c:v>
                </c:pt>
                <c:pt idx="906">
                  <c:v>2.5949999999999998</c:v>
                </c:pt>
                <c:pt idx="907">
                  <c:v>2.5629999999999997</c:v>
                </c:pt>
                <c:pt idx="908">
                  <c:v>2.6240000000000001</c:v>
                </c:pt>
                <c:pt idx="909">
                  <c:v>2.6480000000000001</c:v>
                </c:pt>
                <c:pt idx="910">
                  <c:v>2.6640000000000001</c:v>
                </c:pt>
                <c:pt idx="911">
                  <c:v>2.6790000000000003</c:v>
                </c:pt>
                <c:pt idx="912">
                  <c:v>2.5840000000000001</c:v>
                </c:pt>
                <c:pt idx="913">
                  <c:v>2.5339999999999998</c:v>
                </c:pt>
                <c:pt idx="914">
                  <c:v>2.5339999999999998</c:v>
                </c:pt>
                <c:pt idx="915">
                  <c:v>2.4859999999999998</c:v>
                </c:pt>
                <c:pt idx="916">
                  <c:v>2.3660000000000001</c:v>
                </c:pt>
                <c:pt idx="917">
                  <c:v>2.4180000000000001</c:v>
                </c:pt>
                <c:pt idx="918">
                  <c:v>2.3860000000000001</c:v>
                </c:pt>
                <c:pt idx="919">
                  <c:v>2.3140000000000001</c:v>
                </c:pt>
                <c:pt idx="920">
                  <c:v>2.2370000000000001</c:v>
                </c:pt>
                <c:pt idx="921">
                  <c:v>2.2170000000000001</c:v>
                </c:pt>
                <c:pt idx="922">
                  <c:v>2.1390000000000002</c:v>
                </c:pt>
                <c:pt idx="923">
                  <c:v>2.08</c:v>
                </c:pt>
                <c:pt idx="924">
                  <c:v>2.0920000000000001</c:v>
                </c:pt>
                <c:pt idx="925">
                  <c:v>2.056</c:v>
                </c:pt>
                <c:pt idx="926">
                  <c:v>2.0670000000000002</c:v>
                </c:pt>
                <c:pt idx="927">
                  <c:v>2.133</c:v>
                </c:pt>
                <c:pt idx="928">
                  <c:v>2.2570000000000001</c:v>
                </c:pt>
                <c:pt idx="929">
                  <c:v>2.274</c:v>
                </c:pt>
                <c:pt idx="930">
                  <c:v>2.214</c:v>
                </c:pt>
                <c:pt idx="931">
                  <c:v>2.214</c:v>
                </c:pt>
                <c:pt idx="932">
                  <c:v>2.1640000000000001</c:v>
                </c:pt>
                <c:pt idx="933">
                  <c:v>2.056</c:v>
                </c:pt>
                <c:pt idx="934">
                  <c:v>2.0880000000000001</c:v>
                </c:pt>
                <c:pt idx="935">
                  <c:v>2.0470000000000002</c:v>
                </c:pt>
                <c:pt idx="936">
                  <c:v>2.1040000000000001</c:v>
                </c:pt>
                <c:pt idx="937">
                  <c:v>2.0979999999999999</c:v>
                </c:pt>
                <c:pt idx="938">
                  <c:v>2.1440000000000001</c:v>
                </c:pt>
                <c:pt idx="939">
                  <c:v>2.0990000000000002</c:v>
                </c:pt>
                <c:pt idx="940">
                  <c:v>2.101</c:v>
                </c:pt>
                <c:pt idx="941">
                  <c:v>2.069</c:v>
                </c:pt>
                <c:pt idx="942">
                  <c:v>2.0870000000000002</c:v>
                </c:pt>
                <c:pt idx="943">
                  <c:v>2.101</c:v>
                </c:pt>
                <c:pt idx="944">
                  <c:v>2.1520000000000001</c:v>
                </c:pt>
                <c:pt idx="945">
                  <c:v>2.141</c:v>
                </c:pt>
                <c:pt idx="946">
                  <c:v>2.1280000000000001</c:v>
                </c:pt>
                <c:pt idx="947">
                  <c:v>2.1360000000000001</c:v>
                </c:pt>
                <c:pt idx="948">
                  <c:v>2.161</c:v>
                </c:pt>
                <c:pt idx="949">
                  <c:v>2.13</c:v>
                </c:pt>
                <c:pt idx="950">
                  <c:v>2.0670000000000002</c:v>
                </c:pt>
                <c:pt idx="951">
                  <c:v>2.048</c:v>
                </c:pt>
                <c:pt idx="952">
                  <c:v>2.0590000000000002</c:v>
                </c:pt>
                <c:pt idx="953">
                  <c:v>2.0680000000000001</c:v>
                </c:pt>
                <c:pt idx="954">
                  <c:v>2.1320000000000001</c:v>
                </c:pt>
                <c:pt idx="955">
                  <c:v>2.1440000000000001</c:v>
                </c:pt>
                <c:pt idx="956">
                  <c:v>2.153</c:v>
                </c:pt>
                <c:pt idx="957">
                  <c:v>2.198</c:v>
                </c:pt>
                <c:pt idx="958">
                  <c:v>2.2109999999999999</c:v>
                </c:pt>
                <c:pt idx="959">
                  <c:v>2.2309999999999999</c:v>
                </c:pt>
                <c:pt idx="960">
                  <c:v>2.2490000000000001</c:v>
                </c:pt>
                <c:pt idx="961">
                  <c:v>2.2010000000000001</c:v>
                </c:pt>
                <c:pt idx="962">
                  <c:v>2.2429999999999999</c:v>
                </c:pt>
                <c:pt idx="963">
                  <c:v>2.1619999999999999</c:v>
                </c:pt>
                <c:pt idx="964">
                  <c:v>2.2000000000000002</c:v>
                </c:pt>
                <c:pt idx="965">
                  <c:v>2.1640000000000001</c:v>
                </c:pt>
                <c:pt idx="966">
                  <c:v>2.2549999999999999</c:v>
                </c:pt>
                <c:pt idx="967">
                  <c:v>2.278</c:v>
                </c:pt>
                <c:pt idx="968">
                  <c:v>2.2560000000000002</c:v>
                </c:pt>
                <c:pt idx="969">
                  <c:v>2.266</c:v>
                </c:pt>
                <c:pt idx="970">
                  <c:v>2.2679999999999998</c:v>
                </c:pt>
                <c:pt idx="971">
                  <c:v>2.2679999999999998</c:v>
                </c:pt>
                <c:pt idx="972">
                  <c:v>2.258</c:v>
                </c:pt>
                <c:pt idx="973">
                  <c:v>2.2749999999999999</c:v>
                </c:pt>
                <c:pt idx="974">
                  <c:v>2.2000000000000002</c:v>
                </c:pt>
                <c:pt idx="975">
                  <c:v>2.2029999999999998</c:v>
                </c:pt>
                <c:pt idx="976">
                  <c:v>2.1739999999999999</c:v>
                </c:pt>
                <c:pt idx="977">
                  <c:v>2.1890000000000001</c:v>
                </c:pt>
                <c:pt idx="978">
                  <c:v>2.19</c:v>
                </c:pt>
                <c:pt idx="979">
                  <c:v>2.1869999999999998</c:v>
                </c:pt>
                <c:pt idx="980">
                  <c:v>2.1669999999999998</c:v>
                </c:pt>
                <c:pt idx="981">
                  <c:v>2.278</c:v>
                </c:pt>
                <c:pt idx="982">
                  <c:v>2.2669999999999999</c:v>
                </c:pt>
                <c:pt idx="983">
                  <c:v>2.2280000000000002</c:v>
                </c:pt>
                <c:pt idx="984">
                  <c:v>2.19</c:v>
                </c:pt>
                <c:pt idx="985">
                  <c:v>2.1819999999999999</c:v>
                </c:pt>
                <c:pt idx="986">
                  <c:v>2.1459999999999999</c:v>
                </c:pt>
                <c:pt idx="987">
                  <c:v>2.141</c:v>
                </c:pt>
                <c:pt idx="988">
                  <c:v>2.2050000000000001</c:v>
                </c:pt>
                <c:pt idx="989">
                  <c:v>2.246</c:v>
                </c:pt>
                <c:pt idx="990">
                  <c:v>2.238</c:v>
                </c:pt>
                <c:pt idx="991">
                  <c:v>2.206</c:v>
                </c:pt>
                <c:pt idx="992">
                  <c:v>2.2269999999999999</c:v>
                </c:pt>
                <c:pt idx="993">
                  <c:v>2.2320000000000002</c:v>
                </c:pt>
                <c:pt idx="994">
                  <c:v>2.2400000000000002</c:v>
                </c:pt>
                <c:pt idx="995">
                  <c:v>2.2610000000000001</c:v>
                </c:pt>
                <c:pt idx="996">
                  <c:v>2.2480000000000002</c:v>
                </c:pt>
                <c:pt idx="997">
                  <c:v>2.2349999999999999</c:v>
                </c:pt>
                <c:pt idx="998">
                  <c:v>2.2349999999999999</c:v>
                </c:pt>
                <c:pt idx="999">
                  <c:v>2.2389999999999999</c:v>
                </c:pt>
                <c:pt idx="1000">
                  <c:v>2.2229999999999999</c:v>
                </c:pt>
                <c:pt idx="1001">
                  <c:v>2.2200000000000002</c:v>
                </c:pt>
                <c:pt idx="1002">
                  <c:v>2.2069999999999999</c:v>
                </c:pt>
                <c:pt idx="1003">
                  <c:v>2.198</c:v>
                </c:pt>
                <c:pt idx="1004">
                  <c:v>2.1760000000000002</c:v>
                </c:pt>
                <c:pt idx="1005">
                  <c:v>2.1560000000000001</c:v>
                </c:pt>
                <c:pt idx="1006">
                  <c:v>2.125</c:v>
                </c:pt>
                <c:pt idx="1007">
                  <c:v>2.0990000000000002</c:v>
                </c:pt>
                <c:pt idx="1008">
                  <c:v>2.0659999999999998</c:v>
                </c:pt>
                <c:pt idx="1009">
                  <c:v>2.0950000000000002</c:v>
                </c:pt>
                <c:pt idx="1010">
                  <c:v>2.077</c:v>
                </c:pt>
                <c:pt idx="1011">
                  <c:v>2.069</c:v>
                </c:pt>
                <c:pt idx="1012">
                  <c:v>2.069</c:v>
                </c:pt>
                <c:pt idx="1013">
                  <c:v>2.1469999999999998</c:v>
                </c:pt>
                <c:pt idx="1014">
                  <c:v>2.1739999999999999</c:v>
                </c:pt>
                <c:pt idx="1015">
                  <c:v>2.177</c:v>
                </c:pt>
                <c:pt idx="1016">
                  <c:v>2.1560000000000001</c:v>
                </c:pt>
                <c:pt idx="1017">
                  <c:v>2.137</c:v>
                </c:pt>
                <c:pt idx="1018">
                  <c:v>2.1189999999999998</c:v>
                </c:pt>
                <c:pt idx="1019">
                  <c:v>2.0470000000000002</c:v>
                </c:pt>
                <c:pt idx="1020">
                  <c:v>2.0379999999999998</c:v>
                </c:pt>
                <c:pt idx="1021">
                  <c:v>2.0459999999999998</c:v>
                </c:pt>
                <c:pt idx="1022">
                  <c:v>2.048</c:v>
                </c:pt>
                <c:pt idx="1023">
                  <c:v>2.028</c:v>
                </c:pt>
                <c:pt idx="1024">
                  <c:v>1.9950000000000001</c:v>
                </c:pt>
                <c:pt idx="1025">
                  <c:v>1.986</c:v>
                </c:pt>
                <c:pt idx="1026">
                  <c:v>1.9529999999999998</c:v>
                </c:pt>
                <c:pt idx="1027">
                  <c:v>1.952</c:v>
                </c:pt>
                <c:pt idx="1028">
                  <c:v>1.954</c:v>
                </c:pt>
                <c:pt idx="1029">
                  <c:v>1.966</c:v>
                </c:pt>
                <c:pt idx="1030">
                  <c:v>1.982</c:v>
                </c:pt>
                <c:pt idx="1031">
                  <c:v>1.972</c:v>
                </c:pt>
                <c:pt idx="1032">
                  <c:v>2.0070000000000001</c:v>
                </c:pt>
                <c:pt idx="1033">
                  <c:v>2.0369999999999999</c:v>
                </c:pt>
                <c:pt idx="1034">
                  <c:v>2.0089999999999999</c:v>
                </c:pt>
                <c:pt idx="1035">
                  <c:v>1.99</c:v>
                </c:pt>
                <c:pt idx="1036">
                  <c:v>1.9769999999999999</c:v>
                </c:pt>
                <c:pt idx="1037">
                  <c:v>1.98</c:v>
                </c:pt>
                <c:pt idx="1038">
                  <c:v>1.98</c:v>
                </c:pt>
                <c:pt idx="1039">
                  <c:v>1.98</c:v>
                </c:pt>
                <c:pt idx="1040">
                  <c:v>1.964</c:v>
                </c:pt>
                <c:pt idx="1041">
                  <c:v>1.9870000000000001</c:v>
                </c:pt>
                <c:pt idx="1042">
                  <c:v>1.9889999999999999</c:v>
                </c:pt>
                <c:pt idx="1043">
                  <c:v>1.9889999999999999</c:v>
                </c:pt>
                <c:pt idx="1044">
                  <c:v>2.073</c:v>
                </c:pt>
                <c:pt idx="1045">
                  <c:v>2.113</c:v>
                </c:pt>
                <c:pt idx="1046">
                  <c:v>2.1379999999999999</c:v>
                </c:pt>
                <c:pt idx="1047">
                  <c:v>2.1059999999999999</c:v>
                </c:pt>
                <c:pt idx="1048">
                  <c:v>2.105</c:v>
                </c:pt>
                <c:pt idx="1049">
                  <c:v>2.101</c:v>
                </c:pt>
                <c:pt idx="1050">
                  <c:v>2.1429999999999998</c:v>
                </c:pt>
                <c:pt idx="1051">
                  <c:v>2.1509999999999998</c:v>
                </c:pt>
                <c:pt idx="1052">
                  <c:v>2.1440000000000001</c:v>
                </c:pt>
                <c:pt idx="1053">
                  <c:v>2.1230000000000002</c:v>
                </c:pt>
                <c:pt idx="1054">
                  <c:v>2.125</c:v>
                </c:pt>
                <c:pt idx="1055">
                  <c:v>2.1789999999999998</c:v>
                </c:pt>
                <c:pt idx="1056">
                  <c:v>2.1269999999999998</c:v>
                </c:pt>
                <c:pt idx="1057">
                  <c:v>2.1800000000000002</c:v>
                </c:pt>
                <c:pt idx="1058">
                  <c:v>2.1480000000000001</c:v>
                </c:pt>
                <c:pt idx="1059">
                  <c:v>2.1269999999999998</c:v>
                </c:pt>
                <c:pt idx="1060">
                  <c:v>2.1629999999999998</c:v>
                </c:pt>
                <c:pt idx="1061">
                  <c:v>2.2210000000000001</c:v>
                </c:pt>
                <c:pt idx="1062">
                  <c:v>2.2709999999999999</c:v>
                </c:pt>
                <c:pt idx="1063">
                  <c:v>2.262</c:v>
                </c:pt>
                <c:pt idx="1064">
                  <c:v>2.2999999999999998</c:v>
                </c:pt>
                <c:pt idx="1065">
                  <c:v>2.2549999999999999</c:v>
                </c:pt>
                <c:pt idx="1066">
                  <c:v>2.2469999999999999</c:v>
                </c:pt>
                <c:pt idx="1067">
                  <c:v>2.2410000000000001</c:v>
                </c:pt>
                <c:pt idx="1068">
                  <c:v>2.2720000000000002</c:v>
                </c:pt>
                <c:pt idx="1069">
                  <c:v>2.2770000000000001</c:v>
                </c:pt>
                <c:pt idx="1070">
                  <c:v>2.2410000000000001</c:v>
                </c:pt>
                <c:pt idx="1071">
                  <c:v>2.2330000000000001</c:v>
                </c:pt>
                <c:pt idx="1072">
                  <c:v>2.242</c:v>
                </c:pt>
                <c:pt idx="1073">
                  <c:v>2.2610000000000001</c:v>
                </c:pt>
                <c:pt idx="1074">
                  <c:v>2.282</c:v>
                </c:pt>
                <c:pt idx="1075">
                  <c:v>2.2629999999999999</c:v>
                </c:pt>
                <c:pt idx="1076">
                  <c:v>2.2749999999999999</c:v>
                </c:pt>
                <c:pt idx="1077">
                  <c:v>2.262</c:v>
                </c:pt>
                <c:pt idx="1078">
                  <c:v>2.2570000000000001</c:v>
                </c:pt>
                <c:pt idx="1079">
                  <c:v>2.2770000000000001</c:v>
                </c:pt>
                <c:pt idx="1080">
                  <c:v>2.2280000000000002</c:v>
                </c:pt>
                <c:pt idx="1081">
                  <c:v>2.2250000000000001</c:v>
                </c:pt>
                <c:pt idx="1082">
                  <c:v>2.2290000000000001</c:v>
                </c:pt>
                <c:pt idx="1083">
                  <c:v>2.1680000000000001</c:v>
                </c:pt>
                <c:pt idx="1084">
                  <c:v>2.1640000000000001</c:v>
                </c:pt>
                <c:pt idx="1085">
                  <c:v>2.1659999999999999</c:v>
                </c:pt>
                <c:pt idx="1086">
                  <c:v>2.11</c:v>
                </c:pt>
                <c:pt idx="1087">
                  <c:v>2.0960000000000001</c:v>
                </c:pt>
                <c:pt idx="1088">
                  <c:v>2.121</c:v>
                </c:pt>
                <c:pt idx="1089">
                  <c:v>2.1219999999999999</c:v>
                </c:pt>
                <c:pt idx="1090">
                  <c:v>2.12</c:v>
                </c:pt>
                <c:pt idx="1091">
                  <c:v>2.1230000000000002</c:v>
                </c:pt>
                <c:pt idx="1092">
                  <c:v>2.1240000000000001</c:v>
                </c:pt>
                <c:pt idx="1093">
                  <c:v>2.101</c:v>
                </c:pt>
                <c:pt idx="1094">
                  <c:v>2.0939999999999999</c:v>
                </c:pt>
                <c:pt idx="1095">
                  <c:v>2.089</c:v>
                </c:pt>
                <c:pt idx="1096">
                  <c:v>2.0640000000000001</c:v>
                </c:pt>
                <c:pt idx="1097">
                  <c:v>2.0289999999999999</c:v>
                </c:pt>
                <c:pt idx="1098">
                  <c:v>2.0049999999999999</c:v>
                </c:pt>
                <c:pt idx="1099">
                  <c:v>2.0310000000000001</c:v>
                </c:pt>
                <c:pt idx="1100">
                  <c:v>2.0030000000000001</c:v>
                </c:pt>
                <c:pt idx="1101">
                  <c:v>2.0150000000000001</c:v>
                </c:pt>
                <c:pt idx="1102">
                  <c:v>2.0129999999999999</c:v>
                </c:pt>
                <c:pt idx="1103">
                  <c:v>2.0499999999999998</c:v>
                </c:pt>
                <c:pt idx="1104">
                  <c:v>2.0089999999999999</c:v>
                </c:pt>
                <c:pt idx="1105">
                  <c:v>2.0219999999999998</c:v>
                </c:pt>
                <c:pt idx="1106">
                  <c:v>2.0219999999999998</c:v>
                </c:pt>
                <c:pt idx="1107">
                  <c:v>2.0219999999999998</c:v>
                </c:pt>
                <c:pt idx="1108">
                  <c:v>2.0110000000000001</c:v>
                </c:pt>
                <c:pt idx="1109">
                  <c:v>1.9849999999999999</c:v>
                </c:pt>
                <c:pt idx="1110">
                  <c:v>1.8660000000000001</c:v>
                </c:pt>
                <c:pt idx="1111">
                  <c:v>1.75</c:v>
                </c:pt>
                <c:pt idx="1112">
                  <c:v>1.7469999999999999</c:v>
                </c:pt>
                <c:pt idx="1113">
                  <c:v>1.7949999999999999</c:v>
                </c:pt>
                <c:pt idx="1114">
                  <c:v>1.8660000000000001</c:v>
                </c:pt>
                <c:pt idx="1115">
                  <c:v>1.843</c:v>
                </c:pt>
                <c:pt idx="1116">
                  <c:v>1.8050000000000002</c:v>
                </c:pt>
                <c:pt idx="1117">
                  <c:v>1.7970000000000002</c:v>
                </c:pt>
                <c:pt idx="1118">
                  <c:v>1.8180000000000001</c:v>
                </c:pt>
                <c:pt idx="1119">
                  <c:v>1.784</c:v>
                </c:pt>
                <c:pt idx="1120">
                  <c:v>1.782</c:v>
                </c:pt>
                <c:pt idx="1121">
                  <c:v>1.7909999999999999</c:v>
                </c:pt>
                <c:pt idx="1122">
                  <c:v>1.746</c:v>
                </c:pt>
                <c:pt idx="1123">
                  <c:v>1.744</c:v>
                </c:pt>
                <c:pt idx="1124">
                  <c:v>1.746</c:v>
                </c:pt>
                <c:pt idx="1125">
                  <c:v>1.752</c:v>
                </c:pt>
                <c:pt idx="1126">
                  <c:v>1.738</c:v>
                </c:pt>
                <c:pt idx="1127">
                  <c:v>1.7410000000000001</c:v>
                </c:pt>
                <c:pt idx="1128">
                  <c:v>1.708</c:v>
                </c:pt>
                <c:pt idx="1129">
                  <c:v>1.708</c:v>
                </c:pt>
                <c:pt idx="1130">
                  <c:v>1.659</c:v>
                </c:pt>
                <c:pt idx="1131">
                  <c:v>1.8180000000000001</c:v>
                </c:pt>
                <c:pt idx="1132">
                  <c:v>1.7989999999999999</c:v>
                </c:pt>
                <c:pt idx="1133">
                  <c:v>1.839</c:v>
                </c:pt>
                <c:pt idx="1134">
                  <c:v>1.8140000000000001</c:v>
                </c:pt>
                <c:pt idx="1135">
                  <c:v>1.841</c:v>
                </c:pt>
                <c:pt idx="1136">
                  <c:v>1.952</c:v>
                </c:pt>
                <c:pt idx="1137">
                  <c:v>1.9370000000000001</c:v>
                </c:pt>
                <c:pt idx="1138">
                  <c:v>1.944</c:v>
                </c:pt>
                <c:pt idx="1139">
                  <c:v>1.9370000000000001</c:v>
                </c:pt>
                <c:pt idx="1140">
                  <c:v>1.8740000000000001</c:v>
                </c:pt>
                <c:pt idx="1141">
                  <c:v>1.857</c:v>
                </c:pt>
                <c:pt idx="1142">
                  <c:v>1.877</c:v>
                </c:pt>
                <c:pt idx="1143">
                  <c:v>1.9</c:v>
                </c:pt>
                <c:pt idx="1144">
                  <c:v>1.893</c:v>
                </c:pt>
                <c:pt idx="1145">
                  <c:v>1.9340000000000002</c:v>
                </c:pt>
                <c:pt idx="1146">
                  <c:v>1.9390000000000001</c:v>
                </c:pt>
                <c:pt idx="1147">
                  <c:v>1.966</c:v>
                </c:pt>
                <c:pt idx="1148">
                  <c:v>2.004</c:v>
                </c:pt>
                <c:pt idx="1149">
                  <c:v>2.06</c:v>
                </c:pt>
                <c:pt idx="1150">
                  <c:v>2.0990000000000002</c:v>
                </c:pt>
                <c:pt idx="1151">
                  <c:v>2.0710000000000002</c:v>
                </c:pt>
                <c:pt idx="1152">
                  <c:v>2.0870000000000002</c:v>
                </c:pt>
                <c:pt idx="1153">
                  <c:v>2.0779999999999998</c:v>
                </c:pt>
                <c:pt idx="1154">
                  <c:v>2.056</c:v>
                </c:pt>
                <c:pt idx="1155">
                  <c:v>2.109</c:v>
                </c:pt>
                <c:pt idx="1156">
                  <c:v>2.1259999999999999</c:v>
                </c:pt>
                <c:pt idx="1157">
                  <c:v>2.1819999999999999</c:v>
                </c:pt>
                <c:pt idx="1158">
                  <c:v>2.21</c:v>
                </c:pt>
                <c:pt idx="1159">
                  <c:v>2.1920000000000002</c:v>
                </c:pt>
                <c:pt idx="1160">
                  <c:v>2.16</c:v>
                </c:pt>
                <c:pt idx="1161">
                  <c:v>2.0859999999999999</c:v>
                </c:pt>
                <c:pt idx="1162">
                  <c:v>2.085</c:v>
                </c:pt>
                <c:pt idx="1163">
                  <c:v>2.1259999999999999</c:v>
                </c:pt>
                <c:pt idx="1164">
                  <c:v>2.1059999999999999</c:v>
                </c:pt>
                <c:pt idx="1165">
                  <c:v>2.262</c:v>
                </c:pt>
                <c:pt idx="1166">
                  <c:v>2.3159999999999998</c:v>
                </c:pt>
                <c:pt idx="1167">
                  <c:v>2.448</c:v>
                </c:pt>
                <c:pt idx="1168">
                  <c:v>2.4510000000000001</c:v>
                </c:pt>
                <c:pt idx="1169">
                  <c:v>2.37</c:v>
                </c:pt>
                <c:pt idx="1170">
                  <c:v>2.3220000000000001</c:v>
                </c:pt>
                <c:pt idx="1171">
                  <c:v>2.343</c:v>
                </c:pt>
                <c:pt idx="1172">
                  <c:v>2.319</c:v>
                </c:pt>
                <c:pt idx="1173">
                  <c:v>2.3090000000000002</c:v>
                </c:pt>
                <c:pt idx="1174">
                  <c:v>2.2850000000000001</c:v>
                </c:pt>
                <c:pt idx="1175">
                  <c:v>2.258</c:v>
                </c:pt>
                <c:pt idx="1176">
                  <c:v>2.294</c:v>
                </c:pt>
                <c:pt idx="1177">
                  <c:v>2.254</c:v>
                </c:pt>
                <c:pt idx="1178">
                  <c:v>2.2370000000000001</c:v>
                </c:pt>
                <c:pt idx="1179">
                  <c:v>2.2429999999999999</c:v>
                </c:pt>
                <c:pt idx="1180">
                  <c:v>2.226</c:v>
                </c:pt>
                <c:pt idx="1181">
                  <c:v>2.1890000000000001</c:v>
                </c:pt>
                <c:pt idx="1182">
                  <c:v>2.2080000000000002</c:v>
                </c:pt>
                <c:pt idx="1183">
                  <c:v>2.1880000000000002</c:v>
                </c:pt>
                <c:pt idx="1184">
                  <c:v>2.1960000000000002</c:v>
                </c:pt>
                <c:pt idx="1185">
                  <c:v>2.169</c:v>
                </c:pt>
                <c:pt idx="1186">
                  <c:v>2.1850000000000001</c:v>
                </c:pt>
                <c:pt idx="1187">
                  <c:v>2.1869999999999998</c:v>
                </c:pt>
                <c:pt idx="1188">
                  <c:v>2.2120000000000002</c:v>
                </c:pt>
                <c:pt idx="1189">
                  <c:v>2.266</c:v>
                </c:pt>
                <c:pt idx="1190">
                  <c:v>2.2789999999999999</c:v>
                </c:pt>
                <c:pt idx="1191">
                  <c:v>2.2749999999999999</c:v>
                </c:pt>
                <c:pt idx="1192">
                  <c:v>2.27</c:v>
                </c:pt>
                <c:pt idx="1193">
                  <c:v>2.262</c:v>
                </c:pt>
                <c:pt idx="1194">
                  <c:v>2.23</c:v>
                </c:pt>
                <c:pt idx="1195">
                  <c:v>2.2200000000000002</c:v>
                </c:pt>
                <c:pt idx="1196">
                  <c:v>2.194</c:v>
                </c:pt>
                <c:pt idx="1197">
                  <c:v>2.2530000000000001</c:v>
                </c:pt>
                <c:pt idx="1198">
                  <c:v>2.2650000000000001</c:v>
                </c:pt>
                <c:pt idx="1199">
                  <c:v>2.2480000000000002</c:v>
                </c:pt>
                <c:pt idx="1200">
                  <c:v>2.2389999999999999</c:v>
                </c:pt>
                <c:pt idx="1201">
                  <c:v>2.2309999999999999</c:v>
                </c:pt>
                <c:pt idx="1202">
                  <c:v>2.242</c:v>
                </c:pt>
                <c:pt idx="1203">
                  <c:v>2.3479999999999999</c:v>
                </c:pt>
                <c:pt idx="1204">
                  <c:v>2.3410000000000002</c:v>
                </c:pt>
                <c:pt idx="1205">
                  <c:v>2.41</c:v>
                </c:pt>
                <c:pt idx="1206">
                  <c:v>2.3970000000000002</c:v>
                </c:pt>
                <c:pt idx="1207">
                  <c:v>2.4350000000000001</c:v>
                </c:pt>
                <c:pt idx="1208">
                  <c:v>2.3970000000000002</c:v>
                </c:pt>
                <c:pt idx="1209">
                  <c:v>2.4279999999999999</c:v>
                </c:pt>
                <c:pt idx="1210">
                  <c:v>2.4699999999999998</c:v>
                </c:pt>
                <c:pt idx="1211">
                  <c:v>2.472</c:v>
                </c:pt>
                <c:pt idx="1212">
                  <c:v>2.4529999999999998</c:v>
                </c:pt>
                <c:pt idx="1213">
                  <c:v>2.4329999999999998</c:v>
                </c:pt>
                <c:pt idx="1214">
                  <c:v>2.4529999999999998</c:v>
                </c:pt>
                <c:pt idx="1215">
                  <c:v>2.4430000000000001</c:v>
                </c:pt>
                <c:pt idx="1216">
                  <c:v>2.4699999999999998</c:v>
                </c:pt>
                <c:pt idx="1217">
                  <c:v>2.4929999999999999</c:v>
                </c:pt>
                <c:pt idx="1218">
                  <c:v>2.5169999999999999</c:v>
                </c:pt>
                <c:pt idx="1219">
                  <c:v>2.528</c:v>
                </c:pt>
                <c:pt idx="1220">
                  <c:v>2.6240000000000001</c:v>
                </c:pt>
                <c:pt idx="1221">
                  <c:v>2.5470000000000002</c:v>
                </c:pt>
                <c:pt idx="1222">
                  <c:v>2.5620000000000003</c:v>
                </c:pt>
                <c:pt idx="1223">
                  <c:v>2.6280000000000001</c:v>
                </c:pt>
                <c:pt idx="1224">
                  <c:v>2.5830000000000002</c:v>
                </c:pt>
                <c:pt idx="1225">
                  <c:v>2.5529999999999999</c:v>
                </c:pt>
                <c:pt idx="1226">
                  <c:v>2.5350000000000001</c:v>
                </c:pt>
                <c:pt idx="1227">
                  <c:v>2.4820000000000002</c:v>
                </c:pt>
                <c:pt idx="1228">
                  <c:v>2.48</c:v>
                </c:pt>
                <c:pt idx="1229">
                  <c:v>2.5049999999999999</c:v>
                </c:pt>
                <c:pt idx="1230">
                  <c:v>2.42</c:v>
                </c:pt>
                <c:pt idx="1231">
                  <c:v>2.4500000000000002</c:v>
                </c:pt>
                <c:pt idx="1232">
                  <c:v>2.423</c:v>
                </c:pt>
                <c:pt idx="1233">
                  <c:v>2.3559999999999999</c:v>
                </c:pt>
                <c:pt idx="1234">
                  <c:v>2.3479999999999999</c:v>
                </c:pt>
                <c:pt idx="1235">
                  <c:v>2.3620000000000001</c:v>
                </c:pt>
                <c:pt idx="1236">
                  <c:v>2.335</c:v>
                </c:pt>
                <c:pt idx="1237">
                  <c:v>2.3210000000000002</c:v>
                </c:pt>
                <c:pt idx="1238">
                  <c:v>2.3250000000000002</c:v>
                </c:pt>
                <c:pt idx="1239">
                  <c:v>2.3420000000000001</c:v>
                </c:pt>
                <c:pt idx="1240">
                  <c:v>2.3420000000000001</c:v>
                </c:pt>
                <c:pt idx="1241">
                  <c:v>2.3620000000000001</c:v>
                </c:pt>
                <c:pt idx="1242">
                  <c:v>2.331</c:v>
                </c:pt>
                <c:pt idx="1243">
                  <c:v>2.339</c:v>
                </c:pt>
                <c:pt idx="1244">
                  <c:v>2.3479999999999999</c:v>
                </c:pt>
                <c:pt idx="1245">
                  <c:v>2.387</c:v>
                </c:pt>
                <c:pt idx="1246">
                  <c:v>2.3759999999999999</c:v>
                </c:pt>
                <c:pt idx="1247">
                  <c:v>2.371</c:v>
                </c:pt>
                <c:pt idx="1248">
                  <c:v>2.4169999999999998</c:v>
                </c:pt>
                <c:pt idx="1249">
                  <c:v>2.431</c:v>
                </c:pt>
                <c:pt idx="1250">
                  <c:v>2.38</c:v>
                </c:pt>
                <c:pt idx="1251">
                  <c:v>2.3449999999999998</c:v>
                </c:pt>
                <c:pt idx="1252">
                  <c:v>2.3540000000000001</c:v>
                </c:pt>
                <c:pt idx="1253">
                  <c:v>2.2890000000000001</c:v>
                </c:pt>
                <c:pt idx="1254">
                  <c:v>2.258</c:v>
                </c:pt>
                <c:pt idx="1255">
                  <c:v>2.2560000000000002</c:v>
                </c:pt>
                <c:pt idx="1256">
                  <c:v>2.2509999999999999</c:v>
                </c:pt>
                <c:pt idx="1257">
                  <c:v>2.2410000000000001</c:v>
                </c:pt>
                <c:pt idx="1258">
                  <c:v>2.2229999999999999</c:v>
                </c:pt>
                <c:pt idx="1259">
                  <c:v>2.1920000000000002</c:v>
                </c:pt>
                <c:pt idx="1260">
                  <c:v>2.1589999999999998</c:v>
                </c:pt>
                <c:pt idx="1261">
                  <c:v>2.1469999999999998</c:v>
                </c:pt>
                <c:pt idx="1262">
                  <c:v>2.1459999999999999</c:v>
                </c:pt>
                <c:pt idx="1263">
                  <c:v>2.2170000000000001</c:v>
                </c:pt>
                <c:pt idx="1264">
                  <c:v>2.2210000000000001</c:v>
                </c:pt>
                <c:pt idx="1265">
                  <c:v>2.1560000000000001</c:v>
                </c:pt>
                <c:pt idx="1266">
                  <c:v>2.222</c:v>
                </c:pt>
                <c:pt idx="1267">
                  <c:v>2.2200000000000002</c:v>
                </c:pt>
                <c:pt idx="1268">
                  <c:v>2.258</c:v>
                </c:pt>
                <c:pt idx="1269">
                  <c:v>2.2010000000000001</c:v>
                </c:pt>
                <c:pt idx="1270">
                  <c:v>2.1669999999999998</c:v>
                </c:pt>
                <c:pt idx="1271">
                  <c:v>2.181</c:v>
                </c:pt>
                <c:pt idx="1272">
                  <c:v>2.169</c:v>
                </c:pt>
                <c:pt idx="1273">
                  <c:v>2.2000000000000002</c:v>
                </c:pt>
                <c:pt idx="1274">
                  <c:v>2.1970000000000001</c:v>
                </c:pt>
                <c:pt idx="1275">
                  <c:v>2.2170000000000001</c:v>
                </c:pt>
                <c:pt idx="1276">
                  <c:v>2.2040000000000002</c:v>
                </c:pt>
                <c:pt idx="1277">
                  <c:v>2.1840000000000002</c:v>
                </c:pt>
                <c:pt idx="1278">
                  <c:v>2.1579999999999999</c:v>
                </c:pt>
                <c:pt idx="1279">
                  <c:v>2.1819999999999999</c:v>
                </c:pt>
                <c:pt idx="1280">
                  <c:v>2.1669999999999998</c:v>
                </c:pt>
                <c:pt idx="1281">
                  <c:v>2.15</c:v>
                </c:pt>
                <c:pt idx="1282">
                  <c:v>2.177</c:v>
                </c:pt>
                <c:pt idx="1283">
                  <c:v>2.34</c:v>
                </c:pt>
                <c:pt idx="1284">
                  <c:v>2.4039999999999999</c:v>
                </c:pt>
                <c:pt idx="1285">
                  <c:v>2.4430000000000001</c:v>
                </c:pt>
                <c:pt idx="1286">
                  <c:v>2.4420000000000002</c:v>
                </c:pt>
                <c:pt idx="1287">
                  <c:v>2.4359999999999999</c:v>
                </c:pt>
                <c:pt idx="1288">
                  <c:v>2.4249999999999998</c:v>
                </c:pt>
                <c:pt idx="1289">
                  <c:v>2.411</c:v>
                </c:pt>
                <c:pt idx="1290">
                  <c:v>2.4390000000000001</c:v>
                </c:pt>
                <c:pt idx="1291">
                  <c:v>2.427</c:v>
                </c:pt>
                <c:pt idx="1292">
                  <c:v>2.4390000000000001</c:v>
                </c:pt>
                <c:pt idx="1293">
                  <c:v>2.4329999999999998</c:v>
                </c:pt>
                <c:pt idx="1294">
                  <c:v>2.4550000000000001</c:v>
                </c:pt>
                <c:pt idx="1295">
                  <c:v>2.472</c:v>
                </c:pt>
                <c:pt idx="1296">
                  <c:v>2.4660000000000002</c:v>
                </c:pt>
                <c:pt idx="1297">
                  <c:v>2.4870000000000001</c:v>
                </c:pt>
                <c:pt idx="1298">
                  <c:v>2.4830000000000001</c:v>
                </c:pt>
                <c:pt idx="1299">
                  <c:v>2.4830000000000001</c:v>
                </c:pt>
                <c:pt idx="1300">
                  <c:v>2.4830000000000001</c:v>
                </c:pt>
                <c:pt idx="1301">
                  <c:v>2.5739999999999998</c:v>
                </c:pt>
                <c:pt idx="1302">
                  <c:v>2.56</c:v>
                </c:pt>
                <c:pt idx="1303">
                  <c:v>2.5529999999999999</c:v>
                </c:pt>
                <c:pt idx="1304">
                  <c:v>2.5529999999999999</c:v>
                </c:pt>
                <c:pt idx="1305">
                  <c:v>2.5550000000000002</c:v>
                </c:pt>
                <c:pt idx="1306">
                  <c:v>2.5470000000000002</c:v>
                </c:pt>
                <c:pt idx="1307">
                  <c:v>2.524</c:v>
                </c:pt>
                <c:pt idx="1308">
                  <c:v>2.4929999999999999</c:v>
                </c:pt>
                <c:pt idx="1309">
                  <c:v>2.508</c:v>
                </c:pt>
                <c:pt idx="1310">
                  <c:v>2.57</c:v>
                </c:pt>
                <c:pt idx="1311">
                  <c:v>2.5009999999999999</c:v>
                </c:pt>
                <c:pt idx="1312">
                  <c:v>2.4809999999999999</c:v>
                </c:pt>
                <c:pt idx="1313">
                  <c:v>2.464</c:v>
                </c:pt>
                <c:pt idx="1314">
                  <c:v>2.4790000000000001</c:v>
                </c:pt>
                <c:pt idx="1315">
                  <c:v>2.4460000000000002</c:v>
                </c:pt>
                <c:pt idx="1316">
                  <c:v>2.4119999999999999</c:v>
                </c:pt>
                <c:pt idx="1317">
                  <c:v>2.3919999999999999</c:v>
                </c:pt>
                <c:pt idx="1318">
                  <c:v>2.4050000000000002</c:v>
                </c:pt>
                <c:pt idx="1319">
                  <c:v>2.4390000000000001</c:v>
                </c:pt>
                <c:pt idx="1320">
                  <c:v>2.423</c:v>
                </c:pt>
                <c:pt idx="1321">
                  <c:v>2.375</c:v>
                </c:pt>
                <c:pt idx="1322">
                  <c:v>2.363</c:v>
                </c:pt>
                <c:pt idx="1323">
                  <c:v>2.363</c:v>
                </c:pt>
                <c:pt idx="1324">
                  <c:v>2.3380000000000001</c:v>
                </c:pt>
                <c:pt idx="1325">
                  <c:v>2.3050000000000002</c:v>
                </c:pt>
                <c:pt idx="1326">
                  <c:v>2.2269999999999999</c:v>
                </c:pt>
                <c:pt idx="1327">
                  <c:v>2.2130000000000001</c:v>
                </c:pt>
                <c:pt idx="1328">
                  <c:v>2.23</c:v>
                </c:pt>
                <c:pt idx="1329">
                  <c:v>2.226</c:v>
                </c:pt>
                <c:pt idx="1330">
                  <c:v>2.2810000000000001</c:v>
                </c:pt>
                <c:pt idx="1331">
                  <c:v>2.242</c:v>
                </c:pt>
                <c:pt idx="1332">
                  <c:v>2.274</c:v>
                </c:pt>
                <c:pt idx="1333">
                  <c:v>2.278</c:v>
                </c:pt>
                <c:pt idx="1334">
                  <c:v>2.3039999999999998</c:v>
                </c:pt>
                <c:pt idx="1335">
                  <c:v>2.2669999999999999</c:v>
                </c:pt>
                <c:pt idx="1336">
                  <c:v>2.278</c:v>
                </c:pt>
                <c:pt idx="1337">
                  <c:v>2.2789999999999999</c:v>
                </c:pt>
                <c:pt idx="1338">
                  <c:v>2.2509999999999999</c:v>
                </c:pt>
                <c:pt idx="1339">
                  <c:v>2.2549999999999999</c:v>
                </c:pt>
                <c:pt idx="1340">
                  <c:v>2.2930000000000001</c:v>
                </c:pt>
                <c:pt idx="1341">
                  <c:v>2.2549999999999999</c:v>
                </c:pt>
                <c:pt idx="1342">
                  <c:v>2.2709999999999999</c:v>
                </c:pt>
                <c:pt idx="1343">
                  <c:v>2.2280000000000002</c:v>
                </c:pt>
                <c:pt idx="1344">
                  <c:v>2.1970000000000001</c:v>
                </c:pt>
                <c:pt idx="1345">
                  <c:v>2.1240000000000001</c:v>
                </c:pt>
                <c:pt idx="1346">
                  <c:v>2.194</c:v>
                </c:pt>
                <c:pt idx="1347">
                  <c:v>2.133</c:v>
                </c:pt>
                <c:pt idx="1348">
                  <c:v>2.17</c:v>
                </c:pt>
                <c:pt idx="1349">
                  <c:v>2.17</c:v>
                </c:pt>
                <c:pt idx="1350">
                  <c:v>2.2160000000000002</c:v>
                </c:pt>
                <c:pt idx="1351">
                  <c:v>2.214</c:v>
                </c:pt>
                <c:pt idx="1352">
                  <c:v>2.1989999999999998</c:v>
                </c:pt>
                <c:pt idx="1353">
                  <c:v>2.218</c:v>
                </c:pt>
                <c:pt idx="1354">
                  <c:v>2.1829999999999998</c:v>
                </c:pt>
                <c:pt idx="1355">
                  <c:v>2.137</c:v>
                </c:pt>
                <c:pt idx="1356">
                  <c:v>2.1219999999999999</c:v>
                </c:pt>
                <c:pt idx="1357">
                  <c:v>2.13</c:v>
                </c:pt>
                <c:pt idx="1358">
                  <c:v>2.1189999999999998</c:v>
                </c:pt>
                <c:pt idx="1359">
                  <c:v>2.161</c:v>
                </c:pt>
                <c:pt idx="1360">
                  <c:v>2.1859999999999999</c:v>
                </c:pt>
                <c:pt idx="1361">
                  <c:v>2.1579999999999999</c:v>
                </c:pt>
                <c:pt idx="1362">
                  <c:v>2.12</c:v>
                </c:pt>
                <c:pt idx="1363">
                  <c:v>2.1179999999999999</c:v>
                </c:pt>
                <c:pt idx="1364">
                  <c:v>2.0960000000000001</c:v>
                </c:pt>
                <c:pt idx="1365">
                  <c:v>2.0569999999999999</c:v>
                </c:pt>
                <c:pt idx="1366">
                  <c:v>2.0630000000000002</c:v>
                </c:pt>
                <c:pt idx="1367">
                  <c:v>2.0830000000000002</c:v>
                </c:pt>
                <c:pt idx="1368">
                  <c:v>2.0990000000000002</c:v>
                </c:pt>
                <c:pt idx="1369">
                  <c:v>2.1360000000000001</c:v>
                </c:pt>
                <c:pt idx="1370">
                  <c:v>2.1110000000000002</c:v>
                </c:pt>
                <c:pt idx="1371">
                  <c:v>2.0289999999999999</c:v>
                </c:pt>
                <c:pt idx="1372">
                  <c:v>2.04</c:v>
                </c:pt>
                <c:pt idx="1373">
                  <c:v>2.056</c:v>
                </c:pt>
                <c:pt idx="1374">
                  <c:v>2.0779999999999998</c:v>
                </c:pt>
                <c:pt idx="1375">
                  <c:v>2.0169999999999999</c:v>
                </c:pt>
                <c:pt idx="1376">
                  <c:v>2.0089999999999999</c:v>
                </c:pt>
                <c:pt idx="1377">
                  <c:v>2.0129999999999999</c:v>
                </c:pt>
                <c:pt idx="1378">
                  <c:v>1.948</c:v>
                </c:pt>
                <c:pt idx="1379">
                  <c:v>1.952</c:v>
                </c:pt>
                <c:pt idx="1380">
                  <c:v>1.986</c:v>
                </c:pt>
                <c:pt idx="1381">
                  <c:v>1.986</c:v>
                </c:pt>
                <c:pt idx="1382">
                  <c:v>1.986</c:v>
                </c:pt>
                <c:pt idx="1383">
                  <c:v>2.0089999999999999</c:v>
                </c:pt>
                <c:pt idx="1384">
                  <c:v>2.0049999999999999</c:v>
                </c:pt>
                <c:pt idx="1385">
                  <c:v>2.008</c:v>
                </c:pt>
                <c:pt idx="1386">
                  <c:v>1.972</c:v>
                </c:pt>
                <c:pt idx="1387">
                  <c:v>1.99</c:v>
                </c:pt>
                <c:pt idx="1388">
                  <c:v>1.994</c:v>
                </c:pt>
                <c:pt idx="1389">
                  <c:v>1.9510000000000001</c:v>
                </c:pt>
                <c:pt idx="1390">
                  <c:v>1.9510000000000001</c:v>
                </c:pt>
                <c:pt idx="1391">
                  <c:v>1.9239999999999999</c:v>
                </c:pt>
                <c:pt idx="1392">
                  <c:v>1.9379999999999999</c:v>
                </c:pt>
                <c:pt idx="1393">
                  <c:v>1.927</c:v>
                </c:pt>
                <c:pt idx="1394">
                  <c:v>1.9419999999999999</c:v>
                </c:pt>
                <c:pt idx="1395">
                  <c:v>1.895</c:v>
                </c:pt>
                <c:pt idx="1396">
                  <c:v>1.897</c:v>
                </c:pt>
                <c:pt idx="1397">
                  <c:v>1.917</c:v>
                </c:pt>
                <c:pt idx="1398">
                  <c:v>1.879</c:v>
                </c:pt>
                <c:pt idx="1399">
                  <c:v>1.8080000000000001</c:v>
                </c:pt>
                <c:pt idx="1400">
                  <c:v>1.762</c:v>
                </c:pt>
                <c:pt idx="1401">
                  <c:v>1.784</c:v>
                </c:pt>
                <c:pt idx="1402">
                  <c:v>1.81</c:v>
                </c:pt>
                <c:pt idx="1403">
                  <c:v>1.833</c:v>
                </c:pt>
                <c:pt idx="1404">
                  <c:v>1.8420000000000001</c:v>
                </c:pt>
                <c:pt idx="1405">
                  <c:v>1.819</c:v>
                </c:pt>
                <c:pt idx="1406">
                  <c:v>1.8149999999999999</c:v>
                </c:pt>
                <c:pt idx="1407">
                  <c:v>1.825</c:v>
                </c:pt>
                <c:pt idx="1408">
                  <c:v>1.7909999999999999</c:v>
                </c:pt>
                <c:pt idx="1409">
                  <c:v>1.724</c:v>
                </c:pt>
                <c:pt idx="1410">
                  <c:v>1.7410000000000001</c:v>
                </c:pt>
                <c:pt idx="1411">
                  <c:v>1.766</c:v>
                </c:pt>
                <c:pt idx="1412">
                  <c:v>1.772</c:v>
                </c:pt>
                <c:pt idx="1413">
                  <c:v>1.8109999999999999</c:v>
                </c:pt>
                <c:pt idx="1414">
                  <c:v>1.841</c:v>
                </c:pt>
                <c:pt idx="1415">
                  <c:v>1.792</c:v>
                </c:pt>
                <c:pt idx="1416">
                  <c:v>1.7029999999999998</c:v>
                </c:pt>
                <c:pt idx="1417">
                  <c:v>1.7</c:v>
                </c:pt>
                <c:pt idx="1418">
                  <c:v>1.7570000000000001</c:v>
                </c:pt>
                <c:pt idx="1419">
                  <c:v>1.754</c:v>
                </c:pt>
                <c:pt idx="1420">
                  <c:v>1.7549999999999999</c:v>
                </c:pt>
                <c:pt idx="1421">
                  <c:v>1.7309999999999999</c:v>
                </c:pt>
                <c:pt idx="1422">
                  <c:v>1.7269999999999999</c:v>
                </c:pt>
                <c:pt idx="1423">
                  <c:v>1.7690000000000001</c:v>
                </c:pt>
                <c:pt idx="1424">
                  <c:v>1.845</c:v>
                </c:pt>
                <c:pt idx="1425">
                  <c:v>1.7690000000000001</c:v>
                </c:pt>
                <c:pt idx="1426">
                  <c:v>1.792</c:v>
                </c:pt>
                <c:pt idx="1427">
                  <c:v>1.7789999999999999</c:v>
                </c:pt>
                <c:pt idx="1428">
                  <c:v>1.7589999999999999</c:v>
                </c:pt>
                <c:pt idx="1429">
                  <c:v>1.6970000000000001</c:v>
                </c:pt>
                <c:pt idx="1430">
                  <c:v>1.6830000000000001</c:v>
                </c:pt>
                <c:pt idx="1431">
                  <c:v>1.7050000000000001</c:v>
                </c:pt>
                <c:pt idx="1432">
                  <c:v>1.6989999999999998</c:v>
                </c:pt>
                <c:pt idx="1433">
                  <c:v>1.704</c:v>
                </c:pt>
                <c:pt idx="1434">
                  <c:v>1.7490000000000001</c:v>
                </c:pt>
                <c:pt idx="1435">
                  <c:v>1.72</c:v>
                </c:pt>
                <c:pt idx="1436">
                  <c:v>1.6949999999999998</c:v>
                </c:pt>
                <c:pt idx="1437">
                  <c:v>1.6930000000000001</c:v>
                </c:pt>
                <c:pt idx="1438">
                  <c:v>1.6520000000000001</c:v>
                </c:pt>
                <c:pt idx="1439">
                  <c:v>1.659</c:v>
                </c:pt>
                <c:pt idx="1440">
                  <c:v>1.6379999999999999</c:v>
                </c:pt>
                <c:pt idx="1441">
                  <c:v>1.6400000000000001</c:v>
                </c:pt>
                <c:pt idx="1442">
                  <c:v>1.645</c:v>
                </c:pt>
                <c:pt idx="1443">
                  <c:v>1.635</c:v>
                </c:pt>
                <c:pt idx="1444">
                  <c:v>1.6139999999999999</c:v>
                </c:pt>
                <c:pt idx="1445">
                  <c:v>1.5760000000000001</c:v>
                </c:pt>
                <c:pt idx="1446">
                  <c:v>1.573</c:v>
                </c:pt>
                <c:pt idx="1447">
                  <c:v>1.5590000000000002</c:v>
                </c:pt>
                <c:pt idx="1448">
                  <c:v>1.5680000000000001</c:v>
                </c:pt>
                <c:pt idx="1449">
                  <c:v>1.5409999999999999</c:v>
                </c:pt>
                <c:pt idx="1450">
                  <c:v>1.5739999999999998</c:v>
                </c:pt>
                <c:pt idx="1451">
                  <c:v>1.5510000000000002</c:v>
                </c:pt>
                <c:pt idx="1452">
                  <c:v>1.542</c:v>
                </c:pt>
                <c:pt idx="1453">
                  <c:v>1.504</c:v>
                </c:pt>
                <c:pt idx="1454">
                  <c:v>1.5489999999999999</c:v>
                </c:pt>
                <c:pt idx="1455">
                  <c:v>1.5289999999999999</c:v>
                </c:pt>
                <c:pt idx="1456">
                  <c:v>1.5150000000000001</c:v>
                </c:pt>
                <c:pt idx="1457">
                  <c:v>1.5150000000000001</c:v>
                </c:pt>
                <c:pt idx="1458">
                  <c:v>1.5649999999999999</c:v>
                </c:pt>
                <c:pt idx="1459">
                  <c:v>1.52</c:v>
                </c:pt>
                <c:pt idx="1460">
                  <c:v>1.4870000000000001</c:v>
                </c:pt>
                <c:pt idx="1461">
                  <c:v>1.4570000000000001</c:v>
                </c:pt>
                <c:pt idx="1462">
                  <c:v>1.4670000000000001</c:v>
                </c:pt>
                <c:pt idx="1463">
                  <c:v>1.46</c:v>
                </c:pt>
                <c:pt idx="1464">
                  <c:v>1.425</c:v>
                </c:pt>
                <c:pt idx="1465">
                  <c:v>1.4039999999999999</c:v>
                </c:pt>
                <c:pt idx="1466">
                  <c:v>1.339</c:v>
                </c:pt>
                <c:pt idx="1467">
                  <c:v>1.4119999999999999</c:v>
                </c:pt>
                <c:pt idx="1468">
                  <c:v>1.391</c:v>
                </c:pt>
                <c:pt idx="1469">
                  <c:v>1.379</c:v>
                </c:pt>
                <c:pt idx="1470">
                  <c:v>1.385</c:v>
                </c:pt>
                <c:pt idx="1471">
                  <c:v>1.3679999999999999</c:v>
                </c:pt>
                <c:pt idx="1472">
                  <c:v>1.3089999999999999</c:v>
                </c:pt>
                <c:pt idx="1473">
                  <c:v>1.274</c:v>
                </c:pt>
                <c:pt idx="1474">
                  <c:v>1.2530000000000001</c:v>
                </c:pt>
                <c:pt idx="1475">
                  <c:v>1.24</c:v>
                </c:pt>
                <c:pt idx="1476">
                  <c:v>1.2530000000000001</c:v>
                </c:pt>
                <c:pt idx="1477">
                  <c:v>1.254</c:v>
                </c:pt>
                <c:pt idx="1478">
                  <c:v>1.3140000000000001</c:v>
                </c:pt>
                <c:pt idx="1479">
                  <c:v>1.3340000000000001</c:v>
                </c:pt>
                <c:pt idx="1480">
                  <c:v>1.3029999999999999</c:v>
                </c:pt>
                <c:pt idx="1481">
                  <c:v>1.2570000000000001</c:v>
                </c:pt>
                <c:pt idx="1482">
                  <c:v>1.2829999999999999</c:v>
                </c:pt>
                <c:pt idx="1483">
                  <c:v>1.3460000000000001</c:v>
                </c:pt>
                <c:pt idx="1484">
                  <c:v>1.3639999999999999</c:v>
                </c:pt>
                <c:pt idx="1485">
                  <c:v>1.4</c:v>
                </c:pt>
                <c:pt idx="1486">
                  <c:v>1.429</c:v>
                </c:pt>
                <c:pt idx="1487">
                  <c:v>1.4259999999999999</c:v>
                </c:pt>
                <c:pt idx="1488">
                  <c:v>1.4359999999999999</c:v>
                </c:pt>
                <c:pt idx="1489">
                  <c:v>1.405</c:v>
                </c:pt>
                <c:pt idx="1490">
                  <c:v>1.4390000000000001</c:v>
                </c:pt>
                <c:pt idx="1491">
                  <c:v>1.389</c:v>
                </c:pt>
                <c:pt idx="1492">
                  <c:v>1.3460000000000001</c:v>
                </c:pt>
                <c:pt idx="1493">
                  <c:v>1.349</c:v>
                </c:pt>
                <c:pt idx="1494">
                  <c:v>1.34</c:v>
                </c:pt>
                <c:pt idx="1495">
                  <c:v>1.32</c:v>
                </c:pt>
                <c:pt idx="1496">
                  <c:v>1.3109999999999999</c:v>
                </c:pt>
                <c:pt idx="1497">
                  <c:v>1.304</c:v>
                </c:pt>
                <c:pt idx="1498">
                  <c:v>1.284</c:v>
                </c:pt>
                <c:pt idx="1499">
                  <c:v>1.2410000000000001</c:v>
                </c:pt>
                <c:pt idx="1500">
                  <c:v>1.2490000000000001</c:v>
                </c:pt>
                <c:pt idx="1501">
                  <c:v>1.264</c:v>
                </c:pt>
                <c:pt idx="1502">
                  <c:v>1.254</c:v>
                </c:pt>
                <c:pt idx="1503">
                  <c:v>1.266</c:v>
                </c:pt>
                <c:pt idx="1504">
                  <c:v>1.26</c:v>
                </c:pt>
                <c:pt idx="1505">
                  <c:v>1.2490000000000001</c:v>
                </c:pt>
                <c:pt idx="1506">
                  <c:v>1.2509999999999999</c:v>
                </c:pt>
                <c:pt idx="1507">
                  <c:v>1.266</c:v>
                </c:pt>
                <c:pt idx="1508">
                  <c:v>1.1990000000000001</c:v>
                </c:pt>
                <c:pt idx="1509">
                  <c:v>1.131</c:v>
                </c:pt>
                <c:pt idx="1510">
                  <c:v>1.2610000000000001</c:v>
                </c:pt>
                <c:pt idx="1511">
                  <c:v>1.2969999999999999</c:v>
                </c:pt>
                <c:pt idx="1512">
                  <c:v>1.3109999999999999</c:v>
                </c:pt>
                <c:pt idx="1513">
                  <c:v>1.294</c:v>
                </c:pt>
                <c:pt idx="1514">
                  <c:v>1.284</c:v>
                </c:pt>
                <c:pt idx="1515">
                  <c:v>1.2989999999999999</c:v>
                </c:pt>
                <c:pt idx="1516">
                  <c:v>1.3049999999999999</c:v>
                </c:pt>
                <c:pt idx="1517">
                  <c:v>1.2829999999999999</c:v>
                </c:pt>
                <c:pt idx="1518">
                  <c:v>1.276</c:v>
                </c:pt>
                <c:pt idx="1519">
                  <c:v>1.2789999999999999</c:v>
                </c:pt>
                <c:pt idx="1520">
                  <c:v>1.2290000000000001</c:v>
                </c:pt>
                <c:pt idx="1521">
                  <c:v>1.181</c:v>
                </c:pt>
                <c:pt idx="1522">
                  <c:v>1.2110000000000001</c:v>
                </c:pt>
                <c:pt idx="1523">
                  <c:v>1.169</c:v>
                </c:pt>
                <c:pt idx="1524">
                  <c:v>1.1890000000000001</c:v>
                </c:pt>
                <c:pt idx="1525">
                  <c:v>1.1879999999999999</c:v>
                </c:pt>
                <c:pt idx="1526">
                  <c:v>1.1830000000000001</c:v>
                </c:pt>
                <c:pt idx="1527">
                  <c:v>1.1890000000000001</c:v>
                </c:pt>
                <c:pt idx="1528">
                  <c:v>1.1719999999999999</c:v>
                </c:pt>
                <c:pt idx="1529">
                  <c:v>1.171</c:v>
                </c:pt>
                <c:pt idx="1530">
                  <c:v>1.163</c:v>
                </c:pt>
                <c:pt idx="1531">
                  <c:v>1.139</c:v>
                </c:pt>
                <c:pt idx="1532">
                  <c:v>1.1479999999999999</c:v>
                </c:pt>
                <c:pt idx="1533">
                  <c:v>1.145</c:v>
                </c:pt>
                <c:pt idx="1534">
                  <c:v>1.1950000000000001</c:v>
                </c:pt>
                <c:pt idx="1535">
                  <c:v>1.141</c:v>
                </c:pt>
                <c:pt idx="1536">
                  <c:v>1.1100000000000001</c:v>
                </c:pt>
                <c:pt idx="1537">
                  <c:v>1.1140000000000001</c:v>
                </c:pt>
                <c:pt idx="1538">
                  <c:v>1.0660000000000001</c:v>
                </c:pt>
                <c:pt idx="1539">
                  <c:v>1.05</c:v>
                </c:pt>
                <c:pt idx="1540">
                  <c:v>0.99199999999999999</c:v>
                </c:pt>
                <c:pt idx="1541">
                  <c:v>0.96899999999999997</c:v>
                </c:pt>
                <c:pt idx="1542">
                  <c:v>0.98799999999999999</c:v>
                </c:pt>
                <c:pt idx="1543">
                  <c:v>1.012</c:v>
                </c:pt>
                <c:pt idx="1544">
                  <c:v>1.016</c:v>
                </c:pt>
                <c:pt idx="1545">
                  <c:v>1.0369999999999999</c:v>
                </c:pt>
                <c:pt idx="1546">
                  <c:v>1.03</c:v>
                </c:pt>
                <c:pt idx="1547">
                  <c:v>0.97</c:v>
                </c:pt>
                <c:pt idx="1548">
                  <c:v>0.96499999999999997</c:v>
                </c:pt>
                <c:pt idx="1549">
                  <c:v>0.96099999999999997</c:v>
                </c:pt>
                <c:pt idx="1550">
                  <c:v>0.94699999999999995</c:v>
                </c:pt>
                <c:pt idx="1551">
                  <c:v>0.89500000000000002</c:v>
                </c:pt>
                <c:pt idx="1552">
                  <c:v>0.89400000000000002</c:v>
                </c:pt>
                <c:pt idx="1553">
                  <c:v>0.876</c:v>
                </c:pt>
                <c:pt idx="1554">
                  <c:v>0.871</c:v>
                </c:pt>
                <c:pt idx="1555">
                  <c:v>0.89100000000000001</c:v>
                </c:pt>
                <c:pt idx="1556">
                  <c:v>0.88700000000000001</c:v>
                </c:pt>
                <c:pt idx="1557">
                  <c:v>0.877</c:v>
                </c:pt>
                <c:pt idx="1558">
                  <c:v>0.86699999999999999</c:v>
                </c:pt>
                <c:pt idx="1559">
                  <c:v>0.86</c:v>
                </c:pt>
                <c:pt idx="1560">
                  <c:v>0.86</c:v>
                </c:pt>
                <c:pt idx="1561">
                  <c:v>0.86</c:v>
                </c:pt>
                <c:pt idx="1562">
                  <c:v>0.83</c:v>
                </c:pt>
                <c:pt idx="1563">
                  <c:v>0.82099999999999995</c:v>
                </c:pt>
                <c:pt idx="1564">
                  <c:v>0.82199999999999995</c:v>
                </c:pt>
                <c:pt idx="1565">
                  <c:v>0.82199999999999995</c:v>
                </c:pt>
                <c:pt idx="1566">
                  <c:v>0.77800000000000002</c:v>
                </c:pt>
                <c:pt idx="1567">
                  <c:v>0.80300000000000005</c:v>
                </c:pt>
                <c:pt idx="1568">
                  <c:v>0.73</c:v>
                </c:pt>
                <c:pt idx="1569">
                  <c:v>0.78500000000000003</c:v>
                </c:pt>
                <c:pt idx="1570">
                  <c:v>0.79700000000000004</c:v>
                </c:pt>
                <c:pt idx="1571">
                  <c:v>0.77900000000000003</c:v>
                </c:pt>
                <c:pt idx="1572">
                  <c:v>0.753</c:v>
                </c:pt>
                <c:pt idx="1573">
                  <c:v>0.73899999999999999</c:v>
                </c:pt>
                <c:pt idx="1574">
                  <c:v>0.65</c:v>
                </c:pt>
                <c:pt idx="1575">
                  <c:v>0.67100000000000004</c:v>
                </c:pt>
                <c:pt idx="1576">
                  <c:v>0.63200000000000001</c:v>
                </c:pt>
                <c:pt idx="1577">
                  <c:v>0.63600000000000001</c:v>
                </c:pt>
                <c:pt idx="1578">
                  <c:v>0.64600000000000002</c:v>
                </c:pt>
                <c:pt idx="1579">
                  <c:v>0.70299999999999996</c:v>
                </c:pt>
                <c:pt idx="1580">
                  <c:v>0.61599999999999999</c:v>
                </c:pt>
                <c:pt idx="1581">
                  <c:v>0.54200000000000004</c:v>
                </c:pt>
                <c:pt idx="1582">
                  <c:v>0.58199999999999996</c:v>
                </c:pt>
                <c:pt idx="1583">
                  <c:v>0.57599999999999996</c:v>
                </c:pt>
                <c:pt idx="1584">
                  <c:v>0.56899999999999995</c:v>
                </c:pt>
                <c:pt idx="1585">
                  <c:v>0.59599999999999997</c:v>
                </c:pt>
                <c:pt idx="1586">
                  <c:v>0.53500000000000003</c:v>
                </c:pt>
                <c:pt idx="1587">
                  <c:v>0.54700000000000004</c:v>
                </c:pt>
                <c:pt idx="1588">
                  <c:v>0.57599999999999996</c:v>
                </c:pt>
                <c:pt idx="1589">
                  <c:v>0.59299999999999997</c:v>
                </c:pt>
                <c:pt idx="1590">
                  <c:v>0.58699999999999997</c:v>
                </c:pt>
                <c:pt idx="1591">
                  <c:v>0.61299999999999999</c:v>
                </c:pt>
                <c:pt idx="1592">
                  <c:v>0.66600000000000004</c:v>
                </c:pt>
                <c:pt idx="1593">
                  <c:v>0.70099999999999996</c:v>
                </c:pt>
                <c:pt idx="1594">
                  <c:v>0.68100000000000005</c:v>
                </c:pt>
                <c:pt idx="1595">
                  <c:v>0.64</c:v>
                </c:pt>
                <c:pt idx="1596">
                  <c:v>0.64400000000000002</c:v>
                </c:pt>
                <c:pt idx="1597">
                  <c:v>0.65600000000000003</c:v>
                </c:pt>
                <c:pt idx="1598">
                  <c:v>0.69</c:v>
                </c:pt>
                <c:pt idx="1599">
                  <c:v>0.69</c:v>
                </c:pt>
                <c:pt idx="1600">
                  <c:v>0.70399999999999996</c:v>
                </c:pt>
                <c:pt idx="1601">
                  <c:v>0.68200000000000005</c:v>
                </c:pt>
                <c:pt idx="1602">
                  <c:v>0.65700000000000003</c:v>
                </c:pt>
                <c:pt idx="1603">
                  <c:v>0.64900000000000002</c:v>
                </c:pt>
                <c:pt idx="1604">
                  <c:v>0.61</c:v>
                </c:pt>
                <c:pt idx="1605">
                  <c:v>0.57499999999999996</c:v>
                </c:pt>
                <c:pt idx="1606">
                  <c:v>0.60299999999999998</c:v>
                </c:pt>
                <c:pt idx="1607">
                  <c:v>0.63600000000000001</c:v>
                </c:pt>
                <c:pt idx="1608">
                  <c:v>0.66600000000000004</c:v>
                </c:pt>
                <c:pt idx="1609">
                  <c:v>0.67500000000000004</c:v>
                </c:pt>
                <c:pt idx="1610">
                  <c:v>0.64500000000000002</c:v>
                </c:pt>
                <c:pt idx="1611">
                  <c:v>0.69099999999999995</c:v>
                </c:pt>
                <c:pt idx="1612">
                  <c:v>0.60399999999999998</c:v>
                </c:pt>
                <c:pt idx="1613">
                  <c:v>0.52200000000000002</c:v>
                </c:pt>
                <c:pt idx="1614">
                  <c:v>0.48099999999999998</c:v>
                </c:pt>
                <c:pt idx="1615">
                  <c:v>0.49199999999999999</c:v>
                </c:pt>
                <c:pt idx="1616">
                  <c:v>0.496</c:v>
                </c:pt>
                <c:pt idx="1617">
                  <c:v>0.51500000000000001</c:v>
                </c:pt>
                <c:pt idx="1618">
                  <c:v>0.53400000000000003</c:v>
                </c:pt>
                <c:pt idx="1619">
                  <c:v>0.47199999999999998</c:v>
                </c:pt>
                <c:pt idx="1620">
                  <c:v>0.45300000000000001</c:v>
                </c:pt>
                <c:pt idx="1621">
                  <c:v>0.441</c:v>
                </c:pt>
                <c:pt idx="1622">
                  <c:v>0.49</c:v>
                </c:pt>
                <c:pt idx="1623">
                  <c:v>0.50800000000000001</c:v>
                </c:pt>
                <c:pt idx="1624">
                  <c:v>0.5</c:v>
                </c:pt>
                <c:pt idx="1625">
                  <c:v>0.49299999999999999</c:v>
                </c:pt>
                <c:pt idx="1626">
                  <c:v>0.499</c:v>
                </c:pt>
                <c:pt idx="1627">
                  <c:v>0.50600000000000001</c:v>
                </c:pt>
                <c:pt idx="1628">
                  <c:v>0.47399999999999998</c:v>
                </c:pt>
                <c:pt idx="1629">
                  <c:v>0.45100000000000001</c:v>
                </c:pt>
                <c:pt idx="1630">
                  <c:v>0.48299999999999998</c:v>
                </c:pt>
                <c:pt idx="1631">
                  <c:v>0.48299999999999998</c:v>
                </c:pt>
                <c:pt idx="1632">
                  <c:v>0.48299999999999998</c:v>
                </c:pt>
                <c:pt idx="1633">
                  <c:v>0.46600000000000003</c:v>
                </c:pt>
                <c:pt idx="1634">
                  <c:v>0.44400000000000001</c:v>
                </c:pt>
                <c:pt idx="1635">
                  <c:v>0.44700000000000001</c:v>
                </c:pt>
                <c:pt idx="1636">
                  <c:v>0.433</c:v>
                </c:pt>
                <c:pt idx="1637">
                  <c:v>0.43099999999999999</c:v>
                </c:pt>
                <c:pt idx="1638">
                  <c:v>0.40600000000000003</c:v>
                </c:pt>
                <c:pt idx="1639">
                  <c:v>0.35099999999999998</c:v>
                </c:pt>
                <c:pt idx="1640">
                  <c:v>0.35099999999999998</c:v>
                </c:pt>
                <c:pt idx="1641">
                  <c:v>0.36799999999999999</c:v>
                </c:pt>
                <c:pt idx="1642">
                  <c:v>0.35599999999999998</c:v>
                </c:pt>
                <c:pt idx="1643">
                  <c:v>0.36799999999999999</c:v>
                </c:pt>
                <c:pt idx="1644">
                  <c:v>0.41399999999999998</c:v>
                </c:pt>
                <c:pt idx="1645">
                  <c:v>0.41399999999999998</c:v>
                </c:pt>
                <c:pt idx="1646">
                  <c:v>0.41699999999999998</c:v>
                </c:pt>
                <c:pt idx="1647">
                  <c:v>0.41699999999999998</c:v>
                </c:pt>
                <c:pt idx="1648">
                  <c:v>0.42199999999999999</c:v>
                </c:pt>
                <c:pt idx="1649">
                  <c:v>0.56499999999999995</c:v>
                </c:pt>
                <c:pt idx="1650">
                  <c:v>0.63800000000000001</c:v>
                </c:pt>
                <c:pt idx="1651">
                  <c:v>0.64700000000000002</c:v>
                </c:pt>
                <c:pt idx="1652">
                  <c:v>0.72399999999999998</c:v>
                </c:pt>
                <c:pt idx="1653">
                  <c:v>0.81599999999999995</c:v>
                </c:pt>
                <c:pt idx="1654">
                  <c:v>0.89900000000000002</c:v>
                </c:pt>
                <c:pt idx="1655">
                  <c:v>0.89300000000000002</c:v>
                </c:pt>
                <c:pt idx="1656">
                  <c:v>0.83399999999999996</c:v>
                </c:pt>
                <c:pt idx="1657">
                  <c:v>0.9</c:v>
                </c:pt>
                <c:pt idx="1658">
                  <c:v>0.96899999999999997</c:v>
                </c:pt>
                <c:pt idx="1659">
                  <c:v>0.996</c:v>
                </c:pt>
                <c:pt idx="1660">
                  <c:v>0.96899999999999997</c:v>
                </c:pt>
                <c:pt idx="1661">
                  <c:v>0.89900000000000002</c:v>
                </c:pt>
                <c:pt idx="1662">
                  <c:v>0.93200000000000005</c:v>
                </c:pt>
                <c:pt idx="1663">
                  <c:v>0.86899999999999999</c:v>
                </c:pt>
                <c:pt idx="1664">
                  <c:v>0.91400000000000003</c:v>
                </c:pt>
                <c:pt idx="1665">
                  <c:v>0.92</c:v>
                </c:pt>
                <c:pt idx="1666">
                  <c:v>0.89300000000000002</c:v>
                </c:pt>
                <c:pt idx="1667">
                  <c:v>0.89200000000000002</c:v>
                </c:pt>
                <c:pt idx="1668">
                  <c:v>0.85199999999999998</c:v>
                </c:pt>
                <c:pt idx="1669">
                  <c:v>0.85199999999999998</c:v>
                </c:pt>
                <c:pt idx="1670">
                  <c:v>0.83699999999999997</c:v>
                </c:pt>
                <c:pt idx="1671">
                  <c:v>0.79400000000000004</c:v>
                </c:pt>
                <c:pt idx="1672">
                  <c:v>0.86099999999999999</c:v>
                </c:pt>
                <c:pt idx="1673">
                  <c:v>1.022</c:v>
                </c:pt>
                <c:pt idx="1674">
                  <c:v>1.169</c:v>
                </c:pt>
                <c:pt idx="1675">
                  <c:v>1.1400000000000001</c:v>
                </c:pt>
                <c:pt idx="1676">
                  <c:v>1.161</c:v>
                </c:pt>
                <c:pt idx="1677">
                  <c:v>1.206</c:v>
                </c:pt>
                <c:pt idx="1678">
                  <c:v>1.2770000000000001</c:v>
                </c:pt>
                <c:pt idx="1679">
                  <c:v>1.3109999999999999</c:v>
                </c:pt>
                <c:pt idx="1680">
                  <c:v>1.2110000000000001</c:v>
                </c:pt>
                <c:pt idx="1681">
                  <c:v>1.2110000000000001</c:v>
                </c:pt>
                <c:pt idx="1682">
                  <c:v>1.274</c:v>
                </c:pt>
                <c:pt idx="1683">
                  <c:v>1.2509999999999999</c:v>
                </c:pt>
                <c:pt idx="1684">
                  <c:v>1.236</c:v>
                </c:pt>
                <c:pt idx="1685">
                  <c:v>1.206</c:v>
                </c:pt>
                <c:pt idx="1686">
                  <c:v>1.1579999999999999</c:v>
                </c:pt>
                <c:pt idx="1687">
                  <c:v>1.248</c:v>
                </c:pt>
                <c:pt idx="1688">
                  <c:v>1.236</c:v>
                </c:pt>
                <c:pt idx="1689">
                  <c:v>1.222</c:v>
                </c:pt>
                <c:pt idx="1690">
                  <c:v>1.2330000000000001</c:v>
                </c:pt>
                <c:pt idx="1691">
                  <c:v>1.296</c:v>
                </c:pt>
                <c:pt idx="1692">
                  <c:v>1.236</c:v>
                </c:pt>
                <c:pt idx="1693">
                  <c:v>1.1930000000000001</c:v>
                </c:pt>
                <c:pt idx="1694">
                  <c:v>1.242</c:v>
                </c:pt>
                <c:pt idx="1695">
                  <c:v>1.3029999999999999</c:v>
                </c:pt>
                <c:pt idx="1696">
                  <c:v>1.24</c:v>
                </c:pt>
                <c:pt idx="1697">
                  <c:v>1.242</c:v>
                </c:pt>
                <c:pt idx="1698">
                  <c:v>1.127</c:v>
                </c:pt>
                <c:pt idx="1699">
                  <c:v>1.1240000000000001</c:v>
                </c:pt>
                <c:pt idx="1700">
                  <c:v>1.1539999999999999</c:v>
                </c:pt>
                <c:pt idx="1701">
                  <c:v>1.2810000000000001</c:v>
                </c:pt>
                <c:pt idx="1702">
                  <c:v>1.254</c:v>
                </c:pt>
                <c:pt idx="1703">
                  <c:v>1.2170000000000001</c:v>
                </c:pt>
                <c:pt idx="1704">
                  <c:v>1.1360000000000001</c:v>
                </c:pt>
                <c:pt idx="1705">
                  <c:v>1.1360000000000001</c:v>
                </c:pt>
                <c:pt idx="1706">
                  <c:v>1.073</c:v>
                </c:pt>
                <c:pt idx="1707">
                  <c:v>1.0369999999999999</c:v>
                </c:pt>
                <c:pt idx="1708">
                  <c:v>1.0820000000000001</c:v>
                </c:pt>
                <c:pt idx="1709">
                  <c:v>1.048</c:v>
                </c:pt>
                <c:pt idx="1710">
                  <c:v>1.0269999999999999</c:v>
                </c:pt>
                <c:pt idx="1711">
                  <c:v>0.96599999999999997</c:v>
                </c:pt>
                <c:pt idx="1712">
                  <c:v>0.97299999999999998</c:v>
                </c:pt>
                <c:pt idx="1713">
                  <c:v>0.97499999999999998</c:v>
                </c:pt>
                <c:pt idx="1714">
                  <c:v>1.008</c:v>
                </c:pt>
                <c:pt idx="1715">
                  <c:v>0.93899999999999995</c:v>
                </c:pt>
                <c:pt idx="1716">
                  <c:v>0.93400000000000005</c:v>
                </c:pt>
                <c:pt idx="1717">
                  <c:v>0.93700000000000006</c:v>
                </c:pt>
                <c:pt idx="1718">
                  <c:v>0.95799999999999996</c:v>
                </c:pt>
                <c:pt idx="1719">
                  <c:v>1.0620000000000001</c:v>
                </c:pt>
                <c:pt idx="1720">
                  <c:v>1.008</c:v>
                </c:pt>
                <c:pt idx="1721">
                  <c:v>0.96399999999999997</c:v>
                </c:pt>
                <c:pt idx="1722">
                  <c:v>1</c:v>
                </c:pt>
                <c:pt idx="1723">
                  <c:v>0.92800000000000005</c:v>
                </c:pt>
                <c:pt idx="1724">
                  <c:v>0.92500000000000004</c:v>
                </c:pt>
                <c:pt idx="1725">
                  <c:v>0.94699999999999995</c:v>
                </c:pt>
                <c:pt idx="1726">
                  <c:v>0.97799999999999998</c:v>
                </c:pt>
                <c:pt idx="1727">
                  <c:v>0.94399999999999995</c:v>
                </c:pt>
                <c:pt idx="1728">
                  <c:v>0.97699999999999998</c:v>
                </c:pt>
                <c:pt idx="1729">
                  <c:v>0.96699999999999997</c:v>
                </c:pt>
                <c:pt idx="1730">
                  <c:v>0.94399999999999995</c:v>
                </c:pt>
                <c:pt idx="1731">
                  <c:v>0.94799999999999995</c:v>
                </c:pt>
                <c:pt idx="1732">
                  <c:v>0.97499999999999998</c:v>
                </c:pt>
                <c:pt idx="1733">
                  <c:v>1.119</c:v>
                </c:pt>
                <c:pt idx="1734">
                  <c:v>1.079</c:v>
                </c:pt>
                <c:pt idx="1735">
                  <c:v>1.1000000000000001</c:v>
                </c:pt>
                <c:pt idx="1736">
                  <c:v>1.0880000000000001</c:v>
                </c:pt>
                <c:pt idx="1737">
                  <c:v>1.151</c:v>
                </c:pt>
                <c:pt idx="1738">
                  <c:v>1.157</c:v>
                </c:pt>
                <c:pt idx="1739">
                  <c:v>1.1299999999999999</c:v>
                </c:pt>
                <c:pt idx="1740">
                  <c:v>1.0629999999999999</c:v>
                </c:pt>
                <c:pt idx="1741">
                  <c:v>1.0129999999999999</c:v>
                </c:pt>
                <c:pt idx="1742">
                  <c:v>1.123</c:v>
                </c:pt>
                <c:pt idx="1743">
                  <c:v>1.1000000000000001</c:v>
                </c:pt>
                <c:pt idx="1744">
                  <c:v>1.0980000000000001</c:v>
                </c:pt>
                <c:pt idx="1745">
                  <c:v>1.0960000000000001</c:v>
                </c:pt>
                <c:pt idx="1746">
                  <c:v>1.0580000000000001</c:v>
                </c:pt>
                <c:pt idx="1747">
                  <c:v>1.0589999999999999</c:v>
                </c:pt>
                <c:pt idx="1748">
                  <c:v>1.137</c:v>
                </c:pt>
                <c:pt idx="1749">
                  <c:v>1.165</c:v>
                </c:pt>
                <c:pt idx="1750">
                  <c:v>1.163</c:v>
                </c:pt>
                <c:pt idx="1751">
                  <c:v>1.0309999999999999</c:v>
                </c:pt>
                <c:pt idx="1752">
                  <c:v>1.0580000000000001</c:v>
                </c:pt>
                <c:pt idx="1753">
                  <c:v>0.96799999999999997</c:v>
                </c:pt>
                <c:pt idx="1754">
                  <c:v>0.97499999999999998</c:v>
                </c:pt>
                <c:pt idx="1755">
                  <c:v>0.99199999999999999</c:v>
                </c:pt>
                <c:pt idx="1756">
                  <c:v>1.044</c:v>
                </c:pt>
                <c:pt idx="1757">
                  <c:v>0.996</c:v>
                </c:pt>
                <c:pt idx="1758">
                  <c:v>0.98899999999999999</c:v>
                </c:pt>
                <c:pt idx="1759">
                  <c:v>0.98399999999999999</c:v>
                </c:pt>
                <c:pt idx="1760">
                  <c:v>0.92800000000000005</c:v>
                </c:pt>
                <c:pt idx="1761">
                  <c:v>0.89100000000000001</c:v>
                </c:pt>
                <c:pt idx="1762">
                  <c:v>0.94599999999999995</c:v>
                </c:pt>
                <c:pt idx="1763">
                  <c:v>0.97599999999999998</c:v>
                </c:pt>
                <c:pt idx="1764">
                  <c:v>0.96499999999999997</c:v>
                </c:pt>
                <c:pt idx="1765">
                  <c:v>0.95599999999999996</c:v>
                </c:pt>
                <c:pt idx="1766">
                  <c:v>0.98599999999999999</c:v>
                </c:pt>
                <c:pt idx="1767">
                  <c:v>0.95099999999999996</c:v>
                </c:pt>
                <c:pt idx="1768">
                  <c:v>0.95599999999999996</c:v>
                </c:pt>
                <c:pt idx="1769">
                  <c:v>0.91100000000000003</c:v>
                </c:pt>
                <c:pt idx="1770">
                  <c:v>0.92200000000000004</c:v>
                </c:pt>
                <c:pt idx="1771">
                  <c:v>0.91600000000000004</c:v>
                </c:pt>
                <c:pt idx="1772">
                  <c:v>0.93</c:v>
                </c:pt>
                <c:pt idx="1773">
                  <c:v>0.995</c:v>
                </c:pt>
                <c:pt idx="1774">
                  <c:v>0.92800000000000005</c:v>
                </c:pt>
                <c:pt idx="1775">
                  <c:v>0.83799999999999997</c:v>
                </c:pt>
                <c:pt idx="1776">
                  <c:v>0.85</c:v>
                </c:pt>
                <c:pt idx="1777">
                  <c:v>0.84699999999999998</c:v>
                </c:pt>
                <c:pt idx="1778">
                  <c:v>0.79300000000000004</c:v>
                </c:pt>
                <c:pt idx="1779">
                  <c:v>0.78200000000000003</c:v>
                </c:pt>
                <c:pt idx="1780">
                  <c:v>0.871</c:v>
                </c:pt>
                <c:pt idx="1781">
                  <c:v>0.86399999999999999</c:v>
                </c:pt>
                <c:pt idx="1782">
                  <c:v>0.92400000000000004</c:v>
                </c:pt>
                <c:pt idx="1783">
                  <c:v>0.93600000000000005</c:v>
                </c:pt>
                <c:pt idx="1784">
                  <c:v>0.95299999999999996</c:v>
                </c:pt>
                <c:pt idx="1785">
                  <c:v>0.94599999999999995</c:v>
                </c:pt>
                <c:pt idx="1786">
                  <c:v>1.02</c:v>
                </c:pt>
                <c:pt idx="1787">
                  <c:v>0.98599999999999999</c:v>
                </c:pt>
                <c:pt idx="1788">
                  <c:v>0.94599999999999995</c:v>
                </c:pt>
                <c:pt idx="1789">
                  <c:v>0.93</c:v>
                </c:pt>
                <c:pt idx="1790">
                  <c:v>0.92300000000000004</c:v>
                </c:pt>
                <c:pt idx="1791">
                  <c:v>0.873</c:v>
                </c:pt>
                <c:pt idx="1792">
                  <c:v>0.85099999999999998</c:v>
                </c:pt>
                <c:pt idx="1793">
                  <c:v>0.84699999999999998</c:v>
                </c:pt>
                <c:pt idx="1794">
                  <c:v>0.82499999999999996</c:v>
                </c:pt>
                <c:pt idx="1795">
                  <c:v>0.80800000000000005</c:v>
                </c:pt>
                <c:pt idx="1796">
                  <c:v>0.81599999999999995</c:v>
                </c:pt>
                <c:pt idx="1797">
                  <c:v>0.86799999999999999</c:v>
                </c:pt>
                <c:pt idx="1798">
                  <c:v>0.84699999999999998</c:v>
                </c:pt>
                <c:pt idx="1799">
                  <c:v>0.79900000000000004</c:v>
                </c:pt>
                <c:pt idx="1800">
                  <c:v>0.79700000000000004</c:v>
                </c:pt>
                <c:pt idx="1801">
                  <c:v>0.77300000000000002</c:v>
                </c:pt>
                <c:pt idx="1802">
                  <c:v>0.78900000000000003</c:v>
                </c:pt>
                <c:pt idx="1803">
                  <c:v>0.78800000000000003</c:v>
                </c:pt>
                <c:pt idx="1804">
                  <c:v>0.78400000000000003</c:v>
                </c:pt>
                <c:pt idx="1805">
                  <c:v>0.99099999999999999</c:v>
                </c:pt>
                <c:pt idx="1806">
                  <c:v>1.0009999999999999</c:v>
                </c:pt>
                <c:pt idx="1807">
                  <c:v>0.89700000000000002</c:v>
                </c:pt>
                <c:pt idx="1808">
                  <c:v>0.88</c:v>
                </c:pt>
                <c:pt idx="1809">
                  <c:v>0.91600000000000004</c:v>
                </c:pt>
                <c:pt idx="1810">
                  <c:v>0.88400000000000001</c:v>
                </c:pt>
                <c:pt idx="1811">
                  <c:v>0.86</c:v>
                </c:pt>
                <c:pt idx="1812">
                  <c:v>0.92</c:v>
                </c:pt>
                <c:pt idx="1813">
                  <c:v>0.97699999999999998</c:v>
                </c:pt>
                <c:pt idx="1814">
                  <c:v>1.0089999999999999</c:v>
                </c:pt>
                <c:pt idx="1815">
                  <c:v>0.93400000000000005</c:v>
                </c:pt>
                <c:pt idx="1816">
                  <c:v>0.88800000000000001</c:v>
                </c:pt>
                <c:pt idx="1817">
                  <c:v>0.89</c:v>
                </c:pt>
                <c:pt idx="1818">
                  <c:v>0.95299999999999996</c:v>
                </c:pt>
                <c:pt idx="1819">
                  <c:v>0.98099999999999998</c:v>
                </c:pt>
                <c:pt idx="1820">
                  <c:v>0.996</c:v>
                </c:pt>
                <c:pt idx="1821">
                  <c:v>0.996</c:v>
                </c:pt>
                <c:pt idx="1822">
                  <c:v>0.91500000000000004</c:v>
                </c:pt>
                <c:pt idx="1823">
                  <c:v>0.98899999999999999</c:v>
                </c:pt>
                <c:pt idx="1824">
                  <c:v>0.98599999999999999</c:v>
                </c:pt>
                <c:pt idx="1825">
                  <c:v>0.98599999999999999</c:v>
                </c:pt>
                <c:pt idx="1826">
                  <c:v>0.98599999999999999</c:v>
                </c:pt>
                <c:pt idx="1827">
                  <c:v>0.93700000000000006</c:v>
                </c:pt>
                <c:pt idx="1828">
                  <c:v>0.90600000000000003</c:v>
                </c:pt>
                <c:pt idx="1829">
                  <c:v>0.872</c:v>
                </c:pt>
                <c:pt idx="1830">
                  <c:v>0.91600000000000004</c:v>
                </c:pt>
                <c:pt idx="1831">
                  <c:v>0.879</c:v>
                </c:pt>
                <c:pt idx="1832">
                  <c:v>0.91800000000000004</c:v>
                </c:pt>
                <c:pt idx="1833">
                  <c:v>0.91700000000000004</c:v>
                </c:pt>
                <c:pt idx="1834">
                  <c:v>0.879</c:v>
                </c:pt>
                <c:pt idx="1835">
                  <c:v>0.89700000000000002</c:v>
                </c:pt>
                <c:pt idx="1836">
                  <c:v>0.873</c:v>
                </c:pt>
                <c:pt idx="1837">
                  <c:v>0.86799999999999999</c:v>
                </c:pt>
                <c:pt idx="1838">
                  <c:v>0.86599999999999999</c:v>
                </c:pt>
                <c:pt idx="1839">
                  <c:v>0.82399999999999995</c:v>
                </c:pt>
                <c:pt idx="1840">
                  <c:v>0.77500000000000002</c:v>
                </c:pt>
                <c:pt idx="1841">
                  <c:v>0.79800000000000004</c:v>
                </c:pt>
                <c:pt idx="1842">
                  <c:v>0.78</c:v>
                </c:pt>
                <c:pt idx="1843">
                  <c:v>0.748</c:v>
                </c:pt>
                <c:pt idx="1844">
                  <c:v>0.752</c:v>
                </c:pt>
                <c:pt idx="1845">
                  <c:v>0.73299999999999998</c:v>
                </c:pt>
                <c:pt idx="1846">
                  <c:v>0.63500000000000001</c:v>
                </c:pt>
                <c:pt idx="1847">
                  <c:v>0.67300000000000004</c:v>
                </c:pt>
                <c:pt idx="1848">
                  <c:v>0.64200000000000002</c:v>
                </c:pt>
                <c:pt idx="1849">
                  <c:v>0.60799999999999998</c:v>
                </c:pt>
                <c:pt idx="1850">
                  <c:v>0.63400000000000001</c:v>
                </c:pt>
                <c:pt idx="1851">
                  <c:v>0.63200000000000001</c:v>
                </c:pt>
                <c:pt idx="1852">
                  <c:v>0.59199999999999997</c:v>
                </c:pt>
                <c:pt idx="1853">
                  <c:v>0.60899999999999999</c:v>
                </c:pt>
                <c:pt idx="1854">
                  <c:v>0.61399999999999999</c:v>
                </c:pt>
                <c:pt idx="1855">
                  <c:v>0.59599999999999997</c:v>
                </c:pt>
                <c:pt idx="1856">
                  <c:v>0.65400000000000003</c:v>
                </c:pt>
                <c:pt idx="1857">
                  <c:v>0.61599999999999999</c:v>
                </c:pt>
                <c:pt idx="1858">
                  <c:v>0.65300000000000002</c:v>
                </c:pt>
                <c:pt idx="1859">
                  <c:v>0.64400000000000002</c:v>
                </c:pt>
                <c:pt idx="1860">
                  <c:v>0.57999999999999996</c:v>
                </c:pt>
                <c:pt idx="1861">
                  <c:v>0.56499999999999995</c:v>
                </c:pt>
                <c:pt idx="1862">
                  <c:v>0.52300000000000002</c:v>
                </c:pt>
                <c:pt idx="1863">
                  <c:v>0.54</c:v>
                </c:pt>
                <c:pt idx="1864">
                  <c:v>0.52</c:v>
                </c:pt>
                <c:pt idx="1865">
                  <c:v>0.50800000000000001</c:v>
                </c:pt>
                <c:pt idx="1866">
                  <c:v>0.501</c:v>
                </c:pt>
                <c:pt idx="1867">
                  <c:v>0.46700000000000003</c:v>
                </c:pt>
                <c:pt idx="1868">
                  <c:v>0.504</c:v>
                </c:pt>
                <c:pt idx="1869">
                  <c:v>0.56299999999999994</c:v>
                </c:pt>
                <c:pt idx="1870">
                  <c:v>0.53600000000000003</c:v>
                </c:pt>
                <c:pt idx="1871">
                  <c:v>0.57899999999999996</c:v>
                </c:pt>
                <c:pt idx="1872">
                  <c:v>0.63900000000000001</c:v>
                </c:pt>
                <c:pt idx="1873">
                  <c:v>0.57899999999999996</c:v>
                </c:pt>
                <c:pt idx="1874">
                  <c:v>0.63100000000000001</c:v>
                </c:pt>
                <c:pt idx="1875">
                  <c:v>0.68100000000000005</c:v>
                </c:pt>
                <c:pt idx="1876">
                  <c:v>0.61699999999999999</c:v>
                </c:pt>
                <c:pt idx="1877">
                  <c:v>0.623</c:v>
                </c:pt>
                <c:pt idx="1878">
                  <c:v>0.66800000000000004</c:v>
                </c:pt>
                <c:pt idx="1879">
                  <c:v>0.64900000000000002</c:v>
                </c:pt>
                <c:pt idx="1880">
                  <c:v>0.56799999999999995</c:v>
                </c:pt>
                <c:pt idx="1881">
                  <c:v>0.55400000000000005</c:v>
                </c:pt>
                <c:pt idx="1882">
                  <c:v>0.56699999999999995</c:v>
                </c:pt>
                <c:pt idx="1883">
                  <c:v>0.55200000000000005</c:v>
                </c:pt>
                <c:pt idx="1884">
                  <c:v>0.54600000000000004</c:v>
                </c:pt>
                <c:pt idx="1885">
                  <c:v>0.53600000000000003</c:v>
                </c:pt>
                <c:pt idx="1886">
                  <c:v>0.53600000000000003</c:v>
                </c:pt>
                <c:pt idx="1887">
                  <c:v>0.53600000000000003</c:v>
                </c:pt>
                <c:pt idx="1888">
                  <c:v>0.47799999999999998</c:v>
                </c:pt>
                <c:pt idx="1889">
                  <c:v>0.48399999999999999</c:v>
                </c:pt>
                <c:pt idx="1890">
                  <c:v>0.48499999999999999</c:v>
                </c:pt>
                <c:pt idx="1891">
                  <c:v>0.45900000000000002</c:v>
                </c:pt>
                <c:pt idx="1892">
                  <c:v>0.46</c:v>
                </c:pt>
                <c:pt idx="1893">
                  <c:v>0.437</c:v>
                </c:pt>
                <c:pt idx="1894">
                  <c:v>0.45500000000000002</c:v>
                </c:pt>
                <c:pt idx="1895">
                  <c:v>0.436</c:v>
                </c:pt>
                <c:pt idx="1896">
                  <c:v>0.432</c:v>
                </c:pt>
                <c:pt idx="1897">
                  <c:v>0.46300000000000002</c:v>
                </c:pt>
                <c:pt idx="1898">
                  <c:v>0.52100000000000002</c:v>
                </c:pt>
                <c:pt idx="1899">
                  <c:v>0.46500000000000002</c:v>
                </c:pt>
                <c:pt idx="1900">
                  <c:v>0.51200000000000001</c:v>
                </c:pt>
                <c:pt idx="1901">
                  <c:v>0.47</c:v>
                </c:pt>
                <c:pt idx="1902">
                  <c:v>0.5</c:v>
                </c:pt>
                <c:pt idx="1903">
                  <c:v>0.50900000000000001</c:v>
                </c:pt>
                <c:pt idx="1904">
                  <c:v>0.49299999999999999</c:v>
                </c:pt>
                <c:pt idx="1905">
                  <c:v>0.56699999999999995</c:v>
                </c:pt>
                <c:pt idx="1906">
                  <c:v>0.56499999999999995</c:v>
                </c:pt>
                <c:pt idx="1907">
                  <c:v>0.60499999999999998</c:v>
                </c:pt>
                <c:pt idx="1908">
                  <c:v>0.63500000000000001</c:v>
                </c:pt>
                <c:pt idx="1909">
                  <c:v>0.63800000000000001</c:v>
                </c:pt>
                <c:pt idx="1910">
                  <c:v>0.60399999999999998</c:v>
                </c:pt>
                <c:pt idx="1911">
                  <c:v>0.63400000000000001</c:v>
                </c:pt>
                <c:pt idx="1912">
                  <c:v>0.61499999999999999</c:v>
                </c:pt>
                <c:pt idx="1913">
                  <c:v>0.55900000000000005</c:v>
                </c:pt>
                <c:pt idx="1914">
                  <c:v>0.56399999999999995</c:v>
                </c:pt>
                <c:pt idx="1915">
                  <c:v>0.53200000000000003</c:v>
                </c:pt>
                <c:pt idx="1916">
                  <c:v>0.52</c:v>
                </c:pt>
                <c:pt idx="1917">
                  <c:v>0.49</c:v>
                </c:pt>
                <c:pt idx="1918">
                  <c:v>0.48799999999999999</c:v>
                </c:pt>
                <c:pt idx="1919">
                  <c:v>0.47699999999999998</c:v>
                </c:pt>
                <c:pt idx="1920">
                  <c:v>0.50800000000000001</c:v>
                </c:pt>
                <c:pt idx="1921">
                  <c:v>0.47</c:v>
                </c:pt>
                <c:pt idx="1922">
                  <c:v>0.48599999999999999</c:v>
                </c:pt>
                <c:pt idx="1923">
                  <c:v>0.47399999999999998</c:v>
                </c:pt>
                <c:pt idx="1924">
                  <c:v>0.51100000000000001</c:v>
                </c:pt>
                <c:pt idx="1925">
                  <c:v>0.504</c:v>
                </c:pt>
                <c:pt idx="1926">
                  <c:v>0.502</c:v>
                </c:pt>
                <c:pt idx="1927">
                  <c:v>0.51100000000000001</c:v>
                </c:pt>
                <c:pt idx="1928">
                  <c:v>0.504</c:v>
                </c:pt>
                <c:pt idx="1929">
                  <c:v>0.47599999999999998</c:v>
                </c:pt>
                <c:pt idx="1930">
                  <c:v>0.48099999999999998</c:v>
                </c:pt>
                <c:pt idx="1931">
                  <c:v>0.46800000000000003</c:v>
                </c:pt>
                <c:pt idx="1932">
                  <c:v>0.502</c:v>
                </c:pt>
                <c:pt idx="1933">
                  <c:v>0.47599999999999998</c:v>
                </c:pt>
                <c:pt idx="1934">
                  <c:v>0.47299999999999998</c:v>
                </c:pt>
                <c:pt idx="1935">
                  <c:v>0.46600000000000003</c:v>
                </c:pt>
                <c:pt idx="1936">
                  <c:v>0.41199999999999998</c:v>
                </c:pt>
                <c:pt idx="1937">
                  <c:v>0.45200000000000001</c:v>
                </c:pt>
                <c:pt idx="1938">
                  <c:v>0.40600000000000003</c:v>
                </c:pt>
                <c:pt idx="1939">
                  <c:v>0.40899999999999997</c:v>
                </c:pt>
                <c:pt idx="1940">
                  <c:v>0.38600000000000001</c:v>
                </c:pt>
                <c:pt idx="1941">
                  <c:v>0.38700000000000001</c:v>
                </c:pt>
                <c:pt idx="1942">
                  <c:v>0.40600000000000003</c:v>
                </c:pt>
                <c:pt idx="1943">
                  <c:v>0.42299999999999999</c:v>
                </c:pt>
                <c:pt idx="1944">
                  <c:v>0.4</c:v>
                </c:pt>
                <c:pt idx="1945">
                  <c:v>0.4</c:v>
                </c:pt>
                <c:pt idx="1946">
                  <c:v>0.42599999999999999</c:v>
                </c:pt>
                <c:pt idx="1947">
                  <c:v>0.42099999999999999</c:v>
                </c:pt>
                <c:pt idx="1948">
                  <c:v>0.41499999999999998</c:v>
                </c:pt>
                <c:pt idx="1949">
                  <c:v>0.42099999999999999</c:v>
                </c:pt>
                <c:pt idx="1950">
                  <c:v>0.45300000000000001</c:v>
                </c:pt>
                <c:pt idx="1951">
                  <c:v>0.38100000000000001</c:v>
                </c:pt>
                <c:pt idx="1952">
                  <c:v>0.28999999999999998</c:v>
                </c:pt>
                <c:pt idx="1953">
                  <c:v>0.24</c:v>
                </c:pt>
                <c:pt idx="1954">
                  <c:v>0.215</c:v>
                </c:pt>
                <c:pt idx="1955">
                  <c:v>0.18099999999999999</c:v>
                </c:pt>
                <c:pt idx="1956">
                  <c:v>0.156</c:v>
                </c:pt>
                <c:pt idx="1957">
                  <c:v>0.16</c:v>
                </c:pt>
                <c:pt idx="1958">
                  <c:v>0.13100000000000001</c:v>
                </c:pt>
                <c:pt idx="1959">
                  <c:v>0.13100000000000001</c:v>
                </c:pt>
                <c:pt idx="1960">
                  <c:v>0.13300000000000001</c:v>
                </c:pt>
                <c:pt idx="1961">
                  <c:v>0.10199999999999999</c:v>
                </c:pt>
                <c:pt idx="1962">
                  <c:v>0.12</c:v>
                </c:pt>
                <c:pt idx="1963">
                  <c:v>0.19</c:v>
                </c:pt>
                <c:pt idx="1964">
                  <c:v>0.14599999999999999</c:v>
                </c:pt>
                <c:pt idx="1965">
                  <c:v>0.185</c:v>
                </c:pt>
                <c:pt idx="1966">
                  <c:v>0.23</c:v>
                </c:pt>
                <c:pt idx="1967">
                  <c:v>0.21299999999999999</c:v>
                </c:pt>
                <c:pt idx="1968">
                  <c:v>0.20300000000000001</c:v>
                </c:pt>
                <c:pt idx="1969">
                  <c:v>0.22</c:v>
                </c:pt>
                <c:pt idx="1970">
                  <c:v>0.215</c:v>
                </c:pt>
                <c:pt idx="1971">
                  <c:v>0.20799999999999999</c:v>
                </c:pt>
                <c:pt idx="1972">
                  <c:v>0.192</c:v>
                </c:pt>
                <c:pt idx="1973">
                  <c:v>0.192</c:v>
                </c:pt>
                <c:pt idx="1974">
                  <c:v>0.13700000000000001</c:v>
                </c:pt>
                <c:pt idx="1975">
                  <c:v>0.129</c:v>
                </c:pt>
                <c:pt idx="1976">
                  <c:v>0.10100000000000001</c:v>
                </c:pt>
                <c:pt idx="1977">
                  <c:v>0.125</c:v>
                </c:pt>
                <c:pt idx="1978">
                  <c:v>0.187</c:v>
                </c:pt>
                <c:pt idx="1979">
                  <c:v>0.188</c:v>
                </c:pt>
                <c:pt idx="1980">
                  <c:v>0.129</c:v>
                </c:pt>
                <c:pt idx="1981">
                  <c:v>0.153</c:v>
                </c:pt>
                <c:pt idx="1982">
                  <c:v>0.151</c:v>
                </c:pt>
                <c:pt idx="1983">
                  <c:v>0.13900000000000001</c:v>
                </c:pt>
                <c:pt idx="1984">
                  <c:v>0.10199999999999999</c:v>
                </c:pt>
                <c:pt idx="1985">
                  <c:v>0.12</c:v>
                </c:pt>
                <c:pt idx="1986">
                  <c:v>0.111</c:v>
                </c:pt>
                <c:pt idx="1987">
                  <c:v>0.14000000000000001</c:v>
                </c:pt>
                <c:pt idx="1988">
                  <c:v>0.193</c:v>
                </c:pt>
                <c:pt idx="1989">
                  <c:v>0.16800000000000001</c:v>
                </c:pt>
                <c:pt idx="1990">
                  <c:v>0.13600000000000001</c:v>
                </c:pt>
                <c:pt idx="1991">
                  <c:v>0.186</c:v>
                </c:pt>
                <c:pt idx="1992">
                  <c:v>0.13400000000000001</c:v>
                </c:pt>
                <c:pt idx="1993">
                  <c:v>0.13300000000000001</c:v>
                </c:pt>
                <c:pt idx="1994">
                  <c:v>0.14199999999999999</c:v>
                </c:pt>
                <c:pt idx="1995">
                  <c:v>0.16200000000000001</c:v>
                </c:pt>
                <c:pt idx="1996">
                  <c:v>0.16800000000000001</c:v>
                </c:pt>
                <c:pt idx="1997">
                  <c:v>0.158</c:v>
                </c:pt>
                <c:pt idx="1998">
                  <c:v>0.14499999999999999</c:v>
                </c:pt>
                <c:pt idx="1999">
                  <c:v>0.17699999999999999</c:v>
                </c:pt>
                <c:pt idx="2000">
                  <c:v>0.17599999999999999</c:v>
                </c:pt>
                <c:pt idx="2001">
                  <c:v>0.187</c:v>
                </c:pt>
                <c:pt idx="2002">
                  <c:v>0.24199999999999999</c:v>
                </c:pt>
                <c:pt idx="2003">
                  <c:v>0.17299999999999999</c:v>
                </c:pt>
                <c:pt idx="2004">
                  <c:v>0.16300000000000001</c:v>
                </c:pt>
                <c:pt idx="2005">
                  <c:v>0.22700000000000001</c:v>
                </c:pt>
                <c:pt idx="2006">
                  <c:v>0.30399999999999999</c:v>
                </c:pt>
                <c:pt idx="2007">
                  <c:v>0.33100000000000002</c:v>
                </c:pt>
                <c:pt idx="2008">
                  <c:v>0.36699999999999999</c:v>
                </c:pt>
                <c:pt idx="2009">
                  <c:v>0.316</c:v>
                </c:pt>
                <c:pt idx="2010">
                  <c:v>0.33</c:v>
                </c:pt>
                <c:pt idx="2011">
                  <c:v>0.30599999999999999</c:v>
                </c:pt>
                <c:pt idx="2012">
                  <c:v>0.318</c:v>
                </c:pt>
                <c:pt idx="2013">
                  <c:v>0.27800000000000002</c:v>
                </c:pt>
                <c:pt idx="2014">
                  <c:v>0.29799999999999999</c:v>
                </c:pt>
                <c:pt idx="2015">
                  <c:v>0.19800000000000001</c:v>
                </c:pt>
                <c:pt idx="2016">
                  <c:v>0.21199999999999999</c:v>
                </c:pt>
                <c:pt idx="2017">
                  <c:v>0.18</c:v>
                </c:pt>
                <c:pt idx="2018">
                  <c:v>0.16400000000000001</c:v>
                </c:pt>
                <c:pt idx="2019">
                  <c:v>0.158</c:v>
                </c:pt>
                <c:pt idx="2020">
                  <c:v>0.184</c:v>
                </c:pt>
                <c:pt idx="2021">
                  <c:v>0.183</c:v>
                </c:pt>
                <c:pt idx="2022">
                  <c:v>0.224</c:v>
                </c:pt>
                <c:pt idx="2023">
                  <c:v>0.26300000000000001</c:v>
                </c:pt>
                <c:pt idx="2024">
                  <c:v>0.32600000000000001</c:v>
                </c:pt>
                <c:pt idx="2025">
                  <c:v>0.28299999999999997</c:v>
                </c:pt>
                <c:pt idx="2026">
                  <c:v>0.312</c:v>
                </c:pt>
                <c:pt idx="2027">
                  <c:v>0.34399999999999997</c:v>
                </c:pt>
                <c:pt idx="2028">
                  <c:v>0.318</c:v>
                </c:pt>
                <c:pt idx="2029">
                  <c:v>0.36099999999999999</c:v>
                </c:pt>
                <c:pt idx="2030">
                  <c:v>0.32700000000000001</c:v>
                </c:pt>
                <c:pt idx="2031">
                  <c:v>0.33400000000000002</c:v>
                </c:pt>
                <c:pt idx="2032">
                  <c:v>0.33800000000000002</c:v>
                </c:pt>
                <c:pt idx="2033">
                  <c:v>0.318</c:v>
                </c:pt>
                <c:pt idx="2034">
                  <c:v>0.307</c:v>
                </c:pt>
                <c:pt idx="2035">
                  <c:v>0.27800000000000002</c:v>
                </c:pt>
                <c:pt idx="2036">
                  <c:v>0.28299999999999997</c:v>
                </c:pt>
                <c:pt idx="2037">
                  <c:v>0.3</c:v>
                </c:pt>
                <c:pt idx="2038">
                  <c:v>0.30499999999999999</c:v>
                </c:pt>
                <c:pt idx="2039">
                  <c:v>0.36499999999999999</c:v>
                </c:pt>
                <c:pt idx="2040">
                  <c:v>0.45100000000000001</c:v>
                </c:pt>
                <c:pt idx="2041">
                  <c:v>0.46400000000000002</c:v>
                </c:pt>
                <c:pt idx="2042">
                  <c:v>0.46400000000000002</c:v>
                </c:pt>
                <c:pt idx="2043">
                  <c:v>0.497</c:v>
                </c:pt>
                <c:pt idx="2044">
                  <c:v>0.44600000000000001</c:v>
                </c:pt>
                <c:pt idx="2045">
                  <c:v>0.46700000000000003</c:v>
                </c:pt>
                <c:pt idx="2046">
                  <c:v>0.46</c:v>
                </c:pt>
                <c:pt idx="2047">
                  <c:v>0.46300000000000002</c:v>
                </c:pt>
                <c:pt idx="2048">
                  <c:v>0.497</c:v>
                </c:pt>
                <c:pt idx="2049">
                  <c:v>0.53800000000000003</c:v>
                </c:pt>
                <c:pt idx="2050">
                  <c:v>0.67400000000000004</c:v>
                </c:pt>
                <c:pt idx="2051">
                  <c:v>0.74399999999999999</c:v>
                </c:pt>
                <c:pt idx="2052">
                  <c:v>0.79300000000000004</c:v>
                </c:pt>
                <c:pt idx="2053">
                  <c:v>0.72499999999999998</c:v>
                </c:pt>
                <c:pt idx="2054">
                  <c:v>0.73899999999999999</c:v>
                </c:pt>
                <c:pt idx="2055">
                  <c:v>0.74199999999999999</c:v>
                </c:pt>
                <c:pt idx="2056">
                  <c:v>0.75700000000000001</c:v>
                </c:pt>
                <c:pt idx="2057">
                  <c:v>0.755</c:v>
                </c:pt>
                <c:pt idx="2058">
                  <c:v>0.70499999999999996</c:v>
                </c:pt>
                <c:pt idx="2059">
                  <c:v>0.77900000000000003</c:v>
                </c:pt>
                <c:pt idx="2060">
                  <c:v>0.78600000000000003</c:v>
                </c:pt>
                <c:pt idx="2061">
                  <c:v>0.78500000000000003</c:v>
                </c:pt>
                <c:pt idx="2062">
                  <c:v>0.76400000000000001</c:v>
                </c:pt>
                <c:pt idx="2063">
                  <c:v>0.69599999999999995</c:v>
                </c:pt>
                <c:pt idx="2064">
                  <c:v>0.749</c:v>
                </c:pt>
                <c:pt idx="2065">
                  <c:v>0.81200000000000006</c:v>
                </c:pt>
                <c:pt idx="2066">
                  <c:v>0.71599999999999997</c:v>
                </c:pt>
                <c:pt idx="2067">
                  <c:v>0.78700000000000003</c:v>
                </c:pt>
                <c:pt idx="2068">
                  <c:v>0.80100000000000005</c:v>
                </c:pt>
                <c:pt idx="2069">
                  <c:v>0.754</c:v>
                </c:pt>
                <c:pt idx="2070">
                  <c:v>0.80300000000000005</c:v>
                </c:pt>
                <c:pt idx="2071">
                  <c:v>0.80900000000000005</c:v>
                </c:pt>
                <c:pt idx="2072">
                  <c:v>0.86299999999999999</c:v>
                </c:pt>
                <c:pt idx="2073">
                  <c:v>0.79400000000000004</c:v>
                </c:pt>
                <c:pt idx="2074">
                  <c:v>0.73299999999999998</c:v>
                </c:pt>
                <c:pt idx="2075">
                  <c:v>0.77200000000000002</c:v>
                </c:pt>
                <c:pt idx="2076">
                  <c:v>0.76400000000000001</c:v>
                </c:pt>
                <c:pt idx="2077">
                  <c:v>0.70499999999999996</c:v>
                </c:pt>
                <c:pt idx="2078">
                  <c:v>0.71399999999999997</c:v>
                </c:pt>
                <c:pt idx="2079">
                  <c:v>0.69699999999999995</c:v>
                </c:pt>
                <c:pt idx="2080">
                  <c:v>0.72499999999999998</c:v>
                </c:pt>
                <c:pt idx="2081">
                  <c:v>0.68600000000000005</c:v>
                </c:pt>
                <c:pt idx="2082">
                  <c:v>0.68600000000000005</c:v>
                </c:pt>
                <c:pt idx="2083">
                  <c:v>0.66400000000000003</c:v>
                </c:pt>
                <c:pt idx="2084">
                  <c:v>0.67</c:v>
                </c:pt>
                <c:pt idx="2085">
                  <c:v>0.64900000000000002</c:v>
                </c:pt>
                <c:pt idx="2086">
                  <c:v>0.68100000000000005</c:v>
                </c:pt>
                <c:pt idx="2087">
                  <c:v>0.66700000000000004</c:v>
                </c:pt>
                <c:pt idx="2088">
                  <c:v>0.77400000000000002</c:v>
                </c:pt>
                <c:pt idx="2089">
                  <c:v>0.80600000000000005</c:v>
                </c:pt>
                <c:pt idx="2090">
                  <c:v>0.78900000000000003</c:v>
                </c:pt>
                <c:pt idx="2091">
                  <c:v>0.82799999999999996</c:v>
                </c:pt>
                <c:pt idx="2092">
                  <c:v>0.79400000000000004</c:v>
                </c:pt>
                <c:pt idx="2093">
                  <c:v>0.80300000000000005</c:v>
                </c:pt>
                <c:pt idx="2094">
                  <c:v>0.77300000000000002</c:v>
                </c:pt>
                <c:pt idx="2095">
                  <c:v>0.77500000000000002</c:v>
                </c:pt>
                <c:pt idx="2096">
                  <c:v>0.80200000000000005</c:v>
                </c:pt>
                <c:pt idx="2097">
                  <c:v>0.8</c:v>
                </c:pt>
                <c:pt idx="2098">
                  <c:v>0.79</c:v>
                </c:pt>
                <c:pt idx="2099">
                  <c:v>0.82299999999999995</c:v>
                </c:pt>
                <c:pt idx="2100">
                  <c:v>0.85699999999999998</c:v>
                </c:pt>
                <c:pt idx="2101">
                  <c:v>0.90400000000000003</c:v>
                </c:pt>
                <c:pt idx="2102">
                  <c:v>0.85199999999999998</c:v>
                </c:pt>
                <c:pt idx="2103">
                  <c:v>0.89700000000000002</c:v>
                </c:pt>
                <c:pt idx="2104">
                  <c:v>0.96599999999999997</c:v>
                </c:pt>
                <c:pt idx="2105">
                  <c:v>1.024</c:v>
                </c:pt>
                <c:pt idx="2106">
                  <c:v>1.028</c:v>
                </c:pt>
                <c:pt idx="2107">
                  <c:v>1.054</c:v>
                </c:pt>
                <c:pt idx="2108">
                  <c:v>1.034</c:v>
                </c:pt>
                <c:pt idx="2109">
                  <c:v>1.0840000000000001</c:v>
                </c:pt>
                <c:pt idx="2110">
                  <c:v>1.0429999999999999</c:v>
                </c:pt>
                <c:pt idx="2111">
                  <c:v>1.077</c:v>
                </c:pt>
                <c:pt idx="2112">
                  <c:v>1.1360000000000001</c:v>
                </c:pt>
                <c:pt idx="2113">
                  <c:v>1.109</c:v>
                </c:pt>
                <c:pt idx="2114">
                  <c:v>1.002</c:v>
                </c:pt>
                <c:pt idx="2115">
                  <c:v>0.98299999999999998</c:v>
                </c:pt>
                <c:pt idx="2116">
                  <c:v>1.0509999999999999</c:v>
                </c:pt>
                <c:pt idx="2117">
                  <c:v>1.02</c:v>
                </c:pt>
                <c:pt idx="2118">
                  <c:v>1.048</c:v>
                </c:pt>
                <c:pt idx="2119">
                  <c:v>1.0489999999999999</c:v>
                </c:pt>
                <c:pt idx="2120">
                  <c:v>1.0129999999999999</c:v>
                </c:pt>
                <c:pt idx="2121">
                  <c:v>1.0329999999999999</c:v>
                </c:pt>
                <c:pt idx="2122">
                  <c:v>1.056</c:v>
                </c:pt>
                <c:pt idx="2123">
                  <c:v>1.0860000000000001</c:v>
                </c:pt>
                <c:pt idx="2124">
                  <c:v>1.0109999999999999</c:v>
                </c:pt>
                <c:pt idx="2125">
                  <c:v>0.97799999999999998</c:v>
                </c:pt>
                <c:pt idx="2126">
                  <c:v>0.92200000000000004</c:v>
                </c:pt>
                <c:pt idx="2127">
                  <c:v>0.875</c:v>
                </c:pt>
                <c:pt idx="2128">
                  <c:v>0.88600000000000001</c:v>
                </c:pt>
                <c:pt idx="2129">
                  <c:v>0.91400000000000003</c:v>
                </c:pt>
                <c:pt idx="2130">
                  <c:v>0.92300000000000004</c:v>
                </c:pt>
                <c:pt idx="2131">
                  <c:v>0.93600000000000005</c:v>
                </c:pt>
                <c:pt idx="2132">
                  <c:v>0.95899999999999996</c:v>
                </c:pt>
                <c:pt idx="2133">
                  <c:v>0.95899999999999996</c:v>
                </c:pt>
                <c:pt idx="2134">
                  <c:v>1.018</c:v>
                </c:pt>
                <c:pt idx="2135">
                  <c:v>1.0780000000000001</c:v>
                </c:pt>
                <c:pt idx="2136">
                  <c:v>1.111</c:v>
                </c:pt>
                <c:pt idx="2137">
                  <c:v>1.0880000000000001</c:v>
                </c:pt>
                <c:pt idx="2138">
                  <c:v>1.085</c:v>
                </c:pt>
                <c:pt idx="2139">
                  <c:v>1.0349999999999999</c:v>
                </c:pt>
                <c:pt idx="2140">
                  <c:v>1.0880000000000001</c:v>
                </c:pt>
                <c:pt idx="2141">
                  <c:v>1.1060000000000001</c:v>
                </c:pt>
                <c:pt idx="2142">
                  <c:v>1.117</c:v>
                </c:pt>
                <c:pt idx="2143">
                  <c:v>1.095</c:v>
                </c:pt>
                <c:pt idx="2144">
                  <c:v>1.044</c:v>
                </c:pt>
                <c:pt idx="2145">
                  <c:v>1.0409999999999999</c:v>
                </c:pt>
                <c:pt idx="2146">
                  <c:v>0.98199999999999998</c:v>
                </c:pt>
                <c:pt idx="2147">
                  <c:v>0.97</c:v>
                </c:pt>
                <c:pt idx="2148">
                  <c:v>0.95799999999999996</c:v>
                </c:pt>
                <c:pt idx="2149">
                  <c:v>0.92800000000000005</c:v>
                </c:pt>
                <c:pt idx="2150">
                  <c:v>0.93899999999999995</c:v>
                </c:pt>
                <c:pt idx="2151">
                  <c:v>0.96599999999999997</c:v>
                </c:pt>
                <c:pt idx="2152">
                  <c:v>0.94799999999999995</c:v>
                </c:pt>
                <c:pt idx="2153">
                  <c:v>0.92400000000000004</c:v>
                </c:pt>
                <c:pt idx="2154">
                  <c:v>0.92</c:v>
                </c:pt>
                <c:pt idx="2155">
                  <c:v>0.89600000000000002</c:v>
                </c:pt>
                <c:pt idx="2156">
                  <c:v>0.88800000000000001</c:v>
                </c:pt>
                <c:pt idx="2157">
                  <c:v>0.92700000000000005</c:v>
                </c:pt>
                <c:pt idx="2158">
                  <c:v>0.96</c:v>
                </c:pt>
                <c:pt idx="2159">
                  <c:v>0.92500000000000004</c:v>
                </c:pt>
                <c:pt idx="2160">
                  <c:v>0.91300000000000003</c:v>
                </c:pt>
                <c:pt idx="2161">
                  <c:v>0.91300000000000003</c:v>
                </c:pt>
                <c:pt idx="2162">
                  <c:v>0.91300000000000003</c:v>
                </c:pt>
                <c:pt idx="2163">
                  <c:v>0.89</c:v>
                </c:pt>
                <c:pt idx="2164">
                  <c:v>0.94799999999999995</c:v>
                </c:pt>
                <c:pt idx="2165">
                  <c:v>0.92100000000000004</c:v>
                </c:pt>
                <c:pt idx="2166">
                  <c:v>0.93300000000000005</c:v>
                </c:pt>
                <c:pt idx="2167">
                  <c:v>0.82499999999999996</c:v>
                </c:pt>
                <c:pt idx="2168">
                  <c:v>0.89400000000000002</c:v>
                </c:pt>
                <c:pt idx="2169">
                  <c:v>0.88600000000000001</c:v>
                </c:pt>
                <c:pt idx="2170">
                  <c:v>0.82499999999999996</c:v>
                </c:pt>
                <c:pt idx="2171">
                  <c:v>0.83199999999999996</c:v>
                </c:pt>
                <c:pt idx="2172">
                  <c:v>0.83199999999999996</c:v>
                </c:pt>
                <c:pt idx="2173">
                  <c:v>0.81499999999999995</c:v>
                </c:pt>
                <c:pt idx="2174">
                  <c:v>0.80300000000000005</c:v>
                </c:pt>
                <c:pt idx="2175">
                  <c:v>0.82299999999999995</c:v>
                </c:pt>
                <c:pt idx="2176">
                  <c:v>0.84</c:v>
                </c:pt>
                <c:pt idx="2177">
                  <c:v>0.84099999999999997</c:v>
                </c:pt>
                <c:pt idx="2178">
                  <c:v>0.86399999999999999</c:v>
                </c:pt>
                <c:pt idx="2179">
                  <c:v>0.84299999999999997</c:v>
                </c:pt>
                <c:pt idx="2180">
                  <c:v>0.874</c:v>
                </c:pt>
                <c:pt idx="2181">
                  <c:v>0.83899999999999997</c:v>
                </c:pt>
                <c:pt idx="2182">
                  <c:v>0.877</c:v>
                </c:pt>
                <c:pt idx="2183">
                  <c:v>0.88800000000000001</c:v>
                </c:pt>
                <c:pt idx="2184">
                  <c:v>0.83199999999999996</c:v>
                </c:pt>
                <c:pt idx="2185">
                  <c:v>0.79800000000000004</c:v>
                </c:pt>
                <c:pt idx="2186">
                  <c:v>0.80300000000000005</c:v>
                </c:pt>
                <c:pt idx="2187">
                  <c:v>0.84299999999999997</c:v>
                </c:pt>
                <c:pt idx="2188">
                  <c:v>0.84</c:v>
                </c:pt>
                <c:pt idx="2189">
                  <c:v>0.83399999999999996</c:v>
                </c:pt>
                <c:pt idx="2190">
                  <c:v>0.79</c:v>
                </c:pt>
                <c:pt idx="2191">
                  <c:v>0.754</c:v>
                </c:pt>
                <c:pt idx="2192">
                  <c:v>0.73599999999999999</c:v>
                </c:pt>
                <c:pt idx="2193">
                  <c:v>0.72699999999999998</c:v>
                </c:pt>
                <c:pt idx="2194">
                  <c:v>0.73099999999999998</c:v>
                </c:pt>
                <c:pt idx="2195">
                  <c:v>0.73199999999999998</c:v>
                </c:pt>
                <c:pt idx="2196">
                  <c:v>0.70699999999999996</c:v>
                </c:pt>
                <c:pt idx="2197">
                  <c:v>0.72099999999999997</c:v>
                </c:pt>
                <c:pt idx="2198">
                  <c:v>0.66700000000000004</c:v>
                </c:pt>
                <c:pt idx="2199">
                  <c:v>0.69199999999999995</c:v>
                </c:pt>
                <c:pt idx="2200">
                  <c:v>0.64400000000000002</c:v>
                </c:pt>
                <c:pt idx="2201">
                  <c:v>0.64200000000000002</c:v>
                </c:pt>
                <c:pt idx="2202">
                  <c:v>0.59499999999999997</c:v>
                </c:pt>
                <c:pt idx="2203">
                  <c:v>0.60599999999999998</c:v>
                </c:pt>
                <c:pt idx="2204">
                  <c:v>0.58099999999999996</c:v>
                </c:pt>
                <c:pt idx="2205">
                  <c:v>0.626</c:v>
                </c:pt>
                <c:pt idx="2206">
                  <c:v>0.63</c:v>
                </c:pt>
                <c:pt idx="2207">
                  <c:v>0.626</c:v>
                </c:pt>
                <c:pt idx="2208">
                  <c:v>0.60099999999999998</c:v>
                </c:pt>
                <c:pt idx="2209">
                  <c:v>0.60099999999999998</c:v>
                </c:pt>
                <c:pt idx="2210">
                  <c:v>0.59799999999999998</c:v>
                </c:pt>
                <c:pt idx="2211">
                  <c:v>0.60399999999999998</c:v>
                </c:pt>
                <c:pt idx="2212">
                  <c:v>0.59499999999999997</c:v>
                </c:pt>
                <c:pt idx="2213">
                  <c:v>0.73199999999999998</c:v>
                </c:pt>
                <c:pt idx="2214">
                  <c:v>0.71399999999999997</c:v>
                </c:pt>
                <c:pt idx="2215">
                  <c:v>0.80300000000000005</c:v>
                </c:pt>
                <c:pt idx="2216">
                  <c:v>0.81299999999999994</c:v>
                </c:pt>
                <c:pt idx="2217">
                  <c:v>0.82599999999999996</c:v>
                </c:pt>
                <c:pt idx="2218">
                  <c:v>0.81899999999999995</c:v>
                </c:pt>
                <c:pt idx="2219">
                  <c:v>0.81499999999999995</c:v>
                </c:pt>
                <c:pt idx="2220">
                  <c:v>0.91500000000000004</c:v>
                </c:pt>
                <c:pt idx="2221">
                  <c:v>0.93700000000000006</c:v>
                </c:pt>
                <c:pt idx="2222">
                  <c:v>0.90700000000000003</c:v>
                </c:pt>
                <c:pt idx="2223">
                  <c:v>0.91600000000000004</c:v>
                </c:pt>
                <c:pt idx="2224">
                  <c:v>0.86099999999999999</c:v>
                </c:pt>
                <c:pt idx="2225">
                  <c:v>0.879</c:v>
                </c:pt>
                <c:pt idx="2226">
                  <c:v>0.85699999999999998</c:v>
                </c:pt>
                <c:pt idx="2227">
                  <c:v>0.84299999999999997</c:v>
                </c:pt>
                <c:pt idx="2228">
                  <c:v>0.81299999999999994</c:v>
                </c:pt>
                <c:pt idx="2229">
                  <c:v>0.79900000000000004</c:v>
                </c:pt>
                <c:pt idx="2230">
                  <c:v>0.77300000000000002</c:v>
                </c:pt>
                <c:pt idx="2231">
                  <c:v>0.75</c:v>
                </c:pt>
                <c:pt idx="2232">
                  <c:v>0.747</c:v>
                </c:pt>
                <c:pt idx="2233">
                  <c:v>0.81200000000000006</c:v>
                </c:pt>
                <c:pt idx="2234">
                  <c:v>0.81299999999999994</c:v>
                </c:pt>
                <c:pt idx="2235">
                  <c:v>0.8</c:v>
                </c:pt>
                <c:pt idx="2236">
                  <c:v>0.80400000000000005</c:v>
                </c:pt>
                <c:pt idx="2237">
                  <c:v>0.8</c:v>
                </c:pt>
                <c:pt idx="2238">
                  <c:v>0.74399999999999999</c:v>
                </c:pt>
                <c:pt idx="2239">
                  <c:v>0.747</c:v>
                </c:pt>
                <c:pt idx="2240">
                  <c:v>0.71699999999999997</c:v>
                </c:pt>
                <c:pt idx="2241">
                  <c:v>0.74399999999999999</c:v>
                </c:pt>
                <c:pt idx="2242">
                  <c:v>0.73499999999999999</c:v>
                </c:pt>
                <c:pt idx="2243">
                  <c:v>0.754</c:v>
                </c:pt>
                <c:pt idx="2244">
                  <c:v>0.71399999999999997</c:v>
                </c:pt>
                <c:pt idx="2245">
                  <c:v>0.71</c:v>
                </c:pt>
                <c:pt idx="2246">
                  <c:v>0.67500000000000004</c:v>
                </c:pt>
                <c:pt idx="2247">
                  <c:v>0.70099999999999996</c:v>
                </c:pt>
                <c:pt idx="2248">
                  <c:v>0.72399999999999998</c:v>
                </c:pt>
                <c:pt idx="2249">
                  <c:v>0.73899999999999999</c:v>
                </c:pt>
                <c:pt idx="2250">
                  <c:v>0.72099999999999997</c:v>
                </c:pt>
                <c:pt idx="2251">
                  <c:v>0.70899999999999996</c:v>
                </c:pt>
                <c:pt idx="2252">
                  <c:v>0.69599999999999995</c:v>
                </c:pt>
                <c:pt idx="2253">
                  <c:v>0.70099999999999996</c:v>
                </c:pt>
                <c:pt idx="2254">
                  <c:v>0.68200000000000005</c:v>
                </c:pt>
                <c:pt idx="2255">
                  <c:v>0.68600000000000005</c:v>
                </c:pt>
                <c:pt idx="2256">
                  <c:v>0.69299999999999995</c:v>
                </c:pt>
                <c:pt idx="2257">
                  <c:v>0.69199999999999995</c:v>
                </c:pt>
                <c:pt idx="2258">
                  <c:v>0.65400000000000003</c:v>
                </c:pt>
                <c:pt idx="2259">
                  <c:v>0.66900000000000004</c:v>
                </c:pt>
                <c:pt idx="2260">
                  <c:v>0.66</c:v>
                </c:pt>
                <c:pt idx="2261">
                  <c:v>0.68300000000000005</c:v>
                </c:pt>
                <c:pt idx="2262">
                  <c:v>0.67800000000000005</c:v>
                </c:pt>
                <c:pt idx="2263">
                  <c:v>0.64600000000000002</c:v>
                </c:pt>
                <c:pt idx="2264">
                  <c:v>0.66100000000000003</c:v>
                </c:pt>
                <c:pt idx="2265">
                  <c:v>0.61199999999999999</c:v>
                </c:pt>
                <c:pt idx="2266">
                  <c:v>0.61399999999999999</c:v>
                </c:pt>
                <c:pt idx="2267">
                  <c:v>0.63200000000000001</c:v>
                </c:pt>
                <c:pt idx="2268">
                  <c:v>0.69699999999999995</c:v>
                </c:pt>
                <c:pt idx="2269">
                  <c:v>0.68300000000000005</c:v>
                </c:pt>
                <c:pt idx="2270">
                  <c:v>0.69599999999999995</c:v>
                </c:pt>
                <c:pt idx="2271">
                  <c:v>0.70699999999999996</c:v>
                </c:pt>
                <c:pt idx="2272">
                  <c:v>0.72699999999999998</c:v>
                </c:pt>
                <c:pt idx="2273">
                  <c:v>0.72299999999999998</c:v>
                </c:pt>
                <c:pt idx="2274">
                  <c:v>0.72599999999999998</c:v>
                </c:pt>
                <c:pt idx="2275">
                  <c:v>0.73499999999999999</c:v>
                </c:pt>
                <c:pt idx="2276">
                  <c:v>0.73</c:v>
                </c:pt>
                <c:pt idx="2277">
                  <c:v>0.69799999999999995</c:v>
                </c:pt>
                <c:pt idx="2278">
                  <c:v>0.70399999999999996</c:v>
                </c:pt>
                <c:pt idx="2279">
                  <c:v>0.76100000000000001</c:v>
                </c:pt>
                <c:pt idx="2280">
                  <c:v>0.76400000000000001</c:v>
                </c:pt>
                <c:pt idx="2281">
                  <c:v>0.74199999999999999</c:v>
                </c:pt>
                <c:pt idx="2282">
                  <c:v>0.73599999999999999</c:v>
                </c:pt>
                <c:pt idx="2283">
                  <c:v>0.748</c:v>
                </c:pt>
                <c:pt idx="2284">
                  <c:v>0.746</c:v>
                </c:pt>
                <c:pt idx="2285">
                  <c:v>0.73299999999999998</c:v>
                </c:pt>
                <c:pt idx="2286">
                  <c:v>0.73299999999999998</c:v>
                </c:pt>
                <c:pt idx="2287">
                  <c:v>0.71599999999999997</c:v>
                </c:pt>
                <c:pt idx="2288">
                  <c:v>0.71499999999999997</c:v>
                </c:pt>
                <c:pt idx="2289">
                  <c:v>0.88300000000000001</c:v>
                </c:pt>
                <c:pt idx="2290">
                  <c:v>0.86099999999999999</c:v>
                </c:pt>
                <c:pt idx="2291">
                  <c:v>0.81499999999999995</c:v>
                </c:pt>
                <c:pt idx="2292">
                  <c:v>0.78500000000000003</c:v>
                </c:pt>
                <c:pt idx="2293">
                  <c:v>0.77500000000000002</c:v>
                </c:pt>
                <c:pt idx="2294">
                  <c:v>0.80500000000000005</c:v>
                </c:pt>
                <c:pt idx="2295">
                  <c:v>0.81</c:v>
                </c:pt>
                <c:pt idx="2296">
                  <c:v>0.86</c:v>
                </c:pt>
                <c:pt idx="2297">
                  <c:v>0.83599999999999997</c:v>
                </c:pt>
                <c:pt idx="2298">
                  <c:v>0.877</c:v>
                </c:pt>
                <c:pt idx="2299">
                  <c:v>0.88100000000000001</c:v>
                </c:pt>
                <c:pt idx="2300">
                  <c:v>0.82099999999999995</c:v>
                </c:pt>
                <c:pt idx="2301">
                  <c:v>0.78900000000000003</c:v>
                </c:pt>
                <c:pt idx="2302">
                  <c:v>0.76100000000000001</c:v>
                </c:pt>
                <c:pt idx="2303">
                  <c:v>0.753</c:v>
                </c:pt>
                <c:pt idx="2304">
                  <c:v>0.76100000000000001</c:v>
                </c:pt>
                <c:pt idx="2305">
                  <c:v>0.75800000000000001</c:v>
                </c:pt>
                <c:pt idx="2306">
                  <c:v>0.751</c:v>
                </c:pt>
                <c:pt idx="2307">
                  <c:v>0.72199999999999998</c:v>
                </c:pt>
                <c:pt idx="2308">
                  <c:v>0.68500000000000005</c:v>
                </c:pt>
                <c:pt idx="2309">
                  <c:v>0.69499999999999995</c:v>
                </c:pt>
                <c:pt idx="2310">
                  <c:v>0.748</c:v>
                </c:pt>
                <c:pt idx="2311">
                  <c:v>0.77600000000000002</c:v>
                </c:pt>
                <c:pt idx="2312">
                  <c:v>0.77700000000000002</c:v>
                </c:pt>
                <c:pt idx="2313">
                  <c:v>0.75600000000000001</c:v>
                </c:pt>
                <c:pt idx="2314">
                  <c:v>0.73</c:v>
                </c:pt>
                <c:pt idx="2315">
                  <c:v>0.72599999999999998</c:v>
                </c:pt>
                <c:pt idx="2316">
                  <c:v>0.70499999999999996</c:v>
                </c:pt>
                <c:pt idx="2317">
                  <c:v>0.69399999999999995</c:v>
                </c:pt>
                <c:pt idx="2318">
                  <c:v>0.66800000000000004</c:v>
                </c:pt>
                <c:pt idx="2319">
                  <c:v>0.66300000000000003</c:v>
                </c:pt>
                <c:pt idx="2320">
                  <c:v>0.67500000000000004</c:v>
                </c:pt>
                <c:pt idx="2321">
                  <c:v>0.69299999999999995</c:v>
                </c:pt>
                <c:pt idx="2322">
                  <c:v>0.67200000000000004</c:v>
                </c:pt>
                <c:pt idx="2323">
                  <c:v>0.66900000000000004</c:v>
                </c:pt>
                <c:pt idx="2324">
                  <c:v>0.70799999999999996</c:v>
                </c:pt>
                <c:pt idx="2325">
                  <c:v>0.68</c:v>
                </c:pt>
                <c:pt idx="2326">
                  <c:v>0.60599999999999998</c:v>
                </c:pt>
                <c:pt idx="2327">
                  <c:v>0.64800000000000002</c:v>
                </c:pt>
                <c:pt idx="2328">
                  <c:v>0.621</c:v>
                </c:pt>
                <c:pt idx="2329">
                  <c:v>0.60899999999999999</c:v>
                </c:pt>
                <c:pt idx="2330">
                  <c:v>0.60699999999999998</c:v>
                </c:pt>
                <c:pt idx="2331">
                  <c:v>0.629</c:v>
                </c:pt>
                <c:pt idx="2332">
                  <c:v>0.62</c:v>
                </c:pt>
                <c:pt idx="2333">
                  <c:v>0.64</c:v>
                </c:pt>
                <c:pt idx="2334">
                  <c:v>0.65600000000000003</c:v>
                </c:pt>
                <c:pt idx="2335">
                  <c:v>0.64400000000000002</c:v>
                </c:pt>
                <c:pt idx="2336">
                  <c:v>0.627</c:v>
                </c:pt>
                <c:pt idx="2337">
                  <c:v>0.627</c:v>
                </c:pt>
                <c:pt idx="2338">
                  <c:v>0.70199999999999996</c:v>
                </c:pt>
                <c:pt idx="2339">
                  <c:v>0.73</c:v>
                </c:pt>
                <c:pt idx="2340">
                  <c:v>0.73199999999999998</c:v>
                </c:pt>
                <c:pt idx="2341">
                  <c:v>0.73499999999999999</c:v>
                </c:pt>
                <c:pt idx="2342">
                  <c:v>0.73499999999999999</c:v>
                </c:pt>
                <c:pt idx="2343">
                  <c:v>0.73499999999999999</c:v>
                </c:pt>
                <c:pt idx="2344">
                  <c:v>0.71299999999999997</c:v>
                </c:pt>
                <c:pt idx="2345">
                  <c:v>0.76200000000000001</c:v>
                </c:pt>
                <c:pt idx="2346">
                  <c:v>0.78</c:v>
                </c:pt>
                <c:pt idx="2347">
                  <c:v>0.78</c:v>
                </c:pt>
                <c:pt idx="2348">
                  <c:v>0.81899999999999995</c:v>
                </c:pt>
                <c:pt idx="2349">
                  <c:v>0.79400000000000004</c:v>
                </c:pt>
                <c:pt idx="2350">
                  <c:v>0.78400000000000003</c:v>
                </c:pt>
                <c:pt idx="2351">
                  <c:v>0.79300000000000004</c:v>
                </c:pt>
                <c:pt idx="2352">
                  <c:v>0.78600000000000003</c:v>
                </c:pt>
                <c:pt idx="2353">
                  <c:v>0.81499999999999995</c:v>
                </c:pt>
                <c:pt idx="2354">
                  <c:v>0.81100000000000005</c:v>
                </c:pt>
                <c:pt idx="2355">
                  <c:v>0.86</c:v>
                </c:pt>
                <c:pt idx="2356">
                  <c:v>0.84899999999999998</c:v>
                </c:pt>
                <c:pt idx="2357">
                  <c:v>0.85799999999999998</c:v>
                </c:pt>
                <c:pt idx="2358">
                  <c:v>0.83399999999999996</c:v>
                </c:pt>
                <c:pt idx="2359">
                  <c:v>0.83699999999999997</c:v>
                </c:pt>
                <c:pt idx="2360">
                  <c:v>0.84599999999999997</c:v>
                </c:pt>
                <c:pt idx="2361">
                  <c:v>0.84</c:v>
                </c:pt>
                <c:pt idx="2362">
                  <c:v>0.84099999999999997</c:v>
                </c:pt>
                <c:pt idx="2363">
                  <c:v>0.83899999999999997</c:v>
                </c:pt>
                <c:pt idx="2364">
                  <c:v>0.85699999999999998</c:v>
                </c:pt>
                <c:pt idx="2365">
                  <c:v>0.88300000000000001</c:v>
                </c:pt>
                <c:pt idx="2366">
                  <c:v>0.90900000000000003</c:v>
                </c:pt>
                <c:pt idx="2367">
                  <c:v>0.96699999999999997</c:v>
                </c:pt>
                <c:pt idx="2368">
                  <c:v>0.96</c:v>
                </c:pt>
                <c:pt idx="2369">
                  <c:v>0.96599999999999997</c:v>
                </c:pt>
                <c:pt idx="2370">
                  <c:v>0.97399999999999998</c:v>
                </c:pt>
                <c:pt idx="2371">
                  <c:v>1.016</c:v>
                </c:pt>
                <c:pt idx="2372">
                  <c:v>0.99299999999999999</c:v>
                </c:pt>
                <c:pt idx="2373">
                  <c:v>0.95399999999999996</c:v>
                </c:pt>
                <c:pt idx="2374">
                  <c:v>0.98199999999999998</c:v>
                </c:pt>
                <c:pt idx="2375">
                  <c:v>0.99399999999999999</c:v>
                </c:pt>
                <c:pt idx="2376">
                  <c:v>0.98199999999999998</c:v>
                </c:pt>
                <c:pt idx="2377">
                  <c:v>0.99299999999999999</c:v>
                </c:pt>
                <c:pt idx="2378">
                  <c:v>0.99399999999999999</c:v>
                </c:pt>
                <c:pt idx="2379">
                  <c:v>0.99299999999999999</c:v>
                </c:pt>
                <c:pt idx="2380">
                  <c:v>1.0049999999999999</c:v>
                </c:pt>
                <c:pt idx="2381">
                  <c:v>0.95</c:v>
                </c:pt>
                <c:pt idx="2382">
                  <c:v>0.99</c:v>
                </c:pt>
                <c:pt idx="2383">
                  <c:v>0.999</c:v>
                </c:pt>
                <c:pt idx="2384">
                  <c:v>0.98599999999999999</c:v>
                </c:pt>
                <c:pt idx="2385">
                  <c:v>0.97799999999999998</c:v>
                </c:pt>
                <c:pt idx="2386">
                  <c:v>0.93</c:v>
                </c:pt>
                <c:pt idx="2387">
                  <c:v>0.93100000000000005</c:v>
                </c:pt>
                <c:pt idx="2388">
                  <c:v>0.94599999999999995</c:v>
                </c:pt>
                <c:pt idx="2389">
                  <c:v>0.91600000000000004</c:v>
                </c:pt>
                <c:pt idx="2390">
                  <c:v>0.90700000000000003</c:v>
                </c:pt>
                <c:pt idx="2391">
                  <c:v>0.91800000000000004</c:v>
                </c:pt>
                <c:pt idx="2392">
                  <c:v>0.90400000000000003</c:v>
                </c:pt>
                <c:pt idx="2393">
                  <c:v>0.92600000000000005</c:v>
                </c:pt>
                <c:pt idx="2394">
                  <c:v>0.89700000000000002</c:v>
                </c:pt>
                <c:pt idx="2395">
                  <c:v>0.86099999999999999</c:v>
                </c:pt>
                <c:pt idx="2396">
                  <c:v>0.88900000000000001</c:v>
                </c:pt>
                <c:pt idx="2397">
                  <c:v>0.87</c:v>
                </c:pt>
                <c:pt idx="2398">
                  <c:v>0.86099999999999999</c:v>
                </c:pt>
                <c:pt idx="2399">
                  <c:v>0.83499999999999996</c:v>
                </c:pt>
                <c:pt idx="2400">
                  <c:v>0.82</c:v>
                </c:pt>
                <c:pt idx="2401">
                  <c:v>0.81399999999999995</c:v>
                </c:pt>
                <c:pt idx="2402">
                  <c:v>0.81499999999999995</c:v>
                </c:pt>
                <c:pt idx="2403">
                  <c:v>0.82299999999999995</c:v>
                </c:pt>
                <c:pt idx="2404">
                  <c:v>0.82699999999999996</c:v>
                </c:pt>
                <c:pt idx="2405">
                  <c:v>0.76700000000000002</c:v>
                </c:pt>
                <c:pt idx="2406">
                  <c:v>0.75600000000000001</c:v>
                </c:pt>
                <c:pt idx="2407">
                  <c:v>0.755</c:v>
                </c:pt>
                <c:pt idx="2408">
                  <c:v>0.72899999999999998</c:v>
                </c:pt>
                <c:pt idx="2409">
                  <c:v>0.72799999999999998</c:v>
                </c:pt>
                <c:pt idx="2410">
                  <c:v>0.71799999999999997</c:v>
                </c:pt>
                <c:pt idx="2411">
                  <c:v>0.71799999999999997</c:v>
                </c:pt>
                <c:pt idx="2412">
                  <c:v>0.71799999999999997</c:v>
                </c:pt>
                <c:pt idx="2413">
                  <c:v>0.72799999999999998</c:v>
                </c:pt>
                <c:pt idx="2414">
                  <c:v>0.72</c:v>
                </c:pt>
                <c:pt idx="2415">
                  <c:v>0.754</c:v>
                </c:pt>
                <c:pt idx="2416">
                  <c:v>0.73299999999999998</c:v>
                </c:pt>
                <c:pt idx="2417">
                  <c:v>0.73699999999999999</c:v>
                </c:pt>
                <c:pt idx="2418">
                  <c:v>0.752</c:v>
                </c:pt>
                <c:pt idx="2419">
                  <c:v>0.73699999999999999</c:v>
                </c:pt>
                <c:pt idx="2420">
                  <c:v>0.749</c:v>
                </c:pt>
                <c:pt idx="2421">
                  <c:v>0.73799999999999999</c:v>
                </c:pt>
                <c:pt idx="2422">
                  <c:v>0.749</c:v>
                </c:pt>
                <c:pt idx="2423">
                  <c:v>0.72699999999999998</c:v>
                </c:pt>
                <c:pt idx="2424">
                  <c:v>0.746</c:v>
                </c:pt>
                <c:pt idx="2425">
                  <c:v>0.81799999999999995</c:v>
                </c:pt>
                <c:pt idx="2426">
                  <c:v>0.80700000000000005</c:v>
                </c:pt>
                <c:pt idx="2427">
                  <c:v>0.84399999999999997</c:v>
                </c:pt>
                <c:pt idx="2428">
                  <c:v>0.84399999999999997</c:v>
                </c:pt>
                <c:pt idx="2429">
                  <c:v>0.85199999999999998</c:v>
                </c:pt>
                <c:pt idx="2430">
                  <c:v>0.81399999999999995</c:v>
                </c:pt>
                <c:pt idx="2431">
                  <c:v>0.79300000000000004</c:v>
                </c:pt>
                <c:pt idx="2432">
                  <c:v>0.78400000000000003</c:v>
                </c:pt>
                <c:pt idx="2433">
                  <c:v>0.78400000000000003</c:v>
                </c:pt>
                <c:pt idx="2434">
                  <c:v>0.8</c:v>
                </c:pt>
                <c:pt idx="2435">
                  <c:v>0.75800000000000001</c:v>
                </c:pt>
                <c:pt idx="2436">
                  <c:v>0.77900000000000003</c:v>
                </c:pt>
                <c:pt idx="2437">
                  <c:v>0.76500000000000001</c:v>
                </c:pt>
                <c:pt idx="2438">
                  <c:v>0.80400000000000005</c:v>
                </c:pt>
                <c:pt idx="2439">
                  <c:v>0.79300000000000004</c:v>
                </c:pt>
                <c:pt idx="2440">
                  <c:v>0.79500000000000004</c:v>
                </c:pt>
                <c:pt idx="2441">
                  <c:v>0.78400000000000003</c:v>
                </c:pt>
                <c:pt idx="2442">
                  <c:v>0.83399999999999996</c:v>
                </c:pt>
                <c:pt idx="2443">
                  <c:v>0.86</c:v>
                </c:pt>
                <c:pt idx="2444">
                  <c:v>0.84099999999999997</c:v>
                </c:pt>
                <c:pt idx="2445">
                  <c:v>0.86799999999999999</c:v>
                </c:pt>
                <c:pt idx="2446">
                  <c:v>0.82799999999999996</c:v>
                </c:pt>
                <c:pt idx="2447">
                  <c:v>0.81399999999999995</c:v>
                </c:pt>
                <c:pt idx="2448">
                  <c:v>0.83</c:v>
                </c:pt>
                <c:pt idx="2449">
                  <c:v>0.80500000000000005</c:v>
                </c:pt>
                <c:pt idx="2450">
                  <c:v>0.75600000000000001</c:v>
                </c:pt>
                <c:pt idx="2451">
                  <c:v>0.70799999999999996</c:v>
                </c:pt>
                <c:pt idx="2452">
                  <c:v>0.69299999999999995</c:v>
                </c:pt>
                <c:pt idx="2453">
                  <c:v>0.64800000000000002</c:v>
                </c:pt>
                <c:pt idx="2454">
                  <c:v>0.68500000000000005</c:v>
                </c:pt>
                <c:pt idx="2455">
                  <c:v>0.66400000000000003</c:v>
                </c:pt>
                <c:pt idx="2456">
                  <c:v>0.70399999999999996</c:v>
                </c:pt>
                <c:pt idx="2457">
                  <c:v>0.72299999999999998</c:v>
                </c:pt>
                <c:pt idx="2458">
                  <c:v>0.69199999999999995</c:v>
                </c:pt>
                <c:pt idx="2459">
                  <c:v>0.8</c:v>
                </c:pt>
                <c:pt idx="2460">
                  <c:v>0.82399999999999995</c:v>
                </c:pt>
                <c:pt idx="2461">
                  <c:v>0.81399999999999995</c:v>
                </c:pt>
                <c:pt idx="2462">
                  <c:v>0.90400000000000003</c:v>
                </c:pt>
                <c:pt idx="2463">
                  <c:v>0.876</c:v>
                </c:pt>
                <c:pt idx="2464">
                  <c:v>0.83899999999999997</c:v>
                </c:pt>
                <c:pt idx="2465">
                  <c:v>0.76300000000000001</c:v>
                </c:pt>
                <c:pt idx="2466">
                  <c:v>0.73</c:v>
                </c:pt>
                <c:pt idx="2467">
                  <c:v>0.72099999999999997</c:v>
                </c:pt>
                <c:pt idx="2468">
                  <c:v>0.7</c:v>
                </c:pt>
                <c:pt idx="2469">
                  <c:v>0.70799999999999996</c:v>
                </c:pt>
                <c:pt idx="2470">
                  <c:v>0.70199999999999996</c:v>
                </c:pt>
                <c:pt idx="2471">
                  <c:v>0.70699999999999996</c:v>
                </c:pt>
                <c:pt idx="2472">
                  <c:v>0.71399999999999997</c:v>
                </c:pt>
                <c:pt idx="2473">
                  <c:v>0.73599999999999999</c:v>
                </c:pt>
                <c:pt idx="2474">
                  <c:v>0.71099999999999997</c:v>
                </c:pt>
                <c:pt idx="2475">
                  <c:v>0.70199999999999996</c:v>
                </c:pt>
                <c:pt idx="2476">
                  <c:v>0.66200000000000003</c:v>
                </c:pt>
                <c:pt idx="2477">
                  <c:v>0.65400000000000003</c:v>
                </c:pt>
                <c:pt idx="2478">
                  <c:v>0.63500000000000001</c:v>
                </c:pt>
                <c:pt idx="2479">
                  <c:v>0.64300000000000002</c:v>
                </c:pt>
                <c:pt idx="2480">
                  <c:v>0.64</c:v>
                </c:pt>
                <c:pt idx="2481">
                  <c:v>0.63700000000000001</c:v>
                </c:pt>
                <c:pt idx="2482">
                  <c:v>0.63700000000000001</c:v>
                </c:pt>
                <c:pt idx="2483">
                  <c:v>0.65200000000000002</c:v>
                </c:pt>
                <c:pt idx="2484">
                  <c:v>0.64600000000000002</c:v>
                </c:pt>
                <c:pt idx="2485">
                  <c:v>0.63600000000000001</c:v>
                </c:pt>
                <c:pt idx="2486">
                  <c:v>0.61599999999999999</c:v>
                </c:pt>
                <c:pt idx="2487">
                  <c:v>0.64700000000000002</c:v>
                </c:pt>
                <c:pt idx="2488">
                  <c:v>0.625</c:v>
                </c:pt>
                <c:pt idx="2489">
                  <c:v>0.627</c:v>
                </c:pt>
                <c:pt idx="2490">
                  <c:v>0.624</c:v>
                </c:pt>
                <c:pt idx="2491">
                  <c:v>0.67700000000000005</c:v>
                </c:pt>
                <c:pt idx="2492">
                  <c:v>0.71399999999999997</c:v>
                </c:pt>
                <c:pt idx="2493">
                  <c:v>0.7</c:v>
                </c:pt>
                <c:pt idx="2494">
                  <c:v>0.69299999999999995</c:v>
                </c:pt>
                <c:pt idx="2495">
                  <c:v>0.69699999999999995</c:v>
                </c:pt>
                <c:pt idx="2496">
                  <c:v>0.69899999999999995</c:v>
                </c:pt>
                <c:pt idx="2497">
                  <c:v>0.74399999999999999</c:v>
                </c:pt>
                <c:pt idx="2498">
                  <c:v>0.72899999999999998</c:v>
                </c:pt>
                <c:pt idx="2499">
                  <c:v>0.77500000000000002</c:v>
                </c:pt>
                <c:pt idx="2500">
                  <c:v>0.77900000000000003</c:v>
                </c:pt>
                <c:pt idx="2501">
                  <c:v>0.73599999999999999</c:v>
                </c:pt>
                <c:pt idx="2502">
                  <c:v>0.71199999999999997</c:v>
                </c:pt>
                <c:pt idx="2503">
                  <c:v>0.72599999999999998</c:v>
                </c:pt>
                <c:pt idx="2504">
                  <c:v>0.72699999999999998</c:v>
                </c:pt>
                <c:pt idx="2505">
                  <c:v>0.71</c:v>
                </c:pt>
                <c:pt idx="2506">
                  <c:v>0.66700000000000004</c:v>
                </c:pt>
                <c:pt idx="2507">
                  <c:v>0.67800000000000005</c:v>
                </c:pt>
                <c:pt idx="2508">
                  <c:v>0.68</c:v>
                </c:pt>
                <c:pt idx="2509">
                  <c:v>0.66600000000000004</c:v>
                </c:pt>
                <c:pt idx="2510">
                  <c:v>0.67300000000000004</c:v>
                </c:pt>
                <c:pt idx="2511">
                  <c:v>0.66200000000000003</c:v>
                </c:pt>
                <c:pt idx="2512">
                  <c:v>0.65100000000000002</c:v>
                </c:pt>
                <c:pt idx="2513">
                  <c:v>0.67</c:v>
                </c:pt>
                <c:pt idx="2514">
                  <c:v>0.68400000000000005</c:v>
                </c:pt>
                <c:pt idx="2515">
                  <c:v>0.67500000000000004</c:v>
                </c:pt>
                <c:pt idx="2516">
                  <c:v>0.68300000000000005</c:v>
                </c:pt>
                <c:pt idx="2517">
                  <c:v>0.71099999999999997</c:v>
                </c:pt>
                <c:pt idx="2518">
                  <c:v>0.71699999999999997</c:v>
                </c:pt>
                <c:pt idx="2519">
                  <c:v>0.73299999999999998</c:v>
                </c:pt>
                <c:pt idx="2520">
                  <c:v>0.69</c:v>
                </c:pt>
                <c:pt idx="2521">
                  <c:v>0.68</c:v>
                </c:pt>
                <c:pt idx="2522">
                  <c:v>0.69199999999999995</c:v>
                </c:pt>
                <c:pt idx="2523">
                  <c:v>0.69</c:v>
                </c:pt>
                <c:pt idx="2524">
                  <c:v>0.71599999999999997</c:v>
                </c:pt>
                <c:pt idx="2525">
                  <c:v>0.69299999999999995</c:v>
                </c:pt>
                <c:pt idx="2526">
                  <c:v>0.71799999999999997</c:v>
                </c:pt>
                <c:pt idx="2527">
                  <c:v>0.71</c:v>
                </c:pt>
                <c:pt idx="2528">
                  <c:v>0.73599999999999999</c:v>
                </c:pt>
                <c:pt idx="2529">
                  <c:v>0.71699999999999997</c:v>
                </c:pt>
                <c:pt idx="2530">
                  <c:v>0.73099999999999998</c:v>
                </c:pt>
                <c:pt idx="2531">
                  <c:v>0.76500000000000001</c:v>
                </c:pt>
                <c:pt idx="2532">
                  <c:v>0.77</c:v>
                </c:pt>
                <c:pt idx="2533">
                  <c:v>0.78700000000000003</c:v>
                </c:pt>
                <c:pt idx="2534">
                  <c:v>0.79700000000000004</c:v>
                </c:pt>
                <c:pt idx="2535">
                  <c:v>0.78600000000000003</c:v>
                </c:pt>
                <c:pt idx="2536">
                  <c:v>0.77700000000000002</c:v>
                </c:pt>
                <c:pt idx="2537">
                  <c:v>0.82799999999999996</c:v>
                </c:pt>
                <c:pt idx="2538">
                  <c:v>0.85399999999999998</c:v>
                </c:pt>
                <c:pt idx="2539">
                  <c:v>0.84099999999999997</c:v>
                </c:pt>
                <c:pt idx="2540">
                  <c:v>0.84299999999999997</c:v>
                </c:pt>
                <c:pt idx="2541">
                  <c:v>0.80200000000000005</c:v>
                </c:pt>
                <c:pt idx="2542">
                  <c:v>0.82399999999999995</c:v>
                </c:pt>
                <c:pt idx="2543">
                  <c:v>0.78300000000000003</c:v>
                </c:pt>
                <c:pt idx="2544">
                  <c:v>0.81699999999999995</c:v>
                </c:pt>
                <c:pt idx="2545">
                  <c:v>0.872</c:v>
                </c:pt>
                <c:pt idx="2546">
                  <c:v>0.90300000000000002</c:v>
                </c:pt>
                <c:pt idx="2547">
                  <c:v>0.872</c:v>
                </c:pt>
                <c:pt idx="2548">
                  <c:v>0.88800000000000001</c:v>
                </c:pt>
                <c:pt idx="2549">
                  <c:v>0.89900000000000002</c:v>
                </c:pt>
                <c:pt idx="2550">
                  <c:v>0.879</c:v>
                </c:pt>
                <c:pt idx="2551">
                  <c:v>0.86399999999999999</c:v>
                </c:pt>
                <c:pt idx="2552">
                  <c:v>0.86599999999999999</c:v>
                </c:pt>
                <c:pt idx="2553">
                  <c:v>0.84</c:v>
                </c:pt>
                <c:pt idx="2554">
                  <c:v>0.81299999999999994</c:v>
                </c:pt>
                <c:pt idx="2555">
                  <c:v>0.79500000000000004</c:v>
                </c:pt>
                <c:pt idx="2556">
                  <c:v>0.83699999999999997</c:v>
                </c:pt>
                <c:pt idx="2557">
                  <c:v>0.81799999999999995</c:v>
                </c:pt>
                <c:pt idx="2558">
                  <c:v>0.78400000000000003</c:v>
                </c:pt>
                <c:pt idx="2559">
                  <c:v>0.76900000000000002</c:v>
                </c:pt>
                <c:pt idx="2560">
                  <c:v>0.76900000000000002</c:v>
                </c:pt>
                <c:pt idx="2561">
                  <c:v>0.73599999999999999</c:v>
                </c:pt>
                <c:pt idx="2562">
                  <c:v>0.74</c:v>
                </c:pt>
                <c:pt idx="2563">
                  <c:v>0.74099999999999999</c:v>
                </c:pt>
                <c:pt idx="2564">
                  <c:v>0.749</c:v>
                </c:pt>
                <c:pt idx="2565">
                  <c:v>0.75700000000000001</c:v>
                </c:pt>
                <c:pt idx="2566">
                  <c:v>0.78200000000000003</c:v>
                </c:pt>
                <c:pt idx="2567">
                  <c:v>0.78900000000000003</c:v>
                </c:pt>
                <c:pt idx="2568">
                  <c:v>0.8</c:v>
                </c:pt>
                <c:pt idx="2569">
                  <c:v>0.81100000000000005</c:v>
                </c:pt>
                <c:pt idx="2570">
                  <c:v>0.81899999999999995</c:v>
                </c:pt>
                <c:pt idx="2571">
                  <c:v>0.78500000000000003</c:v>
                </c:pt>
                <c:pt idx="2572">
                  <c:v>0.77900000000000003</c:v>
                </c:pt>
                <c:pt idx="2573">
                  <c:v>0.78300000000000003</c:v>
                </c:pt>
                <c:pt idx="2574">
                  <c:v>0.78</c:v>
                </c:pt>
                <c:pt idx="2575">
                  <c:v>0.749</c:v>
                </c:pt>
                <c:pt idx="2576">
                  <c:v>0.76200000000000001</c:v>
                </c:pt>
                <c:pt idx="2577">
                  <c:v>0.77800000000000002</c:v>
                </c:pt>
                <c:pt idx="2578">
                  <c:v>0.75600000000000001</c:v>
                </c:pt>
                <c:pt idx="2579">
                  <c:v>0.76400000000000001</c:v>
                </c:pt>
                <c:pt idx="2580">
                  <c:v>0.749</c:v>
                </c:pt>
                <c:pt idx="2581">
                  <c:v>0.72</c:v>
                </c:pt>
                <c:pt idx="2582">
                  <c:v>0.73699999999999999</c:v>
                </c:pt>
                <c:pt idx="2583">
                  <c:v>0.72899999999999998</c:v>
                </c:pt>
                <c:pt idx="2584">
                  <c:v>0.72799999999999998</c:v>
                </c:pt>
                <c:pt idx="2585">
                  <c:v>0.69499999999999995</c:v>
                </c:pt>
                <c:pt idx="2586">
                  <c:v>0.68300000000000005</c:v>
                </c:pt>
                <c:pt idx="2587">
                  <c:v>0.69199999999999995</c:v>
                </c:pt>
                <c:pt idx="2588">
                  <c:v>0.66400000000000003</c:v>
                </c:pt>
                <c:pt idx="2589">
                  <c:v>0.67700000000000005</c:v>
                </c:pt>
                <c:pt idx="2590">
                  <c:v>0.66100000000000003</c:v>
                </c:pt>
                <c:pt idx="2591">
                  <c:v>0.68500000000000005</c:v>
                </c:pt>
                <c:pt idx="2592">
                  <c:v>0.69099999999999995</c:v>
                </c:pt>
                <c:pt idx="2593">
                  <c:v>0.71099999999999997</c:v>
                </c:pt>
                <c:pt idx="2594">
                  <c:v>0.73</c:v>
                </c:pt>
                <c:pt idx="2595">
                  <c:v>0.72899999999999998</c:v>
                </c:pt>
                <c:pt idx="2596">
                  <c:v>0.70899999999999996</c:v>
                </c:pt>
                <c:pt idx="2597">
                  <c:v>0.73499999999999999</c:v>
                </c:pt>
                <c:pt idx="2598">
                  <c:v>0.70799999999999996</c:v>
                </c:pt>
                <c:pt idx="2599">
                  <c:v>0.70099999999999996</c:v>
                </c:pt>
                <c:pt idx="2600">
                  <c:v>0.67400000000000004</c:v>
                </c:pt>
                <c:pt idx="2601">
                  <c:v>0.69299999999999995</c:v>
                </c:pt>
                <c:pt idx="2602">
                  <c:v>0.69299999999999995</c:v>
                </c:pt>
                <c:pt idx="2603">
                  <c:v>0.69299999999999995</c:v>
                </c:pt>
                <c:pt idx="2604">
                  <c:v>0.69299999999999995</c:v>
                </c:pt>
                <c:pt idx="2605">
                  <c:v>0.69099999999999995</c:v>
                </c:pt>
                <c:pt idx="2606">
                  <c:v>0.70499999999999996</c:v>
                </c:pt>
                <c:pt idx="2607">
                  <c:v>0.70499999999999996</c:v>
                </c:pt>
                <c:pt idx="2608">
                  <c:v>0.70499999999999996</c:v>
                </c:pt>
                <c:pt idx="2609">
                  <c:v>0.64800000000000002</c:v>
                </c:pt>
                <c:pt idx="2610">
                  <c:v>0.65100000000000002</c:v>
                </c:pt>
                <c:pt idx="2611">
                  <c:v>0.69699999999999995</c:v>
                </c:pt>
                <c:pt idx="2612">
                  <c:v>0.72399999999999998</c:v>
                </c:pt>
                <c:pt idx="2613">
                  <c:v>0.73099999999999998</c:v>
                </c:pt>
                <c:pt idx="2614">
                  <c:v>0.71199999999999997</c:v>
                </c:pt>
                <c:pt idx="2615">
                  <c:v>0.67200000000000004</c:v>
                </c:pt>
                <c:pt idx="2616">
                  <c:v>0.66100000000000003</c:v>
                </c:pt>
                <c:pt idx="2617">
                  <c:v>0.63700000000000001</c:v>
                </c:pt>
                <c:pt idx="2618">
                  <c:v>0.622</c:v>
                </c:pt>
                <c:pt idx="2619">
                  <c:v>0.63400000000000001</c:v>
                </c:pt>
                <c:pt idx="2620">
                  <c:v>0.64100000000000001</c:v>
                </c:pt>
                <c:pt idx="2621">
                  <c:v>0.65900000000000003</c:v>
                </c:pt>
                <c:pt idx="2622">
                  <c:v>0.65400000000000003</c:v>
                </c:pt>
                <c:pt idx="2623">
                  <c:v>0.64100000000000001</c:v>
                </c:pt>
                <c:pt idx="2624">
                  <c:v>0.63300000000000001</c:v>
                </c:pt>
                <c:pt idx="2625">
                  <c:v>0.58299999999999996</c:v>
                </c:pt>
                <c:pt idx="2626">
                  <c:v>0.59499999999999997</c:v>
                </c:pt>
                <c:pt idx="2627">
                  <c:v>0.60599999999999998</c:v>
                </c:pt>
                <c:pt idx="2628">
                  <c:v>0.60799999999999998</c:v>
                </c:pt>
                <c:pt idx="2629">
                  <c:v>0.59399999999999997</c:v>
                </c:pt>
                <c:pt idx="2630">
                  <c:v>0.55200000000000005</c:v>
                </c:pt>
                <c:pt idx="2631">
                  <c:v>0.57099999999999995</c:v>
                </c:pt>
                <c:pt idx="2632">
                  <c:v>0.58199999999999996</c:v>
                </c:pt>
                <c:pt idx="2633">
                  <c:v>0.57899999999999996</c:v>
                </c:pt>
                <c:pt idx="2634">
                  <c:v>0.57499999999999996</c:v>
                </c:pt>
                <c:pt idx="2635">
                  <c:v>0.54800000000000004</c:v>
                </c:pt>
                <c:pt idx="2636">
                  <c:v>0.53900000000000003</c:v>
                </c:pt>
                <c:pt idx="2637">
                  <c:v>0.56299999999999994</c:v>
                </c:pt>
                <c:pt idx="2638">
                  <c:v>0.56299999999999994</c:v>
                </c:pt>
                <c:pt idx="2639">
                  <c:v>0.54900000000000004</c:v>
                </c:pt>
                <c:pt idx="2640">
                  <c:v>0.52700000000000002</c:v>
                </c:pt>
                <c:pt idx="2641">
                  <c:v>0.53500000000000003</c:v>
                </c:pt>
                <c:pt idx="2642">
                  <c:v>0.54300000000000004</c:v>
                </c:pt>
                <c:pt idx="2643">
                  <c:v>0.53200000000000003</c:v>
                </c:pt>
                <c:pt idx="2644">
                  <c:v>0.52400000000000002</c:v>
                </c:pt>
                <c:pt idx="2645">
                  <c:v>0.54100000000000004</c:v>
                </c:pt>
                <c:pt idx="2646">
                  <c:v>0.51400000000000001</c:v>
                </c:pt>
                <c:pt idx="2647">
                  <c:v>0.52200000000000002</c:v>
                </c:pt>
                <c:pt idx="2648">
                  <c:v>0.52400000000000002</c:v>
                </c:pt>
                <c:pt idx="2649">
                  <c:v>0.55000000000000004</c:v>
                </c:pt>
                <c:pt idx="2650">
                  <c:v>0.56799999999999995</c:v>
                </c:pt>
                <c:pt idx="2651">
                  <c:v>0.57699999999999996</c:v>
                </c:pt>
                <c:pt idx="2652">
                  <c:v>0.55700000000000005</c:v>
                </c:pt>
                <c:pt idx="2653">
                  <c:v>0.55900000000000005</c:v>
                </c:pt>
                <c:pt idx="2654">
                  <c:v>0.51</c:v>
                </c:pt>
                <c:pt idx="2655">
                  <c:v>0.42</c:v>
                </c:pt>
                <c:pt idx="2656">
                  <c:v>0.40500000000000003</c:v>
                </c:pt>
                <c:pt idx="2657">
                  <c:v>0.40699999999999997</c:v>
                </c:pt>
                <c:pt idx="2658">
                  <c:v>0.47099999999999997</c:v>
                </c:pt>
                <c:pt idx="2659">
                  <c:v>0.46200000000000002</c:v>
                </c:pt>
                <c:pt idx="2660">
                  <c:v>0.46600000000000003</c:v>
                </c:pt>
                <c:pt idx="2661">
                  <c:v>0.45700000000000002</c:v>
                </c:pt>
                <c:pt idx="2662">
                  <c:v>0.45300000000000001</c:v>
                </c:pt>
                <c:pt idx="2663">
                  <c:v>0.46500000000000002</c:v>
                </c:pt>
                <c:pt idx="2664">
                  <c:v>0.45600000000000002</c:v>
                </c:pt>
                <c:pt idx="2665">
                  <c:v>0.4</c:v>
                </c:pt>
                <c:pt idx="2666">
                  <c:v>0.35199999999999998</c:v>
                </c:pt>
                <c:pt idx="2667">
                  <c:v>0.35199999999999998</c:v>
                </c:pt>
                <c:pt idx="2668">
                  <c:v>0.35399999999999998</c:v>
                </c:pt>
                <c:pt idx="2669">
                  <c:v>0.29799999999999999</c:v>
                </c:pt>
                <c:pt idx="2670">
                  <c:v>0.31</c:v>
                </c:pt>
                <c:pt idx="2671">
                  <c:v>0.316</c:v>
                </c:pt>
                <c:pt idx="2672">
                  <c:v>0.371</c:v>
                </c:pt>
                <c:pt idx="2673">
                  <c:v>0.35199999999999998</c:v>
                </c:pt>
                <c:pt idx="2674">
                  <c:v>0.39600000000000002</c:v>
                </c:pt>
                <c:pt idx="2675">
                  <c:v>0.36499999999999999</c:v>
                </c:pt>
                <c:pt idx="2676">
                  <c:v>0.36</c:v>
                </c:pt>
                <c:pt idx="2677">
                  <c:v>0.36199999999999999</c:v>
                </c:pt>
                <c:pt idx="2678">
                  <c:v>0.34200000000000003</c:v>
                </c:pt>
                <c:pt idx="2679">
                  <c:v>0.32100000000000001</c:v>
                </c:pt>
                <c:pt idx="2680">
                  <c:v>0.33</c:v>
                </c:pt>
                <c:pt idx="2681">
                  <c:v>0.39800000000000002</c:v>
                </c:pt>
                <c:pt idx="2682">
                  <c:v>0.41799999999999998</c:v>
                </c:pt>
                <c:pt idx="2683">
                  <c:v>0.41799999999999998</c:v>
                </c:pt>
                <c:pt idx="2684">
                  <c:v>0.42199999999999999</c:v>
                </c:pt>
                <c:pt idx="2685">
                  <c:v>0.36799999999999999</c:v>
                </c:pt>
                <c:pt idx="2686">
                  <c:v>0.36799999999999999</c:v>
                </c:pt>
                <c:pt idx="2687">
                  <c:v>0.36799999999999999</c:v>
                </c:pt>
                <c:pt idx="2688">
                  <c:v>0.39300000000000002</c:v>
                </c:pt>
                <c:pt idx="2689">
                  <c:v>0.34499999999999997</c:v>
                </c:pt>
                <c:pt idx="2690">
                  <c:v>0.36899999999999999</c:v>
                </c:pt>
                <c:pt idx="2691">
                  <c:v>0.35</c:v>
                </c:pt>
                <c:pt idx="2692">
                  <c:v>0.36399999999999999</c:v>
                </c:pt>
                <c:pt idx="2693">
                  <c:v>0.36599999999999999</c:v>
                </c:pt>
                <c:pt idx="2694">
                  <c:v>0.36599999999999999</c:v>
                </c:pt>
                <c:pt idx="2695">
                  <c:v>0.373</c:v>
                </c:pt>
                <c:pt idx="2696">
                  <c:v>0.371</c:v>
                </c:pt>
                <c:pt idx="2697">
                  <c:v>0.35499999999999998</c:v>
                </c:pt>
                <c:pt idx="2698">
                  <c:v>0.32600000000000001</c:v>
                </c:pt>
                <c:pt idx="2699">
                  <c:v>0.33</c:v>
                </c:pt>
                <c:pt idx="2700">
                  <c:v>0.34300000000000003</c:v>
                </c:pt>
                <c:pt idx="2701">
                  <c:v>0.34599999999999997</c:v>
                </c:pt>
                <c:pt idx="2702">
                  <c:v>0.33100000000000002</c:v>
                </c:pt>
                <c:pt idx="2703">
                  <c:v>0.32600000000000001</c:v>
                </c:pt>
                <c:pt idx="2704">
                  <c:v>0.30299999999999999</c:v>
                </c:pt>
                <c:pt idx="2705">
                  <c:v>0.29299999999999998</c:v>
                </c:pt>
                <c:pt idx="2706">
                  <c:v>0.28499999999999998</c:v>
                </c:pt>
                <c:pt idx="2707">
                  <c:v>0.309</c:v>
                </c:pt>
                <c:pt idx="2708">
                  <c:v>0.32600000000000001</c:v>
                </c:pt>
                <c:pt idx="2709">
                  <c:v>0.30499999999999999</c:v>
                </c:pt>
                <c:pt idx="2710">
                  <c:v>0.28100000000000003</c:v>
                </c:pt>
                <c:pt idx="2711">
                  <c:v>0.28000000000000003</c:v>
                </c:pt>
                <c:pt idx="2712">
                  <c:v>0.25900000000000001</c:v>
                </c:pt>
                <c:pt idx="2713">
                  <c:v>0.248</c:v>
                </c:pt>
                <c:pt idx="2714">
                  <c:v>0.22500000000000001</c:v>
                </c:pt>
                <c:pt idx="2715">
                  <c:v>0.23499999999999999</c:v>
                </c:pt>
                <c:pt idx="2716">
                  <c:v>0.20699999999999999</c:v>
                </c:pt>
                <c:pt idx="2717">
                  <c:v>0.2</c:v>
                </c:pt>
                <c:pt idx="2718">
                  <c:v>0.183</c:v>
                </c:pt>
                <c:pt idx="2719">
                  <c:v>0.152</c:v>
                </c:pt>
                <c:pt idx="2720">
                  <c:v>0.113</c:v>
                </c:pt>
                <c:pt idx="2721">
                  <c:v>8.3000000000000004E-2</c:v>
                </c:pt>
                <c:pt idx="2722">
                  <c:v>0.13500000000000001</c:v>
                </c:pt>
                <c:pt idx="2723">
                  <c:v>0.11799999999999999</c:v>
                </c:pt>
                <c:pt idx="2724">
                  <c:v>0.111</c:v>
                </c:pt>
                <c:pt idx="2725">
                  <c:v>0.109</c:v>
                </c:pt>
                <c:pt idx="2726">
                  <c:v>9.1999999999999998E-2</c:v>
                </c:pt>
                <c:pt idx="2727">
                  <c:v>0.105</c:v>
                </c:pt>
                <c:pt idx="2728">
                  <c:v>7.0000000000000001E-3</c:v>
                </c:pt>
                <c:pt idx="2729">
                  <c:v>4.5999999999999999E-2</c:v>
                </c:pt>
                <c:pt idx="2730">
                  <c:v>1.0999999999999999E-2</c:v>
                </c:pt>
                <c:pt idx="2731">
                  <c:v>4.4999999999999998E-2</c:v>
                </c:pt>
                <c:pt idx="2732">
                  <c:v>2.1999999999999999E-2</c:v>
                </c:pt>
                <c:pt idx="2733">
                  <c:v>-6.0000000000000001E-3</c:v>
                </c:pt>
                <c:pt idx="2734">
                  <c:v>1.7999999999999999E-2</c:v>
                </c:pt>
                <c:pt idx="2735">
                  <c:v>-2E-3</c:v>
                </c:pt>
                <c:pt idx="2736">
                  <c:v>-7.0000000000000001E-3</c:v>
                </c:pt>
                <c:pt idx="2737">
                  <c:v>-0.05</c:v>
                </c:pt>
                <c:pt idx="2738">
                  <c:v>-5.8000000000000003E-2</c:v>
                </c:pt>
                <c:pt idx="2739">
                  <c:v>-0.104</c:v>
                </c:pt>
                <c:pt idx="2740">
                  <c:v>-0.13300000000000001</c:v>
                </c:pt>
                <c:pt idx="2741">
                  <c:v>-8.7999999999999995E-2</c:v>
                </c:pt>
                <c:pt idx="2742">
                  <c:v>-7.0999999999999994E-2</c:v>
                </c:pt>
                <c:pt idx="2743">
                  <c:v>-5.5E-2</c:v>
                </c:pt>
                <c:pt idx="2744">
                  <c:v>-2.1000000000000001E-2</c:v>
                </c:pt>
                <c:pt idx="2745">
                  <c:v>1.4999999999999999E-2</c:v>
                </c:pt>
                <c:pt idx="2746">
                  <c:v>5.8999999999999997E-2</c:v>
                </c:pt>
                <c:pt idx="2747">
                  <c:v>0.01</c:v>
                </c:pt>
                <c:pt idx="2748">
                  <c:v>6.0000000000000001E-3</c:v>
                </c:pt>
                <c:pt idx="2749">
                  <c:v>-3.9E-2</c:v>
                </c:pt>
                <c:pt idx="2750">
                  <c:v>-6.3E-2</c:v>
                </c:pt>
                <c:pt idx="2751">
                  <c:v>-7.1999999999999995E-2</c:v>
                </c:pt>
                <c:pt idx="2752">
                  <c:v>-8.5000000000000006E-2</c:v>
                </c:pt>
                <c:pt idx="2753">
                  <c:v>-9.0999999999999998E-2</c:v>
                </c:pt>
                <c:pt idx="2754">
                  <c:v>-0.11700000000000001</c:v>
                </c:pt>
                <c:pt idx="2755">
                  <c:v>-0.11</c:v>
                </c:pt>
                <c:pt idx="2756">
                  <c:v>-0.124</c:v>
                </c:pt>
                <c:pt idx="2757">
                  <c:v>-0.14099999999999999</c:v>
                </c:pt>
                <c:pt idx="2758">
                  <c:v>-0.14299999999999999</c:v>
                </c:pt>
                <c:pt idx="2759">
                  <c:v>-0.186</c:v>
                </c:pt>
                <c:pt idx="2760">
                  <c:v>-0.188</c:v>
                </c:pt>
                <c:pt idx="2761">
                  <c:v>-0.24</c:v>
                </c:pt>
                <c:pt idx="2762">
                  <c:v>-0.23899999999999999</c:v>
                </c:pt>
                <c:pt idx="2763">
                  <c:v>-0.26600000000000001</c:v>
                </c:pt>
                <c:pt idx="2764">
                  <c:v>-0.314</c:v>
                </c:pt>
                <c:pt idx="2765">
                  <c:v>-0.28299999999999997</c:v>
                </c:pt>
                <c:pt idx="2766">
                  <c:v>-0.27</c:v>
                </c:pt>
                <c:pt idx="2767">
                  <c:v>-0.28799999999999998</c:v>
                </c:pt>
                <c:pt idx="2768">
                  <c:v>-0.317</c:v>
                </c:pt>
                <c:pt idx="2769">
                  <c:v>-0.372</c:v>
                </c:pt>
                <c:pt idx="2770">
                  <c:v>-0.439</c:v>
                </c:pt>
                <c:pt idx="2771">
                  <c:v>-0.41599999999999998</c:v>
                </c:pt>
                <c:pt idx="2772">
                  <c:v>-0.36899999999999999</c:v>
                </c:pt>
                <c:pt idx="2773">
                  <c:v>-0.41399999999999998</c:v>
                </c:pt>
                <c:pt idx="2774">
                  <c:v>-0.39900000000000002</c:v>
                </c:pt>
                <c:pt idx="2775">
                  <c:v>-0.36099999999999999</c:v>
                </c:pt>
                <c:pt idx="2776">
                  <c:v>-0.375</c:v>
                </c:pt>
                <c:pt idx="2777">
                  <c:v>-0.376</c:v>
                </c:pt>
                <c:pt idx="2778">
                  <c:v>-0.41599999999999998</c:v>
                </c:pt>
                <c:pt idx="2779">
                  <c:v>-0.435</c:v>
                </c:pt>
                <c:pt idx="2780">
                  <c:v>-0.41299999999999998</c:v>
                </c:pt>
                <c:pt idx="2781">
                  <c:v>-0.40600000000000003</c:v>
                </c:pt>
                <c:pt idx="2782">
                  <c:v>-0.40100000000000002</c:v>
                </c:pt>
                <c:pt idx="2783">
                  <c:v>-0.39900000000000002</c:v>
                </c:pt>
                <c:pt idx="2784">
                  <c:v>-0.375</c:v>
                </c:pt>
                <c:pt idx="2785">
                  <c:v>-0.29399999999999998</c:v>
                </c:pt>
                <c:pt idx="2786">
                  <c:v>-0.34300000000000003</c:v>
                </c:pt>
                <c:pt idx="2787">
                  <c:v>-0.28299999999999997</c:v>
                </c:pt>
                <c:pt idx="2788">
                  <c:v>-0.245</c:v>
                </c:pt>
                <c:pt idx="2789">
                  <c:v>-0.26400000000000001</c:v>
                </c:pt>
                <c:pt idx="2790">
                  <c:v>-0.23799999999999999</c:v>
                </c:pt>
                <c:pt idx="2791">
                  <c:v>-0.17199999999999999</c:v>
                </c:pt>
                <c:pt idx="2792">
                  <c:v>-0.20200000000000001</c:v>
                </c:pt>
                <c:pt idx="2793">
                  <c:v>-0.183</c:v>
                </c:pt>
                <c:pt idx="2794">
                  <c:v>-0.22800000000000001</c:v>
                </c:pt>
                <c:pt idx="2795">
                  <c:v>-0.217</c:v>
                </c:pt>
                <c:pt idx="2796">
                  <c:v>-0.222</c:v>
                </c:pt>
                <c:pt idx="2797">
                  <c:v>-0.28999999999999998</c:v>
                </c:pt>
                <c:pt idx="2798">
                  <c:v>-0.29799999999999999</c:v>
                </c:pt>
                <c:pt idx="2799">
                  <c:v>-0.27600000000000002</c:v>
                </c:pt>
                <c:pt idx="2800">
                  <c:v>-0.28999999999999998</c:v>
                </c:pt>
                <c:pt idx="2801">
                  <c:v>-0.28299999999999997</c:v>
                </c:pt>
                <c:pt idx="2802">
                  <c:v>-0.27700000000000002</c:v>
                </c:pt>
                <c:pt idx="2803">
                  <c:v>-0.26600000000000001</c:v>
                </c:pt>
                <c:pt idx="2804">
                  <c:v>-0.248</c:v>
                </c:pt>
                <c:pt idx="2805">
                  <c:v>-0.28999999999999998</c:v>
                </c:pt>
                <c:pt idx="2806">
                  <c:v>-0.28299999999999997</c:v>
                </c:pt>
              </c:numCache>
            </c:numRef>
          </c:val>
          <c:smooth val="0"/>
          <c:extLst xmlns:c16r2="http://schemas.microsoft.com/office/drawing/2015/06/chart">
            <c:ext xmlns:c16="http://schemas.microsoft.com/office/drawing/2014/chart" uri="{C3380CC4-5D6E-409C-BE32-E72D297353CC}">
              <c16:uniqueId val="{00000002-D22E-49E8-9CCA-5EEB6DAA5B44}"/>
            </c:ext>
          </c:extLst>
        </c:ser>
        <c:ser>
          <c:idx val="3"/>
          <c:order val="3"/>
          <c:tx>
            <c:strRef>
              <c:f>'תשואת אג"ח 10 שנים'!$M$2</c:f>
              <c:strCache>
                <c:ptCount val="1"/>
                <c:pt idx="0">
                  <c:v>Spain</c:v>
                </c:pt>
              </c:strCache>
            </c:strRef>
          </c:tx>
          <c:spPr>
            <a:ln w="28575" cap="rnd">
              <a:solidFill>
                <a:schemeClr val="accent4"/>
              </a:solidFill>
              <a:round/>
            </a:ln>
            <a:effectLst/>
          </c:spPr>
          <c:marker>
            <c:symbol val="none"/>
          </c:marker>
          <c:cat>
            <c:numRef>
              <c:f>'תשואת אג"ח 10 שנים'!$A$3:$A$2810</c:f>
              <c:numCache>
                <c:formatCode>m/d/yyyy</c:formatCode>
                <c:ptCount val="2808"/>
                <c:pt idx="0">
                  <c:v>39813</c:v>
                </c:pt>
                <c:pt idx="1">
                  <c:v>39814</c:v>
                </c:pt>
                <c:pt idx="2">
                  <c:v>39815</c:v>
                </c:pt>
                <c:pt idx="3">
                  <c:v>39818</c:v>
                </c:pt>
                <c:pt idx="4">
                  <c:v>39819</c:v>
                </c:pt>
                <c:pt idx="5">
                  <c:v>39820</c:v>
                </c:pt>
                <c:pt idx="6">
                  <c:v>39821</c:v>
                </c:pt>
                <c:pt idx="7">
                  <c:v>39822</c:v>
                </c:pt>
                <c:pt idx="8">
                  <c:v>39825</c:v>
                </c:pt>
                <c:pt idx="9">
                  <c:v>39826</c:v>
                </c:pt>
                <c:pt idx="10">
                  <c:v>39827</c:v>
                </c:pt>
                <c:pt idx="11">
                  <c:v>39828</c:v>
                </c:pt>
                <c:pt idx="12">
                  <c:v>39829</c:v>
                </c:pt>
                <c:pt idx="13">
                  <c:v>39832</c:v>
                </c:pt>
                <c:pt idx="14">
                  <c:v>39833</c:v>
                </c:pt>
                <c:pt idx="15">
                  <c:v>39834</c:v>
                </c:pt>
                <c:pt idx="16">
                  <c:v>39835</c:v>
                </c:pt>
                <c:pt idx="17">
                  <c:v>39836</c:v>
                </c:pt>
                <c:pt idx="18">
                  <c:v>39839</c:v>
                </c:pt>
                <c:pt idx="19">
                  <c:v>39840</c:v>
                </c:pt>
                <c:pt idx="20">
                  <c:v>39841</c:v>
                </c:pt>
                <c:pt idx="21">
                  <c:v>39842</c:v>
                </c:pt>
                <c:pt idx="22">
                  <c:v>39843</c:v>
                </c:pt>
                <c:pt idx="23">
                  <c:v>39846</c:v>
                </c:pt>
                <c:pt idx="24">
                  <c:v>39847</c:v>
                </c:pt>
                <c:pt idx="25">
                  <c:v>39848</c:v>
                </c:pt>
                <c:pt idx="26">
                  <c:v>39849</c:v>
                </c:pt>
                <c:pt idx="27">
                  <c:v>39850</c:v>
                </c:pt>
                <c:pt idx="28">
                  <c:v>39853</c:v>
                </c:pt>
                <c:pt idx="29">
                  <c:v>39854</c:v>
                </c:pt>
                <c:pt idx="30">
                  <c:v>39855</c:v>
                </c:pt>
                <c:pt idx="31">
                  <c:v>39856</c:v>
                </c:pt>
                <c:pt idx="32">
                  <c:v>39857</c:v>
                </c:pt>
                <c:pt idx="33">
                  <c:v>39860</c:v>
                </c:pt>
                <c:pt idx="34">
                  <c:v>39861</c:v>
                </c:pt>
                <c:pt idx="35">
                  <c:v>39862</c:v>
                </c:pt>
                <c:pt idx="36">
                  <c:v>39863</c:v>
                </c:pt>
                <c:pt idx="37">
                  <c:v>39864</c:v>
                </c:pt>
                <c:pt idx="38">
                  <c:v>39867</c:v>
                </c:pt>
                <c:pt idx="39">
                  <c:v>39868</c:v>
                </c:pt>
                <c:pt idx="40">
                  <c:v>39869</c:v>
                </c:pt>
                <c:pt idx="41">
                  <c:v>39870</c:v>
                </c:pt>
                <c:pt idx="42">
                  <c:v>39871</c:v>
                </c:pt>
                <c:pt idx="43">
                  <c:v>39874</c:v>
                </c:pt>
                <c:pt idx="44">
                  <c:v>39875</c:v>
                </c:pt>
                <c:pt idx="45">
                  <c:v>39876</c:v>
                </c:pt>
                <c:pt idx="46">
                  <c:v>39877</c:v>
                </c:pt>
                <c:pt idx="47">
                  <c:v>39878</c:v>
                </c:pt>
                <c:pt idx="48">
                  <c:v>39881</c:v>
                </c:pt>
                <c:pt idx="49">
                  <c:v>39882</c:v>
                </c:pt>
                <c:pt idx="50">
                  <c:v>39883</c:v>
                </c:pt>
                <c:pt idx="51">
                  <c:v>39884</c:v>
                </c:pt>
                <c:pt idx="52">
                  <c:v>39885</c:v>
                </c:pt>
                <c:pt idx="53">
                  <c:v>39888</c:v>
                </c:pt>
                <c:pt idx="54">
                  <c:v>39889</c:v>
                </c:pt>
                <c:pt idx="55">
                  <c:v>39890</c:v>
                </c:pt>
                <c:pt idx="56">
                  <c:v>39891</c:v>
                </c:pt>
                <c:pt idx="57">
                  <c:v>39892</c:v>
                </c:pt>
                <c:pt idx="58">
                  <c:v>39895</c:v>
                </c:pt>
                <c:pt idx="59">
                  <c:v>39896</c:v>
                </c:pt>
                <c:pt idx="60">
                  <c:v>39897</c:v>
                </c:pt>
                <c:pt idx="61">
                  <c:v>39898</c:v>
                </c:pt>
                <c:pt idx="62">
                  <c:v>39899</c:v>
                </c:pt>
                <c:pt idx="63">
                  <c:v>39902</c:v>
                </c:pt>
                <c:pt idx="64">
                  <c:v>39903</c:v>
                </c:pt>
                <c:pt idx="65">
                  <c:v>39904</c:v>
                </c:pt>
                <c:pt idx="66">
                  <c:v>39905</c:v>
                </c:pt>
                <c:pt idx="67">
                  <c:v>39906</c:v>
                </c:pt>
                <c:pt idx="68">
                  <c:v>39909</c:v>
                </c:pt>
                <c:pt idx="69">
                  <c:v>39910</c:v>
                </c:pt>
                <c:pt idx="70">
                  <c:v>39911</c:v>
                </c:pt>
                <c:pt idx="71">
                  <c:v>39912</c:v>
                </c:pt>
                <c:pt idx="72">
                  <c:v>39913</c:v>
                </c:pt>
                <c:pt idx="73">
                  <c:v>39916</c:v>
                </c:pt>
                <c:pt idx="74">
                  <c:v>39917</c:v>
                </c:pt>
                <c:pt idx="75">
                  <c:v>39918</c:v>
                </c:pt>
                <c:pt idx="76">
                  <c:v>39919</c:v>
                </c:pt>
                <c:pt idx="77">
                  <c:v>39920</c:v>
                </c:pt>
                <c:pt idx="78">
                  <c:v>39923</c:v>
                </c:pt>
                <c:pt idx="79">
                  <c:v>39924</c:v>
                </c:pt>
                <c:pt idx="80">
                  <c:v>39925</c:v>
                </c:pt>
                <c:pt idx="81">
                  <c:v>39926</c:v>
                </c:pt>
                <c:pt idx="82">
                  <c:v>39927</c:v>
                </c:pt>
                <c:pt idx="83">
                  <c:v>39930</c:v>
                </c:pt>
                <c:pt idx="84">
                  <c:v>39931</c:v>
                </c:pt>
                <c:pt idx="85">
                  <c:v>39932</c:v>
                </c:pt>
                <c:pt idx="86">
                  <c:v>39933</c:v>
                </c:pt>
                <c:pt idx="87">
                  <c:v>39934</c:v>
                </c:pt>
                <c:pt idx="88">
                  <c:v>39937</c:v>
                </c:pt>
                <c:pt idx="89">
                  <c:v>39938</c:v>
                </c:pt>
                <c:pt idx="90">
                  <c:v>39939</c:v>
                </c:pt>
                <c:pt idx="91">
                  <c:v>39940</c:v>
                </c:pt>
                <c:pt idx="92">
                  <c:v>39941</c:v>
                </c:pt>
                <c:pt idx="93">
                  <c:v>39944</c:v>
                </c:pt>
                <c:pt idx="94">
                  <c:v>39945</c:v>
                </c:pt>
                <c:pt idx="95">
                  <c:v>39946</c:v>
                </c:pt>
                <c:pt idx="96">
                  <c:v>39947</c:v>
                </c:pt>
                <c:pt idx="97">
                  <c:v>39948</c:v>
                </c:pt>
                <c:pt idx="98">
                  <c:v>39951</c:v>
                </c:pt>
                <c:pt idx="99">
                  <c:v>39952</c:v>
                </c:pt>
                <c:pt idx="100">
                  <c:v>39953</c:v>
                </c:pt>
                <c:pt idx="101">
                  <c:v>39954</c:v>
                </c:pt>
                <c:pt idx="102">
                  <c:v>39955</c:v>
                </c:pt>
                <c:pt idx="103">
                  <c:v>39958</c:v>
                </c:pt>
                <c:pt idx="104">
                  <c:v>39959</c:v>
                </c:pt>
                <c:pt idx="105">
                  <c:v>39960</c:v>
                </c:pt>
                <c:pt idx="106">
                  <c:v>39961</c:v>
                </c:pt>
                <c:pt idx="107">
                  <c:v>39962</c:v>
                </c:pt>
                <c:pt idx="108">
                  <c:v>39965</c:v>
                </c:pt>
                <c:pt idx="109">
                  <c:v>39966</c:v>
                </c:pt>
                <c:pt idx="110">
                  <c:v>39967</c:v>
                </c:pt>
                <c:pt idx="111">
                  <c:v>39968</c:v>
                </c:pt>
                <c:pt idx="112">
                  <c:v>39969</c:v>
                </c:pt>
                <c:pt idx="113">
                  <c:v>39972</c:v>
                </c:pt>
                <c:pt idx="114">
                  <c:v>39973</c:v>
                </c:pt>
                <c:pt idx="115">
                  <c:v>39974</c:v>
                </c:pt>
                <c:pt idx="116">
                  <c:v>39975</c:v>
                </c:pt>
                <c:pt idx="117">
                  <c:v>39976</c:v>
                </c:pt>
                <c:pt idx="118">
                  <c:v>39979</c:v>
                </c:pt>
                <c:pt idx="119">
                  <c:v>39980</c:v>
                </c:pt>
                <c:pt idx="120">
                  <c:v>39981</c:v>
                </c:pt>
                <c:pt idx="121">
                  <c:v>39982</c:v>
                </c:pt>
                <c:pt idx="122">
                  <c:v>39983</c:v>
                </c:pt>
                <c:pt idx="123">
                  <c:v>39986</c:v>
                </c:pt>
                <c:pt idx="124">
                  <c:v>39987</c:v>
                </c:pt>
                <c:pt idx="125">
                  <c:v>39988</c:v>
                </c:pt>
                <c:pt idx="126">
                  <c:v>39989</c:v>
                </c:pt>
                <c:pt idx="127">
                  <c:v>39990</c:v>
                </c:pt>
                <c:pt idx="128">
                  <c:v>39993</c:v>
                </c:pt>
                <c:pt idx="129">
                  <c:v>39994</c:v>
                </c:pt>
                <c:pt idx="130">
                  <c:v>39995</c:v>
                </c:pt>
                <c:pt idx="131">
                  <c:v>39996</c:v>
                </c:pt>
                <c:pt idx="132">
                  <c:v>39997</c:v>
                </c:pt>
                <c:pt idx="133">
                  <c:v>40000</c:v>
                </c:pt>
                <c:pt idx="134">
                  <c:v>40001</c:v>
                </c:pt>
                <c:pt idx="135">
                  <c:v>40002</c:v>
                </c:pt>
                <c:pt idx="136">
                  <c:v>40003</c:v>
                </c:pt>
                <c:pt idx="137">
                  <c:v>40004</c:v>
                </c:pt>
                <c:pt idx="138">
                  <c:v>40007</c:v>
                </c:pt>
                <c:pt idx="139">
                  <c:v>40008</c:v>
                </c:pt>
                <c:pt idx="140">
                  <c:v>40009</c:v>
                </c:pt>
                <c:pt idx="141">
                  <c:v>40010</c:v>
                </c:pt>
                <c:pt idx="142">
                  <c:v>40011</c:v>
                </c:pt>
                <c:pt idx="143">
                  <c:v>40014</c:v>
                </c:pt>
                <c:pt idx="144">
                  <c:v>40015</c:v>
                </c:pt>
                <c:pt idx="145">
                  <c:v>40016</c:v>
                </c:pt>
                <c:pt idx="146">
                  <c:v>40017</c:v>
                </c:pt>
                <c:pt idx="147">
                  <c:v>40018</c:v>
                </c:pt>
                <c:pt idx="148">
                  <c:v>40021</c:v>
                </c:pt>
                <c:pt idx="149">
                  <c:v>40022</c:v>
                </c:pt>
                <c:pt idx="150">
                  <c:v>40023</c:v>
                </c:pt>
                <c:pt idx="151">
                  <c:v>40024</c:v>
                </c:pt>
                <c:pt idx="152">
                  <c:v>40025</c:v>
                </c:pt>
                <c:pt idx="153">
                  <c:v>40028</c:v>
                </c:pt>
                <c:pt idx="154">
                  <c:v>40029</c:v>
                </c:pt>
                <c:pt idx="155">
                  <c:v>40030</c:v>
                </c:pt>
                <c:pt idx="156">
                  <c:v>40031</c:v>
                </c:pt>
                <c:pt idx="157">
                  <c:v>40032</c:v>
                </c:pt>
                <c:pt idx="158">
                  <c:v>40035</c:v>
                </c:pt>
                <c:pt idx="159">
                  <c:v>40036</c:v>
                </c:pt>
                <c:pt idx="160">
                  <c:v>40037</c:v>
                </c:pt>
                <c:pt idx="161">
                  <c:v>40038</c:v>
                </c:pt>
                <c:pt idx="162">
                  <c:v>40039</c:v>
                </c:pt>
                <c:pt idx="163">
                  <c:v>40042</c:v>
                </c:pt>
                <c:pt idx="164">
                  <c:v>40043</c:v>
                </c:pt>
                <c:pt idx="165">
                  <c:v>40044</c:v>
                </c:pt>
                <c:pt idx="166">
                  <c:v>40045</c:v>
                </c:pt>
                <c:pt idx="167">
                  <c:v>40046</c:v>
                </c:pt>
                <c:pt idx="168">
                  <c:v>40049</c:v>
                </c:pt>
                <c:pt idx="169">
                  <c:v>40050</c:v>
                </c:pt>
                <c:pt idx="170">
                  <c:v>40051</c:v>
                </c:pt>
                <c:pt idx="171">
                  <c:v>40052</c:v>
                </c:pt>
                <c:pt idx="172">
                  <c:v>40053</c:v>
                </c:pt>
                <c:pt idx="173">
                  <c:v>40056</c:v>
                </c:pt>
                <c:pt idx="174">
                  <c:v>40057</c:v>
                </c:pt>
                <c:pt idx="175">
                  <c:v>40058</c:v>
                </c:pt>
                <c:pt idx="176">
                  <c:v>40059</c:v>
                </c:pt>
                <c:pt idx="177">
                  <c:v>40060</c:v>
                </c:pt>
                <c:pt idx="178">
                  <c:v>40063</c:v>
                </c:pt>
                <c:pt idx="179">
                  <c:v>40064</c:v>
                </c:pt>
                <c:pt idx="180">
                  <c:v>40065</c:v>
                </c:pt>
                <c:pt idx="181">
                  <c:v>40066</c:v>
                </c:pt>
                <c:pt idx="182">
                  <c:v>40067</c:v>
                </c:pt>
                <c:pt idx="183">
                  <c:v>40070</c:v>
                </c:pt>
                <c:pt idx="184">
                  <c:v>40071</c:v>
                </c:pt>
                <c:pt idx="185">
                  <c:v>40072</c:v>
                </c:pt>
                <c:pt idx="186">
                  <c:v>40073</c:v>
                </c:pt>
                <c:pt idx="187">
                  <c:v>40074</c:v>
                </c:pt>
                <c:pt idx="188">
                  <c:v>40077</c:v>
                </c:pt>
                <c:pt idx="189">
                  <c:v>40078</c:v>
                </c:pt>
                <c:pt idx="190">
                  <c:v>40079</c:v>
                </c:pt>
                <c:pt idx="191">
                  <c:v>40080</c:v>
                </c:pt>
                <c:pt idx="192">
                  <c:v>40081</c:v>
                </c:pt>
                <c:pt idx="193">
                  <c:v>40084</c:v>
                </c:pt>
                <c:pt idx="194">
                  <c:v>40085</c:v>
                </c:pt>
                <c:pt idx="195">
                  <c:v>40086</c:v>
                </c:pt>
                <c:pt idx="196">
                  <c:v>40087</c:v>
                </c:pt>
                <c:pt idx="197">
                  <c:v>40088</c:v>
                </c:pt>
                <c:pt idx="198">
                  <c:v>40091</c:v>
                </c:pt>
                <c:pt idx="199">
                  <c:v>40092</c:v>
                </c:pt>
                <c:pt idx="200">
                  <c:v>40093</c:v>
                </c:pt>
                <c:pt idx="201">
                  <c:v>40094</c:v>
                </c:pt>
                <c:pt idx="202">
                  <c:v>40095</c:v>
                </c:pt>
                <c:pt idx="203">
                  <c:v>40098</c:v>
                </c:pt>
                <c:pt idx="204">
                  <c:v>40099</c:v>
                </c:pt>
                <c:pt idx="205">
                  <c:v>40100</c:v>
                </c:pt>
                <c:pt idx="206">
                  <c:v>40101</c:v>
                </c:pt>
                <c:pt idx="207">
                  <c:v>40102</c:v>
                </c:pt>
                <c:pt idx="208">
                  <c:v>40105</c:v>
                </c:pt>
                <c:pt idx="209">
                  <c:v>40106</c:v>
                </c:pt>
                <c:pt idx="210">
                  <c:v>40107</c:v>
                </c:pt>
                <c:pt idx="211">
                  <c:v>40108</c:v>
                </c:pt>
                <c:pt idx="212">
                  <c:v>40109</c:v>
                </c:pt>
                <c:pt idx="213">
                  <c:v>40112</c:v>
                </c:pt>
                <c:pt idx="214">
                  <c:v>40113</c:v>
                </c:pt>
                <c:pt idx="215">
                  <c:v>40114</c:v>
                </c:pt>
                <c:pt idx="216">
                  <c:v>40115</c:v>
                </c:pt>
                <c:pt idx="217">
                  <c:v>40116</c:v>
                </c:pt>
                <c:pt idx="218">
                  <c:v>40119</c:v>
                </c:pt>
                <c:pt idx="219">
                  <c:v>40120</c:v>
                </c:pt>
                <c:pt idx="220">
                  <c:v>40121</c:v>
                </c:pt>
                <c:pt idx="221">
                  <c:v>40122</c:v>
                </c:pt>
                <c:pt idx="222">
                  <c:v>40123</c:v>
                </c:pt>
                <c:pt idx="223">
                  <c:v>40126</c:v>
                </c:pt>
                <c:pt idx="224">
                  <c:v>40127</c:v>
                </c:pt>
                <c:pt idx="225">
                  <c:v>40128</c:v>
                </c:pt>
                <c:pt idx="226">
                  <c:v>40129</c:v>
                </c:pt>
                <c:pt idx="227">
                  <c:v>40130</c:v>
                </c:pt>
                <c:pt idx="228">
                  <c:v>40133</c:v>
                </c:pt>
                <c:pt idx="229">
                  <c:v>40134</c:v>
                </c:pt>
                <c:pt idx="230">
                  <c:v>40135</c:v>
                </c:pt>
                <c:pt idx="231">
                  <c:v>40136</c:v>
                </c:pt>
                <c:pt idx="232">
                  <c:v>40137</c:v>
                </c:pt>
                <c:pt idx="233">
                  <c:v>40140</c:v>
                </c:pt>
                <c:pt idx="234">
                  <c:v>40141</c:v>
                </c:pt>
                <c:pt idx="235">
                  <c:v>40142</c:v>
                </c:pt>
                <c:pt idx="236">
                  <c:v>40143</c:v>
                </c:pt>
                <c:pt idx="237">
                  <c:v>40144</c:v>
                </c:pt>
                <c:pt idx="238">
                  <c:v>40147</c:v>
                </c:pt>
                <c:pt idx="239">
                  <c:v>40148</c:v>
                </c:pt>
                <c:pt idx="240">
                  <c:v>40149</c:v>
                </c:pt>
                <c:pt idx="241">
                  <c:v>40150</c:v>
                </c:pt>
                <c:pt idx="242">
                  <c:v>40151</c:v>
                </c:pt>
                <c:pt idx="243">
                  <c:v>40154</c:v>
                </c:pt>
                <c:pt idx="244">
                  <c:v>40155</c:v>
                </c:pt>
                <c:pt idx="245">
                  <c:v>40156</c:v>
                </c:pt>
                <c:pt idx="246">
                  <c:v>40157</c:v>
                </c:pt>
                <c:pt idx="247">
                  <c:v>40158</c:v>
                </c:pt>
                <c:pt idx="248">
                  <c:v>40161</c:v>
                </c:pt>
                <c:pt idx="249">
                  <c:v>40162</c:v>
                </c:pt>
                <c:pt idx="250">
                  <c:v>40163</c:v>
                </c:pt>
                <c:pt idx="251">
                  <c:v>40164</c:v>
                </c:pt>
                <c:pt idx="252">
                  <c:v>40165</c:v>
                </c:pt>
                <c:pt idx="253">
                  <c:v>40168</c:v>
                </c:pt>
                <c:pt idx="254">
                  <c:v>40169</c:v>
                </c:pt>
                <c:pt idx="255">
                  <c:v>40170</c:v>
                </c:pt>
                <c:pt idx="256">
                  <c:v>40171</c:v>
                </c:pt>
                <c:pt idx="257">
                  <c:v>40172</c:v>
                </c:pt>
                <c:pt idx="258">
                  <c:v>40175</c:v>
                </c:pt>
                <c:pt idx="259">
                  <c:v>40176</c:v>
                </c:pt>
                <c:pt idx="260">
                  <c:v>40177</c:v>
                </c:pt>
                <c:pt idx="261">
                  <c:v>40178</c:v>
                </c:pt>
                <c:pt idx="262">
                  <c:v>40179</c:v>
                </c:pt>
                <c:pt idx="263">
                  <c:v>40182</c:v>
                </c:pt>
                <c:pt idx="264">
                  <c:v>40183</c:v>
                </c:pt>
                <c:pt idx="265">
                  <c:v>40184</c:v>
                </c:pt>
                <c:pt idx="266">
                  <c:v>40185</c:v>
                </c:pt>
                <c:pt idx="267">
                  <c:v>40186</c:v>
                </c:pt>
                <c:pt idx="268">
                  <c:v>40189</c:v>
                </c:pt>
                <c:pt idx="269">
                  <c:v>40190</c:v>
                </c:pt>
                <c:pt idx="270">
                  <c:v>40191</c:v>
                </c:pt>
                <c:pt idx="271">
                  <c:v>40192</c:v>
                </c:pt>
                <c:pt idx="272">
                  <c:v>40193</c:v>
                </c:pt>
                <c:pt idx="273">
                  <c:v>40196</c:v>
                </c:pt>
                <c:pt idx="274">
                  <c:v>40197</c:v>
                </c:pt>
                <c:pt idx="275">
                  <c:v>40198</c:v>
                </c:pt>
                <c:pt idx="276">
                  <c:v>40199</c:v>
                </c:pt>
                <c:pt idx="277">
                  <c:v>40200</c:v>
                </c:pt>
                <c:pt idx="278">
                  <c:v>40203</c:v>
                </c:pt>
                <c:pt idx="279">
                  <c:v>40204</c:v>
                </c:pt>
                <c:pt idx="280">
                  <c:v>40205</c:v>
                </c:pt>
                <c:pt idx="281">
                  <c:v>40206</c:v>
                </c:pt>
                <c:pt idx="282">
                  <c:v>40207</c:v>
                </c:pt>
                <c:pt idx="283">
                  <c:v>40210</c:v>
                </c:pt>
                <c:pt idx="284">
                  <c:v>40211</c:v>
                </c:pt>
                <c:pt idx="285">
                  <c:v>40212</c:v>
                </c:pt>
                <c:pt idx="286">
                  <c:v>40213</c:v>
                </c:pt>
                <c:pt idx="287">
                  <c:v>40214</c:v>
                </c:pt>
                <c:pt idx="288">
                  <c:v>40217</c:v>
                </c:pt>
                <c:pt idx="289">
                  <c:v>40218</c:v>
                </c:pt>
                <c:pt idx="290">
                  <c:v>40219</c:v>
                </c:pt>
                <c:pt idx="291">
                  <c:v>40220</c:v>
                </c:pt>
                <c:pt idx="292">
                  <c:v>40221</c:v>
                </c:pt>
                <c:pt idx="293">
                  <c:v>40224</c:v>
                </c:pt>
                <c:pt idx="294">
                  <c:v>40225</c:v>
                </c:pt>
                <c:pt idx="295">
                  <c:v>40226</c:v>
                </c:pt>
                <c:pt idx="296">
                  <c:v>40227</c:v>
                </c:pt>
                <c:pt idx="297">
                  <c:v>40228</c:v>
                </c:pt>
                <c:pt idx="298">
                  <c:v>40231</c:v>
                </c:pt>
                <c:pt idx="299">
                  <c:v>40232</c:v>
                </c:pt>
                <c:pt idx="300">
                  <c:v>40233</c:v>
                </c:pt>
                <c:pt idx="301">
                  <c:v>40234</c:v>
                </c:pt>
                <c:pt idx="302">
                  <c:v>40235</c:v>
                </c:pt>
                <c:pt idx="303">
                  <c:v>40238</c:v>
                </c:pt>
                <c:pt idx="304">
                  <c:v>40239</c:v>
                </c:pt>
                <c:pt idx="305">
                  <c:v>40240</c:v>
                </c:pt>
                <c:pt idx="306">
                  <c:v>40241</c:v>
                </c:pt>
                <c:pt idx="307">
                  <c:v>40242</c:v>
                </c:pt>
                <c:pt idx="308">
                  <c:v>40245</c:v>
                </c:pt>
                <c:pt idx="309">
                  <c:v>40246</c:v>
                </c:pt>
                <c:pt idx="310">
                  <c:v>40247</c:v>
                </c:pt>
                <c:pt idx="311">
                  <c:v>40248</c:v>
                </c:pt>
                <c:pt idx="312">
                  <c:v>40249</c:v>
                </c:pt>
                <c:pt idx="313">
                  <c:v>40252</c:v>
                </c:pt>
                <c:pt idx="314">
                  <c:v>40253</c:v>
                </c:pt>
                <c:pt idx="315">
                  <c:v>40254</c:v>
                </c:pt>
                <c:pt idx="316">
                  <c:v>40255</c:v>
                </c:pt>
                <c:pt idx="317">
                  <c:v>40256</c:v>
                </c:pt>
                <c:pt idx="318">
                  <c:v>40259</c:v>
                </c:pt>
                <c:pt idx="319">
                  <c:v>40260</c:v>
                </c:pt>
                <c:pt idx="320">
                  <c:v>40261</c:v>
                </c:pt>
                <c:pt idx="321">
                  <c:v>40262</c:v>
                </c:pt>
                <c:pt idx="322">
                  <c:v>40263</c:v>
                </c:pt>
                <c:pt idx="323">
                  <c:v>40266</c:v>
                </c:pt>
                <c:pt idx="324">
                  <c:v>40267</c:v>
                </c:pt>
                <c:pt idx="325">
                  <c:v>40268</c:v>
                </c:pt>
                <c:pt idx="326">
                  <c:v>40269</c:v>
                </c:pt>
                <c:pt idx="327">
                  <c:v>40270</c:v>
                </c:pt>
                <c:pt idx="328">
                  <c:v>40273</c:v>
                </c:pt>
                <c:pt idx="329">
                  <c:v>40274</c:v>
                </c:pt>
                <c:pt idx="330">
                  <c:v>40275</c:v>
                </c:pt>
                <c:pt idx="331">
                  <c:v>40276</c:v>
                </c:pt>
                <c:pt idx="332">
                  <c:v>40277</c:v>
                </c:pt>
                <c:pt idx="333">
                  <c:v>40280</c:v>
                </c:pt>
                <c:pt idx="334">
                  <c:v>40281</c:v>
                </c:pt>
                <c:pt idx="335">
                  <c:v>40282</c:v>
                </c:pt>
                <c:pt idx="336">
                  <c:v>40283</c:v>
                </c:pt>
                <c:pt idx="337">
                  <c:v>40284</c:v>
                </c:pt>
                <c:pt idx="338">
                  <c:v>40287</c:v>
                </c:pt>
                <c:pt idx="339">
                  <c:v>40288</c:v>
                </c:pt>
                <c:pt idx="340">
                  <c:v>40289</c:v>
                </c:pt>
                <c:pt idx="341">
                  <c:v>40290</c:v>
                </c:pt>
                <c:pt idx="342">
                  <c:v>40291</c:v>
                </c:pt>
                <c:pt idx="343">
                  <c:v>40294</c:v>
                </c:pt>
                <c:pt idx="344">
                  <c:v>40295</c:v>
                </c:pt>
                <c:pt idx="345">
                  <c:v>40296</c:v>
                </c:pt>
                <c:pt idx="346">
                  <c:v>40297</c:v>
                </c:pt>
                <c:pt idx="347">
                  <c:v>40298</c:v>
                </c:pt>
                <c:pt idx="348">
                  <c:v>40301</c:v>
                </c:pt>
                <c:pt idx="349">
                  <c:v>40302</c:v>
                </c:pt>
                <c:pt idx="350">
                  <c:v>40303</c:v>
                </c:pt>
                <c:pt idx="351">
                  <c:v>40304</c:v>
                </c:pt>
                <c:pt idx="352">
                  <c:v>40305</c:v>
                </c:pt>
                <c:pt idx="353">
                  <c:v>40308</c:v>
                </c:pt>
                <c:pt idx="354">
                  <c:v>40309</c:v>
                </c:pt>
                <c:pt idx="355">
                  <c:v>40310</c:v>
                </c:pt>
                <c:pt idx="356">
                  <c:v>40311</c:v>
                </c:pt>
                <c:pt idx="357">
                  <c:v>40312</c:v>
                </c:pt>
                <c:pt idx="358">
                  <c:v>40315</c:v>
                </c:pt>
                <c:pt idx="359">
                  <c:v>40316</c:v>
                </c:pt>
                <c:pt idx="360">
                  <c:v>40317</c:v>
                </c:pt>
                <c:pt idx="361">
                  <c:v>40318</c:v>
                </c:pt>
                <c:pt idx="362">
                  <c:v>40319</c:v>
                </c:pt>
                <c:pt idx="363">
                  <c:v>40322</c:v>
                </c:pt>
                <c:pt idx="364">
                  <c:v>40323</c:v>
                </c:pt>
                <c:pt idx="365">
                  <c:v>40324</c:v>
                </c:pt>
                <c:pt idx="366">
                  <c:v>40325</c:v>
                </c:pt>
                <c:pt idx="367">
                  <c:v>40326</c:v>
                </c:pt>
                <c:pt idx="368">
                  <c:v>40329</c:v>
                </c:pt>
                <c:pt idx="369">
                  <c:v>40330</c:v>
                </c:pt>
                <c:pt idx="370">
                  <c:v>40331</c:v>
                </c:pt>
                <c:pt idx="371">
                  <c:v>40332</c:v>
                </c:pt>
                <c:pt idx="372">
                  <c:v>40333</c:v>
                </c:pt>
                <c:pt idx="373">
                  <c:v>40336</c:v>
                </c:pt>
                <c:pt idx="374">
                  <c:v>40337</c:v>
                </c:pt>
                <c:pt idx="375">
                  <c:v>40338</c:v>
                </c:pt>
                <c:pt idx="376">
                  <c:v>40339</c:v>
                </c:pt>
                <c:pt idx="377">
                  <c:v>40340</c:v>
                </c:pt>
                <c:pt idx="378">
                  <c:v>40343</c:v>
                </c:pt>
                <c:pt idx="379">
                  <c:v>40344</c:v>
                </c:pt>
                <c:pt idx="380">
                  <c:v>40345</c:v>
                </c:pt>
                <c:pt idx="381">
                  <c:v>40346</c:v>
                </c:pt>
                <c:pt idx="382">
                  <c:v>40347</c:v>
                </c:pt>
                <c:pt idx="383">
                  <c:v>40350</c:v>
                </c:pt>
                <c:pt idx="384">
                  <c:v>40351</c:v>
                </c:pt>
                <c:pt idx="385">
                  <c:v>40352</c:v>
                </c:pt>
                <c:pt idx="386">
                  <c:v>40353</c:v>
                </c:pt>
                <c:pt idx="387">
                  <c:v>40354</c:v>
                </c:pt>
                <c:pt idx="388">
                  <c:v>40357</c:v>
                </c:pt>
                <c:pt idx="389">
                  <c:v>40358</c:v>
                </c:pt>
                <c:pt idx="390">
                  <c:v>40359</c:v>
                </c:pt>
                <c:pt idx="391">
                  <c:v>40360</c:v>
                </c:pt>
                <c:pt idx="392">
                  <c:v>40361</c:v>
                </c:pt>
                <c:pt idx="393">
                  <c:v>40364</c:v>
                </c:pt>
                <c:pt idx="394">
                  <c:v>40365</c:v>
                </c:pt>
                <c:pt idx="395">
                  <c:v>40366</c:v>
                </c:pt>
                <c:pt idx="396">
                  <c:v>40367</c:v>
                </c:pt>
                <c:pt idx="397">
                  <c:v>40368</c:v>
                </c:pt>
                <c:pt idx="398">
                  <c:v>40371</c:v>
                </c:pt>
                <c:pt idx="399">
                  <c:v>40372</c:v>
                </c:pt>
                <c:pt idx="400">
                  <c:v>40373</c:v>
                </c:pt>
                <c:pt idx="401">
                  <c:v>40374</c:v>
                </c:pt>
                <c:pt idx="402">
                  <c:v>40375</c:v>
                </c:pt>
                <c:pt idx="403">
                  <c:v>40378</c:v>
                </c:pt>
                <c:pt idx="404">
                  <c:v>40379</c:v>
                </c:pt>
                <c:pt idx="405">
                  <c:v>40380</c:v>
                </c:pt>
                <c:pt idx="406">
                  <c:v>40381</c:v>
                </c:pt>
                <c:pt idx="407">
                  <c:v>40382</c:v>
                </c:pt>
                <c:pt idx="408">
                  <c:v>40385</c:v>
                </c:pt>
                <c:pt idx="409">
                  <c:v>40386</c:v>
                </c:pt>
                <c:pt idx="410">
                  <c:v>40387</c:v>
                </c:pt>
                <c:pt idx="411">
                  <c:v>40388</c:v>
                </c:pt>
                <c:pt idx="412">
                  <c:v>40389</c:v>
                </c:pt>
                <c:pt idx="413">
                  <c:v>40392</c:v>
                </c:pt>
                <c:pt idx="414">
                  <c:v>40393</c:v>
                </c:pt>
                <c:pt idx="415">
                  <c:v>40394</c:v>
                </c:pt>
                <c:pt idx="416">
                  <c:v>40395</c:v>
                </c:pt>
                <c:pt idx="417">
                  <c:v>40396</c:v>
                </c:pt>
                <c:pt idx="418">
                  <c:v>40399</c:v>
                </c:pt>
                <c:pt idx="419">
                  <c:v>40400</c:v>
                </c:pt>
                <c:pt idx="420">
                  <c:v>40401</c:v>
                </c:pt>
                <c:pt idx="421">
                  <c:v>40402</c:v>
                </c:pt>
                <c:pt idx="422">
                  <c:v>40403</c:v>
                </c:pt>
                <c:pt idx="423">
                  <c:v>40406</c:v>
                </c:pt>
                <c:pt idx="424">
                  <c:v>40407</c:v>
                </c:pt>
                <c:pt idx="425">
                  <c:v>40408</c:v>
                </c:pt>
                <c:pt idx="426">
                  <c:v>40409</c:v>
                </c:pt>
                <c:pt idx="427">
                  <c:v>40410</c:v>
                </c:pt>
                <c:pt idx="428">
                  <c:v>40413</c:v>
                </c:pt>
                <c:pt idx="429">
                  <c:v>40414</c:v>
                </c:pt>
                <c:pt idx="430">
                  <c:v>40415</c:v>
                </c:pt>
                <c:pt idx="431">
                  <c:v>40416</c:v>
                </c:pt>
                <c:pt idx="432">
                  <c:v>40417</c:v>
                </c:pt>
                <c:pt idx="433">
                  <c:v>40420</c:v>
                </c:pt>
                <c:pt idx="434">
                  <c:v>40421</c:v>
                </c:pt>
                <c:pt idx="435">
                  <c:v>40422</c:v>
                </c:pt>
                <c:pt idx="436">
                  <c:v>40423</c:v>
                </c:pt>
                <c:pt idx="437">
                  <c:v>40424</c:v>
                </c:pt>
                <c:pt idx="438">
                  <c:v>40427</c:v>
                </c:pt>
                <c:pt idx="439">
                  <c:v>40428</c:v>
                </c:pt>
                <c:pt idx="440">
                  <c:v>40429</c:v>
                </c:pt>
                <c:pt idx="441">
                  <c:v>40430</c:v>
                </c:pt>
                <c:pt idx="442">
                  <c:v>40431</c:v>
                </c:pt>
                <c:pt idx="443">
                  <c:v>40434</c:v>
                </c:pt>
                <c:pt idx="444">
                  <c:v>40435</c:v>
                </c:pt>
                <c:pt idx="445">
                  <c:v>40436</c:v>
                </c:pt>
                <c:pt idx="446">
                  <c:v>40437</c:v>
                </c:pt>
                <c:pt idx="447">
                  <c:v>40438</c:v>
                </c:pt>
                <c:pt idx="448">
                  <c:v>40441</c:v>
                </c:pt>
                <c:pt idx="449">
                  <c:v>40442</c:v>
                </c:pt>
                <c:pt idx="450">
                  <c:v>40443</c:v>
                </c:pt>
                <c:pt idx="451">
                  <c:v>40444</c:v>
                </c:pt>
                <c:pt idx="452">
                  <c:v>40445</c:v>
                </c:pt>
                <c:pt idx="453">
                  <c:v>40448</c:v>
                </c:pt>
                <c:pt idx="454">
                  <c:v>40449</c:v>
                </c:pt>
                <c:pt idx="455">
                  <c:v>40450</c:v>
                </c:pt>
                <c:pt idx="456">
                  <c:v>40451</c:v>
                </c:pt>
                <c:pt idx="457">
                  <c:v>40452</c:v>
                </c:pt>
                <c:pt idx="458">
                  <c:v>40455</c:v>
                </c:pt>
                <c:pt idx="459">
                  <c:v>40456</c:v>
                </c:pt>
                <c:pt idx="460">
                  <c:v>40457</c:v>
                </c:pt>
                <c:pt idx="461">
                  <c:v>40458</c:v>
                </c:pt>
                <c:pt idx="462">
                  <c:v>40459</c:v>
                </c:pt>
                <c:pt idx="463">
                  <c:v>40462</c:v>
                </c:pt>
                <c:pt idx="464">
                  <c:v>40463</c:v>
                </c:pt>
                <c:pt idx="465">
                  <c:v>40464</c:v>
                </c:pt>
                <c:pt idx="466">
                  <c:v>40465</c:v>
                </c:pt>
                <c:pt idx="467">
                  <c:v>40466</c:v>
                </c:pt>
                <c:pt idx="468">
                  <c:v>40469</c:v>
                </c:pt>
                <c:pt idx="469">
                  <c:v>40470</c:v>
                </c:pt>
                <c:pt idx="470">
                  <c:v>40471</c:v>
                </c:pt>
                <c:pt idx="471">
                  <c:v>40472</c:v>
                </c:pt>
                <c:pt idx="472">
                  <c:v>40473</c:v>
                </c:pt>
                <c:pt idx="473">
                  <c:v>40476</c:v>
                </c:pt>
                <c:pt idx="474">
                  <c:v>40477</c:v>
                </c:pt>
                <c:pt idx="475">
                  <c:v>40478</c:v>
                </c:pt>
                <c:pt idx="476">
                  <c:v>40479</c:v>
                </c:pt>
                <c:pt idx="477">
                  <c:v>40480</c:v>
                </c:pt>
                <c:pt idx="478">
                  <c:v>40483</c:v>
                </c:pt>
                <c:pt idx="479">
                  <c:v>40484</c:v>
                </c:pt>
                <c:pt idx="480">
                  <c:v>40485</c:v>
                </c:pt>
                <c:pt idx="481">
                  <c:v>40486</c:v>
                </c:pt>
                <c:pt idx="482">
                  <c:v>40487</c:v>
                </c:pt>
                <c:pt idx="483">
                  <c:v>40490</c:v>
                </c:pt>
                <c:pt idx="484">
                  <c:v>40491</c:v>
                </c:pt>
                <c:pt idx="485">
                  <c:v>40492</c:v>
                </c:pt>
                <c:pt idx="486">
                  <c:v>40493</c:v>
                </c:pt>
                <c:pt idx="487">
                  <c:v>40494</c:v>
                </c:pt>
                <c:pt idx="488">
                  <c:v>40497</c:v>
                </c:pt>
                <c:pt idx="489">
                  <c:v>40498</c:v>
                </c:pt>
                <c:pt idx="490">
                  <c:v>40499</c:v>
                </c:pt>
                <c:pt idx="491">
                  <c:v>40500</c:v>
                </c:pt>
                <c:pt idx="492">
                  <c:v>40501</c:v>
                </c:pt>
                <c:pt idx="493">
                  <c:v>40504</c:v>
                </c:pt>
                <c:pt idx="494">
                  <c:v>40505</c:v>
                </c:pt>
                <c:pt idx="495">
                  <c:v>40506</c:v>
                </c:pt>
                <c:pt idx="496">
                  <c:v>40507</c:v>
                </c:pt>
                <c:pt idx="497">
                  <c:v>40508</c:v>
                </c:pt>
                <c:pt idx="498">
                  <c:v>40511</c:v>
                </c:pt>
                <c:pt idx="499">
                  <c:v>40512</c:v>
                </c:pt>
                <c:pt idx="500">
                  <c:v>40513</c:v>
                </c:pt>
                <c:pt idx="501">
                  <c:v>40514</c:v>
                </c:pt>
                <c:pt idx="502">
                  <c:v>40515</c:v>
                </c:pt>
                <c:pt idx="503">
                  <c:v>40518</c:v>
                </c:pt>
                <c:pt idx="504">
                  <c:v>40519</c:v>
                </c:pt>
                <c:pt idx="505">
                  <c:v>40520</c:v>
                </c:pt>
                <c:pt idx="506">
                  <c:v>40521</c:v>
                </c:pt>
                <c:pt idx="507">
                  <c:v>40522</c:v>
                </c:pt>
                <c:pt idx="508">
                  <c:v>40525</c:v>
                </c:pt>
                <c:pt idx="509">
                  <c:v>40526</c:v>
                </c:pt>
                <c:pt idx="510">
                  <c:v>40527</c:v>
                </c:pt>
                <c:pt idx="511">
                  <c:v>40528</c:v>
                </c:pt>
                <c:pt idx="512">
                  <c:v>40529</c:v>
                </c:pt>
                <c:pt idx="513">
                  <c:v>40532</c:v>
                </c:pt>
                <c:pt idx="514">
                  <c:v>40533</c:v>
                </c:pt>
                <c:pt idx="515">
                  <c:v>40534</c:v>
                </c:pt>
                <c:pt idx="516">
                  <c:v>40535</c:v>
                </c:pt>
                <c:pt idx="517">
                  <c:v>40536</c:v>
                </c:pt>
                <c:pt idx="518">
                  <c:v>40539</c:v>
                </c:pt>
                <c:pt idx="519">
                  <c:v>40540</c:v>
                </c:pt>
                <c:pt idx="520">
                  <c:v>40541</c:v>
                </c:pt>
                <c:pt idx="521">
                  <c:v>40542</c:v>
                </c:pt>
                <c:pt idx="522">
                  <c:v>40543</c:v>
                </c:pt>
                <c:pt idx="523">
                  <c:v>40546</c:v>
                </c:pt>
                <c:pt idx="524">
                  <c:v>40547</c:v>
                </c:pt>
                <c:pt idx="525">
                  <c:v>40548</c:v>
                </c:pt>
                <c:pt idx="526">
                  <c:v>40549</c:v>
                </c:pt>
                <c:pt idx="527">
                  <c:v>40550</c:v>
                </c:pt>
                <c:pt idx="528">
                  <c:v>40553</c:v>
                </c:pt>
                <c:pt idx="529">
                  <c:v>40554</c:v>
                </c:pt>
                <c:pt idx="530">
                  <c:v>40555</c:v>
                </c:pt>
                <c:pt idx="531">
                  <c:v>40556</c:v>
                </c:pt>
                <c:pt idx="532">
                  <c:v>40557</c:v>
                </c:pt>
                <c:pt idx="533">
                  <c:v>40560</c:v>
                </c:pt>
                <c:pt idx="534">
                  <c:v>40561</c:v>
                </c:pt>
                <c:pt idx="535">
                  <c:v>40562</c:v>
                </c:pt>
                <c:pt idx="536">
                  <c:v>40563</c:v>
                </c:pt>
                <c:pt idx="537">
                  <c:v>40564</c:v>
                </c:pt>
                <c:pt idx="538">
                  <c:v>40567</c:v>
                </c:pt>
                <c:pt idx="539">
                  <c:v>40568</c:v>
                </c:pt>
                <c:pt idx="540">
                  <c:v>40569</c:v>
                </c:pt>
                <c:pt idx="541">
                  <c:v>40570</c:v>
                </c:pt>
                <c:pt idx="542">
                  <c:v>40571</c:v>
                </c:pt>
                <c:pt idx="543">
                  <c:v>40574</c:v>
                </c:pt>
                <c:pt idx="544">
                  <c:v>40575</c:v>
                </c:pt>
                <c:pt idx="545">
                  <c:v>40576</c:v>
                </c:pt>
                <c:pt idx="546">
                  <c:v>40577</c:v>
                </c:pt>
                <c:pt idx="547">
                  <c:v>40578</c:v>
                </c:pt>
                <c:pt idx="548">
                  <c:v>40581</c:v>
                </c:pt>
                <c:pt idx="549">
                  <c:v>40582</c:v>
                </c:pt>
                <c:pt idx="550">
                  <c:v>40583</c:v>
                </c:pt>
                <c:pt idx="551">
                  <c:v>40584</c:v>
                </c:pt>
                <c:pt idx="552">
                  <c:v>40585</c:v>
                </c:pt>
                <c:pt idx="553">
                  <c:v>40588</c:v>
                </c:pt>
                <c:pt idx="554">
                  <c:v>40589</c:v>
                </c:pt>
                <c:pt idx="555">
                  <c:v>40590</c:v>
                </c:pt>
                <c:pt idx="556">
                  <c:v>40591</c:v>
                </c:pt>
                <c:pt idx="557">
                  <c:v>40592</c:v>
                </c:pt>
                <c:pt idx="558">
                  <c:v>40595</c:v>
                </c:pt>
                <c:pt idx="559">
                  <c:v>40596</c:v>
                </c:pt>
                <c:pt idx="560">
                  <c:v>40597</c:v>
                </c:pt>
                <c:pt idx="561">
                  <c:v>40598</c:v>
                </c:pt>
                <c:pt idx="562">
                  <c:v>40599</c:v>
                </c:pt>
                <c:pt idx="563">
                  <c:v>40602</c:v>
                </c:pt>
                <c:pt idx="564">
                  <c:v>40603</c:v>
                </c:pt>
                <c:pt idx="565">
                  <c:v>40604</c:v>
                </c:pt>
                <c:pt idx="566">
                  <c:v>40605</c:v>
                </c:pt>
                <c:pt idx="567">
                  <c:v>40606</c:v>
                </c:pt>
                <c:pt idx="568">
                  <c:v>40609</c:v>
                </c:pt>
                <c:pt idx="569">
                  <c:v>40610</c:v>
                </c:pt>
                <c:pt idx="570">
                  <c:v>40611</c:v>
                </c:pt>
                <c:pt idx="571">
                  <c:v>40612</c:v>
                </c:pt>
                <c:pt idx="572">
                  <c:v>40613</c:v>
                </c:pt>
                <c:pt idx="573">
                  <c:v>40616</c:v>
                </c:pt>
                <c:pt idx="574">
                  <c:v>40617</c:v>
                </c:pt>
                <c:pt idx="575">
                  <c:v>40618</c:v>
                </c:pt>
                <c:pt idx="576">
                  <c:v>40619</c:v>
                </c:pt>
                <c:pt idx="577">
                  <c:v>40620</c:v>
                </c:pt>
                <c:pt idx="578">
                  <c:v>40623</c:v>
                </c:pt>
                <c:pt idx="579">
                  <c:v>40624</c:v>
                </c:pt>
                <c:pt idx="580">
                  <c:v>40625</c:v>
                </c:pt>
                <c:pt idx="581">
                  <c:v>40626</c:v>
                </c:pt>
                <c:pt idx="582">
                  <c:v>40627</c:v>
                </c:pt>
                <c:pt idx="583">
                  <c:v>40630</c:v>
                </c:pt>
                <c:pt idx="584">
                  <c:v>40631</c:v>
                </c:pt>
                <c:pt idx="585">
                  <c:v>40632</c:v>
                </c:pt>
                <c:pt idx="586">
                  <c:v>40633</c:v>
                </c:pt>
                <c:pt idx="587">
                  <c:v>40634</c:v>
                </c:pt>
                <c:pt idx="588">
                  <c:v>40637</c:v>
                </c:pt>
                <c:pt idx="589">
                  <c:v>40638</c:v>
                </c:pt>
                <c:pt idx="590">
                  <c:v>40639</c:v>
                </c:pt>
                <c:pt idx="591">
                  <c:v>40640</c:v>
                </c:pt>
                <c:pt idx="592">
                  <c:v>40641</c:v>
                </c:pt>
                <c:pt idx="593">
                  <c:v>40644</c:v>
                </c:pt>
                <c:pt idx="594">
                  <c:v>40645</c:v>
                </c:pt>
                <c:pt idx="595">
                  <c:v>40646</c:v>
                </c:pt>
                <c:pt idx="596">
                  <c:v>40647</c:v>
                </c:pt>
                <c:pt idx="597">
                  <c:v>40648</c:v>
                </c:pt>
                <c:pt idx="598">
                  <c:v>40651</c:v>
                </c:pt>
                <c:pt idx="599">
                  <c:v>40652</c:v>
                </c:pt>
                <c:pt idx="600">
                  <c:v>40653</c:v>
                </c:pt>
                <c:pt idx="601">
                  <c:v>40654</c:v>
                </c:pt>
                <c:pt idx="602">
                  <c:v>40655</c:v>
                </c:pt>
                <c:pt idx="603">
                  <c:v>40658</c:v>
                </c:pt>
                <c:pt idx="604">
                  <c:v>40659</c:v>
                </c:pt>
                <c:pt idx="605">
                  <c:v>40660</c:v>
                </c:pt>
                <c:pt idx="606">
                  <c:v>40661</c:v>
                </c:pt>
                <c:pt idx="607">
                  <c:v>40662</c:v>
                </c:pt>
                <c:pt idx="608">
                  <c:v>40665</c:v>
                </c:pt>
                <c:pt idx="609">
                  <c:v>40666</c:v>
                </c:pt>
                <c:pt idx="610">
                  <c:v>40667</c:v>
                </c:pt>
                <c:pt idx="611">
                  <c:v>40668</c:v>
                </c:pt>
                <c:pt idx="612">
                  <c:v>40669</c:v>
                </c:pt>
                <c:pt idx="613">
                  <c:v>40672</c:v>
                </c:pt>
                <c:pt idx="614">
                  <c:v>40673</c:v>
                </c:pt>
                <c:pt idx="615">
                  <c:v>40674</c:v>
                </c:pt>
                <c:pt idx="616">
                  <c:v>40675</c:v>
                </c:pt>
                <c:pt idx="617">
                  <c:v>40676</c:v>
                </c:pt>
                <c:pt idx="618">
                  <c:v>40679</c:v>
                </c:pt>
                <c:pt idx="619">
                  <c:v>40680</c:v>
                </c:pt>
                <c:pt idx="620">
                  <c:v>40681</c:v>
                </c:pt>
                <c:pt idx="621">
                  <c:v>40682</c:v>
                </c:pt>
                <c:pt idx="622">
                  <c:v>40683</c:v>
                </c:pt>
                <c:pt idx="623">
                  <c:v>40686</c:v>
                </c:pt>
                <c:pt idx="624">
                  <c:v>40687</c:v>
                </c:pt>
                <c:pt idx="625">
                  <c:v>40688</c:v>
                </c:pt>
                <c:pt idx="626">
                  <c:v>40689</c:v>
                </c:pt>
                <c:pt idx="627">
                  <c:v>40690</c:v>
                </c:pt>
                <c:pt idx="628">
                  <c:v>40693</c:v>
                </c:pt>
                <c:pt idx="629">
                  <c:v>40694</c:v>
                </c:pt>
                <c:pt idx="630">
                  <c:v>40695</c:v>
                </c:pt>
                <c:pt idx="631">
                  <c:v>40696</c:v>
                </c:pt>
                <c:pt idx="632">
                  <c:v>40697</c:v>
                </c:pt>
                <c:pt idx="633">
                  <c:v>40700</c:v>
                </c:pt>
                <c:pt idx="634">
                  <c:v>40701</c:v>
                </c:pt>
                <c:pt idx="635">
                  <c:v>40702</c:v>
                </c:pt>
                <c:pt idx="636">
                  <c:v>40703</c:v>
                </c:pt>
                <c:pt idx="637">
                  <c:v>40704</c:v>
                </c:pt>
                <c:pt idx="638">
                  <c:v>40707</c:v>
                </c:pt>
                <c:pt idx="639">
                  <c:v>40708</c:v>
                </c:pt>
                <c:pt idx="640">
                  <c:v>40709</c:v>
                </c:pt>
                <c:pt idx="641">
                  <c:v>40710</c:v>
                </c:pt>
                <c:pt idx="642">
                  <c:v>40711</c:v>
                </c:pt>
                <c:pt idx="643">
                  <c:v>40714</c:v>
                </c:pt>
                <c:pt idx="644">
                  <c:v>40715</c:v>
                </c:pt>
                <c:pt idx="645">
                  <c:v>40716</c:v>
                </c:pt>
                <c:pt idx="646">
                  <c:v>40717</c:v>
                </c:pt>
                <c:pt idx="647">
                  <c:v>40718</c:v>
                </c:pt>
                <c:pt idx="648">
                  <c:v>40721</c:v>
                </c:pt>
                <c:pt idx="649">
                  <c:v>40722</c:v>
                </c:pt>
                <c:pt idx="650">
                  <c:v>40723</c:v>
                </c:pt>
                <c:pt idx="651">
                  <c:v>40724</c:v>
                </c:pt>
                <c:pt idx="652">
                  <c:v>40725</c:v>
                </c:pt>
                <c:pt idx="653">
                  <c:v>40728</c:v>
                </c:pt>
                <c:pt idx="654">
                  <c:v>40729</c:v>
                </c:pt>
                <c:pt idx="655">
                  <c:v>40730</c:v>
                </c:pt>
                <c:pt idx="656">
                  <c:v>40731</c:v>
                </c:pt>
                <c:pt idx="657">
                  <c:v>40732</c:v>
                </c:pt>
                <c:pt idx="658">
                  <c:v>40735</c:v>
                </c:pt>
                <c:pt idx="659">
                  <c:v>40736</c:v>
                </c:pt>
                <c:pt idx="660">
                  <c:v>40737</c:v>
                </c:pt>
                <c:pt idx="661">
                  <c:v>40738</c:v>
                </c:pt>
                <c:pt idx="662">
                  <c:v>40739</c:v>
                </c:pt>
                <c:pt idx="663">
                  <c:v>40742</c:v>
                </c:pt>
                <c:pt idx="664">
                  <c:v>40743</c:v>
                </c:pt>
                <c:pt idx="665">
                  <c:v>40744</c:v>
                </c:pt>
                <c:pt idx="666">
                  <c:v>40745</c:v>
                </c:pt>
                <c:pt idx="667">
                  <c:v>40746</c:v>
                </c:pt>
                <c:pt idx="668">
                  <c:v>40749</c:v>
                </c:pt>
                <c:pt idx="669">
                  <c:v>40750</c:v>
                </c:pt>
                <c:pt idx="670">
                  <c:v>40751</c:v>
                </c:pt>
                <c:pt idx="671">
                  <c:v>40752</c:v>
                </c:pt>
                <c:pt idx="672">
                  <c:v>40753</c:v>
                </c:pt>
                <c:pt idx="673">
                  <c:v>40756</c:v>
                </c:pt>
                <c:pt idx="674">
                  <c:v>40757</c:v>
                </c:pt>
                <c:pt idx="675">
                  <c:v>40758</c:v>
                </c:pt>
                <c:pt idx="676">
                  <c:v>40759</c:v>
                </c:pt>
                <c:pt idx="677">
                  <c:v>40760</c:v>
                </c:pt>
                <c:pt idx="678">
                  <c:v>40763</c:v>
                </c:pt>
                <c:pt idx="679">
                  <c:v>40764</c:v>
                </c:pt>
                <c:pt idx="680">
                  <c:v>40765</c:v>
                </c:pt>
                <c:pt idx="681">
                  <c:v>40766</c:v>
                </c:pt>
                <c:pt idx="682">
                  <c:v>40767</c:v>
                </c:pt>
                <c:pt idx="683">
                  <c:v>40770</c:v>
                </c:pt>
                <c:pt idx="684">
                  <c:v>40771</c:v>
                </c:pt>
                <c:pt idx="685">
                  <c:v>40772</c:v>
                </c:pt>
                <c:pt idx="686">
                  <c:v>40773</c:v>
                </c:pt>
                <c:pt idx="687">
                  <c:v>40774</c:v>
                </c:pt>
                <c:pt idx="688">
                  <c:v>40777</c:v>
                </c:pt>
                <c:pt idx="689">
                  <c:v>40778</c:v>
                </c:pt>
                <c:pt idx="690">
                  <c:v>40779</c:v>
                </c:pt>
                <c:pt idx="691">
                  <c:v>40780</c:v>
                </c:pt>
                <c:pt idx="692">
                  <c:v>40781</c:v>
                </c:pt>
                <c:pt idx="693">
                  <c:v>40784</c:v>
                </c:pt>
                <c:pt idx="694">
                  <c:v>40785</c:v>
                </c:pt>
                <c:pt idx="695">
                  <c:v>40786</c:v>
                </c:pt>
                <c:pt idx="696">
                  <c:v>40787</c:v>
                </c:pt>
                <c:pt idx="697">
                  <c:v>40788</c:v>
                </c:pt>
                <c:pt idx="698">
                  <c:v>40791</c:v>
                </c:pt>
                <c:pt idx="699">
                  <c:v>40792</c:v>
                </c:pt>
                <c:pt idx="700">
                  <c:v>40793</c:v>
                </c:pt>
                <c:pt idx="701">
                  <c:v>40794</c:v>
                </c:pt>
                <c:pt idx="702">
                  <c:v>40795</c:v>
                </c:pt>
                <c:pt idx="703">
                  <c:v>40798</c:v>
                </c:pt>
                <c:pt idx="704">
                  <c:v>40799</c:v>
                </c:pt>
                <c:pt idx="705">
                  <c:v>40800</c:v>
                </c:pt>
                <c:pt idx="706">
                  <c:v>40801</c:v>
                </c:pt>
                <c:pt idx="707">
                  <c:v>40802</c:v>
                </c:pt>
                <c:pt idx="708">
                  <c:v>40805</c:v>
                </c:pt>
                <c:pt idx="709">
                  <c:v>40806</c:v>
                </c:pt>
                <c:pt idx="710">
                  <c:v>40807</c:v>
                </c:pt>
                <c:pt idx="711">
                  <c:v>40808</c:v>
                </c:pt>
                <c:pt idx="712">
                  <c:v>40809</c:v>
                </c:pt>
                <c:pt idx="713">
                  <c:v>40812</c:v>
                </c:pt>
                <c:pt idx="714">
                  <c:v>40813</c:v>
                </c:pt>
                <c:pt idx="715">
                  <c:v>40814</c:v>
                </c:pt>
                <c:pt idx="716">
                  <c:v>40815</c:v>
                </c:pt>
                <c:pt idx="717">
                  <c:v>40816</c:v>
                </c:pt>
                <c:pt idx="718">
                  <c:v>40819</c:v>
                </c:pt>
                <c:pt idx="719">
                  <c:v>40820</c:v>
                </c:pt>
                <c:pt idx="720">
                  <c:v>40821</c:v>
                </c:pt>
                <c:pt idx="721">
                  <c:v>40822</c:v>
                </c:pt>
                <c:pt idx="722">
                  <c:v>40823</c:v>
                </c:pt>
                <c:pt idx="723">
                  <c:v>40826</c:v>
                </c:pt>
                <c:pt idx="724">
                  <c:v>40827</c:v>
                </c:pt>
                <c:pt idx="725">
                  <c:v>40828</c:v>
                </c:pt>
                <c:pt idx="726">
                  <c:v>40829</c:v>
                </c:pt>
                <c:pt idx="727">
                  <c:v>40830</c:v>
                </c:pt>
                <c:pt idx="728">
                  <c:v>40833</c:v>
                </c:pt>
                <c:pt idx="729">
                  <c:v>40834</c:v>
                </c:pt>
                <c:pt idx="730">
                  <c:v>40835</c:v>
                </c:pt>
                <c:pt idx="731">
                  <c:v>40836</c:v>
                </c:pt>
                <c:pt idx="732">
                  <c:v>40837</c:v>
                </c:pt>
                <c:pt idx="733">
                  <c:v>40840</c:v>
                </c:pt>
                <c:pt idx="734">
                  <c:v>40841</c:v>
                </c:pt>
                <c:pt idx="735">
                  <c:v>40842</c:v>
                </c:pt>
                <c:pt idx="736">
                  <c:v>40843</c:v>
                </c:pt>
                <c:pt idx="737">
                  <c:v>40844</c:v>
                </c:pt>
                <c:pt idx="738">
                  <c:v>40847</c:v>
                </c:pt>
                <c:pt idx="739">
                  <c:v>40848</c:v>
                </c:pt>
                <c:pt idx="740">
                  <c:v>40849</c:v>
                </c:pt>
                <c:pt idx="741">
                  <c:v>40850</c:v>
                </c:pt>
                <c:pt idx="742">
                  <c:v>40851</c:v>
                </c:pt>
                <c:pt idx="743">
                  <c:v>40854</c:v>
                </c:pt>
                <c:pt idx="744">
                  <c:v>40855</c:v>
                </c:pt>
                <c:pt idx="745">
                  <c:v>40856</c:v>
                </c:pt>
                <c:pt idx="746">
                  <c:v>40857</c:v>
                </c:pt>
                <c:pt idx="747">
                  <c:v>40858</c:v>
                </c:pt>
                <c:pt idx="748">
                  <c:v>40861</c:v>
                </c:pt>
                <c:pt idx="749">
                  <c:v>40862</c:v>
                </c:pt>
                <c:pt idx="750">
                  <c:v>40863</c:v>
                </c:pt>
                <c:pt idx="751">
                  <c:v>40864</c:v>
                </c:pt>
                <c:pt idx="752">
                  <c:v>40865</c:v>
                </c:pt>
                <c:pt idx="753">
                  <c:v>40868</c:v>
                </c:pt>
                <c:pt idx="754">
                  <c:v>40869</c:v>
                </c:pt>
                <c:pt idx="755">
                  <c:v>40870</c:v>
                </c:pt>
                <c:pt idx="756">
                  <c:v>40871</c:v>
                </c:pt>
                <c:pt idx="757">
                  <c:v>40872</c:v>
                </c:pt>
                <c:pt idx="758">
                  <c:v>40875</c:v>
                </c:pt>
                <c:pt idx="759">
                  <c:v>40876</c:v>
                </c:pt>
                <c:pt idx="760">
                  <c:v>40877</c:v>
                </c:pt>
                <c:pt idx="761">
                  <c:v>40878</c:v>
                </c:pt>
                <c:pt idx="762">
                  <c:v>40879</c:v>
                </c:pt>
                <c:pt idx="763">
                  <c:v>40882</c:v>
                </c:pt>
                <c:pt idx="764">
                  <c:v>40883</c:v>
                </c:pt>
                <c:pt idx="765">
                  <c:v>40884</c:v>
                </c:pt>
                <c:pt idx="766">
                  <c:v>40885</c:v>
                </c:pt>
                <c:pt idx="767">
                  <c:v>40886</c:v>
                </c:pt>
                <c:pt idx="768">
                  <c:v>40889</c:v>
                </c:pt>
                <c:pt idx="769">
                  <c:v>40890</c:v>
                </c:pt>
                <c:pt idx="770">
                  <c:v>40891</c:v>
                </c:pt>
                <c:pt idx="771">
                  <c:v>40892</c:v>
                </c:pt>
                <c:pt idx="772">
                  <c:v>40893</c:v>
                </c:pt>
                <c:pt idx="773">
                  <c:v>40896</c:v>
                </c:pt>
                <c:pt idx="774">
                  <c:v>40897</c:v>
                </c:pt>
                <c:pt idx="775">
                  <c:v>40898</c:v>
                </c:pt>
                <c:pt idx="776">
                  <c:v>40899</c:v>
                </c:pt>
                <c:pt idx="777">
                  <c:v>40900</c:v>
                </c:pt>
                <c:pt idx="778">
                  <c:v>40903</c:v>
                </c:pt>
                <c:pt idx="779">
                  <c:v>40904</c:v>
                </c:pt>
                <c:pt idx="780">
                  <c:v>40905</c:v>
                </c:pt>
                <c:pt idx="781">
                  <c:v>40906</c:v>
                </c:pt>
                <c:pt idx="782">
                  <c:v>40907</c:v>
                </c:pt>
                <c:pt idx="783">
                  <c:v>40910</c:v>
                </c:pt>
                <c:pt idx="784">
                  <c:v>40911</c:v>
                </c:pt>
                <c:pt idx="785">
                  <c:v>40912</c:v>
                </c:pt>
                <c:pt idx="786">
                  <c:v>40913</c:v>
                </c:pt>
                <c:pt idx="787">
                  <c:v>40914</c:v>
                </c:pt>
                <c:pt idx="788">
                  <c:v>40917</c:v>
                </c:pt>
                <c:pt idx="789">
                  <c:v>40918</c:v>
                </c:pt>
                <c:pt idx="790">
                  <c:v>40919</c:v>
                </c:pt>
                <c:pt idx="791">
                  <c:v>40920</c:v>
                </c:pt>
                <c:pt idx="792">
                  <c:v>40921</c:v>
                </c:pt>
                <c:pt idx="793">
                  <c:v>40924</c:v>
                </c:pt>
                <c:pt idx="794">
                  <c:v>40925</c:v>
                </c:pt>
                <c:pt idx="795">
                  <c:v>40926</c:v>
                </c:pt>
                <c:pt idx="796">
                  <c:v>40927</c:v>
                </c:pt>
                <c:pt idx="797">
                  <c:v>40928</c:v>
                </c:pt>
                <c:pt idx="798">
                  <c:v>40931</c:v>
                </c:pt>
                <c:pt idx="799">
                  <c:v>40932</c:v>
                </c:pt>
                <c:pt idx="800">
                  <c:v>40933</c:v>
                </c:pt>
                <c:pt idx="801">
                  <c:v>40934</c:v>
                </c:pt>
                <c:pt idx="802">
                  <c:v>40935</c:v>
                </c:pt>
                <c:pt idx="803">
                  <c:v>40938</c:v>
                </c:pt>
                <c:pt idx="804">
                  <c:v>40939</c:v>
                </c:pt>
                <c:pt idx="805">
                  <c:v>40940</c:v>
                </c:pt>
                <c:pt idx="806">
                  <c:v>40941</c:v>
                </c:pt>
                <c:pt idx="807">
                  <c:v>40942</c:v>
                </c:pt>
                <c:pt idx="808">
                  <c:v>40945</c:v>
                </c:pt>
                <c:pt idx="809">
                  <c:v>40946</c:v>
                </c:pt>
                <c:pt idx="810">
                  <c:v>40947</c:v>
                </c:pt>
                <c:pt idx="811">
                  <c:v>40948</c:v>
                </c:pt>
                <c:pt idx="812">
                  <c:v>40949</c:v>
                </c:pt>
                <c:pt idx="813">
                  <c:v>40952</c:v>
                </c:pt>
                <c:pt idx="814">
                  <c:v>40953</c:v>
                </c:pt>
                <c:pt idx="815">
                  <c:v>40954</c:v>
                </c:pt>
                <c:pt idx="816">
                  <c:v>40955</c:v>
                </c:pt>
                <c:pt idx="817">
                  <c:v>40956</c:v>
                </c:pt>
                <c:pt idx="818">
                  <c:v>40959</c:v>
                </c:pt>
                <c:pt idx="819">
                  <c:v>40960</c:v>
                </c:pt>
                <c:pt idx="820">
                  <c:v>40961</c:v>
                </c:pt>
                <c:pt idx="821">
                  <c:v>40962</c:v>
                </c:pt>
                <c:pt idx="822">
                  <c:v>40963</c:v>
                </c:pt>
                <c:pt idx="823">
                  <c:v>40966</c:v>
                </c:pt>
                <c:pt idx="824">
                  <c:v>40967</c:v>
                </c:pt>
                <c:pt idx="825">
                  <c:v>40968</c:v>
                </c:pt>
                <c:pt idx="826">
                  <c:v>40969</c:v>
                </c:pt>
                <c:pt idx="827">
                  <c:v>40970</c:v>
                </c:pt>
                <c:pt idx="828">
                  <c:v>40973</c:v>
                </c:pt>
                <c:pt idx="829">
                  <c:v>40974</c:v>
                </c:pt>
                <c:pt idx="830">
                  <c:v>40975</c:v>
                </c:pt>
                <c:pt idx="831">
                  <c:v>40976</c:v>
                </c:pt>
                <c:pt idx="832">
                  <c:v>40977</c:v>
                </c:pt>
                <c:pt idx="833">
                  <c:v>40980</c:v>
                </c:pt>
                <c:pt idx="834">
                  <c:v>40981</c:v>
                </c:pt>
                <c:pt idx="835">
                  <c:v>40982</c:v>
                </c:pt>
                <c:pt idx="836">
                  <c:v>40983</c:v>
                </c:pt>
                <c:pt idx="837">
                  <c:v>40984</c:v>
                </c:pt>
                <c:pt idx="838">
                  <c:v>40987</c:v>
                </c:pt>
                <c:pt idx="839">
                  <c:v>40988</c:v>
                </c:pt>
                <c:pt idx="840">
                  <c:v>40989</c:v>
                </c:pt>
                <c:pt idx="841">
                  <c:v>40990</c:v>
                </c:pt>
                <c:pt idx="842">
                  <c:v>40991</c:v>
                </c:pt>
                <c:pt idx="843">
                  <c:v>40994</c:v>
                </c:pt>
                <c:pt idx="844">
                  <c:v>40995</c:v>
                </c:pt>
                <c:pt idx="845">
                  <c:v>40996</c:v>
                </c:pt>
                <c:pt idx="846">
                  <c:v>40997</c:v>
                </c:pt>
                <c:pt idx="847">
                  <c:v>40998</c:v>
                </c:pt>
                <c:pt idx="848">
                  <c:v>41001</c:v>
                </c:pt>
                <c:pt idx="849">
                  <c:v>41002</c:v>
                </c:pt>
                <c:pt idx="850">
                  <c:v>41003</c:v>
                </c:pt>
                <c:pt idx="851">
                  <c:v>41004</c:v>
                </c:pt>
                <c:pt idx="852">
                  <c:v>41005</c:v>
                </c:pt>
                <c:pt idx="853">
                  <c:v>41008</c:v>
                </c:pt>
                <c:pt idx="854">
                  <c:v>41009</c:v>
                </c:pt>
                <c:pt idx="855">
                  <c:v>41010</c:v>
                </c:pt>
                <c:pt idx="856">
                  <c:v>41011</c:v>
                </c:pt>
                <c:pt idx="857">
                  <c:v>41012</c:v>
                </c:pt>
                <c:pt idx="858">
                  <c:v>41015</c:v>
                </c:pt>
                <c:pt idx="859">
                  <c:v>41016</c:v>
                </c:pt>
                <c:pt idx="860">
                  <c:v>41017</c:v>
                </c:pt>
                <c:pt idx="861">
                  <c:v>41018</c:v>
                </c:pt>
                <c:pt idx="862">
                  <c:v>41019</c:v>
                </c:pt>
                <c:pt idx="863">
                  <c:v>41022</c:v>
                </c:pt>
                <c:pt idx="864">
                  <c:v>41023</c:v>
                </c:pt>
                <c:pt idx="865">
                  <c:v>41024</c:v>
                </c:pt>
                <c:pt idx="866">
                  <c:v>41025</c:v>
                </c:pt>
                <c:pt idx="867">
                  <c:v>41026</c:v>
                </c:pt>
                <c:pt idx="868">
                  <c:v>41029</c:v>
                </c:pt>
                <c:pt idx="869">
                  <c:v>41030</c:v>
                </c:pt>
                <c:pt idx="870">
                  <c:v>41031</c:v>
                </c:pt>
                <c:pt idx="871">
                  <c:v>41032</c:v>
                </c:pt>
                <c:pt idx="872">
                  <c:v>41033</c:v>
                </c:pt>
                <c:pt idx="873">
                  <c:v>41036</c:v>
                </c:pt>
                <c:pt idx="874">
                  <c:v>41037</c:v>
                </c:pt>
                <c:pt idx="875">
                  <c:v>41038</c:v>
                </c:pt>
                <c:pt idx="876">
                  <c:v>41039</c:v>
                </c:pt>
                <c:pt idx="877">
                  <c:v>41040</c:v>
                </c:pt>
                <c:pt idx="878">
                  <c:v>41043</c:v>
                </c:pt>
                <c:pt idx="879">
                  <c:v>41044</c:v>
                </c:pt>
                <c:pt idx="880">
                  <c:v>41045</c:v>
                </c:pt>
                <c:pt idx="881">
                  <c:v>41046</c:v>
                </c:pt>
                <c:pt idx="882">
                  <c:v>41047</c:v>
                </c:pt>
                <c:pt idx="883">
                  <c:v>41050</c:v>
                </c:pt>
                <c:pt idx="884">
                  <c:v>41051</c:v>
                </c:pt>
                <c:pt idx="885">
                  <c:v>41052</c:v>
                </c:pt>
                <c:pt idx="886">
                  <c:v>41053</c:v>
                </c:pt>
                <c:pt idx="887">
                  <c:v>41054</c:v>
                </c:pt>
                <c:pt idx="888">
                  <c:v>41057</c:v>
                </c:pt>
                <c:pt idx="889">
                  <c:v>41058</c:v>
                </c:pt>
                <c:pt idx="890">
                  <c:v>41059</c:v>
                </c:pt>
                <c:pt idx="891">
                  <c:v>41060</c:v>
                </c:pt>
                <c:pt idx="892">
                  <c:v>41061</c:v>
                </c:pt>
                <c:pt idx="893">
                  <c:v>41064</c:v>
                </c:pt>
                <c:pt idx="894">
                  <c:v>41065</c:v>
                </c:pt>
                <c:pt idx="895">
                  <c:v>41066</c:v>
                </c:pt>
                <c:pt idx="896">
                  <c:v>41067</c:v>
                </c:pt>
                <c:pt idx="897">
                  <c:v>41068</c:v>
                </c:pt>
                <c:pt idx="898">
                  <c:v>41071</c:v>
                </c:pt>
                <c:pt idx="899">
                  <c:v>41072</c:v>
                </c:pt>
                <c:pt idx="900">
                  <c:v>41073</c:v>
                </c:pt>
                <c:pt idx="901">
                  <c:v>41074</c:v>
                </c:pt>
                <c:pt idx="902">
                  <c:v>41075</c:v>
                </c:pt>
                <c:pt idx="903">
                  <c:v>41078</c:v>
                </c:pt>
                <c:pt idx="904">
                  <c:v>41079</c:v>
                </c:pt>
                <c:pt idx="905">
                  <c:v>41080</c:v>
                </c:pt>
                <c:pt idx="906">
                  <c:v>41081</c:v>
                </c:pt>
                <c:pt idx="907">
                  <c:v>41082</c:v>
                </c:pt>
                <c:pt idx="908">
                  <c:v>41085</c:v>
                </c:pt>
                <c:pt idx="909">
                  <c:v>41086</c:v>
                </c:pt>
                <c:pt idx="910">
                  <c:v>41087</c:v>
                </c:pt>
                <c:pt idx="911">
                  <c:v>41088</c:v>
                </c:pt>
                <c:pt idx="912">
                  <c:v>41089</c:v>
                </c:pt>
                <c:pt idx="913">
                  <c:v>41092</c:v>
                </c:pt>
                <c:pt idx="914">
                  <c:v>41093</c:v>
                </c:pt>
                <c:pt idx="915">
                  <c:v>41094</c:v>
                </c:pt>
                <c:pt idx="916">
                  <c:v>41095</c:v>
                </c:pt>
                <c:pt idx="917">
                  <c:v>41096</c:v>
                </c:pt>
                <c:pt idx="918">
                  <c:v>41099</c:v>
                </c:pt>
                <c:pt idx="919">
                  <c:v>41100</c:v>
                </c:pt>
                <c:pt idx="920">
                  <c:v>41101</c:v>
                </c:pt>
                <c:pt idx="921">
                  <c:v>41102</c:v>
                </c:pt>
                <c:pt idx="922">
                  <c:v>41103</c:v>
                </c:pt>
                <c:pt idx="923">
                  <c:v>41106</c:v>
                </c:pt>
                <c:pt idx="924">
                  <c:v>41107</c:v>
                </c:pt>
                <c:pt idx="925">
                  <c:v>41108</c:v>
                </c:pt>
                <c:pt idx="926">
                  <c:v>41109</c:v>
                </c:pt>
                <c:pt idx="927">
                  <c:v>41110</c:v>
                </c:pt>
                <c:pt idx="928">
                  <c:v>41113</c:v>
                </c:pt>
                <c:pt idx="929">
                  <c:v>41114</c:v>
                </c:pt>
                <c:pt idx="930">
                  <c:v>41115</c:v>
                </c:pt>
                <c:pt idx="931">
                  <c:v>41116</c:v>
                </c:pt>
                <c:pt idx="932">
                  <c:v>41117</c:v>
                </c:pt>
                <c:pt idx="933">
                  <c:v>41120</c:v>
                </c:pt>
                <c:pt idx="934">
                  <c:v>41121</c:v>
                </c:pt>
                <c:pt idx="935">
                  <c:v>41122</c:v>
                </c:pt>
                <c:pt idx="936">
                  <c:v>41123</c:v>
                </c:pt>
                <c:pt idx="937">
                  <c:v>41124</c:v>
                </c:pt>
                <c:pt idx="938">
                  <c:v>41127</c:v>
                </c:pt>
                <c:pt idx="939">
                  <c:v>41128</c:v>
                </c:pt>
                <c:pt idx="940">
                  <c:v>41129</c:v>
                </c:pt>
                <c:pt idx="941">
                  <c:v>41130</c:v>
                </c:pt>
                <c:pt idx="942">
                  <c:v>41131</c:v>
                </c:pt>
                <c:pt idx="943">
                  <c:v>41134</c:v>
                </c:pt>
                <c:pt idx="944">
                  <c:v>41135</c:v>
                </c:pt>
                <c:pt idx="945">
                  <c:v>41136</c:v>
                </c:pt>
                <c:pt idx="946">
                  <c:v>41137</c:v>
                </c:pt>
                <c:pt idx="947">
                  <c:v>41138</c:v>
                </c:pt>
                <c:pt idx="948">
                  <c:v>41141</c:v>
                </c:pt>
                <c:pt idx="949">
                  <c:v>41142</c:v>
                </c:pt>
                <c:pt idx="950">
                  <c:v>41143</c:v>
                </c:pt>
                <c:pt idx="951">
                  <c:v>41144</c:v>
                </c:pt>
                <c:pt idx="952">
                  <c:v>41145</c:v>
                </c:pt>
                <c:pt idx="953">
                  <c:v>41148</c:v>
                </c:pt>
                <c:pt idx="954">
                  <c:v>41149</c:v>
                </c:pt>
                <c:pt idx="955">
                  <c:v>41150</c:v>
                </c:pt>
                <c:pt idx="956">
                  <c:v>41151</c:v>
                </c:pt>
                <c:pt idx="957">
                  <c:v>41152</c:v>
                </c:pt>
                <c:pt idx="958">
                  <c:v>41155</c:v>
                </c:pt>
                <c:pt idx="959">
                  <c:v>41156</c:v>
                </c:pt>
                <c:pt idx="960">
                  <c:v>41157</c:v>
                </c:pt>
                <c:pt idx="961">
                  <c:v>41158</c:v>
                </c:pt>
                <c:pt idx="962">
                  <c:v>41159</c:v>
                </c:pt>
                <c:pt idx="963">
                  <c:v>41162</c:v>
                </c:pt>
                <c:pt idx="964">
                  <c:v>41163</c:v>
                </c:pt>
                <c:pt idx="965">
                  <c:v>41164</c:v>
                </c:pt>
                <c:pt idx="966">
                  <c:v>41165</c:v>
                </c:pt>
                <c:pt idx="967">
                  <c:v>41166</c:v>
                </c:pt>
                <c:pt idx="968">
                  <c:v>41169</c:v>
                </c:pt>
                <c:pt idx="969">
                  <c:v>41170</c:v>
                </c:pt>
                <c:pt idx="970">
                  <c:v>41171</c:v>
                </c:pt>
                <c:pt idx="971">
                  <c:v>41172</c:v>
                </c:pt>
                <c:pt idx="972">
                  <c:v>41173</c:v>
                </c:pt>
                <c:pt idx="973">
                  <c:v>41176</c:v>
                </c:pt>
                <c:pt idx="974">
                  <c:v>41177</c:v>
                </c:pt>
                <c:pt idx="975">
                  <c:v>41178</c:v>
                </c:pt>
                <c:pt idx="976">
                  <c:v>41179</c:v>
                </c:pt>
                <c:pt idx="977">
                  <c:v>41180</c:v>
                </c:pt>
                <c:pt idx="978">
                  <c:v>41183</c:v>
                </c:pt>
                <c:pt idx="979">
                  <c:v>41184</c:v>
                </c:pt>
                <c:pt idx="980">
                  <c:v>41185</c:v>
                </c:pt>
                <c:pt idx="981">
                  <c:v>41186</c:v>
                </c:pt>
                <c:pt idx="982">
                  <c:v>41187</c:v>
                </c:pt>
                <c:pt idx="983">
                  <c:v>41190</c:v>
                </c:pt>
                <c:pt idx="984">
                  <c:v>41191</c:v>
                </c:pt>
                <c:pt idx="985">
                  <c:v>41192</c:v>
                </c:pt>
                <c:pt idx="986">
                  <c:v>41193</c:v>
                </c:pt>
                <c:pt idx="987">
                  <c:v>41194</c:v>
                </c:pt>
                <c:pt idx="988">
                  <c:v>41197</c:v>
                </c:pt>
                <c:pt idx="989">
                  <c:v>41198</c:v>
                </c:pt>
                <c:pt idx="990">
                  <c:v>41199</c:v>
                </c:pt>
                <c:pt idx="991">
                  <c:v>41200</c:v>
                </c:pt>
                <c:pt idx="992">
                  <c:v>41201</c:v>
                </c:pt>
                <c:pt idx="993">
                  <c:v>41204</c:v>
                </c:pt>
                <c:pt idx="994">
                  <c:v>41205</c:v>
                </c:pt>
                <c:pt idx="995">
                  <c:v>41206</c:v>
                </c:pt>
                <c:pt idx="996">
                  <c:v>41207</c:v>
                </c:pt>
                <c:pt idx="997">
                  <c:v>41208</c:v>
                </c:pt>
                <c:pt idx="998">
                  <c:v>41211</c:v>
                </c:pt>
                <c:pt idx="999">
                  <c:v>41212</c:v>
                </c:pt>
                <c:pt idx="1000">
                  <c:v>41213</c:v>
                </c:pt>
                <c:pt idx="1001">
                  <c:v>41214</c:v>
                </c:pt>
                <c:pt idx="1002">
                  <c:v>41215</c:v>
                </c:pt>
                <c:pt idx="1003">
                  <c:v>41218</c:v>
                </c:pt>
                <c:pt idx="1004">
                  <c:v>41219</c:v>
                </c:pt>
                <c:pt idx="1005">
                  <c:v>41220</c:v>
                </c:pt>
                <c:pt idx="1006">
                  <c:v>41221</c:v>
                </c:pt>
                <c:pt idx="1007">
                  <c:v>41222</c:v>
                </c:pt>
                <c:pt idx="1008">
                  <c:v>41225</c:v>
                </c:pt>
                <c:pt idx="1009">
                  <c:v>41226</c:v>
                </c:pt>
                <c:pt idx="1010">
                  <c:v>41227</c:v>
                </c:pt>
                <c:pt idx="1011">
                  <c:v>41228</c:v>
                </c:pt>
                <c:pt idx="1012">
                  <c:v>41229</c:v>
                </c:pt>
                <c:pt idx="1013">
                  <c:v>41232</c:v>
                </c:pt>
                <c:pt idx="1014">
                  <c:v>41233</c:v>
                </c:pt>
                <c:pt idx="1015">
                  <c:v>41234</c:v>
                </c:pt>
                <c:pt idx="1016">
                  <c:v>41235</c:v>
                </c:pt>
                <c:pt idx="1017">
                  <c:v>41236</c:v>
                </c:pt>
                <c:pt idx="1018">
                  <c:v>41239</c:v>
                </c:pt>
                <c:pt idx="1019">
                  <c:v>41240</c:v>
                </c:pt>
                <c:pt idx="1020">
                  <c:v>41241</c:v>
                </c:pt>
                <c:pt idx="1021">
                  <c:v>41242</c:v>
                </c:pt>
                <c:pt idx="1022">
                  <c:v>41243</c:v>
                </c:pt>
                <c:pt idx="1023">
                  <c:v>41246</c:v>
                </c:pt>
                <c:pt idx="1024">
                  <c:v>41247</c:v>
                </c:pt>
                <c:pt idx="1025">
                  <c:v>41248</c:v>
                </c:pt>
                <c:pt idx="1026">
                  <c:v>41249</c:v>
                </c:pt>
                <c:pt idx="1027">
                  <c:v>41250</c:v>
                </c:pt>
                <c:pt idx="1028">
                  <c:v>41253</c:v>
                </c:pt>
                <c:pt idx="1029">
                  <c:v>41254</c:v>
                </c:pt>
                <c:pt idx="1030">
                  <c:v>41255</c:v>
                </c:pt>
                <c:pt idx="1031">
                  <c:v>41256</c:v>
                </c:pt>
                <c:pt idx="1032">
                  <c:v>41257</c:v>
                </c:pt>
                <c:pt idx="1033">
                  <c:v>41260</c:v>
                </c:pt>
                <c:pt idx="1034">
                  <c:v>41261</c:v>
                </c:pt>
                <c:pt idx="1035">
                  <c:v>41262</c:v>
                </c:pt>
                <c:pt idx="1036">
                  <c:v>41263</c:v>
                </c:pt>
                <c:pt idx="1037">
                  <c:v>41264</c:v>
                </c:pt>
                <c:pt idx="1038">
                  <c:v>41267</c:v>
                </c:pt>
                <c:pt idx="1039">
                  <c:v>41268</c:v>
                </c:pt>
                <c:pt idx="1040">
                  <c:v>41269</c:v>
                </c:pt>
                <c:pt idx="1041">
                  <c:v>41270</c:v>
                </c:pt>
                <c:pt idx="1042">
                  <c:v>41271</c:v>
                </c:pt>
                <c:pt idx="1043">
                  <c:v>41274</c:v>
                </c:pt>
                <c:pt idx="1044">
                  <c:v>41275</c:v>
                </c:pt>
                <c:pt idx="1045">
                  <c:v>41276</c:v>
                </c:pt>
                <c:pt idx="1046">
                  <c:v>41277</c:v>
                </c:pt>
                <c:pt idx="1047">
                  <c:v>41278</c:v>
                </c:pt>
                <c:pt idx="1048">
                  <c:v>41281</c:v>
                </c:pt>
                <c:pt idx="1049">
                  <c:v>41282</c:v>
                </c:pt>
                <c:pt idx="1050">
                  <c:v>41283</c:v>
                </c:pt>
                <c:pt idx="1051">
                  <c:v>41284</c:v>
                </c:pt>
                <c:pt idx="1052">
                  <c:v>41285</c:v>
                </c:pt>
                <c:pt idx="1053">
                  <c:v>41288</c:v>
                </c:pt>
                <c:pt idx="1054">
                  <c:v>41289</c:v>
                </c:pt>
                <c:pt idx="1055">
                  <c:v>41290</c:v>
                </c:pt>
                <c:pt idx="1056">
                  <c:v>41291</c:v>
                </c:pt>
                <c:pt idx="1057">
                  <c:v>41292</c:v>
                </c:pt>
                <c:pt idx="1058">
                  <c:v>41295</c:v>
                </c:pt>
                <c:pt idx="1059">
                  <c:v>41296</c:v>
                </c:pt>
                <c:pt idx="1060">
                  <c:v>41297</c:v>
                </c:pt>
                <c:pt idx="1061">
                  <c:v>41298</c:v>
                </c:pt>
                <c:pt idx="1062">
                  <c:v>41299</c:v>
                </c:pt>
                <c:pt idx="1063">
                  <c:v>41302</c:v>
                </c:pt>
                <c:pt idx="1064">
                  <c:v>41303</c:v>
                </c:pt>
                <c:pt idx="1065">
                  <c:v>41304</c:v>
                </c:pt>
                <c:pt idx="1066">
                  <c:v>41305</c:v>
                </c:pt>
                <c:pt idx="1067">
                  <c:v>41306</c:v>
                </c:pt>
                <c:pt idx="1068">
                  <c:v>41309</c:v>
                </c:pt>
                <c:pt idx="1069">
                  <c:v>41310</c:v>
                </c:pt>
                <c:pt idx="1070">
                  <c:v>41311</c:v>
                </c:pt>
                <c:pt idx="1071">
                  <c:v>41312</c:v>
                </c:pt>
                <c:pt idx="1072">
                  <c:v>41313</c:v>
                </c:pt>
                <c:pt idx="1073">
                  <c:v>41316</c:v>
                </c:pt>
                <c:pt idx="1074">
                  <c:v>41317</c:v>
                </c:pt>
                <c:pt idx="1075">
                  <c:v>41318</c:v>
                </c:pt>
                <c:pt idx="1076">
                  <c:v>41319</c:v>
                </c:pt>
                <c:pt idx="1077">
                  <c:v>41320</c:v>
                </c:pt>
                <c:pt idx="1078">
                  <c:v>41323</c:v>
                </c:pt>
                <c:pt idx="1079">
                  <c:v>41324</c:v>
                </c:pt>
                <c:pt idx="1080">
                  <c:v>41325</c:v>
                </c:pt>
                <c:pt idx="1081">
                  <c:v>41326</c:v>
                </c:pt>
                <c:pt idx="1082">
                  <c:v>41327</c:v>
                </c:pt>
                <c:pt idx="1083">
                  <c:v>41330</c:v>
                </c:pt>
                <c:pt idx="1084">
                  <c:v>41331</c:v>
                </c:pt>
                <c:pt idx="1085">
                  <c:v>41332</c:v>
                </c:pt>
                <c:pt idx="1086">
                  <c:v>41333</c:v>
                </c:pt>
                <c:pt idx="1087">
                  <c:v>41334</c:v>
                </c:pt>
                <c:pt idx="1088">
                  <c:v>41337</c:v>
                </c:pt>
                <c:pt idx="1089">
                  <c:v>41338</c:v>
                </c:pt>
                <c:pt idx="1090">
                  <c:v>41339</c:v>
                </c:pt>
                <c:pt idx="1091">
                  <c:v>41340</c:v>
                </c:pt>
                <c:pt idx="1092">
                  <c:v>41341</c:v>
                </c:pt>
                <c:pt idx="1093">
                  <c:v>41344</c:v>
                </c:pt>
                <c:pt idx="1094">
                  <c:v>41345</c:v>
                </c:pt>
                <c:pt idx="1095">
                  <c:v>41346</c:v>
                </c:pt>
                <c:pt idx="1096">
                  <c:v>41347</c:v>
                </c:pt>
                <c:pt idx="1097">
                  <c:v>41348</c:v>
                </c:pt>
                <c:pt idx="1098">
                  <c:v>41351</c:v>
                </c:pt>
                <c:pt idx="1099">
                  <c:v>41352</c:v>
                </c:pt>
                <c:pt idx="1100">
                  <c:v>41353</c:v>
                </c:pt>
                <c:pt idx="1101">
                  <c:v>41354</c:v>
                </c:pt>
                <c:pt idx="1102">
                  <c:v>41355</c:v>
                </c:pt>
                <c:pt idx="1103">
                  <c:v>41358</c:v>
                </c:pt>
                <c:pt idx="1104">
                  <c:v>41359</c:v>
                </c:pt>
                <c:pt idx="1105">
                  <c:v>41360</c:v>
                </c:pt>
                <c:pt idx="1106">
                  <c:v>41361</c:v>
                </c:pt>
                <c:pt idx="1107">
                  <c:v>41362</c:v>
                </c:pt>
                <c:pt idx="1108">
                  <c:v>41365</c:v>
                </c:pt>
                <c:pt idx="1109">
                  <c:v>41366</c:v>
                </c:pt>
                <c:pt idx="1110">
                  <c:v>41367</c:v>
                </c:pt>
                <c:pt idx="1111">
                  <c:v>41368</c:v>
                </c:pt>
                <c:pt idx="1112">
                  <c:v>41369</c:v>
                </c:pt>
                <c:pt idx="1113">
                  <c:v>41372</c:v>
                </c:pt>
                <c:pt idx="1114">
                  <c:v>41373</c:v>
                </c:pt>
                <c:pt idx="1115">
                  <c:v>41374</c:v>
                </c:pt>
                <c:pt idx="1116">
                  <c:v>41375</c:v>
                </c:pt>
                <c:pt idx="1117">
                  <c:v>41376</c:v>
                </c:pt>
                <c:pt idx="1118">
                  <c:v>41379</c:v>
                </c:pt>
                <c:pt idx="1119">
                  <c:v>41380</c:v>
                </c:pt>
                <c:pt idx="1120">
                  <c:v>41381</c:v>
                </c:pt>
                <c:pt idx="1121">
                  <c:v>41382</c:v>
                </c:pt>
                <c:pt idx="1122">
                  <c:v>41383</c:v>
                </c:pt>
                <c:pt idx="1123">
                  <c:v>41386</c:v>
                </c:pt>
                <c:pt idx="1124">
                  <c:v>41387</c:v>
                </c:pt>
                <c:pt idx="1125">
                  <c:v>41388</c:v>
                </c:pt>
                <c:pt idx="1126">
                  <c:v>41389</c:v>
                </c:pt>
                <c:pt idx="1127">
                  <c:v>41390</c:v>
                </c:pt>
                <c:pt idx="1128">
                  <c:v>41393</c:v>
                </c:pt>
                <c:pt idx="1129">
                  <c:v>41394</c:v>
                </c:pt>
                <c:pt idx="1130">
                  <c:v>41395</c:v>
                </c:pt>
                <c:pt idx="1131">
                  <c:v>41396</c:v>
                </c:pt>
                <c:pt idx="1132">
                  <c:v>41397</c:v>
                </c:pt>
                <c:pt idx="1133">
                  <c:v>41400</c:v>
                </c:pt>
                <c:pt idx="1134">
                  <c:v>41401</c:v>
                </c:pt>
                <c:pt idx="1135">
                  <c:v>41402</c:v>
                </c:pt>
                <c:pt idx="1136">
                  <c:v>41403</c:v>
                </c:pt>
                <c:pt idx="1137">
                  <c:v>41404</c:v>
                </c:pt>
                <c:pt idx="1138">
                  <c:v>41407</c:v>
                </c:pt>
                <c:pt idx="1139">
                  <c:v>41408</c:v>
                </c:pt>
                <c:pt idx="1140">
                  <c:v>41409</c:v>
                </c:pt>
                <c:pt idx="1141">
                  <c:v>41410</c:v>
                </c:pt>
                <c:pt idx="1142">
                  <c:v>41411</c:v>
                </c:pt>
                <c:pt idx="1143">
                  <c:v>41414</c:v>
                </c:pt>
                <c:pt idx="1144">
                  <c:v>41415</c:v>
                </c:pt>
                <c:pt idx="1145">
                  <c:v>41416</c:v>
                </c:pt>
                <c:pt idx="1146">
                  <c:v>41417</c:v>
                </c:pt>
                <c:pt idx="1147">
                  <c:v>41418</c:v>
                </c:pt>
                <c:pt idx="1148">
                  <c:v>41421</c:v>
                </c:pt>
                <c:pt idx="1149">
                  <c:v>41422</c:v>
                </c:pt>
                <c:pt idx="1150">
                  <c:v>41423</c:v>
                </c:pt>
                <c:pt idx="1151">
                  <c:v>41424</c:v>
                </c:pt>
                <c:pt idx="1152">
                  <c:v>41425</c:v>
                </c:pt>
                <c:pt idx="1153">
                  <c:v>41428</c:v>
                </c:pt>
                <c:pt idx="1154">
                  <c:v>41429</c:v>
                </c:pt>
                <c:pt idx="1155">
                  <c:v>41430</c:v>
                </c:pt>
                <c:pt idx="1156">
                  <c:v>41431</c:v>
                </c:pt>
                <c:pt idx="1157">
                  <c:v>41432</c:v>
                </c:pt>
                <c:pt idx="1158">
                  <c:v>41435</c:v>
                </c:pt>
                <c:pt idx="1159">
                  <c:v>41436</c:v>
                </c:pt>
                <c:pt idx="1160">
                  <c:v>41437</c:v>
                </c:pt>
                <c:pt idx="1161">
                  <c:v>41438</c:v>
                </c:pt>
                <c:pt idx="1162">
                  <c:v>41439</c:v>
                </c:pt>
                <c:pt idx="1163">
                  <c:v>41442</c:v>
                </c:pt>
                <c:pt idx="1164">
                  <c:v>41443</c:v>
                </c:pt>
                <c:pt idx="1165">
                  <c:v>41444</c:v>
                </c:pt>
                <c:pt idx="1166">
                  <c:v>41445</c:v>
                </c:pt>
                <c:pt idx="1167">
                  <c:v>41446</c:v>
                </c:pt>
                <c:pt idx="1168">
                  <c:v>41449</c:v>
                </c:pt>
                <c:pt idx="1169">
                  <c:v>41450</c:v>
                </c:pt>
                <c:pt idx="1170">
                  <c:v>41451</c:v>
                </c:pt>
                <c:pt idx="1171">
                  <c:v>41452</c:v>
                </c:pt>
                <c:pt idx="1172">
                  <c:v>41453</c:v>
                </c:pt>
                <c:pt idx="1173">
                  <c:v>41456</c:v>
                </c:pt>
                <c:pt idx="1174">
                  <c:v>41457</c:v>
                </c:pt>
                <c:pt idx="1175">
                  <c:v>41458</c:v>
                </c:pt>
                <c:pt idx="1176">
                  <c:v>41459</c:v>
                </c:pt>
                <c:pt idx="1177">
                  <c:v>41460</c:v>
                </c:pt>
                <c:pt idx="1178">
                  <c:v>41463</c:v>
                </c:pt>
                <c:pt idx="1179">
                  <c:v>41464</c:v>
                </c:pt>
                <c:pt idx="1180">
                  <c:v>41465</c:v>
                </c:pt>
                <c:pt idx="1181">
                  <c:v>41466</c:v>
                </c:pt>
                <c:pt idx="1182">
                  <c:v>41467</c:v>
                </c:pt>
                <c:pt idx="1183">
                  <c:v>41470</c:v>
                </c:pt>
                <c:pt idx="1184">
                  <c:v>41471</c:v>
                </c:pt>
                <c:pt idx="1185">
                  <c:v>41472</c:v>
                </c:pt>
                <c:pt idx="1186">
                  <c:v>41473</c:v>
                </c:pt>
                <c:pt idx="1187">
                  <c:v>41474</c:v>
                </c:pt>
                <c:pt idx="1188">
                  <c:v>41477</c:v>
                </c:pt>
                <c:pt idx="1189">
                  <c:v>41478</c:v>
                </c:pt>
                <c:pt idx="1190">
                  <c:v>41479</c:v>
                </c:pt>
                <c:pt idx="1191">
                  <c:v>41480</c:v>
                </c:pt>
                <c:pt idx="1192">
                  <c:v>41481</c:v>
                </c:pt>
                <c:pt idx="1193">
                  <c:v>41484</c:v>
                </c:pt>
                <c:pt idx="1194">
                  <c:v>41485</c:v>
                </c:pt>
                <c:pt idx="1195">
                  <c:v>41486</c:v>
                </c:pt>
                <c:pt idx="1196">
                  <c:v>41487</c:v>
                </c:pt>
                <c:pt idx="1197">
                  <c:v>41488</c:v>
                </c:pt>
                <c:pt idx="1198">
                  <c:v>41491</c:v>
                </c:pt>
                <c:pt idx="1199">
                  <c:v>41492</c:v>
                </c:pt>
                <c:pt idx="1200">
                  <c:v>41493</c:v>
                </c:pt>
                <c:pt idx="1201">
                  <c:v>41494</c:v>
                </c:pt>
                <c:pt idx="1202">
                  <c:v>41495</c:v>
                </c:pt>
                <c:pt idx="1203">
                  <c:v>41498</c:v>
                </c:pt>
                <c:pt idx="1204">
                  <c:v>41499</c:v>
                </c:pt>
                <c:pt idx="1205">
                  <c:v>41500</c:v>
                </c:pt>
                <c:pt idx="1206">
                  <c:v>41501</c:v>
                </c:pt>
                <c:pt idx="1207">
                  <c:v>41502</c:v>
                </c:pt>
                <c:pt idx="1208">
                  <c:v>41505</c:v>
                </c:pt>
                <c:pt idx="1209">
                  <c:v>41506</c:v>
                </c:pt>
                <c:pt idx="1210">
                  <c:v>41507</c:v>
                </c:pt>
                <c:pt idx="1211">
                  <c:v>41508</c:v>
                </c:pt>
                <c:pt idx="1212">
                  <c:v>41509</c:v>
                </c:pt>
                <c:pt idx="1213">
                  <c:v>41512</c:v>
                </c:pt>
                <c:pt idx="1214">
                  <c:v>41513</c:v>
                </c:pt>
                <c:pt idx="1215">
                  <c:v>41514</c:v>
                </c:pt>
                <c:pt idx="1216">
                  <c:v>41515</c:v>
                </c:pt>
                <c:pt idx="1217">
                  <c:v>41516</c:v>
                </c:pt>
                <c:pt idx="1218">
                  <c:v>41519</c:v>
                </c:pt>
                <c:pt idx="1219">
                  <c:v>41520</c:v>
                </c:pt>
                <c:pt idx="1220">
                  <c:v>41521</c:v>
                </c:pt>
                <c:pt idx="1221">
                  <c:v>41522</c:v>
                </c:pt>
                <c:pt idx="1222">
                  <c:v>41523</c:v>
                </c:pt>
                <c:pt idx="1223">
                  <c:v>41526</c:v>
                </c:pt>
                <c:pt idx="1224">
                  <c:v>41527</c:v>
                </c:pt>
                <c:pt idx="1225">
                  <c:v>41528</c:v>
                </c:pt>
                <c:pt idx="1226">
                  <c:v>41529</c:v>
                </c:pt>
                <c:pt idx="1227">
                  <c:v>41530</c:v>
                </c:pt>
                <c:pt idx="1228">
                  <c:v>41533</c:v>
                </c:pt>
                <c:pt idx="1229">
                  <c:v>41534</c:v>
                </c:pt>
                <c:pt idx="1230">
                  <c:v>41535</c:v>
                </c:pt>
                <c:pt idx="1231">
                  <c:v>41536</c:v>
                </c:pt>
                <c:pt idx="1232">
                  <c:v>41537</c:v>
                </c:pt>
                <c:pt idx="1233">
                  <c:v>41540</c:v>
                </c:pt>
                <c:pt idx="1234">
                  <c:v>41541</c:v>
                </c:pt>
                <c:pt idx="1235">
                  <c:v>41542</c:v>
                </c:pt>
                <c:pt idx="1236">
                  <c:v>41543</c:v>
                </c:pt>
                <c:pt idx="1237">
                  <c:v>41544</c:v>
                </c:pt>
                <c:pt idx="1238">
                  <c:v>41547</c:v>
                </c:pt>
                <c:pt idx="1239">
                  <c:v>41548</c:v>
                </c:pt>
                <c:pt idx="1240">
                  <c:v>41549</c:v>
                </c:pt>
                <c:pt idx="1241">
                  <c:v>41550</c:v>
                </c:pt>
                <c:pt idx="1242">
                  <c:v>41551</c:v>
                </c:pt>
                <c:pt idx="1243">
                  <c:v>41554</c:v>
                </c:pt>
                <c:pt idx="1244">
                  <c:v>41555</c:v>
                </c:pt>
                <c:pt idx="1245">
                  <c:v>41556</c:v>
                </c:pt>
                <c:pt idx="1246">
                  <c:v>41557</c:v>
                </c:pt>
                <c:pt idx="1247">
                  <c:v>41558</c:v>
                </c:pt>
                <c:pt idx="1248">
                  <c:v>41561</c:v>
                </c:pt>
                <c:pt idx="1249">
                  <c:v>41562</c:v>
                </c:pt>
                <c:pt idx="1250">
                  <c:v>41563</c:v>
                </c:pt>
                <c:pt idx="1251">
                  <c:v>41564</c:v>
                </c:pt>
                <c:pt idx="1252">
                  <c:v>41565</c:v>
                </c:pt>
                <c:pt idx="1253">
                  <c:v>41568</c:v>
                </c:pt>
                <c:pt idx="1254">
                  <c:v>41569</c:v>
                </c:pt>
                <c:pt idx="1255">
                  <c:v>41570</c:v>
                </c:pt>
                <c:pt idx="1256">
                  <c:v>41571</c:v>
                </c:pt>
                <c:pt idx="1257">
                  <c:v>41572</c:v>
                </c:pt>
                <c:pt idx="1258">
                  <c:v>41575</c:v>
                </c:pt>
                <c:pt idx="1259">
                  <c:v>41576</c:v>
                </c:pt>
                <c:pt idx="1260">
                  <c:v>41577</c:v>
                </c:pt>
                <c:pt idx="1261">
                  <c:v>41578</c:v>
                </c:pt>
                <c:pt idx="1262">
                  <c:v>41579</c:v>
                </c:pt>
                <c:pt idx="1263">
                  <c:v>41582</c:v>
                </c:pt>
                <c:pt idx="1264">
                  <c:v>41583</c:v>
                </c:pt>
                <c:pt idx="1265">
                  <c:v>41584</c:v>
                </c:pt>
                <c:pt idx="1266">
                  <c:v>41585</c:v>
                </c:pt>
                <c:pt idx="1267">
                  <c:v>41586</c:v>
                </c:pt>
                <c:pt idx="1268">
                  <c:v>41589</c:v>
                </c:pt>
                <c:pt idx="1269">
                  <c:v>41590</c:v>
                </c:pt>
                <c:pt idx="1270">
                  <c:v>41591</c:v>
                </c:pt>
                <c:pt idx="1271">
                  <c:v>41592</c:v>
                </c:pt>
                <c:pt idx="1272">
                  <c:v>41593</c:v>
                </c:pt>
                <c:pt idx="1273">
                  <c:v>41596</c:v>
                </c:pt>
                <c:pt idx="1274">
                  <c:v>41597</c:v>
                </c:pt>
                <c:pt idx="1275">
                  <c:v>41598</c:v>
                </c:pt>
                <c:pt idx="1276">
                  <c:v>41599</c:v>
                </c:pt>
                <c:pt idx="1277">
                  <c:v>41600</c:v>
                </c:pt>
                <c:pt idx="1278">
                  <c:v>41603</c:v>
                </c:pt>
                <c:pt idx="1279">
                  <c:v>41604</c:v>
                </c:pt>
                <c:pt idx="1280">
                  <c:v>41605</c:v>
                </c:pt>
                <c:pt idx="1281">
                  <c:v>41606</c:v>
                </c:pt>
                <c:pt idx="1282">
                  <c:v>41607</c:v>
                </c:pt>
                <c:pt idx="1283">
                  <c:v>41610</c:v>
                </c:pt>
                <c:pt idx="1284">
                  <c:v>41611</c:v>
                </c:pt>
                <c:pt idx="1285">
                  <c:v>41612</c:v>
                </c:pt>
                <c:pt idx="1286">
                  <c:v>41613</c:v>
                </c:pt>
                <c:pt idx="1287">
                  <c:v>41614</c:v>
                </c:pt>
                <c:pt idx="1288">
                  <c:v>41617</c:v>
                </c:pt>
                <c:pt idx="1289">
                  <c:v>41618</c:v>
                </c:pt>
                <c:pt idx="1290">
                  <c:v>41619</c:v>
                </c:pt>
                <c:pt idx="1291">
                  <c:v>41620</c:v>
                </c:pt>
                <c:pt idx="1292">
                  <c:v>41621</c:v>
                </c:pt>
                <c:pt idx="1293">
                  <c:v>41624</c:v>
                </c:pt>
                <c:pt idx="1294">
                  <c:v>41625</c:v>
                </c:pt>
                <c:pt idx="1295">
                  <c:v>41626</c:v>
                </c:pt>
                <c:pt idx="1296">
                  <c:v>41627</c:v>
                </c:pt>
                <c:pt idx="1297">
                  <c:v>41628</c:v>
                </c:pt>
                <c:pt idx="1298">
                  <c:v>41631</c:v>
                </c:pt>
                <c:pt idx="1299">
                  <c:v>41632</c:v>
                </c:pt>
                <c:pt idx="1300">
                  <c:v>41633</c:v>
                </c:pt>
                <c:pt idx="1301">
                  <c:v>41634</c:v>
                </c:pt>
                <c:pt idx="1302">
                  <c:v>41635</c:v>
                </c:pt>
                <c:pt idx="1303">
                  <c:v>41638</c:v>
                </c:pt>
                <c:pt idx="1304">
                  <c:v>41639</c:v>
                </c:pt>
                <c:pt idx="1305">
                  <c:v>41640</c:v>
                </c:pt>
                <c:pt idx="1306">
                  <c:v>41641</c:v>
                </c:pt>
                <c:pt idx="1307">
                  <c:v>41642</c:v>
                </c:pt>
                <c:pt idx="1308">
                  <c:v>41645</c:v>
                </c:pt>
                <c:pt idx="1309">
                  <c:v>41646</c:v>
                </c:pt>
                <c:pt idx="1310">
                  <c:v>41647</c:v>
                </c:pt>
                <c:pt idx="1311">
                  <c:v>41648</c:v>
                </c:pt>
                <c:pt idx="1312">
                  <c:v>41649</c:v>
                </c:pt>
                <c:pt idx="1313">
                  <c:v>41652</c:v>
                </c:pt>
                <c:pt idx="1314">
                  <c:v>41653</c:v>
                </c:pt>
                <c:pt idx="1315">
                  <c:v>41654</c:v>
                </c:pt>
                <c:pt idx="1316">
                  <c:v>41655</c:v>
                </c:pt>
                <c:pt idx="1317">
                  <c:v>41656</c:v>
                </c:pt>
                <c:pt idx="1318">
                  <c:v>41659</c:v>
                </c:pt>
                <c:pt idx="1319">
                  <c:v>41660</c:v>
                </c:pt>
                <c:pt idx="1320">
                  <c:v>41661</c:v>
                </c:pt>
                <c:pt idx="1321">
                  <c:v>41662</c:v>
                </c:pt>
                <c:pt idx="1322">
                  <c:v>41663</c:v>
                </c:pt>
                <c:pt idx="1323">
                  <c:v>41666</c:v>
                </c:pt>
                <c:pt idx="1324">
                  <c:v>41667</c:v>
                </c:pt>
                <c:pt idx="1325">
                  <c:v>41668</c:v>
                </c:pt>
                <c:pt idx="1326">
                  <c:v>41669</c:v>
                </c:pt>
                <c:pt idx="1327">
                  <c:v>41670</c:v>
                </c:pt>
                <c:pt idx="1328">
                  <c:v>41673</c:v>
                </c:pt>
                <c:pt idx="1329">
                  <c:v>41674</c:v>
                </c:pt>
                <c:pt idx="1330">
                  <c:v>41675</c:v>
                </c:pt>
                <c:pt idx="1331">
                  <c:v>41676</c:v>
                </c:pt>
                <c:pt idx="1332">
                  <c:v>41677</c:v>
                </c:pt>
                <c:pt idx="1333">
                  <c:v>41680</c:v>
                </c:pt>
                <c:pt idx="1334">
                  <c:v>41681</c:v>
                </c:pt>
                <c:pt idx="1335">
                  <c:v>41682</c:v>
                </c:pt>
                <c:pt idx="1336">
                  <c:v>41683</c:v>
                </c:pt>
                <c:pt idx="1337">
                  <c:v>41684</c:v>
                </c:pt>
                <c:pt idx="1338">
                  <c:v>41687</c:v>
                </c:pt>
                <c:pt idx="1339">
                  <c:v>41688</c:v>
                </c:pt>
                <c:pt idx="1340">
                  <c:v>41689</c:v>
                </c:pt>
                <c:pt idx="1341">
                  <c:v>41690</c:v>
                </c:pt>
                <c:pt idx="1342">
                  <c:v>41691</c:v>
                </c:pt>
                <c:pt idx="1343">
                  <c:v>41694</c:v>
                </c:pt>
                <c:pt idx="1344">
                  <c:v>41695</c:v>
                </c:pt>
                <c:pt idx="1345">
                  <c:v>41696</c:v>
                </c:pt>
                <c:pt idx="1346">
                  <c:v>41697</c:v>
                </c:pt>
                <c:pt idx="1347">
                  <c:v>41698</c:v>
                </c:pt>
                <c:pt idx="1348">
                  <c:v>41701</c:v>
                </c:pt>
                <c:pt idx="1349">
                  <c:v>41702</c:v>
                </c:pt>
                <c:pt idx="1350">
                  <c:v>41703</c:v>
                </c:pt>
                <c:pt idx="1351">
                  <c:v>41704</c:v>
                </c:pt>
                <c:pt idx="1352">
                  <c:v>41705</c:v>
                </c:pt>
                <c:pt idx="1353">
                  <c:v>41708</c:v>
                </c:pt>
                <c:pt idx="1354">
                  <c:v>41709</c:v>
                </c:pt>
                <c:pt idx="1355">
                  <c:v>41710</c:v>
                </c:pt>
                <c:pt idx="1356">
                  <c:v>41711</c:v>
                </c:pt>
                <c:pt idx="1357">
                  <c:v>41712</c:v>
                </c:pt>
                <c:pt idx="1358">
                  <c:v>41715</c:v>
                </c:pt>
                <c:pt idx="1359">
                  <c:v>41716</c:v>
                </c:pt>
                <c:pt idx="1360">
                  <c:v>41717</c:v>
                </c:pt>
                <c:pt idx="1361">
                  <c:v>41718</c:v>
                </c:pt>
                <c:pt idx="1362">
                  <c:v>41719</c:v>
                </c:pt>
                <c:pt idx="1363">
                  <c:v>41722</c:v>
                </c:pt>
                <c:pt idx="1364">
                  <c:v>41723</c:v>
                </c:pt>
                <c:pt idx="1365">
                  <c:v>41724</c:v>
                </c:pt>
                <c:pt idx="1366">
                  <c:v>41725</c:v>
                </c:pt>
                <c:pt idx="1367">
                  <c:v>41726</c:v>
                </c:pt>
                <c:pt idx="1368">
                  <c:v>41729</c:v>
                </c:pt>
                <c:pt idx="1369">
                  <c:v>41730</c:v>
                </c:pt>
                <c:pt idx="1370">
                  <c:v>41731</c:v>
                </c:pt>
                <c:pt idx="1371">
                  <c:v>41732</c:v>
                </c:pt>
                <c:pt idx="1372">
                  <c:v>41733</c:v>
                </c:pt>
                <c:pt idx="1373">
                  <c:v>41736</c:v>
                </c:pt>
                <c:pt idx="1374">
                  <c:v>41737</c:v>
                </c:pt>
                <c:pt idx="1375">
                  <c:v>41738</c:v>
                </c:pt>
                <c:pt idx="1376">
                  <c:v>41739</c:v>
                </c:pt>
                <c:pt idx="1377">
                  <c:v>41740</c:v>
                </c:pt>
                <c:pt idx="1378">
                  <c:v>41743</c:v>
                </c:pt>
                <c:pt idx="1379">
                  <c:v>41744</c:v>
                </c:pt>
                <c:pt idx="1380">
                  <c:v>41745</c:v>
                </c:pt>
                <c:pt idx="1381">
                  <c:v>41746</c:v>
                </c:pt>
                <c:pt idx="1382">
                  <c:v>41747</c:v>
                </c:pt>
                <c:pt idx="1383">
                  <c:v>41750</c:v>
                </c:pt>
                <c:pt idx="1384">
                  <c:v>41751</c:v>
                </c:pt>
                <c:pt idx="1385">
                  <c:v>41752</c:v>
                </c:pt>
                <c:pt idx="1386">
                  <c:v>41753</c:v>
                </c:pt>
                <c:pt idx="1387">
                  <c:v>41754</c:v>
                </c:pt>
                <c:pt idx="1388">
                  <c:v>41757</c:v>
                </c:pt>
                <c:pt idx="1389">
                  <c:v>41758</c:v>
                </c:pt>
                <c:pt idx="1390">
                  <c:v>41759</c:v>
                </c:pt>
                <c:pt idx="1391">
                  <c:v>41760</c:v>
                </c:pt>
                <c:pt idx="1392">
                  <c:v>41761</c:v>
                </c:pt>
                <c:pt idx="1393">
                  <c:v>41764</c:v>
                </c:pt>
                <c:pt idx="1394">
                  <c:v>41765</c:v>
                </c:pt>
                <c:pt idx="1395">
                  <c:v>41766</c:v>
                </c:pt>
                <c:pt idx="1396">
                  <c:v>41767</c:v>
                </c:pt>
                <c:pt idx="1397">
                  <c:v>41768</c:v>
                </c:pt>
                <c:pt idx="1398">
                  <c:v>41771</c:v>
                </c:pt>
                <c:pt idx="1399">
                  <c:v>41772</c:v>
                </c:pt>
                <c:pt idx="1400">
                  <c:v>41773</c:v>
                </c:pt>
                <c:pt idx="1401">
                  <c:v>41774</c:v>
                </c:pt>
                <c:pt idx="1402">
                  <c:v>41775</c:v>
                </c:pt>
                <c:pt idx="1403">
                  <c:v>41778</c:v>
                </c:pt>
                <c:pt idx="1404">
                  <c:v>41779</c:v>
                </c:pt>
                <c:pt idx="1405">
                  <c:v>41780</c:v>
                </c:pt>
                <c:pt idx="1406">
                  <c:v>41781</c:v>
                </c:pt>
                <c:pt idx="1407">
                  <c:v>41782</c:v>
                </c:pt>
                <c:pt idx="1408">
                  <c:v>41785</c:v>
                </c:pt>
                <c:pt idx="1409">
                  <c:v>41786</c:v>
                </c:pt>
                <c:pt idx="1410">
                  <c:v>41787</c:v>
                </c:pt>
                <c:pt idx="1411">
                  <c:v>41788</c:v>
                </c:pt>
                <c:pt idx="1412">
                  <c:v>41789</c:v>
                </c:pt>
                <c:pt idx="1413">
                  <c:v>41792</c:v>
                </c:pt>
                <c:pt idx="1414">
                  <c:v>41793</c:v>
                </c:pt>
                <c:pt idx="1415">
                  <c:v>41794</c:v>
                </c:pt>
                <c:pt idx="1416">
                  <c:v>41795</c:v>
                </c:pt>
                <c:pt idx="1417">
                  <c:v>41796</c:v>
                </c:pt>
                <c:pt idx="1418">
                  <c:v>41799</c:v>
                </c:pt>
                <c:pt idx="1419">
                  <c:v>41800</c:v>
                </c:pt>
                <c:pt idx="1420">
                  <c:v>41801</c:v>
                </c:pt>
                <c:pt idx="1421">
                  <c:v>41802</c:v>
                </c:pt>
                <c:pt idx="1422">
                  <c:v>41803</c:v>
                </c:pt>
                <c:pt idx="1423">
                  <c:v>41806</c:v>
                </c:pt>
                <c:pt idx="1424">
                  <c:v>41807</c:v>
                </c:pt>
                <c:pt idx="1425">
                  <c:v>41808</c:v>
                </c:pt>
                <c:pt idx="1426">
                  <c:v>41809</c:v>
                </c:pt>
                <c:pt idx="1427">
                  <c:v>41810</c:v>
                </c:pt>
                <c:pt idx="1428">
                  <c:v>41813</c:v>
                </c:pt>
                <c:pt idx="1429">
                  <c:v>41814</c:v>
                </c:pt>
                <c:pt idx="1430">
                  <c:v>41815</c:v>
                </c:pt>
                <c:pt idx="1431">
                  <c:v>41816</c:v>
                </c:pt>
                <c:pt idx="1432">
                  <c:v>41817</c:v>
                </c:pt>
                <c:pt idx="1433">
                  <c:v>41820</c:v>
                </c:pt>
                <c:pt idx="1434">
                  <c:v>41821</c:v>
                </c:pt>
                <c:pt idx="1435">
                  <c:v>41822</c:v>
                </c:pt>
                <c:pt idx="1436">
                  <c:v>41823</c:v>
                </c:pt>
                <c:pt idx="1437">
                  <c:v>41824</c:v>
                </c:pt>
                <c:pt idx="1438">
                  <c:v>41827</c:v>
                </c:pt>
                <c:pt idx="1439">
                  <c:v>41828</c:v>
                </c:pt>
                <c:pt idx="1440">
                  <c:v>41829</c:v>
                </c:pt>
                <c:pt idx="1441">
                  <c:v>41830</c:v>
                </c:pt>
                <c:pt idx="1442">
                  <c:v>41831</c:v>
                </c:pt>
                <c:pt idx="1443">
                  <c:v>41834</c:v>
                </c:pt>
                <c:pt idx="1444">
                  <c:v>41835</c:v>
                </c:pt>
                <c:pt idx="1445">
                  <c:v>41836</c:v>
                </c:pt>
                <c:pt idx="1446">
                  <c:v>41837</c:v>
                </c:pt>
                <c:pt idx="1447">
                  <c:v>41838</c:v>
                </c:pt>
                <c:pt idx="1448">
                  <c:v>41841</c:v>
                </c:pt>
                <c:pt idx="1449">
                  <c:v>41842</c:v>
                </c:pt>
                <c:pt idx="1450">
                  <c:v>41843</c:v>
                </c:pt>
                <c:pt idx="1451">
                  <c:v>41844</c:v>
                </c:pt>
                <c:pt idx="1452">
                  <c:v>41845</c:v>
                </c:pt>
                <c:pt idx="1453">
                  <c:v>41848</c:v>
                </c:pt>
                <c:pt idx="1454">
                  <c:v>41849</c:v>
                </c:pt>
                <c:pt idx="1455">
                  <c:v>41850</c:v>
                </c:pt>
                <c:pt idx="1456">
                  <c:v>41851</c:v>
                </c:pt>
                <c:pt idx="1457">
                  <c:v>41852</c:v>
                </c:pt>
                <c:pt idx="1458">
                  <c:v>41855</c:v>
                </c:pt>
                <c:pt idx="1459">
                  <c:v>41856</c:v>
                </c:pt>
                <c:pt idx="1460">
                  <c:v>41857</c:v>
                </c:pt>
                <c:pt idx="1461">
                  <c:v>41858</c:v>
                </c:pt>
                <c:pt idx="1462">
                  <c:v>41859</c:v>
                </c:pt>
                <c:pt idx="1463">
                  <c:v>41862</c:v>
                </c:pt>
                <c:pt idx="1464">
                  <c:v>41863</c:v>
                </c:pt>
                <c:pt idx="1465">
                  <c:v>41864</c:v>
                </c:pt>
                <c:pt idx="1466">
                  <c:v>41865</c:v>
                </c:pt>
                <c:pt idx="1467">
                  <c:v>41866</c:v>
                </c:pt>
                <c:pt idx="1468">
                  <c:v>41869</c:v>
                </c:pt>
                <c:pt idx="1469">
                  <c:v>41870</c:v>
                </c:pt>
                <c:pt idx="1470">
                  <c:v>41871</c:v>
                </c:pt>
                <c:pt idx="1471">
                  <c:v>41872</c:v>
                </c:pt>
                <c:pt idx="1472">
                  <c:v>41873</c:v>
                </c:pt>
                <c:pt idx="1473">
                  <c:v>41876</c:v>
                </c:pt>
                <c:pt idx="1474">
                  <c:v>41877</c:v>
                </c:pt>
                <c:pt idx="1475">
                  <c:v>41878</c:v>
                </c:pt>
                <c:pt idx="1476">
                  <c:v>41879</c:v>
                </c:pt>
                <c:pt idx="1477">
                  <c:v>41880</c:v>
                </c:pt>
                <c:pt idx="1478">
                  <c:v>41883</c:v>
                </c:pt>
                <c:pt idx="1479">
                  <c:v>41884</c:v>
                </c:pt>
                <c:pt idx="1480">
                  <c:v>41885</c:v>
                </c:pt>
                <c:pt idx="1481">
                  <c:v>41886</c:v>
                </c:pt>
                <c:pt idx="1482">
                  <c:v>41887</c:v>
                </c:pt>
                <c:pt idx="1483">
                  <c:v>41890</c:v>
                </c:pt>
                <c:pt idx="1484">
                  <c:v>41891</c:v>
                </c:pt>
                <c:pt idx="1485">
                  <c:v>41892</c:v>
                </c:pt>
                <c:pt idx="1486">
                  <c:v>41893</c:v>
                </c:pt>
                <c:pt idx="1487">
                  <c:v>41894</c:v>
                </c:pt>
                <c:pt idx="1488">
                  <c:v>41897</c:v>
                </c:pt>
                <c:pt idx="1489">
                  <c:v>41898</c:v>
                </c:pt>
                <c:pt idx="1490">
                  <c:v>41899</c:v>
                </c:pt>
                <c:pt idx="1491">
                  <c:v>41900</c:v>
                </c:pt>
                <c:pt idx="1492">
                  <c:v>41901</c:v>
                </c:pt>
                <c:pt idx="1493">
                  <c:v>41904</c:v>
                </c:pt>
                <c:pt idx="1494">
                  <c:v>41905</c:v>
                </c:pt>
                <c:pt idx="1495">
                  <c:v>41906</c:v>
                </c:pt>
                <c:pt idx="1496">
                  <c:v>41907</c:v>
                </c:pt>
                <c:pt idx="1497">
                  <c:v>41908</c:v>
                </c:pt>
                <c:pt idx="1498">
                  <c:v>41911</c:v>
                </c:pt>
                <c:pt idx="1499">
                  <c:v>41912</c:v>
                </c:pt>
                <c:pt idx="1500">
                  <c:v>41913</c:v>
                </c:pt>
                <c:pt idx="1501">
                  <c:v>41914</c:v>
                </c:pt>
                <c:pt idx="1502">
                  <c:v>41915</c:v>
                </c:pt>
                <c:pt idx="1503">
                  <c:v>41918</c:v>
                </c:pt>
                <c:pt idx="1504">
                  <c:v>41919</c:v>
                </c:pt>
                <c:pt idx="1505">
                  <c:v>41920</c:v>
                </c:pt>
                <c:pt idx="1506">
                  <c:v>41921</c:v>
                </c:pt>
                <c:pt idx="1507">
                  <c:v>41922</c:v>
                </c:pt>
                <c:pt idx="1508">
                  <c:v>41925</c:v>
                </c:pt>
                <c:pt idx="1509">
                  <c:v>41926</c:v>
                </c:pt>
                <c:pt idx="1510">
                  <c:v>41927</c:v>
                </c:pt>
                <c:pt idx="1511">
                  <c:v>41928</c:v>
                </c:pt>
                <c:pt idx="1512">
                  <c:v>41929</c:v>
                </c:pt>
                <c:pt idx="1513">
                  <c:v>41932</c:v>
                </c:pt>
                <c:pt idx="1514">
                  <c:v>41933</c:v>
                </c:pt>
                <c:pt idx="1515">
                  <c:v>41934</c:v>
                </c:pt>
                <c:pt idx="1516">
                  <c:v>41935</c:v>
                </c:pt>
                <c:pt idx="1517">
                  <c:v>41936</c:v>
                </c:pt>
                <c:pt idx="1518">
                  <c:v>41939</c:v>
                </c:pt>
                <c:pt idx="1519">
                  <c:v>41940</c:v>
                </c:pt>
                <c:pt idx="1520">
                  <c:v>41941</c:v>
                </c:pt>
                <c:pt idx="1521">
                  <c:v>41942</c:v>
                </c:pt>
                <c:pt idx="1522">
                  <c:v>41943</c:v>
                </c:pt>
                <c:pt idx="1523">
                  <c:v>41946</c:v>
                </c:pt>
                <c:pt idx="1524">
                  <c:v>41947</c:v>
                </c:pt>
                <c:pt idx="1525">
                  <c:v>41948</c:v>
                </c:pt>
                <c:pt idx="1526">
                  <c:v>41949</c:v>
                </c:pt>
                <c:pt idx="1527">
                  <c:v>41950</c:v>
                </c:pt>
                <c:pt idx="1528">
                  <c:v>41953</c:v>
                </c:pt>
                <c:pt idx="1529">
                  <c:v>41954</c:v>
                </c:pt>
                <c:pt idx="1530">
                  <c:v>41955</c:v>
                </c:pt>
                <c:pt idx="1531">
                  <c:v>41956</c:v>
                </c:pt>
                <c:pt idx="1532">
                  <c:v>41957</c:v>
                </c:pt>
                <c:pt idx="1533">
                  <c:v>41960</c:v>
                </c:pt>
                <c:pt idx="1534">
                  <c:v>41961</c:v>
                </c:pt>
                <c:pt idx="1535">
                  <c:v>41962</c:v>
                </c:pt>
                <c:pt idx="1536">
                  <c:v>41963</c:v>
                </c:pt>
                <c:pt idx="1537">
                  <c:v>41964</c:v>
                </c:pt>
                <c:pt idx="1538">
                  <c:v>41967</c:v>
                </c:pt>
                <c:pt idx="1539">
                  <c:v>41968</c:v>
                </c:pt>
                <c:pt idx="1540">
                  <c:v>41969</c:v>
                </c:pt>
                <c:pt idx="1541">
                  <c:v>41970</c:v>
                </c:pt>
                <c:pt idx="1542">
                  <c:v>41971</c:v>
                </c:pt>
                <c:pt idx="1543">
                  <c:v>41974</c:v>
                </c:pt>
                <c:pt idx="1544">
                  <c:v>41975</c:v>
                </c:pt>
                <c:pt idx="1545">
                  <c:v>41976</c:v>
                </c:pt>
                <c:pt idx="1546">
                  <c:v>41977</c:v>
                </c:pt>
                <c:pt idx="1547">
                  <c:v>41978</c:v>
                </c:pt>
                <c:pt idx="1548">
                  <c:v>41981</c:v>
                </c:pt>
                <c:pt idx="1549">
                  <c:v>41982</c:v>
                </c:pt>
                <c:pt idx="1550">
                  <c:v>41983</c:v>
                </c:pt>
                <c:pt idx="1551">
                  <c:v>41984</c:v>
                </c:pt>
                <c:pt idx="1552">
                  <c:v>41985</c:v>
                </c:pt>
                <c:pt idx="1553">
                  <c:v>41988</c:v>
                </c:pt>
                <c:pt idx="1554">
                  <c:v>41989</c:v>
                </c:pt>
                <c:pt idx="1555">
                  <c:v>41990</c:v>
                </c:pt>
                <c:pt idx="1556">
                  <c:v>41991</c:v>
                </c:pt>
                <c:pt idx="1557">
                  <c:v>41992</c:v>
                </c:pt>
                <c:pt idx="1558">
                  <c:v>41995</c:v>
                </c:pt>
                <c:pt idx="1559">
                  <c:v>41996</c:v>
                </c:pt>
                <c:pt idx="1560">
                  <c:v>41997</c:v>
                </c:pt>
                <c:pt idx="1561">
                  <c:v>41998</c:v>
                </c:pt>
                <c:pt idx="1562">
                  <c:v>41999</c:v>
                </c:pt>
                <c:pt idx="1563">
                  <c:v>42002</c:v>
                </c:pt>
                <c:pt idx="1564">
                  <c:v>42003</c:v>
                </c:pt>
                <c:pt idx="1565">
                  <c:v>42004</c:v>
                </c:pt>
                <c:pt idx="1566">
                  <c:v>42005</c:v>
                </c:pt>
                <c:pt idx="1567">
                  <c:v>42006</c:v>
                </c:pt>
                <c:pt idx="1568">
                  <c:v>42009</c:v>
                </c:pt>
                <c:pt idx="1569">
                  <c:v>42010</c:v>
                </c:pt>
                <c:pt idx="1570">
                  <c:v>42011</c:v>
                </c:pt>
                <c:pt idx="1571">
                  <c:v>42012</c:v>
                </c:pt>
                <c:pt idx="1572">
                  <c:v>42013</c:v>
                </c:pt>
                <c:pt idx="1573">
                  <c:v>42016</c:v>
                </c:pt>
                <c:pt idx="1574">
                  <c:v>42017</c:v>
                </c:pt>
                <c:pt idx="1575">
                  <c:v>42018</c:v>
                </c:pt>
                <c:pt idx="1576">
                  <c:v>42019</c:v>
                </c:pt>
                <c:pt idx="1577">
                  <c:v>42020</c:v>
                </c:pt>
                <c:pt idx="1578">
                  <c:v>42023</c:v>
                </c:pt>
                <c:pt idx="1579">
                  <c:v>42024</c:v>
                </c:pt>
                <c:pt idx="1580">
                  <c:v>42025</c:v>
                </c:pt>
                <c:pt idx="1581">
                  <c:v>42026</c:v>
                </c:pt>
                <c:pt idx="1582">
                  <c:v>42027</c:v>
                </c:pt>
                <c:pt idx="1583">
                  <c:v>42030</c:v>
                </c:pt>
                <c:pt idx="1584">
                  <c:v>42031</c:v>
                </c:pt>
                <c:pt idx="1585">
                  <c:v>42032</c:v>
                </c:pt>
                <c:pt idx="1586">
                  <c:v>42033</c:v>
                </c:pt>
                <c:pt idx="1587">
                  <c:v>42034</c:v>
                </c:pt>
                <c:pt idx="1588">
                  <c:v>42037</c:v>
                </c:pt>
                <c:pt idx="1589">
                  <c:v>42038</c:v>
                </c:pt>
                <c:pt idx="1590">
                  <c:v>42039</c:v>
                </c:pt>
                <c:pt idx="1591">
                  <c:v>42040</c:v>
                </c:pt>
                <c:pt idx="1592">
                  <c:v>42041</c:v>
                </c:pt>
                <c:pt idx="1593">
                  <c:v>42044</c:v>
                </c:pt>
                <c:pt idx="1594">
                  <c:v>42045</c:v>
                </c:pt>
                <c:pt idx="1595">
                  <c:v>42046</c:v>
                </c:pt>
                <c:pt idx="1596">
                  <c:v>42047</c:v>
                </c:pt>
                <c:pt idx="1597">
                  <c:v>42048</c:v>
                </c:pt>
                <c:pt idx="1598">
                  <c:v>42051</c:v>
                </c:pt>
                <c:pt idx="1599">
                  <c:v>42052</c:v>
                </c:pt>
                <c:pt idx="1600">
                  <c:v>42053</c:v>
                </c:pt>
                <c:pt idx="1601">
                  <c:v>42054</c:v>
                </c:pt>
                <c:pt idx="1602">
                  <c:v>42055</c:v>
                </c:pt>
                <c:pt idx="1603">
                  <c:v>42058</c:v>
                </c:pt>
                <c:pt idx="1604">
                  <c:v>42059</c:v>
                </c:pt>
                <c:pt idx="1605">
                  <c:v>42060</c:v>
                </c:pt>
                <c:pt idx="1606">
                  <c:v>42061</c:v>
                </c:pt>
                <c:pt idx="1607">
                  <c:v>42062</c:v>
                </c:pt>
                <c:pt idx="1608">
                  <c:v>42065</c:v>
                </c:pt>
                <c:pt idx="1609">
                  <c:v>42066</c:v>
                </c:pt>
                <c:pt idx="1610">
                  <c:v>42067</c:v>
                </c:pt>
                <c:pt idx="1611">
                  <c:v>42068</c:v>
                </c:pt>
                <c:pt idx="1612">
                  <c:v>42069</c:v>
                </c:pt>
                <c:pt idx="1613">
                  <c:v>42072</c:v>
                </c:pt>
                <c:pt idx="1614">
                  <c:v>42073</c:v>
                </c:pt>
                <c:pt idx="1615">
                  <c:v>42074</c:v>
                </c:pt>
                <c:pt idx="1616">
                  <c:v>42075</c:v>
                </c:pt>
                <c:pt idx="1617">
                  <c:v>42076</c:v>
                </c:pt>
                <c:pt idx="1618">
                  <c:v>42079</c:v>
                </c:pt>
                <c:pt idx="1619">
                  <c:v>42080</c:v>
                </c:pt>
                <c:pt idx="1620">
                  <c:v>42081</c:v>
                </c:pt>
                <c:pt idx="1621">
                  <c:v>42082</c:v>
                </c:pt>
                <c:pt idx="1622">
                  <c:v>42083</c:v>
                </c:pt>
                <c:pt idx="1623">
                  <c:v>42086</c:v>
                </c:pt>
                <c:pt idx="1624">
                  <c:v>42087</c:v>
                </c:pt>
                <c:pt idx="1625">
                  <c:v>42088</c:v>
                </c:pt>
                <c:pt idx="1626">
                  <c:v>42089</c:v>
                </c:pt>
                <c:pt idx="1627">
                  <c:v>42090</c:v>
                </c:pt>
                <c:pt idx="1628">
                  <c:v>42093</c:v>
                </c:pt>
                <c:pt idx="1629">
                  <c:v>42094</c:v>
                </c:pt>
                <c:pt idx="1630">
                  <c:v>42095</c:v>
                </c:pt>
                <c:pt idx="1631">
                  <c:v>42096</c:v>
                </c:pt>
                <c:pt idx="1632">
                  <c:v>42097</c:v>
                </c:pt>
                <c:pt idx="1633">
                  <c:v>42100</c:v>
                </c:pt>
                <c:pt idx="1634">
                  <c:v>42101</c:v>
                </c:pt>
                <c:pt idx="1635">
                  <c:v>42102</c:v>
                </c:pt>
                <c:pt idx="1636">
                  <c:v>42103</c:v>
                </c:pt>
                <c:pt idx="1637">
                  <c:v>42104</c:v>
                </c:pt>
                <c:pt idx="1638">
                  <c:v>42107</c:v>
                </c:pt>
                <c:pt idx="1639">
                  <c:v>42108</c:v>
                </c:pt>
                <c:pt idx="1640">
                  <c:v>42109</c:v>
                </c:pt>
                <c:pt idx="1641">
                  <c:v>42110</c:v>
                </c:pt>
                <c:pt idx="1642">
                  <c:v>42111</c:v>
                </c:pt>
                <c:pt idx="1643">
                  <c:v>42114</c:v>
                </c:pt>
                <c:pt idx="1644">
                  <c:v>42115</c:v>
                </c:pt>
                <c:pt idx="1645">
                  <c:v>42116</c:v>
                </c:pt>
                <c:pt idx="1646">
                  <c:v>42117</c:v>
                </c:pt>
                <c:pt idx="1647">
                  <c:v>42118</c:v>
                </c:pt>
                <c:pt idx="1648">
                  <c:v>42121</c:v>
                </c:pt>
                <c:pt idx="1649">
                  <c:v>42122</c:v>
                </c:pt>
                <c:pt idx="1650">
                  <c:v>42123</c:v>
                </c:pt>
                <c:pt idx="1651">
                  <c:v>42124</c:v>
                </c:pt>
                <c:pt idx="1652">
                  <c:v>42125</c:v>
                </c:pt>
                <c:pt idx="1653">
                  <c:v>42128</c:v>
                </c:pt>
                <c:pt idx="1654">
                  <c:v>42129</c:v>
                </c:pt>
                <c:pt idx="1655">
                  <c:v>42130</c:v>
                </c:pt>
                <c:pt idx="1656">
                  <c:v>42131</c:v>
                </c:pt>
                <c:pt idx="1657">
                  <c:v>42132</c:v>
                </c:pt>
                <c:pt idx="1658">
                  <c:v>42135</c:v>
                </c:pt>
                <c:pt idx="1659">
                  <c:v>42136</c:v>
                </c:pt>
                <c:pt idx="1660">
                  <c:v>42137</c:v>
                </c:pt>
                <c:pt idx="1661">
                  <c:v>42138</c:v>
                </c:pt>
                <c:pt idx="1662">
                  <c:v>42139</c:v>
                </c:pt>
                <c:pt idx="1663">
                  <c:v>42142</c:v>
                </c:pt>
                <c:pt idx="1664">
                  <c:v>42143</c:v>
                </c:pt>
                <c:pt idx="1665">
                  <c:v>42144</c:v>
                </c:pt>
                <c:pt idx="1666">
                  <c:v>42145</c:v>
                </c:pt>
                <c:pt idx="1667">
                  <c:v>42146</c:v>
                </c:pt>
                <c:pt idx="1668">
                  <c:v>42149</c:v>
                </c:pt>
                <c:pt idx="1669">
                  <c:v>42150</c:v>
                </c:pt>
                <c:pt idx="1670">
                  <c:v>42151</c:v>
                </c:pt>
                <c:pt idx="1671">
                  <c:v>42152</c:v>
                </c:pt>
                <c:pt idx="1672">
                  <c:v>42153</c:v>
                </c:pt>
                <c:pt idx="1673">
                  <c:v>42156</c:v>
                </c:pt>
                <c:pt idx="1674">
                  <c:v>42157</c:v>
                </c:pt>
                <c:pt idx="1675">
                  <c:v>42158</c:v>
                </c:pt>
                <c:pt idx="1676">
                  <c:v>42159</c:v>
                </c:pt>
                <c:pt idx="1677">
                  <c:v>42160</c:v>
                </c:pt>
                <c:pt idx="1678">
                  <c:v>42163</c:v>
                </c:pt>
                <c:pt idx="1679">
                  <c:v>42164</c:v>
                </c:pt>
                <c:pt idx="1680">
                  <c:v>42165</c:v>
                </c:pt>
                <c:pt idx="1681">
                  <c:v>42166</c:v>
                </c:pt>
                <c:pt idx="1682">
                  <c:v>42167</c:v>
                </c:pt>
                <c:pt idx="1683">
                  <c:v>42170</c:v>
                </c:pt>
                <c:pt idx="1684">
                  <c:v>42171</c:v>
                </c:pt>
                <c:pt idx="1685">
                  <c:v>42172</c:v>
                </c:pt>
                <c:pt idx="1686">
                  <c:v>42173</c:v>
                </c:pt>
                <c:pt idx="1687">
                  <c:v>42174</c:v>
                </c:pt>
                <c:pt idx="1688">
                  <c:v>42177</c:v>
                </c:pt>
                <c:pt idx="1689">
                  <c:v>42178</c:v>
                </c:pt>
                <c:pt idx="1690">
                  <c:v>42179</c:v>
                </c:pt>
                <c:pt idx="1691">
                  <c:v>42180</c:v>
                </c:pt>
                <c:pt idx="1692">
                  <c:v>42181</c:v>
                </c:pt>
                <c:pt idx="1693">
                  <c:v>42184</c:v>
                </c:pt>
                <c:pt idx="1694">
                  <c:v>42185</c:v>
                </c:pt>
                <c:pt idx="1695">
                  <c:v>42186</c:v>
                </c:pt>
                <c:pt idx="1696">
                  <c:v>42187</c:v>
                </c:pt>
                <c:pt idx="1697">
                  <c:v>42188</c:v>
                </c:pt>
                <c:pt idx="1698">
                  <c:v>42191</c:v>
                </c:pt>
                <c:pt idx="1699">
                  <c:v>42192</c:v>
                </c:pt>
                <c:pt idx="1700">
                  <c:v>42193</c:v>
                </c:pt>
                <c:pt idx="1701">
                  <c:v>42194</c:v>
                </c:pt>
                <c:pt idx="1702">
                  <c:v>42195</c:v>
                </c:pt>
                <c:pt idx="1703">
                  <c:v>42198</c:v>
                </c:pt>
                <c:pt idx="1704">
                  <c:v>42199</c:v>
                </c:pt>
                <c:pt idx="1705">
                  <c:v>42200</c:v>
                </c:pt>
                <c:pt idx="1706">
                  <c:v>42201</c:v>
                </c:pt>
                <c:pt idx="1707">
                  <c:v>42202</c:v>
                </c:pt>
                <c:pt idx="1708">
                  <c:v>42205</c:v>
                </c:pt>
                <c:pt idx="1709">
                  <c:v>42206</c:v>
                </c:pt>
                <c:pt idx="1710">
                  <c:v>42207</c:v>
                </c:pt>
                <c:pt idx="1711">
                  <c:v>42208</c:v>
                </c:pt>
                <c:pt idx="1712">
                  <c:v>42209</c:v>
                </c:pt>
                <c:pt idx="1713">
                  <c:v>42212</c:v>
                </c:pt>
                <c:pt idx="1714">
                  <c:v>42213</c:v>
                </c:pt>
                <c:pt idx="1715">
                  <c:v>42214</c:v>
                </c:pt>
                <c:pt idx="1716">
                  <c:v>42215</c:v>
                </c:pt>
                <c:pt idx="1717">
                  <c:v>42216</c:v>
                </c:pt>
                <c:pt idx="1718">
                  <c:v>42219</c:v>
                </c:pt>
                <c:pt idx="1719">
                  <c:v>42220</c:v>
                </c:pt>
                <c:pt idx="1720">
                  <c:v>42221</c:v>
                </c:pt>
                <c:pt idx="1721">
                  <c:v>42222</c:v>
                </c:pt>
                <c:pt idx="1722">
                  <c:v>42223</c:v>
                </c:pt>
                <c:pt idx="1723">
                  <c:v>42226</c:v>
                </c:pt>
                <c:pt idx="1724">
                  <c:v>42227</c:v>
                </c:pt>
                <c:pt idx="1725">
                  <c:v>42228</c:v>
                </c:pt>
                <c:pt idx="1726">
                  <c:v>42229</c:v>
                </c:pt>
                <c:pt idx="1727">
                  <c:v>42230</c:v>
                </c:pt>
                <c:pt idx="1728">
                  <c:v>42233</c:v>
                </c:pt>
                <c:pt idx="1729">
                  <c:v>42234</c:v>
                </c:pt>
                <c:pt idx="1730">
                  <c:v>42235</c:v>
                </c:pt>
                <c:pt idx="1731">
                  <c:v>42236</c:v>
                </c:pt>
                <c:pt idx="1732">
                  <c:v>42237</c:v>
                </c:pt>
                <c:pt idx="1733">
                  <c:v>42240</c:v>
                </c:pt>
                <c:pt idx="1734">
                  <c:v>42241</c:v>
                </c:pt>
                <c:pt idx="1735">
                  <c:v>42242</c:v>
                </c:pt>
                <c:pt idx="1736">
                  <c:v>42243</c:v>
                </c:pt>
                <c:pt idx="1737">
                  <c:v>42244</c:v>
                </c:pt>
                <c:pt idx="1738">
                  <c:v>42247</c:v>
                </c:pt>
                <c:pt idx="1739">
                  <c:v>42248</c:v>
                </c:pt>
                <c:pt idx="1740">
                  <c:v>42249</c:v>
                </c:pt>
                <c:pt idx="1741">
                  <c:v>42250</c:v>
                </c:pt>
                <c:pt idx="1742">
                  <c:v>42251</c:v>
                </c:pt>
                <c:pt idx="1743">
                  <c:v>42254</c:v>
                </c:pt>
                <c:pt idx="1744">
                  <c:v>42255</c:v>
                </c:pt>
                <c:pt idx="1745">
                  <c:v>42256</c:v>
                </c:pt>
                <c:pt idx="1746">
                  <c:v>42257</c:v>
                </c:pt>
                <c:pt idx="1747">
                  <c:v>42258</c:v>
                </c:pt>
                <c:pt idx="1748">
                  <c:v>42261</c:v>
                </c:pt>
                <c:pt idx="1749">
                  <c:v>42262</c:v>
                </c:pt>
                <c:pt idx="1750">
                  <c:v>42263</c:v>
                </c:pt>
                <c:pt idx="1751">
                  <c:v>42264</c:v>
                </c:pt>
                <c:pt idx="1752">
                  <c:v>42265</c:v>
                </c:pt>
                <c:pt idx="1753">
                  <c:v>42268</c:v>
                </c:pt>
                <c:pt idx="1754">
                  <c:v>42269</c:v>
                </c:pt>
                <c:pt idx="1755">
                  <c:v>42270</c:v>
                </c:pt>
                <c:pt idx="1756">
                  <c:v>42271</c:v>
                </c:pt>
                <c:pt idx="1757">
                  <c:v>42272</c:v>
                </c:pt>
                <c:pt idx="1758">
                  <c:v>42275</c:v>
                </c:pt>
                <c:pt idx="1759">
                  <c:v>42276</c:v>
                </c:pt>
                <c:pt idx="1760">
                  <c:v>42277</c:v>
                </c:pt>
                <c:pt idx="1761">
                  <c:v>42278</c:v>
                </c:pt>
                <c:pt idx="1762">
                  <c:v>42279</c:v>
                </c:pt>
                <c:pt idx="1763">
                  <c:v>42282</c:v>
                </c:pt>
                <c:pt idx="1764">
                  <c:v>42283</c:v>
                </c:pt>
                <c:pt idx="1765">
                  <c:v>42284</c:v>
                </c:pt>
                <c:pt idx="1766">
                  <c:v>42285</c:v>
                </c:pt>
                <c:pt idx="1767">
                  <c:v>42286</c:v>
                </c:pt>
                <c:pt idx="1768">
                  <c:v>42289</c:v>
                </c:pt>
                <c:pt idx="1769">
                  <c:v>42290</c:v>
                </c:pt>
                <c:pt idx="1770">
                  <c:v>42291</c:v>
                </c:pt>
                <c:pt idx="1771">
                  <c:v>42292</c:v>
                </c:pt>
                <c:pt idx="1772">
                  <c:v>42293</c:v>
                </c:pt>
                <c:pt idx="1773">
                  <c:v>42296</c:v>
                </c:pt>
                <c:pt idx="1774">
                  <c:v>42297</c:v>
                </c:pt>
                <c:pt idx="1775">
                  <c:v>42298</c:v>
                </c:pt>
                <c:pt idx="1776">
                  <c:v>42299</c:v>
                </c:pt>
                <c:pt idx="1777">
                  <c:v>42300</c:v>
                </c:pt>
                <c:pt idx="1778">
                  <c:v>42303</c:v>
                </c:pt>
                <c:pt idx="1779">
                  <c:v>42304</c:v>
                </c:pt>
                <c:pt idx="1780">
                  <c:v>42305</c:v>
                </c:pt>
                <c:pt idx="1781">
                  <c:v>42306</c:v>
                </c:pt>
                <c:pt idx="1782">
                  <c:v>42307</c:v>
                </c:pt>
                <c:pt idx="1783">
                  <c:v>42310</c:v>
                </c:pt>
                <c:pt idx="1784">
                  <c:v>42311</c:v>
                </c:pt>
                <c:pt idx="1785">
                  <c:v>42312</c:v>
                </c:pt>
                <c:pt idx="1786">
                  <c:v>42313</c:v>
                </c:pt>
                <c:pt idx="1787">
                  <c:v>42314</c:v>
                </c:pt>
                <c:pt idx="1788">
                  <c:v>42317</c:v>
                </c:pt>
                <c:pt idx="1789">
                  <c:v>42318</c:v>
                </c:pt>
                <c:pt idx="1790">
                  <c:v>42319</c:v>
                </c:pt>
                <c:pt idx="1791">
                  <c:v>42320</c:v>
                </c:pt>
                <c:pt idx="1792">
                  <c:v>42321</c:v>
                </c:pt>
                <c:pt idx="1793">
                  <c:v>42324</c:v>
                </c:pt>
                <c:pt idx="1794">
                  <c:v>42325</c:v>
                </c:pt>
                <c:pt idx="1795">
                  <c:v>42326</c:v>
                </c:pt>
                <c:pt idx="1796">
                  <c:v>42327</c:v>
                </c:pt>
                <c:pt idx="1797">
                  <c:v>42328</c:v>
                </c:pt>
                <c:pt idx="1798">
                  <c:v>42331</c:v>
                </c:pt>
                <c:pt idx="1799">
                  <c:v>42332</c:v>
                </c:pt>
                <c:pt idx="1800">
                  <c:v>42333</c:v>
                </c:pt>
                <c:pt idx="1801">
                  <c:v>42334</c:v>
                </c:pt>
                <c:pt idx="1802">
                  <c:v>42335</c:v>
                </c:pt>
                <c:pt idx="1803">
                  <c:v>42338</c:v>
                </c:pt>
                <c:pt idx="1804">
                  <c:v>42339</c:v>
                </c:pt>
                <c:pt idx="1805">
                  <c:v>42340</c:v>
                </c:pt>
                <c:pt idx="1806">
                  <c:v>42341</c:v>
                </c:pt>
                <c:pt idx="1807">
                  <c:v>42342</c:v>
                </c:pt>
                <c:pt idx="1808">
                  <c:v>42345</c:v>
                </c:pt>
                <c:pt idx="1809">
                  <c:v>42346</c:v>
                </c:pt>
                <c:pt idx="1810">
                  <c:v>42347</c:v>
                </c:pt>
                <c:pt idx="1811">
                  <c:v>42348</c:v>
                </c:pt>
                <c:pt idx="1812">
                  <c:v>42349</c:v>
                </c:pt>
                <c:pt idx="1813">
                  <c:v>42352</c:v>
                </c:pt>
                <c:pt idx="1814">
                  <c:v>42353</c:v>
                </c:pt>
                <c:pt idx="1815">
                  <c:v>42354</c:v>
                </c:pt>
                <c:pt idx="1816">
                  <c:v>42355</c:v>
                </c:pt>
                <c:pt idx="1817">
                  <c:v>42356</c:v>
                </c:pt>
                <c:pt idx="1818">
                  <c:v>42359</c:v>
                </c:pt>
                <c:pt idx="1819">
                  <c:v>42360</c:v>
                </c:pt>
                <c:pt idx="1820">
                  <c:v>42361</c:v>
                </c:pt>
                <c:pt idx="1821">
                  <c:v>42362</c:v>
                </c:pt>
                <c:pt idx="1822">
                  <c:v>42363</c:v>
                </c:pt>
                <c:pt idx="1823">
                  <c:v>42366</c:v>
                </c:pt>
                <c:pt idx="1824">
                  <c:v>42367</c:v>
                </c:pt>
                <c:pt idx="1825">
                  <c:v>42368</c:v>
                </c:pt>
                <c:pt idx="1826">
                  <c:v>42369</c:v>
                </c:pt>
                <c:pt idx="1827">
                  <c:v>42370</c:v>
                </c:pt>
                <c:pt idx="1828">
                  <c:v>42373</c:v>
                </c:pt>
                <c:pt idx="1829">
                  <c:v>42374</c:v>
                </c:pt>
                <c:pt idx="1830">
                  <c:v>42375</c:v>
                </c:pt>
                <c:pt idx="1831">
                  <c:v>42376</c:v>
                </c:pt>
                <c:pt idx="1832">
                  <c:v>42377</c:v>
                </c:pt>
                <c:pt idx="1833">
                  <c:v>42380</c:v>
                </c:pt>
                <c:pt idx="1834">
                  <c:v>42381</c:v>
                </c:pt>
                <c:pt idx="1835">
                  <c:v>42382</c:v>
                </c:pt>
                <c:pt idx="1836">
                  <c:v>42383</c:v>
                </c:pt>
                <c:pt idx="1837">
                  <c:v>42384</c:v>
                </c:pt>
                <c:pt idx="1838">
                  <c:v>42387</c:v>
                </c:pt>
                <c:pt idx="1839">
                  <c:v>42388</c:v>
                </c:pt>
                <c:pt idx="1840">
                  <c:v>42389</c:v>
                </c:pt>
                <c:pt idx="1841">
                  <c:v>42390</c:v>
                </c:pt>
                <c:pt idx="1842">
                  <c:v>42391</c:v>
                </c:pt>
                <c:pt idx="1843">
                  <c:v>42394</c:v>
                </c:pt>
                <c:pt idx="1844">
                  <c:v>42395</c:v>
                </c:pt>
                <c:pt idx="1845">
                  <c:v>42396</c:v>
                </c:pt>
                <c:pt idx="1846">
                  <c:v>42397</c:v>
                </c:pt>
                <c:pt idx="1847">
                  <c:v>42398</c:v>
                </c:pt>
                <c:pt idx="1848">
                  <c:v>42401</c:v>
                </c:pt>
                <c:pt idx="1849">
                  <c:v>42402</c:v>
                </c:pt>
                <c:pt idx="1850">
                  <c:v>42403</c:v>
                </c:pt>
                <c:pt idx="1851">
                  <c:v>42404</c:v>
                </c:pt>
                <c:pt idx="1852">
                  <c:v>42405</c:v>
                </c:pt>
                <c:pt idx="1853">
                  <c:v>42408</c:v>
                </c:pt>
                <c:pt idx="1854">
                  <c:v>42409</c:v>
                </c:pt>
                <c:pt idx="1855">
                  <c:v>42410</c:v>
                </c:pt>
                <c:pt idx="1856">
                  <c:v>42411</c:v>
                </c:pt>
                <c:pt idx="1857">
                  <c:v>42412</c:v>
                </c:pt>
                <c:pt idx="1858">
                  <c:v>42415</c:v>
                </c:pt>
                <c:pt idx="1859">
                  <c:v>42416</c:v>
                </c:pt>
                <c:pt idx="1860">
                  <c:v>42417</c:v>
                </c:pt>
                <c:pt idx="1861">
                  <c:v>42418</c:v>
                </c:pt>
                <c:pt idx="1862">
                  <c:v>42419</c:v>
                </c:pt>
                <c:pt idx="1863">
                  <c:v>42422</c:v>
                </c:pt>
                <c:pt idx="1864">
                  <c:v>42423</c:v>
                </c:pt>
                <c:pt idx="1865">
                  <c:v>42424</c:v>
                </c:pt>
                <c:pt idx="1866">
                  <c:v>42425</c:v>
                </c:pt>
                <c:pt idx="1867">
                  <c:v>42426</c:v>
                </c:pt>
                <c:pt idx="1868">
                  <c:v>42429</c:v>
                </c:pt>
                <c:pt idx="1869">
                  <c:v>42430</c:v>
                </c:pt>
                <c:pt idx="1870">
                  <c:v>42431</c:v>
                </c:pt>
                <c:pt idx="1871">
                  <c:v>42432</c:v>
                </c:pt>
                <c:pt idx="1872">
                  <c:v>42433</c:v>
                </c:pt>
                <c:pt idx="1873">
                  <c:v>42436</c:v>
                </c:pt>
                <c:pt idx="1874">
                  <c:v>42437</c:v>
                </c:pt>
                <c:pt idx="1875">
                  <c:v>42438</c:v>
                </c:pt>
                <c:pt idx="1876">
                  <c:v>42439</c:v>
                </c:pt>
                <c:pt idx="1877">
                  <c:v>42440</c:v>
                </c:pt>
                <c:pt idx="1878">
                  <c:v>42443</c:v>
                </c:pt>
                <c:pt idx="1879">
                  <c:v>42444</c:v>
                </c:pt>
                <c:pt idx="1880">
                  <c:v>42445</c:v>
                </c:pt>
                <c:pt idx="1881">
                  <c:v>42446</c:v>
                </c:pt>
                <c:pt idx="1882">
                  <c:v>42447</c:v>
                </c:pt>
                <c:pt idx="1883">
                  <c:v>42450</c:v>
                </c:pt>
                <c:pt idx="1884">
                  <c:v>42451</c:v>
                </c:pt>
                <c:pt idx="1885">
                  <c:v>42452</c:v>
                </c:pt>
                <c:pt idx="1886">
                  <c:v>42453</c:v>
                </c:pt>
                <c:pt idx="1887">
                  <c:v>42454</c:v>
                </c:pt>
                <c:pt idx="1888">
                  <c:v>42457</c:v>
                </c:pt>
                <c:pt idx="1889">
                  <c:v>42458</c:v>
                </c:pt>
                <c:pt idx="1890">
                  <c:v>42459</c:v>
                </c:pt>
                <c:pt idx="1891">
                  <c:v>42460</c:v>
                </c:pt>
                <c:pt idx="1892">
                  <c:v>42461</c:v>
                </c:pt>
                <c:pt idx="1893">
                  <c:v>42464</c:v>
                </c:pt>
                <c:pt idx="1894">
                  <c:v>42465</c:v>
                </c:pt>
                <c:pt idx="1895">
                  <c:v>42466</c:v>
                </c:pt>
                <c:pt idx="1896">
                  <c:v>42467</c:v>
                </c:pt>
                <c:pt idx="1897">
                  <c:v>42468</c:v>
                </c:pt>
                <c:pt idx="1898">
                  <c:v>42471</c:v>
                </c:pt>
                <c:pt idx="1899">
                  <c:v>42472</c:v>
                </c:pt>
                <c:pt idx="1900">
                  <c:v>42473</c:v>
                </c:pt>
                <c:pt idx="1901">
                  <c:v>42474</c:v>
                </c:pt>
                <c:pt idx="1902">
                  <c:v>42475</c:v>
                </c:pt>
                <c:pt idx="1903">
                  <c:v>42478</c:v>
                </c:pt>
                <c:pt idx="1904">
                  <c:v>42479</c:v>
                </c:pt>
                <c:pt idx="1905">
                  <c:v>42480</c:v>
                </c:pt>
                <c:pt idx="1906">
                  <c:v>42481</c:v>
                </c:pt>
                <c:pt idx="1907">
                  <c:v>42482</c:v>
                </c:pt>
                <c:pt idx="1908">
                  <c:v>42485</c:v>
                </c:pt>
                <c:pt idx="1909">
                  <c:v>42486</c:v>
                </c:pt>
                <c:pt idx="1910">
                  <c:v>42487</c:v>
                </c:pt>
                <c:pt idx="1911">
                  <c:v>42488</c:v>
                </c:pt>
                <c:pt idx="1912">
                  <c:v>42489</c:v>
                </c:pt>
                <c:pt idx="1913">
                  <c:v>42492</c:v>
                </c:pt>
                <c:pt idx="1914">
                  <c:v>42493</c:v>
                </c:pt>
                <c:pt idx="1915">
                  <c:v>42494</c:v>
                </c:pt>
                <c:pt idx="1916">
                  <c:v>42495</c:v>
                </c:pt>
                <c:pt idx="1917">
                  <c:v>42496</c:v>
                </c:pt>
                <c:pt idx="1918">
                  <c:v>42499</c:v>
                </c:pt>
                <c:pt idx="1919">
                  <c:v>42500</c:v>
                </c:pt>
                <c:pt idx="1920">
                  <c:v>42501</c:v>
                </c:pt>
                <c:pt idx="1921">
                  <c:v>42502</c:v>
                </c:pt>
                <c:pt idx="1922">
                  <c:v>42503</c:v>
                </c:pt>
                <c:pt idx="1923">
                  <c:v>42506</c:v>
                </c:pt>
                <c:pt idx="1924">
                  <c:v>42507</c:v>
                </c:pt>
                <c:pt idx="1925">
                  <c:v>42508</c:v>
                </c:pt>
                <c:pt idx="1926">
                  <c:v>42509</c:v>
                </c:pt>
                <c:pt idx="1927">
                  <c:v>42510</c:v>
                </c:pt>
                <c:pt idx="1928">
                  <c:v>42513</c:v>
                </c:pt>
                <c:pt idx="1929">
                  <c:v>42514</c:v>
                </c:pt>
                <c:pt idx="1930">
                  <c:v>42515</c:v>
                </c:pt>
                <c:pt idx="1931">
                  <c:v>42516</c:v>
                </c:pt>
                <c:pt idx="1932">
                  <c:v>42517</c:v>
                </c:pt>
                <c:pt idx="1933">
                  <c:v>42520</c:v>
                </c:pt>
                <c:pt idx="1934">
                  <c:v>42521</c:v>
                </c:pt>
                <c:pt idx="1935">
                  <c:v>42522</c:v>
                </c:pt>
                <c:pt idx="1936">
                  <c:v>42523</c:v>
                </c:pt>
                <c:pt idx="1937">
                  <c:v>42524</c:v>
                </c:pt>
                <c:pt idx="1938">
                  <c:v>42527</c:v>
                </c:pt>
                <c:pt idx="1939">
                  <c:v>42528</c:v>
                </c:pt>
                <c:pt idx="1940">
                  <c:v>42529</c:v>
                </c:pt>
                <c:pt idx="1941">
                  <c:v>42530</c:v>
                </c:pt>
                <c:pt idx="1942">
                  <c:v>42531</c:v>
                </c:pt>
                <c:pt idx="1943">
                  <c:v>42534</c:v>
                </c:pt>
                <c:pt idx="1944">
                  <c:v>42535</c:v>
                </c:pt>
                <c:pt idx="1945">
                  <c:v>42536</c:v>
                </c:pt>
                <c:pt idx="1946">
                  <c:v>42537</c:v>
                </c:pt>
                <c:pt idx="1947">
                  <c:v>42538</c:v>
                </c:pt>
                <c:pt idx="1948">
                  <c:v>42541</c:v>
                </c:pt>
                <c:pt idx="1949">
                  <c:v>42542</c:v>
                </c:pt>
                <c:pt idx="1950">
                  <c:v>42543</c:v>
                </c:pt>
                <c:pt idx="1951">
                  <c:v>42544</c:v>
                </c:pt>
                <c:pt idx="1952">
                  <c:v>42545</c:v>
                </c:pt>
                <c:pt idx="1953">
                  <c:v>42548</c:v>
                </c:pt>
                <c:pt idx="1954">
                  <c:v>42549</c:v>
                </c:pt>
                <c:pt idx="1955">
                  <c:v>42550</c:v>
                </c:pt>
                <c:pt idx="1956">
                  <c:v>42551</c:v>
                </c:pt>
                <c:pt idx="1957">
                  <c:v>42552</c:v>
                </c:pt>
                <c:pt idx="1958">
                  <c:v>42555</c:v>
                </c:pt>
                <c:pt idx="1959">
                  <c:v>42556</c:v>
                </c:pt>
                <c:pt idx="1960">
                  <c:v>42557</c:v>
                </c:pt>
                <c:pt idx="1961">
                  <c:v>42558</c:v>
                </c:pt>
                <c:pt idx="1962">
                  <c:v>42559</c:v>
                </c:pt>
                <c:pt idx="1963">
                  <c:v>42562</c:v>
                </c:pt>
                <c:pt idx="1964">
                  <c:v>42563</c:v>
                </c:pt>
                <c:pt idx="1965">
                  <c:v>42564</c:v>
                </c:pt>
                <c:pt idx="1966">
                  <c:v>42565</c:v>
                </c:pt>
                <c:pt idx="1967">
                  <c:v>42566</c:v>
                </c:pt>
                <c:pt idx="1968">
                  <c:v>42569</c:v>
                </c:pt>
                <c:pt idx="1969">
                  <c:v>42570</c:v>
                </c:pt>
                <c:pt idx="1970">
                  <c:v>42571</c:v>
                </c:pt>
                <c:pt idx="1971">
                  <c:v>42572</c:v>
                </c:pt>
                <c:pt idx="1972">
                  <c:v>42573</c:v>
                </c:pt>
                <c:pt idx="1973">
                  <c:v>42576</c:v>
                </c:pt>
                <c:pt idx="1974">
                  <c:v>42577</c:v>
                </c:pt>
                <c:pt idx="1975">
                  <c:v>42578</c:v>
                </c:pt>
                <c:pt idx="1976">
                  <c:v>42579</c:v>
                </c:pt>
                <c:pt idx="1977">
                  <c:v>42580</c:v>
                </c:pt>
                <c:pt idx="1978">
                  <c:v>42583</c:v>
                </c:pt>
                <c:pt idx="1979">
                  <c:v>42584</c:v>
                </c:pt>
                <c:pt idx="1980">
                  <c:v>42585</c:v>
                </c:pt>
                <c:pt idx="1981">
                  <c:v>42586</c:v>
                </c:pt>
                <c:pt idx="1982">
                  <c:v>42587</c:v>
                </c:pt>
                <c:pt idx="1983">
                  <c:v>42590</c:v>
                </c:pt>
                <c:pt idx="1984">
                  <c:v>42591</c:v>
                </c:pt>
                <c:pt idx="1985">
                  <c:v>42592</c:v>
                </c:pt>
                <c:pt idx="1986">
                  <c:v>42593</c:v>
                </c:pt>
                <c:pt idx="1987">
                  <c:v>42594</c:v>
                </c:pt>
                <c:pt idx="1988">
                  <c:v>42597</c:v>
                </c:pt>
                <c:pt idx="1989">
                  <c:v>42598</c:v>
                </c:pt>
                <c:pt idx="1990">
                  <c:v>42599</c:v>
                </c:pt>
                <c:pt idx="1991">
                  <c:v>42600</c:v>
                </c:pt>
                <c:pt idx="1992">
                  <c:v>42601</c:v>
                </c:pt>
                <c:pt idx="1993">
                  <c:v>42604</c:v>
                </c:pt>
                <c:pt idx="1994">
                  <c:v>42605</c:v>
                </c:pt>
                <c:pt idx="1995">
                  <c:v>42606</c:v>
                </c:pt>
                <c:pt idx="1996">
                  <c:v>42607</c:v>
                </c:pt>
                <c:pt idx="1997">
                  <c:v>42608</c:v>
                </c:pt>
                <c:pt idx="1998">
                  <c:v>42611</c:v>
                </c:pt>
                <c:pt idx="1999">
                  <c:v>42612</c:v>
                </c:pt>
                <c:pt idx="2000">
                  <c:v>42613</c:v>
                </c:pt>
                <c:pt idx="2001">
                  <c:v>42614</c:v>
                </c:pt>
                <c:pt idx="2002">
                  <c:v>42615</c:v>
                </c:pt>
                <c:pt idx="2003">
                  <c:v>42618</c:v>
                </c:pt>
                <c:pt idx="2004">
                  <c:v>42619</c:v>
                </c:pt>
                <c:pt idx="2005">
                  <c:v>42620</c:v>
                </c:pt>
                <c:pt idx="2006">
                  <c:v>42621</c:v>
                </c:pt>
                <c:pt idx="2007">
                  <c:v>42622</c:v>
                </c:pt>
                <c:pt idx="2008">
                  <c:v>42625</c:v>
                </c:pt>
                <c:pt idx="2009">
                  <c:v>42626</c:v>
                </c:pt>
                <c:pt idx="2010">
                  <c:v>42627</c:v>
                </c:pt>
                <c:pt idx="2011">
                  <c:v>42628</c:v>
                </c:pt>
                <c:pt idx="2012">
                  <c:v>42629</c:v>
                </c:pt>
                <c:pt idx="2013">
                  <c:v>42632</c:v>
                </c:pt>
                <c:pt idx="2014">
                  <c:v>42633</c:v>
                </c:pt>
                <c:pt idx="2015">
                  <c:v>42634</c:v>
                </c:pt>
                <c:pt idx="2016">
                  <c:v>42635</c:v>
                </c:pt>
                <c:pt idx="2017">
                  <c:v>42636</c:v>
                </c:pt>
                <c:pt idx="2018">
                  <c:v>42639</c:v>
                </c:pt>
                <c:pt idx="2019">
                  <c:v>42640</c:v>
                </c:pt>
                <c:pt idx="2020">
                  <c:v>42641</c:v>
                </c:pt>
                <c:pt idx="2021">
                  <c:v>42642</c:v>
                </c:pt>
                <c:pt idx="2022">
                  <c:v>42643</c:v>
                </c:pt>
                <c:pt idx="2023">
                  <c:v>42646</c:v>
                </c:pt>
                <c:pt idx="2024">
                  <c:v>42647</c:v>
                </c:pt>
                <c:pt idx="2025">
                  <c:v>42648</c:v>
                </c:pt>
                <c:pt idx="2026">
                  <c:v>42649</c:v>
                </c:pt>
                <c:pt idx="2027">
                  <c:v>42650</c:v>
                </c:pt>
                <c:pt idx="2028">
                  <c:v>42653</c:v>
                </c:pt>
                <c:pt idx="2029">
                  <c:v>42654</c:v>
                </c:pt>
                <c:pt idx="2030">
                  <c:v>42655</c:v>
                </c:pt>
                <c:pt idx="2031">
                  <c:v>42656</c:v>
                </c:pt>
                <c:pt idx="2032">
                  <c:v>42657</c:v>
                </c:pt>
                <c:pt idx="2033">
                  <c:v>42660</c:v>
                </c:pt>
                <c:pt idx="2034">
                  <c:v>42661</c:v>
                </c:pt>
                <c:pt idx="2035">
                  <c:v>42662</c:v>
                </c:pt>
                <c:pt idx="2036">
                  <c:v>42663</c:v>
                </c:pt>
                <c:pt idx="2037">
                  <c:v>42664</c:v>
                </c:pt>
                <c:pt idx="2038">
                  <c:v>42667</c:v>
                </c:pt>
                <c:pt idx="2039">
                  <c:v>42668</c:v>
                </c:pt>
                <c:pt idx="2040">
                  <c:v>42669</c:v>
                </c:pt>
                <c:pt idx="2041">
                  <c:v>42670</c:v>
                </c:pt>
                <c:pt idx="2042">
                  <c:v>42671</c:v>
                </c:pt>
                <c:pt idx="2043">
                  <c:v>42674</c:v>
                </c:pt>
                <c:pt idx="2044">
                  <c:v>42675</c:v>
                </c:pt>
                <c:pt idx="2045">
                  <c:v>42676</c:v>
                </c:pt>
                <c:pt idx="2046">
                  <c:v>42677</c:v>
                </c:pt>
                <c:pt idx="2047">
                  <c:v>42678</c:v>
                </c:pt>
                <c:pt idx="2048">
                  <c:v>42681</c:v>
                </c:pt>
                <c:pt idx="2049">
                  <c:v>42682</c:v>
                </c:pt>
                <c:pt idx="2050">
                  <c:v>42683</c:v>
                </c:pt>
                <c:pt idx="2051">
                  <c:v>42684</c:v>
                </c:pt>
                <c:pt idx="2052">
                  <c:v>42685</c:v>
                </c:pt>
                <c:pt idx="2053">
                  <c:v>42688</c:v>
                </c:pt>
                <c:pt idx="2054">
                  <c:v>42689</c:v>
                </c:pt>
                <c:pt idx="2055">
                  <c:v>42690</c:v>
                </c:pt>
                <c:pt idx="2056">
                  <c:v>42691</c:v>
                </c:pt>
                <c:pt idx="2057">
                  <c:v>42692</c:v>
                </c:pt>
                <c:pt idx="2058">
                  <c:v>42695</c:v>
                </c:pt>
                <c:pt idx="2059">
                  <c:v>42696</c:v>
                </c:pt>
                <c:pt idx="2060">
                  <c:v>42697</c:v>
                </c:pt>
                <c:pt idx="2061">
                  <c:v>42698</c:v>
                </c:pt>
                <c:pt idx="2062">
                  <c:v>42699</c:v>
                </c:pt>
                <c:pt idx="2063">
                  <c:v>42702</c:v>
                </c:pt>
                <c:pt idx="2064">
                  <c:v>42703</c:v>
                </c:pt>
                <c:pt idx="2065">
                  <c:v>42704</c:v>
                </c:pt>
                <c:pt idx="2066">
                  <c:v>42705</c:v>
                </c:pt>
                <c:pt idx="2067">
                  <c:v>42706</c:v>
                </c:pt>
                <c:pt idx="2068">
                  <c:v>42709</c:v>
                </c:pt>
                <c:pt idx="2069">
                  <c:v>42710</c:v>
                </c:pt>
                <c:pt idx="2070">
                  <c:v>42711</c:v>
                </c:pt>
                <c:pt idx="2071">
                  <c:v>42712</c:v>
                </c:pt>
                <c:pt idx="2072">
                  <c:v>42713</c:v>
                </c:pt>
                <c:pt idx="2073">
                  <c:v>42716</c:v>
                </c:pt>
                <c:pt idx="2074">
                  <c:v>42717</c:v>
                </c:pt>
                <c:pt idx="2075">
                  <c:v>42718</c:v>
                </c:pt>
                <c:pt idx="2076">
                  <c:v>42719</c:v>
                </c:pt>
                <c:pt idx="2077">
                  <c:v>42720</c:v>
                </c:pt>
                <c:pt idx="2078">
                  <c:v>42723</c:v>
                </c:pt>
                <c:pt idx="2079">
                  <c:v>42724</c:v>
                </c:pt>
                <c:pt idx="2080">
                  <c:v>42725</c:v>
                </c:pt>
                <c:pt idx="2081">
                  <c:v>42726</c:v>
                </c:pt>
                <c:pt idx="2082">
                  <c:v>42727</c:v>
                </c:pt>
                <c:pt idx="2083">
                  <c:v>42730</c:v>
                </c:pt>
                <c:pt idx="2084">
                  <c:v>42731</c:v>
                </c:pt>
                <c:pt idx="2085">
                  <c:v>42732</c:v>
                </c:pt>
                <c:pt idx="2086">
                  <c:v>42733</c:v>
                </c:pt>
                <c:pt idx="2087">
                  <c:v>42734</c:v>
                </c:pt>
                <c:pt idx="2088">
                  <c:v>42737</c:v>
                </c:pt>
                <c:pt idx="2089">
                  <c:v>42738</c:v>
                </c:pt>
                <c:pt idx="2090">
                  <c:v>42739</c:v>
                </c:pt>
                <c:pt idx="2091">
                  <c:v>42740</c:v>
                </c:pt>
                <c:pt idx="2092">
                  <c:v>42741</c:v>
                </c:pt>
                <c:pt idx="2093">
                  <c:v>42744</c:v>
                </c:pt>
                <c:pt idx="2094">
                  <c:v>42745</c:v>
                </c:pt>
                <c:pt idx="2095">
                  <c:v>42746</c:v>
                </c:pt>
                <c:pt idx="2096">
                  <c:v>42747</c:v>
                </c:pt>
                <c:pt idx="2097">
                  <c:v>42748</c:v>
                </c:pt>
                <c:pt idx="2098">
                  <c:v>42751</c:v>
                </c:pt>
                <c:pt idx="2099">
                  <c:v>42752</c:v>
                </c:pt>
                <c:pt idx="2100">
                  <c:v>42753</c:v>
                </c:pt>
                <c:pt idx="2101">
                  <c:v>42754</c:v>
                </c:pt>
                <c:pt idx="2102">
                  <c:v>42755</c:v>
                </c:pt>
                <c:pt idx="2103">
                  <c:v>42758</c:v>
                </c:pt>
                <c:pt idx="2104">
                  <c:v>42759</c:v>
                </c:pt>
                <c:pt idx="2105">
                  <c:v>42760</c:v>
                </c:pt>
                <c:pt idx="2106">
                  <c:v>42761</c:v>
                </c:pt>
                <c:pt idx="2107">
                  <c:v>42762</c:v>
                </c:pt>
                <c:pt idx="2108">
                  <c:v>42765</c:v>
                </c:pt>
                <c:pt idx="2109">
                  <c:v>42766</c:v>
                </c:pt>
                <c:pt idx="2110">
                  <c:v>42767</c:v>
                </c:pt>
                <c:pt idx="2111">
                  <c:v>42768</c:v>
                </c:pt>
                <c:pt idx="2112">
                  <c:v>42769</c:v>
                </c:pt>
                <c:pt idx="2113">
                  <c:v>42772</c:v>
                </c:pt>
                <c:pt idx="2114">
                  <c:v>42773</c:v>
                </c:pt>
                <c:pt idx="2115">
                  <c:v>42774</c:v>
                </c:pt>
                <c:pt idx="2116">
                  <c:v>42775</c:v>
                </c:pt>
                <c:pt idx="2117">
                  <c:v>42776</c:v>
                </c:pt>
                <c:pt idx="2118">
                  <c:v>42779</c:v>
                </c:pt>
                <c:pt idx="2119">
                  <c:v>42780</c:v>
                </c:pt>
                <c:pt idx="2120">
                  <c:v>42781</c:v>
                </c:pt>
                <c:pt idx="2121">
                  <c:v>42782</c:v>
                </c:pt>
                <c:pt idx="2122">
                  <c:v>42783</c:v>
                </c:pt>
                <c:pt idx="2123">
                  <c:v>42786</c:v>
                </c:pt>
                <c:pt idx="2124">
                  <c:v>42787</c:v>
                </c:pt>
                <c:pt idx="2125">
                  <c:v>42788</c:v>
                </c:pt>
                <c:pt idx="2126">
                  <c:v>42789</c:v>
                </c:pt>
                <c:pt idx="2127">
                  <c:v>42790</c:v>
                </c:pt>
                <c:pt idx="2128">
                  <c:v>42793</c:v>
                </c:pt>
                <c:pt idx="2129">
                  <c:v>42794</c:v>
                </c:pt>
                <c:pt idx="2130">
                  <c:v>42795</c:v>
                </c:pt>
                <c:pt idx="2131">
                  <c:v>42796</c:v>
                </c:pt>
                <c:pt idx="2132">
                  <c:v>42797</c:v>
                </c:pt>
                <c:pt idx="2133">
                  <c:v>42800</c:v>
                </c:pt>
                <c:pt idx="2134">
                  <c:v>42801</c:v>
                </c:pt>
                <c:pt idx="2135">
                  <c:v>42802</c:v>
                </c:pt>
                <c:pt idx="2136">
                  <c:v>42803</c:v>
                </c:pt>
                <c:pt idx="2137">
                  <c:v>42804</c:v>
                </c:pt>
                <c:pt idx="2138">
                  <c:v>42807</c:v>
                </c:pt>
                <c:pt idx="2139">
                  <c:v>42808</c:v>
                </c:pt>
                <c:pt idx="2140">
                  <c:v>42809</c:v>
                </c:pt>
                <c:pt idx="2141">
                  <c:v>42810</c:v>
                </c:pt>
                <c:pt idx="2142">
                  <c:v>42811</c:v>
                </c:pt>
                <c:pt idx="2143">
                  <c:v>42814</c:v>
                </c:pt>
                <c:pt idx="2144">
                  <c:v>42815</c:v>
                </c:pt>
                <c:pt idx="2145">
                  <c:v>42816</c:v>
                </c:pt>
                <c:pt idx="2146">
                  <c:v>42817</c:v>
                </c:pt>
                <c:pt idx="2147">
                  <c:v>42818</c:v>
                </c:pt>
                <c:pt idx="2148">
                  <c:v>42821</c:v>
                </c:pt>
                <c:pt idx="2149">
                  <c:v>42822</c:v>
                </c:pt>
                <c:pt idx="2150">
                  <c:v>42823</c:v>
                </c:pt>
                <c:pt idx="2151">
                  <c:v>42824</c:v>
                </c:pt>
                <c:pt idx="2152">
                  <c:v>42825</c:v>
                </c:pt>
                <c:pt idx="2153">
                  <c:v>42828</c:v>
                </c:pt>
                <c:pt idx="2154">
                  <c:v>42829</c:v>
                </c:pt>
                <c:pt idx="2155">
                  <c:v>42830</c:v>
                </c:pt>
                <c:pt idx="2156">
                  <c:v>42831</c:v>
                </c:pt>
                <c:pt idx="2157">
                  <c:v>42832</c:v>
                </c:pt>
                <c:pt idx="2158">
                  <c:v>42835</c:v>
                </c:pt>
                <c:pt idx="2159">
                  <c:v>42836</c:v>
                </c:pt>
                <c:pt idx="2160">
                  <c:v>42837</c:v>
                </c:pt>
                <c:pt idx="2161">
                  <c:v>42838</c:v>
                </c:pt>
                <c:pt idx="2162">
                  <c:v>42839</c:v>
                </c:pt>
                <c:pt idx="2163">
                  <c:v>42842</c:v>
                </c:pt>
                <c:pt idx="2164">
                  <c:v>42843</c:v>
                </c:pt>
                <c:pt idx="2165">
                  <c:v>42844</c:v>
                </c:pt>
                <c:pt idx="2166">
                  <c:v>42845</c:v>
                </c:pt>
                <c:pt idx="2167">
                  <c:v>42846</c:v>
                </c:pt>
                <c:pt idx="2168">
                  <c:v>42849</c:v>
                </c:pt>
                <c:pt idx="2169">
                  <c:v>42850</c:v>
                </c:pt>
                <c:pt idx="2170">
                  <c:v>42851</c:v>
                </c:pt>
                <c:pt idx="2171">
                  <c:v>42852</c:v>
                </c:pt>
                <c:pt idx="2172">
                  <c:v>42853</c:v>
                </c:pt>
                <c:pt idx="2173">
                  <c:v>42856</c:v>
                </c:pt>
                <c:pt idx="2174">
                  <c:v>42857</c:v>
                </c:pt>
                <c:pt idx="2175">
                  <c:v>42858</c:v>
                </c:pt>
                <c:pt idx="2176">
                  <c:v>42859</c:v>
                </c:pt>
                <c:pt idx="2177">
                  <c:v>42860</c:v>
                </c:pt>
                <c:pt idx="2178">
                  <c:v>42863</c:v>
                </c:pt>
                <c:pt idx="2179">
                  <c:v>42864</c:v>
                </c:pt>
                <c:pt idx="2180">
                  <c:v>42865</c:v>
                </c:pt>
                <c:pt idx="2181">
                  <c:v>42866</c:v>
                </c:pt>
                <c:pt idx="2182">
                  <c:v>42867</c:v>
                </c:pt>
                <c:pt idx="2183">
                  <c:v>42870</c:v>
                </c:pt>
                <c:pt idx="2184">
                  <c:v>42871</c:v>
                </c:pt>
                <c:pt idx="2185">
                  <c:v>42872</c:v>
                </c:pt>
                <c:pt idx="2186">
                  <c:v>42873</c:v>
                </c:pt>
                <c:pt idx="2187">
                  <c:v>42874</c:v>
                </c:pt>
                <c:pt idx="2188">
                  <c:v>42877</c:v>
                </c:pt>
                <c:pt idx="2189">
                  <c:v>42878</c:v>
                </c:pt>
                <c:pt idx="2190">
                  <c:v>42879</c:v>
                </c:pt>
                <c:pt idx="2191">
                  <c:v>42880</c:v>
                </c:pt>
                <c:pt idx="2192">
                  <c:v>42881</c:v>
                </c:pt>
                <c:pt idx="2193">
                  <c:v>42884</c:v>
                </c:pt>
                <c:pt idx="2194">
                  <c:v>42885</c:v>
                </c:pt>
                <c:pt idx="2195">
                  <c:v>42886</c:v>
                </c:pt>
                <c:pt idx="2196">
                  <c:v>42887</c:v>
                </c:pt>
                <c:pt idx="2197">
                  <c:v>42888</c:v>
                </c:pt>
                <c:pt idx="2198">
                  <c:v>42891</c:v>
                </c:pt>
                <c:pt idx="2199">
                  <c:v>42892</c:v>
                </c:pt>
                <c:pt idx="2200">
                  <c:v>42893</c:v>
                </c:pt>
                <c:pt idx="2201">
                  <c:v>42894</c:v>
                </c:pt>
                <c:pt idx="2202">
                  <c:v>42895</c:v>
                </c:pt>
                <c:pt idx="2203">
                  <c:v>42898</c:v>
                </c:pt>
                <c:pt idx="2204">
                  <c:v>42899</c:v>
                </c:pt>
                <c:pt idx="2205">
                  <c:v>42900</c:v>
                </c:pt>
                <c:pt idx="2206">
                  <c:v>42901</c:v>
                </c:pt>
                <c:pt idx="2207">
                  <c:v>42902</c:v>
                </c:pt>
                <c:pt idx="2208">
                  <c:v>42905</c:v>
                </c:pt>
                <c:pt idx="2209">
                  <c:v>42906</c:v>
                </c:pt>
                <c:pt idx="2210">
                  <c:v>42907</c:v>
                </c:pt>
                <c:pt idx="2211">
                  <c:v>42908</c:v>
                </c:pt>
                <c:pt idx="2212">
                  <c:v>42909</c:v>
                </c:pt>
                <c:pt idx="2213">
                  <c:v>42912</c:v>
                </c:pt>
                <c:pt idx="2214">
                  <c:v>42913</c:v>
                </c:pt>
                <c:pt idx="2215">
                  <c:v>42914</c:v>
                </c:pt>
                <c:pt idx="2216">
                  <c:v>42915</c:v>
                </c:pt>
                <c:pt idx="2217">
                  <c:v>42916</c:v>
                </c:pt>
                <c:pt idx="2218">
                  <c:v>42919</c:v>
                </c:pt>
                <c:pt idx="2219">
                  <c:v>42920</c:v>
                </c:pt>
                <c:pt idx="2220">
                  <c:v>42921</c:v>
                </c:pt>
                <c:pt idx="2221">
                  <c:v>42922</c:v>
                </c:pt>
                <c:pt idx="2222">
                  <c:v>42923</c:v>
                </c:pt>
                <c:pt idx="2223">
                  <c:v>42926</c:v>
                </c:pt>
                <c:pt idx="2224">
                  <c:v>42927</c:v>
                </c:pt>
                <c:pt idx="2225">
                  <c:v>42928</c:v>
                </c:pt>
                <c:pt idx="2226">
                  <c:v>42929</c:v>
                </c:pt>
                <c:pt idx="2227">
                  <c:v>42930</c:v>
                </c:pt>
                <c:pt idx="2228">
                  <c:v>42933</c:v>
                </c:pt>
                <c:pt idx="2229">
                  <c:v>42934</c:v>
                </c:pt>
                <c:pt idx="2230">
                  <c:v>42935</c:v>
                </c:pt>
                <c:pt idx="2231">
                  <c:v>42936</c:v>
                </c:pt>
                <c:pt idx="2232">
                  <c:v>42937</c:v>
                </c:pt>
                <c:pt idx="2233">
                  <c:v>42940</c:v>
                </c:pt>
                <c:pt idx="2234">
                  <c:v>42941</c:v>
                </c:pt>
                <c:pt idx="2235">
                  <c:v>42942</c:v>
                </c:pt>
                <c:pt idx="2236">
                  <c:v>42943</c:v>
                </c:pt>
                <c:pt idx="2237">
                  <c:v>42944</c:v>
                </c:pt>
                <c:pt idx="2238">
                  <c:v>42947</c:v>
                </c:pt>
                <c:pt idx="2239">
                  <c:v>42948</c:v>
                </c:pt>
                <c:pt idx="2240">
                  <c:v>42949</c:v>
                </c:pt>
                <c:pt idx="2241">
                  <c:v>42950</c:v>
                </c:pt>
                <c:pt idx="2242">
                  <c:v>42951</c:v>
                </c:pt>
                <c:pt idx="2243">
                  <c:v>42954</c:v>
                </c:pt>
                <c:pt idx="2244">
                  <c:v>42955</c:v>
                </c:pt>
                <c:pt idx="2245">
                  <c:v>42956</c:v>
                </c:pt>
                <c:pt idx="2246">
                  <c:v>42957</c:v>
                </c:pt>
                <c:pt idx="2247">
                  <c:v>42958</c:v>
                </c:pt>
                <c:pt idx="2248">
                  <c:v>42961</c:v>
                </c:pt>
                <c:pt idx="2249">
                  <c:v>42962</c:v>
                </c:pt>
                <c:pt idx="2250">
                  <c:v>42963</c:v>
                </c:pt>
                <c:pt idx="2251">
                  <c:v>42964</c:v>
                </c:pt>
                <c:pt idx="2252">
                  <c:v>42965</c:v>
                </c:pt>
                <c:pt idx="2253">
                  <c:v>42968</c:v>
                </c:pt>
                <c:pt idx="2254">
                  <c:v>42969</c:v>
                </c:pt>
                <c:pt idx="2255">
                  <c:v>42970</c:v>
                </c:pt>
                <c:pt idx="2256">
                  <c:v>42971</c:v>
                </c:pt>
                <c:pt idx="2257">
                  <c:v>42972</c:v>
                </c:pt>
                <c:pt idx="2258">
                  <c:v>42975</c:v>
                </c:pt>
                <c:pt idx="2259">
                  <c:v>42976</c:v>
                </c:pt>
                <c:pt idx="2260">
                  <c:v>42977</c:v>
                </c:pt>
                <c:pt idx="2261">
                  <c:v>42978</c:v>
                </c:pt>
                <c:pt idx="2262">
                  <c:v>42979</c:v>
                </c:pt>
                <c:pt idx="2263">
                  <c:v>42982</c:v>
                </c:pt>
                <c:pt idx="2264">
                  <c:v>42983</c:v>
                </c:pt>
                <c:pt idx="2265">
                  <c:v>42984</c:v>
                </c:pt>
                <c:pt idx="2266">
                  <c:v>42985</c:v>
                </c:pt>
                <c:pt idx="2267">
                  <c:v>42986</c:v>
                </c:pt>
                <c:pt idx="2268">
                  <c:v>42989</c:v>
                </c:pt>
                <c:pt idx="2269">
                  <c:v>42990</c:v>
                </c:pt>
                <c:pt idx="2270">
                  <c:v>42991</c:v>
                </c:pt>
                <c:pt idx="2271">
                  <c:v>42992</c:v>
                </c:pt>
                <c:pt idx="2272">
                  <c:v>42993</c:v>
                </c:pt>
                <c:pt idx="2273">
                  <c:v>42996</c:v>
                </c:pt>
                <c:pt idx="2274">
                  <c:v>42997</c:v>
                </c:pt>
                <c:pt idx="2275">
                  <c:v>42998</c:v>
                </c:pt>
                <c:pt idx="2276">
                  <c:v>42999</c:v>
                </c:pt>
                <c:pt idx="2277">
                  <c:v>43000</c:v>
                </c:pt>
                <c:pt idx="2278">
                  <c:v>43003</c:v>
                </c:pt>
                <c:pt idx="2279">
                  <c:v>43004</c:v>
                </c:pt>
                <c:pt idx="2280">
                  <c:v>43005</c:v>
                </c:pt>
                <c:pt idx="2281">
                  <c:v>43006</c:v>
                </c:pt>
                <c:pt idx="2282">
                  <c:v>43007</c:v>
                </c:pt>
                <c:pt idx="2283">
                  <c:v>43010</c:v>
                </c:pt>
                <c:pt idx="2284">
                  <c:v>43011</c:v>
                </c:pt>
                <c:pt idx="2285">
                  <c:v>43012</c:v>
                </c:pt>
                <c:pt idx="2286">
                  <c:v>43013</c:v>
                </c:pt>
                <c:pt idx="2287">
                  <c:v>43014</c:v>
                </c:pt>
                <c:pt idx="2288">
                  <c:v>43017</c:v>
                </c:pt>
                <c:pt idx="2289">
                  <c:v>43018</c:v>
                </c:pt>
                <c:pt idx="2290">
                  <c:v>43019</c:v>
                </c:pt>
                <c:pt idx="2291">
                  <c:v>43020</c:v>
                </c:pt>
                <c:pt idx="2292">
                  <c:v>43021</c:v>
                </c:pt>
                <c:pt idx="2293">
                  <c:v>43024</c:v>
                </c:pt>
                <c:pt idx="2294">
                  <c:v>43025</c:v>
                </c:pt>
                <c:pt idx="2295">
                  <c:v>43026</c:v>
                </c:pt>
                <c:pt idx="2296">
                  <c:v>43027</c:v>
                </c:pt>
                <c:pt idx="2297">
                  <c:v>43028</c:v>
                </c:pt>
                <c:pt idx="2298">
                  <c:v>43031</c:v>
                </c:pt>
                <c:pt idx="2299">
                  <c:v>43032</c:v>
                </c:pt>
                <c:pt idx="2300">
                  <c:v>43033</c:v>
                </c:pt>
                <c:pt idx="2301">
                  <c:v>43034</c:v>
                </c:pt>
                <c:pt idx="2302">
                  <c:v>43035</c:v>
                </c:pt>
                <c:pt idx="2303">
                  <c:v>43038</c:v>
                </c:pt>
                <c:pt idx="2304">
                  <c:v>43039</c:v>
                </c:pt>
                <c:pt idx="2305">
                  <c:v>43040</c:v>
                </c:pt>
                <c:pt idx="2306">
                  <c:v>43041</c:v>
                </c:pt>
                <c:pt idx="2307">
                  <c:v>43042</c:v>
                </c:pt>
                <c:pt idx="2308">
                  <c:v>43045</c:v>
                </c:pt>
                <c:pt idx="2309">
                  <c:v>43046</c:v>
                </c:pt>
                <c:pt idx="2310">
                  <c:v>43047</c:v>
                </c:pt>
                <c:pt idx="2311">
                  <c:v>43048</c:v>
                </c:pt>
                <c:pt idx="2312">
                  <c:v>43049</c:v>
                </c:pt>
                <c:pt idx="2313">
                  <c:v>43052</c:v>
                </c:pt>
                <c:pt idx="2314">
                  <c:v>43053</c:v>
                </c:pt>
                <c:pt idx="2315">
                  <c:v>43054</c:v>
                </c:pt>
                <c:pt idx="2316">
                  <c:v>43055</c:v>
                </c:pt>
                <c:pt idx="2317">
                  <c:v>43056</c:v>
                </c:pt>
                <c:pt idx="2318">
                  <c:v>43059</c:v>
                </c:pt>
                <c:pt idx="2319">
                  <c:v>43060</c:v>
                </c:pt>
                <c:pt idx="2320">
                  <c:v>43061</c:v>
                </c:pt>
                <c:pt idx="2321">
                  <c:v>43062</c:v>
                </c:pt>
                <c:pt idx="2322">
                  <c:v>43063</c:v>
                </c:pt>
                <c:pt idx="2323">
                  <c:v>43066</c:v>
                </c:pt>
                <c:pt idx="2324">
                  <c:v>43067</c:v>
                </c:pt>
                <c:pt idx="2325">
                  <c:v>43068</c:v>
                </c:pt>
                <c:pt idx="2326">
                  <c:v>43069</c:v>
                </c:pt>
                <c:pt idx="2327">
                  <c:v>43070</c:v>
                </c:pt>
                <c:pt idx="2328">
                  <c:v>43073</c:v>
                </c:pt>
                <c:pt idx="2329">
                  <c:v>43074</c:v>
                </c:pt>
                <c:pt idx="2330">
                  <c:v>43075</c:v>
                </c:pt>
                <c:pt idx="2331">
                  <c:v>43076</c:v>
                </c:pt>
                <c:pt idx="2332">
                  <c:v>43077</c:v>
                </c:pt>
                <c:pt idx="2333">
                  <c:v>43080</c:v>
                </c:pt>
                <c:pt idx="2334">
                  <c:v>43081</c:v>
                </c:pt>
                <c:pt idx="2335">
                  <c:v>43082</c:v>
                </c:pt>
                <c:pt idx="2336">
                  <c:v>43083</c:v>
                </c:pt>
                <c:pt idx="2337">
                  <c:v>43084</c:v>
                </c:pt>
                <c:pt idx="2338">
                  <c:v>43087</c:v>
                </c:pt>
                <c:pt idx="2339">
                  <c:v>43088</c:v>
                </c:pt>
                <c:pt idx="2340">
                  <c:v>43089</c:v>
                </c:pt>
                <c:pt idx="2341">
                  <c:v>43090</c:v>
                </c:pt>
                <c:pt idx="2342">
                  <c:v>43091</c:v>
                </c:pt>
                <c:pt idx="2343">
                  <c:v>43094</c:v>
                </c:pt>
                <c:pt idx="2344">
                  <c:v>43095</c:v>
                </c:pt>
                <c:pt idx="2345">
                  <c:v>43096</c:v>
                </c:pt>
                <c:pt idx="2346">
                  <c:v>43097</c:v>
                </c:pt>
                <c:pt idx="2347">
                  <c:v>43098</c:v>
                </c:pt>
                <c:pt idx="2348">
                  <c:v>43101</c:v>
                </c:pt>
                <c:pt idx="2349">
                  <c:v>43102</c:v>
                </c:pt>
                <c:pt idx="2350">
                  <c:v>43103</c:v>
                </c:pt>
                <c:pt idx="2351">
                  <c:v>43104</c:v>
                </c:pt>
                <c:pt idx="2352">
                  <c:v>43105</c:v>
                </c:pt>
                <c:pt idx="2353">
                  <c:v>43108</c:v>
                </c:pt>
                <c:pt idx="2354">
                  <c:v>43109</c:v>
                </c:pt>
                <c:pt idx="2355">
                  <c:v>43110</c:v>
                </c:pt>
                <c:pt idx="2356">
                  <c:v>43111</c:v>
                </c:pt>
                <c:pt idx="2357">
                  <c:v>43112</c:v>
                </c:pt>
                <c:pt idx="2358">
                  <c:v>43115</c:v>
                </c:pt>
                <c:pt idx="2359">
                  <c:v>43116</c:v>
                </c:pt>
                <c:pt idx="2360">
                  <c:v>43117</c:v>
                </c:pt>
                <c:pt idx="2361">
                  <c:v>43118</c:v>
                </c:pt>
                <c:pt idx="2362">
                  <c:v>43119</c:v>
                </c:pt>
                <c:pt idx="2363">
                  <c:v>43122</c:v>
                </c:pt>
                <c:pt idx="2364">
                  <c:v>43123</c:v>
                </c:pt>
                <c:pt idx="2365">
                  <c:v>43124</c:v>
                </c:pt>
                <c:pt idx="2366">
                  <c:v>43125</c:v>
                </c:pt>
                <c:pt idx="2367">
                  <c:v>43126</c:v>
                </c:pt>
                <c:pt idx="2368">
                  <c:v>43129</c:v>
                </c:pt>
                <c:pt idx="2369">
                  <c:v>43130</c:v>
                </c:pt>
                <c:pt idx="2370">
                  <c:v>43131</c:v>
                </c:pt>
                <c:pt idx="2371">
                  <c:v>43132</c:v>
                </c:pt>
                <c:pt idx="2372">
                  <c:v>43133</c:v>
                </c:pt>
                <c:pt idx="2373">
                  <c:v>43136</c:v>
                </c:pt>
                <c:pt idx="2374">
                  <c:v>43137</c:v>
                </c:pt>
                <c:pt idx="2375">
                  <c:v>43138</c:v>
                </c:pt>
                <c:pt idx="2376">
                  <c:v>43139</c:v>
                </c:pt>
                <c:pt idx="2377">
                  <c:v>43140</c:v>
                </c:pt>
                <c:pt idx="2378">
                  <c:v>43143</c:v>
                </c:pt>
                <c:pt idx="2379">
                  <c:v>43144</c:v>
                </c:pt>
                <c:pt idx="2380">
                  <c:v>43145</c:v>
                </c:pt>
                <c:pt idx="2381">
                  <c:v>43146</c:v>
                </c:pt>
                <c:pt idx="2382">
                  <c:v>43147</c:v>
                </c:pt>
                <c:pt idx="2383">
                  <c:v>43150</c:v>
                </c:pt>
                <c:pt idx="2384">
                  <c:v>43151</c:v>
                </c:pt>
                <c:pt idx="2385">
                  <c:v>43152</c:v>
                </c:pt>
                <c:pt idx="2386">
                  <c:v>43153</c:v>
                </c:pt>
                <c:pt idx="2387">
                  <c:v>43154</c:v>
                </c:pt>
                <c:pt idx="2388">
                  <c:v>43157</c:v>
                </c:pt>
                <c:pt idx="2389">
                  <c:v>43158</c:v>
                </c:pt>
                <c:pt idx="2390">
                  <c:v>43159</c:v>
                </c:pt>
                <c:pt idx="2391">
                  <c:v>43160</c:v>
                </c:pt>
                <c:pt idx="2392">
                  <c:v>43161</c:v>
                </c:pt>
                <c:pt idx="2393">
                  <c:v>43164</c:v>
                </c:pt>
                <c:pt idx="2394">
                  <c:v>43165</c:v>
                </c:pt>
                <c:pt idx="2395">
                  <c:v>43166</c:v>
                </c:pt>
                <c:pt idx="2396">
                  <c:v>43167</c:v>
                </c:pt>
                <c:pt idx="2397">
                  <c:v>43168</c:v>
                </c:pt>
                <c:pt idx="2398">
                  <c:v>43171</c:v>
                </c:pt>
                <c:pt idx="2399">
                  <c:v>43172</c:v>
                </c:pt>
                <c:pt idx="2400">
                  <c:v>43173</c:v>
                </c:pt>
                <c:pt idx="2401">
                  <c:v>43174</c:v>
                </c:pt>
                <c:pt idx="2402">
                  <c:v>43175</c:v>
                </c:pt>
                <c:pt idx="2403">
                  <c:v>43178</c:v>
                </c:pt>
                <c:pt idx="2404">
                  <c:v>43179</c:v>
                </c:pt>
                <c:pt idx="2405">
                  <c:v>43180</c:v>
                </c:pt>
                <c:pt idx="2406">
                  <c:v>43181</c:v>
                </c:pt>
                <c:pt idx="2407">
                  <c:v>43182</c:v>
                </c:pt>
                <c:pt idx="2408">
                  <c:v>43185</c:v>
                </c:pt>
                <c:pt idx="2409">
                  <c:v>43186</c:v>
                </c:pt>
                <c:pt idx="2410">
                  <c:v>43187</c:v>
                </c:pt>
                <c:pt idx="2411">
                  <c:v>43188</c:v>
                </c:pt>
                <c:pt idx="2412">
                  <c:v>43189</c:v>
                </c:pt>
                <c:pt idx="2413">
                  <c:v>43192</c:v>
                </c:pt>
                <c:pt idx="2414">
                  <c:v>43193</c:v>
                </c:pt>
                <c:pt idx="2415">
                  <c:v>43194</c:v>
                </c:pt>
                <c:pt idx="2416">
                  <c:v>43195</c:v>
                </c:pt>
                <c:pt idx="2417">
                  <c:v>43196</c:v>
                </c:pt>
                <c:pt idx="2418">
                  <c:v>43199</c:v>
                </c:pt>
                <c:pt idx="2419">
                  <c:v>43200</c:v>
                </c:pt>
                <c:pt idx="2420">
                  <c:v>43201</c:v>
                </c:pt>
                <c:pt idx="2421">
                  <c:v>43202</c:v>
                </c:pt>
                <c:pt idx="2422">
                  <c:v>43203</c:v>
                </c:pt>
                <c:pt idx="2423">
                  <c:v>43206</c:v>
                </c:pt>
                <c:pt idx="2424">
                  <c:v>43207</c:v>
                </c:pt>
                <c:pt idx="2425">
                  <c:v>43208</c:v>
                </c:pt>
                <c:pt idx="2426">
                  <c:v>43209</c:v>
                </c:pt>
                <c:pt idx="2427">
                  <c:v>43210</c:v>
                </c:pt>
                <c:pt idx="2428">
                  <c:v>43213</c:v>
                </c:pt>
                <c:pt idx="2429">
                  <c:v>43214</c:v>
                </c:pt>
                <c:pt idx="2430">
                  <c:v>43215</c:v>
                </c:pt>
                <c:pt idx="2431">
                  <c:v>43216</c:v>
                </c:pt>
                <c:pt idx="2432">
                  <c:v>43217</c:v>
                </c:pt>
                <c:pt idx="2433">
                  <c:v>43220</c:v>
                </c:pt>
                <c:pt idx="2434">
                  <c:v>43221</c:v>
                </c:pt>
                <c:pt idx="2435">
                  <c:v>43222</c:v>
                </c:pt>
                <c:pt idx="2436">
                  <c:v>43223</c:v>
                </c:pt>
                <c:pt idx="2437">
                  <c:v>43224</c:v>
                </c:pt>
                <c:pt idx="2438">
                  <c:v>43227</c:v>
                </c:pt>
                <c:pt idx="2439">
                  <c:v>43228</c:v>
                </c:pt>
                <c:pt idx="2440">
                  <c:v>43229</c:v>
                </c:pt>
                <c:pt idx="2441">
                  <c:v>43230</c:v>
                </c:pt>
                <c:pt idx="2442">
                  <c:v>43231</c:v>
                </c:pt>
                <c:pt idx="2443">
                  <c:v>43234</c:v>
                </c:pt>
                <c:pt idx="2444">
                  <c:v>43235</c:v>
                </c:pt>
                <c:pt idx="2445">
                  <c:v>43236</c:v>
                </c:pt>
                <c:pt idx="2446">
                  <c:v>43237</c:v>
                </c:pt>
                <c:pt idx="2447">
                  <c:v>43238</c:v>
                </c:pt>
                <c:pt idx="2448">
                  <c:v>43241</c:v>
                </c:pt>
                <c:pt idx="2449">
                  <c:v>43242</c:v>
                </c:pt>
                <c:pt idx="2450">
                  <c:v>43243</c:v>
                </c:pt>
                <c:pt idx="2451">
                  <c:v>43244</c:v>
                </c:pt>
                <c:pt idx="2452">
                  <c:v>43245</c:v>
                </c:pt>
                <c:pt idx="2453">
                  <c:v>43248</c:v>
                </c:pt>
                <c:pt idx="2454">
                  <c:v>43249</c:v>
                </c:pt>
                <c:pt idx="2455">
                  <c:v>43250</c:v>
                </c:pt>
                <c:pt idx="2456">
                  <c:v>43251</c:v>
                </c:pt>
                <c:pt idx="2457">
                  <c:v>43252</c:v>
                </c:pt>
                <c:pt idx="2458">
                  <c:v>43255</c:v>
                </c:pt>
                <c:pt idx="2459">
                  <c:v>43256</c:v>
                </c:pt>
                <c:pt idx="2460">
                  <c:v>43257</c:v>
                </c:pt>
                <c:pt idx="2461">
                  <c:v>43258</c:v>
                </c:pt>
                <c:pt idx="2462">
                  <c:v>43259</c:v>
                </c:pt>
                <c:pt idx="2463">
                  <c:v>43262</c:v>
                </c:pt>
                <c:pt idx="2464">
                  <c:v>43263</c:v>
                </c:pt>
                <c:pt idx="2465">
                  <c:v>43264</c:v>
                </c:pt>
                <c:pt idx="2466">
                  <c:v>43265</c:v>
                </c:pt>
                <c:pt idx="2467">
                  <c:v>43266</c:v>
                </c:pt>
                <c:pt idx="2468">
                  <c:v>43269</c:v>
                </c:pt>
                <c:pt idx="2469">
                  <c:v>43270</c:v>
                </c:pt>
                <c:pt idx="2470">
                  <c:v>43271</c:v>
                </c:pt>
                <c:pt idx="2471">
                  <c:v>43272</c:v>
                </c:pt>
                <c:pt idx="2472">
                  <c:v>43273</c:v>
                </c:pt>
                <c:pt idx="2473">
                  <c:v>43276</c:v>
                </c:pt>
                <c:pt idx="2474">
                  <c:v>43277</c:v>
                </c:pt>
                <c:pt idx="2475">
                  <c:v>43278</c:v>
                </c:pt>
                <c:pt idx="2476">
                  <c:v>43279</c:v>
                </c:pt>
                <c:pt idx="2477">
                  <c:v>43280</c:v>
                </c:pt>
                <c:pt idx="2478">
                  <c:v>43283</c:v>
                </c:pt>
                <c:pt idx="2479">
                  <c:v>43284</c:v>
                </c:pt>
                <c:pt idx="2480">
                  <c:v>43285</c:v>
                </c:pt>
                <c:pt idx="2481">
                  <c:v>43286</c:v>
                </c:pt>
                <c:pt idx="2482">
                  <c:v>43287</c:v>
                </c:pt>
                <c:pt idx="2483">
                  <c:v>43290</c:v>
                </c:pt>
                <c:pt idx="2484">
                  <c:v>43291</c:v>
                </c:pt>
                <c:pt idx="2485">
                  <c:v>43292</c:v>
                </c:pt>
                <c:pt idx="2486">
                  <c:v>43293</c:v>
                </c:pt>
                <c:pt idx="2487">
                  <c:v>43294</c:v>
                </c:pt>
                <c:pt idx="2488">
                  <c:v>43297</c:v>
                </c:pt>
                <c:pt idx="2489">
                  <c:v>43298</c:v>
                </c:pt>
                <c:pt idx="2490">
                  <c:v>43299</c:v>
                </c:pt>
                <c:pt idx="2491">
                  <c:v>43300</c:v>
                </c:pt>
                <c:pt idx="2492">
                  <c:v>43301</c:v>
                </c:pt>
                <c:pt idx="2493">
                  <c:v>43304</c:v>
                </c:pt>
                <c:pt idx="2494">
                  <c:v>43305</c:v>
                </c:pt>
                <c:pt idx="2495">
                  <c:v>43306</c:v>
                </c:pt>
                <c:pt idx="2496">
                  <c:v>43307</c:v>
                </c:pt>
                <c:pt idx="2497">
                  <c:v>43308</c:v>
                </c:pt>
                <c:pt idx="2498">
                  <c:v>43311</c:v>
                </c:pt>
                <c:pt idx="2499">
                  <c:v>43312</c:v>
                </c:pt>
                <c:pt idx="2500">
                  <c:v>43313</c:v>
                </c:pt>
                <c:pt idx="2501">
                  <c:v>43314</c:v>
                </c:pt>
                <c:pt idx="2502">
                  <c:v>43315</c:v>
                </c:pt>
                <c:pt idx="2503">
                  <c:v>43318</c:v>
                </c:pt>
                <c:pt idx="2504">
                  <c:v>43319</c:v>
                </c:pt>
                <c:pt idx="2505">
                  <c:v>43320</c:v>
                </c:pt>
                <c:pt idx="2506">
                  <c:v>43321</c:v>
                </c:pt>
                <c:pt idx="2507">
                  <c:v>43322</c:v>
                </c:pt>
                <c:pt idx="2508">
                  <c:v>43325</c:v>
                </c:pt>
                <c:pt idx="2509">
                  <c:v>43326</c:v>
                </c:pt>
                <c:pt idx="2510">
                  <c:v>43327</c:v>
                </c:pt>
                <c:pt idx="2511">
                  <c:v>43328</c:v>
                </c:pt>
                <c:pt idx="2512">
                  <c:v>43329</c:v>
                </c:pt>
                <c:pt idx="2513">
                  <c:v>43332</c:v>
                </c:pt>
                <c:pt idx="2514">
                  <c:v>43333</c:v>
                </c:pt>
                <c:pt idx="2515">
                  <c:v>43334</c:v>
                </c:pt>
                <c:pt idx="2516">
                  <c:v>43335</c:v>
                </c:pt>
                <c:pt idx="2517">
                  <c:v>43336</c:v>
                </c:pt>
                <c:pt idx="2518">
                  <c:v>43339</c:v>
                </c:pt>
                <c:pt idx="2519">
                  <c:v>43340</c:v>
                </c:pt>
                <c:pt idx="2520">
                  <c:v>43341</c:v>
                </c:pt>
                <c:pt idx="2521">
                  <c:v>43342</c:v>
                </c:pt>
                <c:pt idx="2522">
                  <c:v>43343</c:v>
                </c:pt>
                <c:pt idx="2523">
                  <c:v>43346</c:v>
                </c:pt>
                <c:pt idx="2524">
                  <c:v>43347</c:v>
                </c:pt>
                <c:pt idx="2525">
                  <c:v>43348</c:v>
                </c:pt>
                <c:pt idx="2526">
                  <c:v>43349</c:v>
                </c:pt>
                <c:pt idx="2527">
                  <c:v>43350</c:v>
                </c:pt>
                <c:pt idx="2528">
                  <c:v>43353</c:v>
                </c:pt>
                <c:pt idx="2529">
                  <c:v>43354</c:v>
                </c:pt>
                <c:pt idx="2530">
                  <c:v>43355</c:v>
                </c:pt>
                <c:pt idx="2531">
                  <c:v>43356</c:v>
                </c:pt>
                <c:pt idx="2532">
                  <c:v>43357</c:v>
                </c:pt>
                <c:pt idx="2533">
                  <c:v>43360</c:v>
                </c:pt>
                <c:pt idx="2534">
                  <c:v>43361</c:v>
                </c:pt>
                <c:pt idx="2535">
                  <c:v>43362</c:v>
                </c:pt>
                <c:pt idx="2536">
                  <c:v>43363</c:v>
                </c:pt>
                <c:pt idx="2537">
                  <c:v>43364</c:v>
                </c:pt>
                <c:pt idx="2538">
                  <c:v>43367</c:v>
                </c:pt>
                <c:pt idx="2539">
                  <c:v>43368</c:v>
                </c:pt>
                <c:pt idx="2540">
                  <c:v>43369</c:v>
                </c:pt>
                <c:pt idx="2541">
                  <c:v>43370</c:v>
                </c:pt>
                <c:pt idx="2542">
                  <c:v>43371</c:v>
                </c:pt>
                <c:pt idx="2543">
                  <c:v>43374</c:v>
                </c:pt>
                <c:pt idx="2544">
                  <c:v>43375</c:v>
                </c:pt>
                <c:pt idx="2545">
                  <c:v>43376</c:v>
                </c:pt>
                <c:pt idx="2546">
                  <c:v>43377</c:v>
                </c:pt>
                <c:pt idx="2547">
                  <c:v>43378</c:v>
                </c:pt>
                <c:pt idx="2548">
                  <c:v>43381</c:v>
                </c:pt>
                <c:pt idx="2549">
                  <c:v>43382</c:v>
                </c:pt>
                <c:pt idx="2550">
                  <c:v>43383</c:v>
                </c:pt>
                <c:pt idx="2551">
                  <c:v>43384</c:v>
                </c:pt>
                <c:pt idx="2552">
                  <c:v>43385</c:v>
                </c:pt>
                <c:pt idx="2553">
                  <c:v>43388</c:v>
                </c:pt>
                <c:pt idx="2554">
                  <c:v>43389</c:v>
                </c:pt>
                <c:pt idx="2555">
                  <c:v>43390</c:v>
                </c:pt>
                <c:pt idx="2556">
                  <c:v>43391</c:v>
                </c:pt>
                <c:pt idx="2557">
                  <c:v>43392</c:v>
                </c:pt>
                <c:pt idx="2558">
                  <c:v>43395</c:v>
                </c:pt>
                <c:pt idx="2559">
                  <c:v>43396</c:v>
                </c:pt>
                <c:pt idx="2560">
                  <c:v>43397</c:v>
                </c:pt>
                <c:pt idx="2561">
                  <c:v>43398</c:v>
                </c:pt>
                <c:pt idx="2562">
                  <c:v>43399</c:v>
                </c:pt>
                <c:pt idx="2563">
                  <c:v>43402</c:v>
                </c:pt>
                <c:pt idx="2564">
                  <c:v>43403</c:v>
                </c:pt>
                <c:pt idx="2565">
                  <c:v>43404</c:v>
                </c:pt>
                <c:pt idx="2566">
                  <c:v>43405</c:v>
                </c:pt>
                <c:pt idx="2567">
                  <c:v>43406</c:v>
                </c:pt>
                <c:pt idx="2568">
                  <c:v>43409</c:v>
                </c:pt>
                <c:pt idx="2569">
                  <c:v>43410</c:v>
                </c:pt>
                <c:pt idx="2570">
                  <c:v>43411</c:v>
                </c:pt>
                <c:pt idx="2571">
                  <c:v>43412</c:v>
                </c:pt>
                <c:pt idx="2572">
                  <c:v>43413</c:v>
                </c:pt>
                <c:pt idx="2573">
                  <c:v>43416</c:v>
                </c:pt>
                <c:pt idx="2574">
                  <c:v>43417</c:v>
                </c:pt>
                <c:pt idx="2575">
                  <c:v>43418</c:v>
                </c:pt>
                <c:pt idx="2576">
                  <c:v>43419</c:v>
                </c:pt>
                <c:pt idx="2577">
                  <c:v>43420</c:v>
                </c:pt>
                <c:pt idx="2578">
                  <c:v>43423</c:v>
                </c:pt>
                <c:pt idx="2579">
                  <c:v>43424</c:v>
                </c:pt>
                <c:pt idx="2580">
                  <c:v>43425</c:v>
                </c:pt>
                <c:pt idx="2581">
                  <c:v>43426</c:v>
                </c:pt>
                <c:pt idx="2582">
                  <c:v>43427</c:v>
                </c:pt>
                <c:pt idx="2583">
                  <c:v>43430</c:v>
                </c:pt>
                <c:pt idx="2584">
                  <c:v>43431</c:v>
                </c:pt>
                <c:pt idx="2585">
                  <c:v>43432</c:v>
                </c:pt>
                <c:pt idx="2586">
                  <c:v>43433</c:v>
                </c:pt>
                <c:pt idx="2587">
                  <c:v>43434</c:v>
                </c:pt>
                <c:pt idx="2588">
                  <c:v>43437</c:v>
                </c:pt>
                <c:pt idx="2589">
                  <c:v>43438</c:v>
                </c:pt>
                <c:pt idx="2590">
                  <c:v>43439</c:v>
                </c:pt>
                <c:pt idx="2591">
                  <c:v>43440</c:v>
                </c:pt>
                <c:pt idx="2592">
                  <c:v>43441</c:v>
                </c:pt>
                <c:pt idx="2593">
                  <c:v>43444</c:v>
                </c:pt>
                <c:pt idx="2594">
                  <c:v>43445</c:v>
                </c:pt>
                <c:pt idx="2595">
                  <c:v>43446</c:v>
                </c:pt>
                <c:pt idx="2596">
                  <c:v>43447</c:v>
                </c:pt>
                <c:pt idx="2597">
                  <c:v>43448</c:v>
                </c:pt>
                <c:pt idx="2598">
                  <c:v>43451</c:v>
                </c:pt>
                <c:pt idx="2599">
                  <c:v>43452</c:v>
                </c:pt>
                <c:pt idx="2600">
                  <c:v>43453</c:v>
                </c:pt>
                <c:pt idx="2601">
                  <c:v>43454</c:v>
                </c:pt>
                <c:pt idx="2602">
                  <c:v>43455</c:v>
                </c:pt>
                <c:pt idx="2603">
                  <c:v>43458</c:v>
                </c:pt>
                <c:pt idx="2604">
                  <c:v>43459</c:v>
                </c:pt>
                <c:pt idx="2605">
                  <c:v>43460</c:v>
                </c:pt>
                <c:pt idx="2606">
                  <c:v>43461</c:v>
                </c:pt>
                <c:pt idx="2607">
                  <c:v>43462</c:v>
                </c:pt>
                <c:pt idx="2608">
                  <c:v>43465</c:v>
                </c:pt>
                <c:pt idx="2609">
                  <c:v>43466</c:v>
                </c:pt>
                <c:pt idx="2610">
                  <c:v>43467</c:v>
                </c:pt>
                <c:pt idx="2611">
                  <c:v>43468</c:v>
                </c:pt>
                <c:pt idx="2612">
                  <c:v>43469</c:v>
                </c:pt>
                <c:pt idx="2613">
                  <c:v>43472</c:v>
                </c:pt>
                <c:pt idx="2614">
                  <c:v>43473</c:v>
                </c:pt>
                <c:pt idx="2615">
                  <c:v>43474</c:v>
                </c:pt>
                <c:pt idx="2616">
                  <c:v>43475</c:v>
                </c:pt>
                <c:pt idx="2617">
                  <c:v>43476</c:v>
                </c:pt>
                <c:pt idx="2618">
                  <c:v>43479</c:v>
                </c:pt>
                <c:pt idx="2619">
                  <c:v>43480</c:v>
                </c:pt>
                <c:pt idx="2620">
                  <c:v>43481</c:v>
                </c:pt>
                <c:pt idx="2621">
                  <c:v>43482</c:v>
                </c:pt>
                <c:pt idx="2622">
                  <c:v>43483</c:v>
                </c:pt>
                <c:pt idx="2623">
                  <c:v>43486</c:v>
                </c:pt>
                <c:pt idx="2624">
                  <c:v>43487</c:v>
                </c:pt>
                <c:pt idx="2625">
                  <c:v>43488</c:v>
                </c:pt>
                <c:pt idx="2626">
                  <c:v>43489</c:v>
                </c:pt>
                <c:pt idx="2627">
                  <c:v>43490</c:v>
                </c:pt>
                <c:pt idx="2628">
                  <c:v>43493</c:v>
                </c:pt>
                <c:pt idx="2629">
                  <c:v>43494</c:v>
                </c:pt>
                <c:pt idx="2630">
                  <c:v>43495</c:v>
                </c:pt>
                <c:pt idx="2631">
                  <c:v>43496</c:v>
                </c:pt>
                <c:pt idx="2632">
                  <c:v>43497</c:v>
                </c:pt>
                <c:pt idx="2633">
                  <c:v>43500</c:v>
                </c:pt>
                <c:pt idx="2634">
                  <c:v>43501</c:v>
                </c:pt>
                <c:pt idx="2635">
                  <c:v>43502</c:v>
                </c:pt>
                <c:pt idx="2636">
                  <c:v>43503</c:v>
                </c:pt>
                <c:pt idx="2637">
                  <c:v>43504</c:v>
                </c:pt>
                <c:pt idx="2638">
                  <c:v>43507</c:v>
                </c:pt>
                <c:pt idx="2639">
                  <c:v>43508</c:v>
                </c:pt>
                <c:pt idx="2640">
                  <c:v>43509</c:v>
                </c:pt>
                <c:pt idx="2641">
                  <c:v>43510</c:v>
                </c:pt>
                <c:pt idx="2642">
                  <c:v>43511</c:v>
                </c:pt>
                <c:pt idx="2643">
                  <c:v>43514</c:v>
                </c:pt>
                <c:pt idx="2644">
                  <c:v>43515</c:v>
                </c:pt>
                <c:pt idx="2645">
                  <c:v>43516</c:v>
                </c:pt>
                <c:pt idx="2646">
                  <c:v>43517</c:v>
                </c:pt>
                <c:pt idx="2647">
                  <c:v>43518</c:v>
                </c:pt>
                <c:pt idx="2648">
                  <c:v>43521</c:v>
                </c:pt>
                <c:pt idx="2649">
                  <c:v>43522</c:v>
                </c:pt>
                <c:pt idx="2650">
                  <c:v>43523</c:v>
                </c:pt>
                <c:pt idx="2651">
                  <c:v>43524</c:v>
                </c:pt>
                <c:pt idx="2652">
                  <c:v>43525</c:v>
                </c:pt>
                <c:pt idx="2653">
                  <c:v>43528</c:v>
                </c:pt>
                <c:pt idx="2654">
                  <c:v>43529</c:v>
                </c:pt>
                <c:pt idx="2655">
                  <c:v>43530</c:v>
                </c:pt>
                <c:pt idx="2656">
                  <c:v>43531</c:v>
                </c:pt>
                <c:pt idx="2657">
                  <c:v>43532</c:v>
                </c:pt>
                <c:pt idx="2658">
                  <c:v>43535</c:v>
                </c:pt>
                <c:pt idx="2659">
                  <c:v>43536</c:v>
                </c:pt>
                <c:pt idx="2660">
                  <c:v>43537</c:v>
                </c:pt>
                <c:pt idx="2661">
                  <c:v>43538</c:v>
                </c:pt>
                <c:pt idx="2662">
                  <c:v>43539</c:v>
                </c:pt>
                <c:pt idx="2663">
                  <c:v>43542</c:v>
                </c:pt>
                <c:pt idx="2664">
                  <c:v>43543</c:v>
                </c:pt>
                <c:pt idx="2665">
                  <c:v>43544</c:v>
                </c:pt>
                <c:pt idx="2666">
                  <c:v>43545</c:v>
                </c:pt>
                <c:pt idx="2667">
                  <c:v>43546</c:v>
                </c:pt>
                <c:pt idx="2668">
                  <c:v>43549</c:v>
                </c:pt>
                <c:pt idx="2669">
                  <c:v>43550</c:v>
                </c:pt>
                <c:pt idx="2670">
                  <c:v>43551</c:v>
                </c:pt>
                <c:pt idx="2671">
                  <c:v>43552</c:v>
                </c:pt>
                <c:pt idx="2672">
                  <c:v>43553</c:v>
                </c:pt>
                <c:pt idx="2673">
                  <c:v>43556</c:v>
                </c:pt>
                <c:pt idx="2674">
                  <c:v>43557</c:v>
                </c:pt>
                <c:pt idx="2675">
                  <c:v>43558</c:v>
                </c:pt>
                <c:pt idx="2676">
                  <c:v>43559</c:v>
                </c:pt>
                <c:pt idx="2677">
                  <c:v>43560</c:v>
                </c:pt>
                <c:pt idx="2678">
                  <c:v>43563</c:v>
                </c:pt>
                <c:pt idx="2679">
                  <c:v>43564</c:v>
                </c:pt>
                <c:pt idx="2680">
                  <c:v>43565</c:v>
                </c:pt>
                <c:pt idx="2681">
                  <c:v>43566</c:v>
                </c:pt>
                <c:pt idx="2682">
                  <c:v>43567</c:v>
                </c:pt>
                <c:pt idx="2683">
                  <c:v>43570</c:v>
                </c:pt>
                <c:pt idx="2684">
                  <c:v>43571</c:v>
                </c:pt>
                <c:pt idx="2685">
                  <c:v>43572</c:v>
                </c:pt>
                <c:pt idx="2686">
                  <c:v>43573</c:v>
                </c:pt>
                <c:pt idx="2687">
                  <c:v>43574</c:v>
                </c:pt>
                <c:pt idx="2688">
                  <c:v>43577</c:v>
                </c:pt>
                <c:pt idx="2689">
                  <c:v>43578</c:v>
                </c:pt>
                <c:pt idx="2690">
                  <c:v>43579</c:v>
                </c:pt>
                <c:pt idx="2691">
                  <c:v>43580</c:v>
                </c:pt>
                <c:pt idx="2692">
                  <c:v>43581</c:v>
                </c:pt>
                <c:pt idx="2693">
                  <c:v>43584</c:v>
                </c:pt>
                <c:pt idx="2694">
                  <c:v>43585</c:v>
                </c:pt>
                <c:pt idx="2695">
                  <c:v>43586</c:v>
                </c:pt>
                <c:pt idx="2696">
                  <c:v>43587</c:v>
                </c:pt>
                <c:pt idx="2697">
                  <c:v>43588</c:v>
                </c:pt>
                <c:pt idx="2698">
                  <c:v>43591</c:v>
                </c:pt>
                <c:pt idx="2699">
                  <c:v>43592</c:v>
                </c:pt>
                <c:pt idx="2700">
                  <c:v>43593</c:v>
                </c:pt>
                <c:pt idx="2701">
                  <c:v>43594</c:v>
                </c:pt>
                <c:pt idx="2702">
                  <c:v>43595</c:v>
                </c:pt>
                <c:pt idx="2703">
                  <c:v>43598</c:v>
                </c:pt>
                <c:pt idx="2704">
                  <c:v>43599</c:v>
                </c:pt>
                <c:pt idx="2705">
                  <c:v>43600</c:v>
                </c:pt>
                <c:pt idx="2706">
                  <c:v>43601</c:v>
                </c:pt>
                <c:pt idx="2707">
                  <c:v>43602</c:v>
                </c:pt>
                <c:pt idx="2708">
                  <c:v>43605</c:v>
                </c:pt>
                <c:pt idx="2709">
                  <c:v>43606</c:v>
                </c:pt>
                <c:pt idx="2710">
                  <c:v>43607</c:v>
                </c:pt>
                <c:pt idx="2711">
                  <c:v>43608</c:v>
                </c:pt>
                <c:pt idx="2712">
                  <c:v>43609</c:v>
                </c:pt>
                <c:pt idx="2713">
                  <c:v>43612</c:v>
                </c:pt>
                <c:pt idx="2714">
                  <c:v>43613</c:v>
                </c:pt>
                <c:pt idx="2715">
                  <c:v>43614</c:v>
                </c:pt>
                <c:pt idx="2716">
                  <c:v>43615</c:v>
                </c:pt>
                <c:pt idx="2717">
                  <c:v>43616</c:v>
                </c:pt>
                <c:pt idx="2718">
                  <c:v>43619</c:v>
                </c:pt>
                <c:pt idx="2719">
                  <c:v>43620</c:v>
                </c:pt>
                <c:pt idx="2720">
                  <c:v>43621</c:v>
                </c:pt>
                <c:pt idx="2721">
                  <c:v>43622</c:v>
                </c:pt>
                <c:pt idx="2722">
                  <c:v>43623</c:v>
                </c:pt>
                <c:pt idx="2723">
                  <c:v>43626</c:v>
                </c:pt>
                <c:pt idx="2724">
                  <c:v>43627</c:v>
                </c:pt>
                <c:pt idx="2725">
                  <c:v>43628</c:v>
                </c:pt>
                <c:pt idx="2726">
                  <c:v>43629</c:v>
                </c:pt>
                <c:pt idx="2727">
                  <c:v>43630</c:v>
                </c:pt>
                <c:pt idx="2728">
                  <c:v>43633</c:v>
                </c:pt>
                <c:pt idx="2729">
                  <c:v>43634</c:v>
                </c:pt>
                <c:pt idx="2730">
                  <c:v>43635</c:v>
                </c:pt>
                <c:pt idx="2731">
                  <c:v>43636</c:v>
                </c:pt>
                <c:pt idx="2732">
                  <c:v>43637</c:v>
                </c:pt>
                <c:pt idx="2733">
                  <c:v>43640</c:v>
                </c:pt>
                <c:pt idx="2734">
                  <c:v>43641</c:v>
                </c:pt>
                <c:pt idx="2735">
                  <c:v>43642</c:v>
                </c:pt>
                <c:pt idx="2736">
                  <c:v>43643</c:v>
                </c:pt>
                <c:pt idx="2737">
                  <c:v>43644</c:v>
                </c:pt>
                <c:pt idx="2738">
                  <c:v>43647</c:v>
                </c:pt>
                <c:pt idx="2739">
                  <c:v>43648</c:v>
                </c:pt>
                <c:pt idx="2740">
                  <c:v>43649</c:v>
                </c:pt>
                <c:pt idx="2741">
                  <c:v>43650</c:v>
                </c:pt>
                <c:pt idx="2742">
                  <c:v>43651</c:v>
                </c:pt>
                <c:pt idx="2743">
                  <c:v>43654</c:v>
                </c:pt>
                <c:pt idx="2744">
                  <c:v>43655</c:v>
                </c:pt>
                <c:pt idx="2745">
                  <c:v>43656</c:v>
                </c:pt>
                <c:pt idx="2746">
                  <c:v>43657</c:v>
                </c:pt>
                <c:pt idx="2747">
                  <c:v>43658</c:v>
                </c:pt>
                <c:pt idx="2748">
                  <c:v>43661</c:v>
                </c:pt>
                <c:pt idx="2749">
                  <c:v>43662</c:v>
                </c:pt>
                <c:pt idx="2750">
                  <c:v>43663</c:v>
                </c:pt>
                <c:pt idx="2751">
                  <c:v>43664</c:v>
                </c:pt>
                <c:pt idx="2752">
                  <c:v>43665</c:v>
                </c:pt>
                <c:pt idx="2753">
                  <c:v>43668</c:v>
                </c:pt>
                <c:pt idx="2754">
                  <c:v>43669</c:v>
                </c:pt>
                <c:pt idx="2755">
                  <c:v>43670</c:v>
                </c:pt>
                <c:pt idx="2756">
                  <c:v>43671</c:v>
                </c:pt>
                <c:pt idx="2757">
                  <c:v>43672</c:v>
                </c:pt>
                <c:pt idx="2758">
                  <c:v>43675</c:v>
                </c:pt>
                <c:pt idx="2759">
                  <c:v>43676</c:v>
                </c:pt>
                <c:pt idx="2760">
                  <c:v>43677</c:v>
                </c:pt>
                <c:pt idx="2761">
                  <c:v>43678</c:v>
                </c:pt>
                <c:pt idx="2762">
                  <c:v>43679</c:v>
                </c:pt>
                <c:pt idx="2763">
                  <c:v>43682</c:v>
                </c:pt>
                <c:pt idx="2764">
                  <c:v>43683</c:v>
                </c:pt>
                <c:pt idx="2765">
                  <c:v>43684</c:v>
                </c:pt>
                <c:pt idx="2766">
                  <c:v>43685</c:v>
                </c:pt>
                <c:pt idx="2767">
                  <c:v>43686</c:v>
                </c:pt>
                <c:pt idx="2768">
                  <c:v>43689</c:v>
                </c:pt>
                <c:pt idx="2769">
                  <c:v>43690</c:v>
                </c:pt>
                <c:pt idx="2770">
                  <c:v>43691</c:v>
                </c:pt>
                <c:pt idx="2771">
                  <c:v>43692</c:v>
                </c:pt>
                <c:pt idx="2772">
                  <c:v>43693</c:v>
                </c:pt>
                <c:pt idx="2773">
                  <c:v>43696</c:v>
                </c:pt>
                <c:pt idx="2774">
                  <c:v>43697</c:v>
                </c:pt>
                <c:pt idx="2775">
                  <c:v>43698</c:v>
                </c:pt>
                <c:pt idx="2776">
                  <c:v>43699</c:v>
                </c:pt>
                <c:pt idx="2777">
                  <c:v>43700</c:v>
                </c:pt>
                <c:pt idx="2778">
                  <c:v>43703</c:v>
                </c:pt>
                <c:pt idx="2779">
                  <c:v>43704</c:v>
                </c:pt>
                <c:pt idx="2780">
                  <c:v>43705</c:v>
                </c:pt>
                <c:pt idx="2781">
                  <c:v>43706</c:v>
                </c:pt>
                <c:pt idx="2782">
                  <c:v>43707</c:v>
                </c:pt>
                <c:pt idx="2783">
                  <c:v>43710</c:v>
                </c:pt>
                <c:pt idx="2784">
                  <c:v>43711</c:v>
                </c:pt>
                <c:pt idx="2785">
                  <c:v>43712</c:v>
                </c:pt>
                <c:pt idx="2786">
                  <c:v>43713</c:v>
                </c:pt>
                <c:pt idx="2787">
                  <c:v>43714</c:v>
                </c:pt>
                <c:pt idx="2788">
                  <c:v>43717</c:v>
                </c:pt>
                <c:pt idx="2789">
                  <c:v>43718</c:v>
                </c:pt>
                <c:pt idx="2790">
                  <c:v>43719</c:v>
                </c:pt>
                <c:pt idx="2791">
                  <c:v>43720</c:v>
                </c:pt>
                <c:pt idx="2792">
                  <c:v>43721</c:v>
                </c:pt>
                <c:pt idx="2793">
                  <c:v>43724</c:v>
                </c:pt>
                <c:pt idx="2794">
                  <c:v>43725</c:v>
                </c:pt>
                <c:pt idx="2795">
                  <c:v>43726</c:v>
                </c:pt>
                <c:pt idx="2796">
                  <c:v>43727</c:v>
                </c:pt>
                <c:pt idx="2797">
                  <c:v>43728</c:v>
                </c:pt>
                <c:pt idx="2798">
                  <c:v>43731</c:v>
                </c:pt>
                <c:pt idx="2799">
                  <c:v>43732</c:v>
                </c:pt>
                <c:pt idx="2800">
                  <c:v>43733</c:v>
                </c:pt>
                <c:pt idx="2801">
                  <c:v>43734</c:v>
                </c:pt>
                <c:pt idx="2802">
                  <c:v>43735</c:v>
                </c:pt>
                <c:pt idx="2803">
                  <c:v>43738</c:v>
                </c:pt>
                <c:pt idx="2804">
                  <c:v>43739</c:v>
                </c:pt>
                <c:pt idx="2805">
                  <c:v>43740</c:v>
                </c:pt>
                <c:pt idx="2806">
                  <c:v>43741</c:v>
                </c:pt>
                <c:pt idx="2807">
                  <c:v>43742</c:v>
                </c:pt>
              </c:numCache>
            </c:numRef>
          </c:cat>
          <c:val>
            <c:numRef>
              <c:f>'תשואת אג"ח 10 שנים'!$H$3:$H$2807</c:f>
              <c:numCache>
                <c:formatCode>General</c:formatCode>
                <c:ptCount val="2805"/>
                <c:pt idx="0">
                  <c:v>3.8109999999999999</c:v>
                </c:pt>
                <c:pt idx="1">
                  <c:v>3.8109999999999999</c:v>
                </c:pt>
                <c:pt idx="2">
                  <c:v>3.794</c:v>
                </c:pt>
                <c:pt idx="3">
                  <c:v>3.847</c:v>
                </c:pt>
                <c:pt idx="4">
                  <c:v>3.9870000000000001</c:v>
                </c:pt>
                <c:pt idx="5">
                  <c:v>3.996</c:v>
                </c:pt>
                <c:pt idx="6">
                  <c:v>3.92</c:v>
                </c:pt>
                <c:pt idx="7">
                  <c:v>3.8420000000000001</c:v>
                </c:pt>
                <c:pt idx="8">
                  <c:v>3.895</c:v>
                </c:pt>
                <c:pt idx="9">
                  <c:v>3.976</c:v>
                </c:pt>
                <c:pt idx="10">
                  <c:v>3.9430000000000001</c:v>
                </c:pt>
                <c:pt idx="11">
                  <c:v>4.0369999999999999</c:v>
                </c:pt>
                <c:pt idx="12">
                  <c:v>4.1180000000000003</c:v>
                </c:pt>
                <c:pt idx="13">
                  <c:v>4.1520000000000001</c:v>
                </c:pt>
                <c:pt idx="14">
                  <c:v>4.1980000000000004</c:v>
                </c:pt>
                <c:pt idx="15">
                  <c:v>4.2320000000000002</c:v>
                </c:pt>
                <c:pt idx="16">
                  <c:v>4.3209999999999997</c:v>
                </c:pt>
                <c:pt idx="17">
                  <c:v>4.4189999999999996</c:v>
                </c:pt>
                <c:pt idx="18">
                  <c:v>4.4770000000000003</c:v>
                </c:pt>
                <c:pt idx="19">
                  <c:v>4.3970000000000002</c:v>
                </c:pt>
                <c:pt idx="20">
                  <c:v>4.3639999999999999</c:v>
                </c:pt>
                <c:pt idx="21">
                  <c:v>4.3540000000000001</c:v>
                </c:pt>
                <c:pt idx="22">
                  <c:v>4.3940000000000001</c:v>
                </c:pt>
                <c:pt idx="23">
                  <c:v>4.3860000000000001</c:v>
                </c:pt>
                <c:pt idx="24">
                  <c:v>4.3899999999999997</c:v>
                </c:pt>
                <c:pt idx="25">
                  <c:v>4.3109999999999999</c:v>
                </c:pt>
                <c:pt idx="26">
                  <c:v>4.2629999999999999</c:v>
                </c:pt>
                <c:pt idx="27">
                  <c:v>4.2709999999999999</c:v>
                </c:pt>
                <c:pt idx="28">
                  <c:v>4.21</c:v>
                </c:pt>
                <c:pt idx="29">
                  <c:v>4.3419999999999996</c:v>
                </c:pt>
                <c:pt idx="30">
                  <c:v>4.2249999999999996</c:v>
                </c:pt>
                <c:pt idx="31">
                  <c:v>4.2489999999999997</c:v>
                </c:pt>
                <c:pt idx="32">
                  <c:v>4.2759999999999998</c:v>
                </c:pt>
                <c:pt idx="33">
                  <c:v>4.2910000000000004</c:v>
                </c:pt>
                <c:pt idx="34">
                  <c:v>4.2549999999999999</c:v>
                </c:pt>
                <c:pt idx="35">
                  <c:v>4.2110000000000003</c:v>
                </c:pt>
                <c:pt idx="36">
                  <c:v>4.2750000000000004</c:v>
                </c:pt>
                <c:pt idx="37">
                  <c:v>4.1639999999999997</c:v>
                </c:pt>
                <c:pt idx="38">
                  <c:v>4.1429999999999998</c:v>
                </c:pt>
                <c:pt idx="39">
                  <c:v>4.1639999999999997</c:v>
                </c:pt>
                <c:pt idx="40">
                  <c:v>4.17</c:v>
                </c:pt>
                <c:pt idx="41">
                  <c:v>4.3079999999999998</c:v>
                </c:pt>
                <c:pt idx="42">
                  <c:v>4.2839999999999998</c:v>
                </c:pt>
                <c:pt idx="43">
                  <c:v>4.2110000000000003</c:v>
                </c:pt>
                <c:pt idx="44">
                  <c:v>4.2080000000000002</c:v>
                </c:pt>
                <c:pt idx="45">
                  <c:v>4.2279999999999998</c:v>
                </c:pt>
                <c:pt idx="46">
                  <c:v>4.0640000000000001</c:v>
                </c:pt>
                <c:pt idx="47">
                  <c:v>4.0270000000000001</c:v>
                </c:pt>
                <c:pt idx="48">
                  <c:v>3.9990000000000001</c:v>
                </c:pt>
                <c:pt idx="49">
                  <c:v>4.0410000000000004</c:v>
                </c:pt>
                <c:pt idx="50">
                  <c:v>4.0709999999999997</c:v>
                </c:pt>
                <c:pt idx="51">
                  <c:v>4.032</c:v>
                </c:pt>
                <c:pt idx="52">
                  <c:v>4.0629999999999997</c:v>
                </c:pt>
                <c:pt idx="53">
                  <c:v>4.1269999999999998</c:v>
                </c:pt>
                <c:pt idx="54">
                  <c:v>4.1820000000000004</c:v>
                </c:pt>
                <c:pt idx="55">
                  <c:v>4.2160000000000002</c:v>
                </c:pt>
                <c:pt idx="56">
                  <c:v>4.093</c:v>
                </c:pt>
                <c:pt idx="57">
                  <c:v>4.0209999999999999</c:v>
                </c:pt>
                <c:pt idx="58">
                  <c:v>4.0430000000000001</c:v>
                </c:pt>
                <c:pt idx="59">
                  <c:v>4.157</c:v>
                </c:pt>
                <c:pt idx="60">
                  <c:v>4.1310000000000002</c:v>
                </c:pt>
                <c:pt idx="61">
                  <c:v>4.0810000000000004</c:v>
                </c:pt>
                <c:pt idx="62">
                  <c:v>4.0490000000000004</c:v>
                </c:pt>
                <c:pt idx="63">
                  <c:v>4.056</c:v>
                </c:pt>
                <c:pt idx="64">
                  <c:v>4.0510000000000002</c:v>
                </c:pt>
                <c:pt idx="65">
                  <c:v>4.056</c:v>
                </c:pt>
                <c:pt idx="66">
                  <c:v>4.1660000000000004</c:v>
                </c:pt>
                <c:pt idx="67">
                  <c:v>4.1609999999999996</c:v>
                </c:pt>
                <c:pt idx="68">
                  <c:v>4.0970000000000004</c:v>
                </c:pt>
                <c:pt idx="69">
                  <c:v>4.133</c:v>
                </c:pt>
                <c:pt idx="70">
                  <c:v>4.149</c:v>
                </c:pt>
                <c:pt idx="71">
                  <c:v>4.165</c:v>
                </c:pt>
                <c:pt idx="72">
                  <c:v>4.1459999999999999</c:v>
                </c:pt>
                <c:pt idx="73">
                  <c:v>4.1429999999999998</c:v>
                </c:pt>
                <c:pt idx="74">
                  <c:v>4.101</c:v>
                </c:pt>
                <c:pt idx="75">
                  <c:v>4.0640000000000001</c:v>
                </c:pt>
                <c:pt idx="76">
                  <c:v>4.0659999999999998</c:v>
                </c:pt>
                <c:pt idx="77">
                  <c:v>4.13</c:v>
                </c:pt>
                <c:pt idx="78">
                  <c:v>4.0110000000000001</c:v>
                </c:pt>
                <c:pt idx="79">
                  <c:v>4.0090000000000003</c:v>
                </c:pt>
                <c:pt idx="80">
                  <c:v>4.0330000000000004</c:v>
                </c:pt>
                <c:pt idx="81">
                  <c:v>4.008</c:v>
                </c:pt>
                <c:pt idx="82">
                  <c:v>4.0069999999999997</c:v>
                </c:pt>
                <c:pt idx="83">
                  <c:v>3.9809999999999999</c:v>
                </c:pt>
                <c:pt idx="84">
                  <c:v>3.956</c:v>
                </c:pt>
                <c:pt idx="85">
                  <c:v>3.9050000000000002</c:v>
                </c:pt>
                <c:pt idx="86">
                  <c:v>3.9260000000000002</c:v>
                </c:pt>
                <c:pt idx="87">
                  <c:v>3.919</c:v>
                </c:pt>
                <c:pt idx="88">
                  <c:v>3.9590000000000001</c:v>
                </c:pt>
                <c:pt idx="89">
                  <c:v>3.9089999999999998</c:v>
                </c:pt>
                <c:pt idx="90">
                  <c:v>3.9279999999999999</c:v>
                </c:pt>
                <c:pt idx="91">
                  <c:v>4.0270000000000001</c:v>
                </c:pt>
                <c:pt idx="92">
                  <c:v>4.0410000000000004</c:v>
                </c:pt>
                <c:pt idx="93">
                  <c:v>3.9809999999999999</c:v>
                </c:pt>
                <c:pt idx="94">
                  <c:v>4.0220000000000002</c:v>
                </c:pt>
                <c:pt idx="95">
                  <c:v>3.972</c:v>
                </c:pt>
                <c:pt idx="96">
                  <c:v>3.996</c:v>
                </c:pt>
                <c:pt idx="97">
                  <c:v>4.0449999999999999</c:v>
                </c:pt>
                <c:pt idx="98">
                  <c:v>4.032</c:v>
                </c:pt>
                <c:pt idx="99">
                  <c:v>4.1120000000000001</c:v>
                </c:pt>
                <c:pt idx="100">
                  <c:v>4.0990000000000002</c:v>
                </c:pt>
                <c:pt idx="101">
                  <c:v>4.1120000000000001</c:v>
                </c:pt>
                <c:pt idx="102">
                  <c:v>4.2050000000000001</c:v>
                </c:pt>
                <c:pt idx="103">
                  <c:v>4.2770000000000001</c:v>
                </c:pt>
                <c:pt idx="104">
                  <c:v>4.2930000000000001</c:v>
                </c:pt>
                <c:pt idx="105">
                  <c:v>4.2809999999999997</c:v>
                </c:pt>
                <c:pt idx="106">
                  <c:v>4.33</c:v>
                </c:pt>
                <c:pt idx="107">
                  <c:v>4.2850000000000001</c:v>
                </c:pt>
                <c:pt idx="108">
                  <c:v>4.3579999999999997</c:v>
                </c:pt>
                <c:pt idx="109">
                  <c:v>4.4139999999999997</c:v>
                </c:pt>
                <c:pt idx="110">
                  <c:v>4.3360000000000003</c:v>
                </c:pt>
                <c:pt idx="111">
                  <c:v>4.45</c:v>
                </c:pt>
                <c:pt idx="112">
                  <c:v>4.4640000000000004</c:v>
                </c:pt>
                <c:pt idx="113">
                  <c:v>4.4059999999999997</c:v>
                </c:pt>
                <c:pt idx="114">
                  <c:v>4.37</c:v>
                </c:pt>
                <c:pt idx="115">
                  <c:v>4.4219999999999997</c:v>
                </c:pt>
                <c:pt idx="116">
                  <c:v>4.4290000000000003</c:v>
                </c:pt>
                <c:pt idx="117">
                  <c:v>4.383</c:v>
                </c:pt>
                <c:pt idx="118">
                  <c:v>4.3010000000000002</c:v>
                </c:pt>
                <c:pt idx="119">
                  <c:v>4.3220000000000001</c:v>
                </c:pt>
                <c:pt idx="120">
                  <c:v>4.3040000000000003</c:v>
                </c:pt>
                <c:pt idx="121">
                  <c:v>4.3410000000000002</c:v>
                </c:pt>
                <c:pt idx="122">
                  <c:v>4.2729999999999997</c:v>
                </c:pt>
                <c:pt idx="123">
                  <c:v>4.24</c:v>
                </c:pt>
                <c:pt idx="124">
                  <c:v>4.2430000000000003</c:v>
                </c:pt>
                <c:pt idx="125">
                  <c:v>4.2039999999999997</c:v>
                </c:pt>
                <c:pt idx="126">
                  <c:v>4.1669999999999998</c:v>
                </c:pt>
                <c:pt idx="127">
                  <c:v>4.1429999999999998</c:v>
                </c:pt>
                <c:pt idx="128">
                  <c:v>4.117</c:v>
                </c:pt>
                <c:pt idx="129">
                  <c:v>4.1310000000000002</c:v>
                </c:pt>
                <c:pt idx="130">
                  <c:v>4.1509999999999998</c:v>
                </c:pt>
                <c:pt idx="131">
                  <c:v>4.0570000000000004</c:v>
                </c:pt>
                <c:pt idx="132">
                  <c:v>4.0759999999999996</c:v>
                </c:pt>
                <c:pt idx="133">
                  <c:v>4.0359999999999996</c:v>
                </c:pt>
                <c:pt idx="134">
                  <c:v>4.056</c:v>
                </c:pt>
                <c:pt idx="135">
                  <c:v>4.0599999999999996</c:v>
                </c:pt>
                <c:pt idx="136">
                  <c:v>4.0830000000000002</c:v>
                </c:pt>
                <c:pt idx="137">
                  <c:v>4.0460000000000003</c:v>
                </c:pt>
                <c:pt idx="138">
                  <c:v>4.0670000000000002</c:v>
                </c:pt>
                <c:pt idx="139">
                  <c:v>4.093</c:v>
                </c:pt>
                <c:pt idx="140">
                  <c:v>4.12</c:v>
                </c:pt>
                <c:pt idx="141">
                  <c:v>4.085</c:v>
                </c:pt>
                <c:pt idx="142">
                  <c:v>4.1379999999999999</c:v>
                </c:pt>
                <c:pt idx="143">
                  <c:v>4.0759999999999996</c:v>
                </c:pt>
                <c:pt idx="144">
                  <c:v>4.0090000000000003</c:v>
                </c:pt>
                <c:pt idx="145">
                  <c:v>4.0049999999999999</c:v>
                </c:pt>
                <c:pt idx="146">
                  <c:v>4.0419999999999998</c:v>
                </c:pt>
                <c:pt idx="147">
                  <c:v>4.0519999999999996</c:v>
                </c:pt>
                <c:pt idx="148">
                  <c:v>4.0570000000000004</c:v>
                </c:pt>
                <c:pt idx="149">
                  <c:v>4</c:v>
                </c:pt>
                <c:pt idx="150">
                  <c:v>3.9910000000000001</c:v>
                </c:pt>
                <c:pt idx="151">
                  <c:v>3.976</c:v>
                </c:pt>
                <c:pt idx="152">
                  <c:v>3.8460000000000001</c:v>
                </c:pt>
                <c:pt idx="153">
                  <c:v>3.8919999999999999</c:v>
                </c:pt>
                <c:pt idx="154">
                  <c:v>3.8970000000000002</c:v>
                </c:pt>
                <c:pt idx="155">
                  <c:v>3.903</c:v>
                </c:pt>
                <c:pt idx="156">
                  <c:v>3.927</c:v>
                </c:pt>
                <c:pt idx="157">
                  <c:v>4.0019999999999998</c:v>
                </c:pt>
                <c:pt idx="158">
                  <c:v>3.9290000000000003</c:v>
                </c:pt>
                <c:pt idx="159">
                  <c:v>3.9210000000000003</c:v>
                </c:pt>
                <c:pt idx="160">
                  <c:v>3.93</c:v>
                </c:pt>
                <c:pt idx="161">
                  <c:v>3.8929999999999998</c:v>
                </c:pt>
                <c:pt idx="162">
                  <c:v>3.831</c:v>
                </c:pt>
                <c:pt idx="163">
                  <c:v>3.82</c:v>
                </c:pt>
                <c:pt idx="164">
                  <c:v>3.8109999999999999</c:v>
                </c:pt>
                <c:pt idx="165">
                  <c:v>3.786</c:v>
                </c:pt>
                <c:pt idx="166">
                  <c:v>3.7749999999999999</c:v>
                </c:pt>
                <c:pt idx="167">
                  <c:v>3.8120000000000003</c:v>
                </c:pt>
                <c:pt idx="168">
                  <c:v>3.802</c:v>
                </c:pt>
                <c:pt idx="169">
                  <c:v>3.7629999999999999</c:v>
                </c:pt>
                <c:pt idx="170">
                  <c:v>3.7279999999999998</c:v>
                </c:pt>
                <c:pt idx="171">
                  <c:v>3.7410000000000001</c:v>
                </c:pt>
                <c:pt idx="172">
                  <c:v>3.7549999999999999</c:v>
                </c:pt>
                <c:pt idx="173">
                  <c:v>3.7749999999999999</c:v>
                </c:pt>
                <c:pt idx="174">
                  <c:v>3.819</c:v>
                </c:pt>
                <c:pt idx="175">
                  <c:v>3.8340000000000001</c:v>
                </c:pt>
                <c:pt idx="176">
                  <c:v>3.8879999999999999</c:v>
                </c:pt>
                <c:pt idx="177">
                  <c:v>3.8730000000000002</c:v>
                </c:pt>
                <c:pt idx="178">
                  <c:v>3.9</c:v>
                </c:pt>
                <c:pt idx="179">
                  <c:v>3.927</c:v>
                </c:pt>
                <c:pt idx="180">
                  <c:v>3.9590000000000001</c:v>
                </c:pt>
                <c:pt idx="181">
                  <c:v>3.863</c:v>
                </c:pt>
                <c:pt idx="182">
                  <c:v>3.786</c:v>
                </c:pt>
                <c:pt idx="183">
                  <c:v>3.835</c:v>
                </c:pt>
                <c:pt idx="184">
                  <c:v>3.8439999999999999</c:v>
                </c:pt>
                <c:pt idx="185">
                  <c:v>3.875</c:v>
                </c:pt>
                <c:pt idx="186">
                  <c:v>3.887</c:v>
                </c:pt>
                <c:pt idx="187">
                  <c:v>3.9009999999999998</c:v>
                </c:pt>
                <c:pt idx="188">
                  <c:v>3.91</c:v>
                </c:pt>
                <c:pt idx="189">
                  <c:v>3.9020000000000001</c:v>
                </c:pt>
                <c:pt idx="190">
                  <c:v>3.8679999999999999</c:v>
                </c:pt>
                <c:pt idx="191">
                  <c:v>3.794</c:v>
                </c:pt>
                <c:pt idx="192">
                  <c:v>3.7679999999999998</c:v>
                </c:pt>
                <c:pt idx="193">
                  <c:v>3.7800000000000002</c:v>
                </c:pt>
                <c:pt idx="194">
                  <c:v>3.7800000000000002</c:v>
                </c:pt>
                <c:pt idx="195">
                  <c:v>3.8079999999999998</c:v>
                </c:pt>
                <c:pt idx="196">
                  <c:v>3.794</c:v>
                </c:pt>
                <c:pt idx="197">
                  <c:v>3.762</c:v>
                </c:pt>
                <c:pt idx="198">
                  <c:v>3.7519999999999998</c:v>
                </c:pt>
                <c:pt idx="199">
                  <c:v>3.7800000000000002</c:v>
                </c:pt>
                <c:pt idx="200">
                  <c:v>3.7469999999999999</c:v>
                </c:pt>
                <c:pt idx="201">
                  <c:v>3.7269999999999999</c:v>
                </c:pt>
                <c:pt idx="202">
                  <c:v>3.7949999999999999</c:v>
                </c:pt>
                <c:pt idx="203">
                  <c:v>3.778</c:v>
                </c:pt>
                <c:pt idx="204">
                  <c:v>3.798</c:v>
                </c:pt>
                <c:pt idx="205">
                  <c:v>3.843</c:v>
                </c:pt>
                <c:pt idx="206">
                  <c:v>3.9020000000000001</c:v>
                </c:pt>
                <c:pt idx="207">
                  <c:v>3.8719999999999999</c:v>
                </c:pt>
                <c:pt idx="208">
                  <c:v>3.867</c:v>
                </c:pt>
                <c:pt idx="209">
                  <c:v>3.8029999999999999</c:v>
                </c:pt>
                <c:pt idx="210">
                  <c:v>3.8559999999999999</c:v>
                </c:pt>
                <c:pt idx="211">
                  <c:v>3.8340000000000001</c:v>
                </c:pt>
                <c:pt idx="212">
                  <c:v>3.8730000000000002</c:v>
                </c:pt>
                <c:pt idx="213">
                  <c:v>3.867</c:v>
                </c:pt>
                <c:pt idx="214">
                  <c:v>3.8</c:v>
                </c:pt>
                <c:pt idx="215">
                  <c:v>3.7869999999999999</c:v>
                </c:pt>
                <c:pt idx="216">
                  <c:v>3.87</c:v>
                </c:pt>
                <c:pt idx="217">
                  <c:v>3.7880000000000003</c:v>
                </c:pt>
                <c:pt idx="218">
                  <c:v>3.7839999999999998</c:v>
                </c:pt>
                <c:pt idx="219">
                  <c:v>3.8159999999999998</c:v>
                </c:pt>
                <c:pt idx="220">
                  <c:v>3.8559999999999999</c:v>
                </c:pt>
                <c:pt idx="221">
                  <c:v>3.8820000000000001</c:v>
                </c:pt>
                <c:pt idx="222">
                  <c:v>3.895</c:v>
                </c:pt>
                <c:pt idx="223">
                  <c:v>3.85</c:v>
                </c:pt>
                <c:pt idx="224">
                  <c:v>3.81</c:v>
                </c:pt>
                <c:pt idx="225">
                  <c:v>3.8069999999999999</c:v>
                </c:pt>
                <c:pt idx="226">
                  <c:v>3.8260000000000001</c:v>
                </c:pt>
                <c:pt idx="227">
                  <c:v>3.8730000000000002</c:v>
                </c:pt>
                <c:pt idx="228">
                  <c:v>3.8479999999999999</c:v>
                </c:pt>
                <c:pt idx="229">
                  <c:v>3.786</c:v>
                </c:pt>
                <c:pt idx="230">
                  <c:v>3.8120000000000003</c:v>
                </c:pt>
                <c:pt idx="231">
                  <c:v>3.8239999999999998</c:v>
                </c:pt>
                <c:pt idx="232">
                  <c:v>3.8260000000000001</c:v>
                </c:pt>
                <c:pt idx="233">
                  <c:v>3.84</c:v>
                </c:pt>
                <c:pt idx="234">
                  <c:v>3.8170000000000002</c:v>
                </c:pt>
                <c:pt idx="235">
                  <c:v>3.8209999999999997</c:v>
                </c:pt>
                <c:pt idx="236">
                  <c:v>3.7610000000000001</c:v>
                </c:pt>
                <c:pt idx="237">
                  <c:v>3.7759999999999998</c:v>
                </c:pt>
                <c:pt idx="238">
                  <c:v>3.7469999999999999</c:v>
                </c:pt>
                <c:pt idx="239">
                  <c:v>3.7330000000000001</c:v>
                </c:pt>
                <c:pt idx="240">
                  <c:v>3.7439999999999998</c:v>
                </c:pt>
                <c:pt idx="241">
                  <c:v>3.75</c:v>
                </c:pt>
                <c:pt idx="242">
                  <c:v>3.7810000000000001</c:v>
                </c:pt>
                <c:pt idx="243">
                  <c:v>3.7439999999999998</c:v>
                </c:pt>
                <c:pt idx="244">
                  <c:v>3.7469999999999999</c:v>
                </c:pt>
                <c:pt idx="245">
                  <c:v>3.8319999999999999</c:v>
                </c:pt>
                <c:pt idx="246">
                  <c:v>3.8639999999999999</c:v>
                </c:pt>
                <c:pt idx="247">
                  <c:v>3.835</c:v>
                </c:pt>
                <c:pt idx="248">
                  <c:v>3.7970000000000002</c:v>
                </c:pt>
                <c:pt idx="249">
                  <c:v>3.847</c:v>
                </c:pt>
                <c:pt idx="250">
                  <c:v>3.7890000000000001</c:v>
                </c:pt>
                <c:pt idx="251">
                  <c:v>3.7880000000000003</c:v>
                </c:pt>
                <c:pt idx="252">
                  <c:v>3.8420000000000001</c:v>
                </c:pt>
                <c:pt idx="253">
                  <c:v>3.931</c:v>
                </c:pt>
                <c:pt idx="254">
                  <c:v>3.923</c:v>
                </c:pt>
                <c:pt idx="255">
                  <c:v>3.95</c:v>
                </c:pt>
                <c:pt idx="256">
                  <c:v>3.9430000000000001</c:v>
                </c:pt>
                <c:pt idx="257">
                  <c:v>3.9409999999999998</c:v>
                </c:pt>
                <c:pt idx="258">
                  <c:v>3.9580000000000002</c:v>
                </c:pt>
                <c:pt idx="259">
                  <c:v>3.9550000000000001</c:v>
                </c:pt>
                <c:pt idx="260">
                  <c:v>3.9750000000000001</c:v>
                </c:pt>
                <c:pt idx="261">
                  <c:v>3.9779999999999998</c:v>
                </c:pt>
                <c:pt idx="262">
                  <c:v>3.9779999999999998</c:v>
                </c:pt>
                <c:pt idx="263">
                  <c:v>3.9699999999999998</c:v>
                </c:pt>
                <c:pt idx="264">
                  <c:v>3.9649999999999999</c:v>
                </c:pt>
                <c:pt idx="265">
                  <c:v>4.0030000000000001</c:v>
                </c:pt>
                <c:pt idx="266">
                  <c:v>3.9830000000000001</c:v>
                </c:pt>
                <c:pt idx="267">
                  <c:v>3.9550000000000001</c:v>
                </c:pt>
                <c:pt idx="268">
                  <c:v>3.9630000000000001</c:v>
                </c:pt>
                <c:pt idx="269">
                  <c:v>3.948</c:v>
                </c:pt>
                <c:pt idx="270">
                  <c:v>3.9619999999999997</c:v>
                </c:pt>
                <c:pt idx="271">
                  <c:v>3.996</c:v>
                </c:pt>
                <c:pt idx="272">
                  <c:v>3.9660000000000002</c:v>
                </c:pt>
                <c:pt idx="273">
                  <c:v>3.9729999999999999</c:v>
                </c:pt>
                <c:pt idx="274">
                  <c:v>4.008</c:v>
                </c:pt>
                <c:pt idx="275">
                  <c:v>4.0190000000000001</c:v>
                </c:pt>
                <c:pt idx="276">
                  <c:v>4.0090000000000003</c:v>
                </c:pt>
                <c:pt idx="277">
                  <c:v>4.03</c:v>
                </c:pt>
                <c:pt idx="278">
                  <c:v>3.9569999999999999</c:v>
                </c:pt>
                <c:pt idx="279">
                  <c:v>4.0330000000000004</c:v>
                </c:pt>
                <c:pt idx="280">
                  <c:v>4.1029999999999998</c:v>
                </c:pt>
                <c:pt idx="281">
                  <c:v>4.1870000000000003</c:v>
                </c:pt>
                <c:pt idx="282">
                  <c:v>4.12</c:v>
                </c:pt>
                <c:pt idx="283">
                  <c:v>4.0279999999999996</c:v>
                </c:pt>
                <c:pt idx="284">
                  <c:v>4.056</c:v>
                </c:pt>
                <c:pt idx="285">
                  <c:v>4.1120000000000001</c:v>
                </c:pt>
                <c:pt idx="286">
                  <c:v>4.13</c:v>
                </c:pt>
                <c:pt idx="287">
                  <c:v>4.1210000000000004</c:v>
                </c:pt>
                <c:pt idx="288">
                  <c:v>4.1440000000000001</c:v>
                </c:pt>
                <c:pt idx="289">
                  <c:v>4.0609999999999999</c:v>
                </c:pt>
                <c:pt idx="290">
                  <c:v>3.988</c:v>
                </c:pt>
                <c:pt idx="291">
                  <c:v>3.9939999999999998</c:v>
                </c:pt>
                <c:pt idx="292">
                  <c:v>3.988</c:v>
                </c:pt>
                <c:pt idx="293">
                  <c:v>4.0270000000000001</c:v>
                </c:pt>
                <c:pt idx="294">
                  <c:v>4.0149999999999997</c:v>
                </c:pt>
                <c:pt idx="295">
                  <c:v>3.996</c:v>
                </c:pt>
                <c:pt idx="296">
                  <c:v>4.0289999999999999</c:v>
                </c:pt>
                <c:pt idx="297">
                  <c:v>4.0359999999999996</c:v>
                </c:pt>
                <c:pt idx="298">
                  <c:v>3.996</c:v>
                </c:pt>
                <c:pt idx="299">
                  <c:v>3.911</c:v>
                </c:pt>
                <c:pt idx="300">
                  <c:v>3.891</c:v>
                </c:pt>
                <c:pt idx="301">
                  <c:v>3.9060000000000001</c:v>
                </c:pt>
                <c:pt idx="302">
                  <c:v>3.8609999999999998</c:v>
                </c:pt>
                <c:pt idx="303">
                  <c:v>3.8209999999999997</c:v>
                </c:pt>
                <c:pt idx="304">
                  <c:v>3.8540000000000001</c:v>
                </c:pt>
                <c:pt idx="305">
                  <c:v>3.87</c:v>
                </c:pt>
                <c:pt idx="306">
                  <c:v>3.8740000000000001</c:v>
                </c:pt>
                <c:pt idx="307">
                  <c:v>3.8650000000000002</c:v>
                </c:pt>
                <c:pt idx="308">
                  <c:v>3.8490000000000002</c:v>
                </c:pt>
                <c:pt idx="309">
                  <c:v>3.8420000000000001</c:v>
                </c:pt>
                <c:pt idx="310">
                  <c:v>3.8410000000000002</c:v>
                </c:pt>
                <c:pt idx="311">
                  <c:v>3.8719999999999999</c:v>
                </c:pt>
                <c:pt idx="312">
                  <c:v>3.8660000000000001</c:v>
                </c:pt>
                <c:pt idx="313">
                  <c:v>3.8740000000000001</c:v>
                </c:pt>
                <c:pt idx="314">
                  <c:v>3.8559999999999999</c:v>
                </c:pt>
                <c:pt idx="315">
                  <c:v>3.847</c:v>
                </c:pt>
                <c:pt idx="316">
                  <c:v>3.8849999999999998</c:v>
                </c:pt>
                <c:pt idx="317">
                  <c:v>3.8849999999999998</c:v>
                </c:pt>
                <c:pt idx="318">
                  <c:v>3.8540000000000001</c:v>
                </c:pt>
                <c:pt idx="319">
                  <c:v>3.8239999999999998</c:v>
                </c:pt>
                <c:pt idx="320">
                  <c:v>3.8330000000000002</c:v>
                </c:pt>
                <c:pt idx="321">
                  <c:v>3.8689999999999998</c:v>
                </c:pt>
                <c:pt idx="322">
                  <c:v>3.835</c:v>
                </c:pt>
                <c:pt idx="323">
                  <c:v>3.827</c:v>
                </c:pt>
                <c:pt idx="324">
                  <c:v>3.819</c:v>
                </c:pt>
                <c:pt idx="325">
                  <c:v>3.8159999999999998</c:v>
                </c:pt>
                <c:pt idx="326">
                  <c:v>3.8050000000000002</c:v>
                </c:pt>
                <c:pt idx="327">
                  <c:v>3.8010000000000002</c:v>
                </c:pt>
                <c:pt idx="328">
                  <c:v>3.806</c:v>
                </c:pt>
                <c:pt idx="329">
                  <c:v>3.879</c:v>
                </c:pt>
                <c:pt idx="330">
                  <c:v>3.875</c:v>
                </c:pt>
                <c:pt idx="331">
                  <c:v>3.86</c:v>
                </c:pt>
                <c:pt idx="332">
                  <c:v>3.8810000000000002</c:v>
                </c:pt>
                <c:pt idx="333">
                  <c:v>3.8439999999999999</c:v>
                </c:pt>
                <c:pt idx="334">
                  <c:v>3.85</c:v>
                </c:pt>
                <c:pt idx="335">
                  <c:v>3.8580000000000001</c:v>
                </c:pt>
                <c:pt idx="336">
                  <c:v>3.8479999999999999</c:v>
                </c:pt>
                <c:pt idx="337">
                  <c:v>3.8330000000000002</c:v>
                </c:pt>
                <c:pt idx="338">
                  <c:v>3.843</c:v>
                </c:pt>
                <c:pt idx="339">
                  <c:v>3.863</c:v>
                </c:pt>
                <c:pt idx="340">
                  <c:v>3.87</c:v>
                </c:pt>
                <c:pt idx="341">
                  <c:v>3.94</c:v>
                </c:pt>
                <c:pt idx="342">
                  <c:v>3.9809999999999999</c:v>
                </c:pt>
                <c:pt idx="343">
                  <c:v>4.0510000000000002</c:v>
                </c:pt>
                <c:pt idx="344">
                  <c:v>4.0640000000000001</c:v>
                </c:pt>
                <c:pt idx="345">
                  <c:v>4.1189999999999998</c:v>
                </c:pt>
                <c:pt idx="346">
                  <c:v>4.0529999999999999</c:v>
                </c:pt>
                <c:pt idx="347">
                  <c:v>4.03</c:v>
                </c:pt>
                <c:pt idx="348">
                  <c:v>4.0359999999999996</c:v>
                </c:pt>
                <c:pt idx="349">
                  <c:v>4.1050000000000004</c:v>
                </c:pt>
                <c:pt idx="350">
                  <c:v>4.1779999999999999</c:v>
                </c:pt>
                <c:pt idx="351">
                  <c:v>4.4219999999999997</c:v>
                </c:pt>
                <c:pt idx="352">
                  <c:v>4.4390000000000001</c:v>
                </c:pt>
                <c:pt idx="353">
                  <c:v>3.927</c:v>
                </c:pt>
                <c:pt idx="354">
                  <c:v>3.927</c:v>
                </c:pt>
                <c:pt idx="355">
                  <c:v>3.9140000000000001</c:v>
                </c:pt>
                <c:pt idx="356">
                  <c:v>3.93</c:v>
                </c:pt>
                <c:pt idx="357">
                  <c:v>3.944</c:v>
                </c:pt>
                <c:pt idx="358">
                  <c:v>3.9870000000000001</c:v>
                </c:pt>
                <c:pt idx="359">
                  <c:v>4</c:v>
                </c:pt>
                <c:pt idx="360">
                  <c:v>4.024</c:v>
                </c:pt>
                <c:pt idx="361">
                  <c:v>4.0709999999999997</c:v>
                </c:pt>
                <c:pt idx="362">
                  <c:v>4.0519999999999996</c:v>
                </c:pt>
                <c:pt idx="363">
                  <c:v>4.0599999999999996</c:v>
                </c:pt>
                <c:pt idx="364">
                  <c:v>4.1349999999999998</c:v>
                </c:pt>
                <c:pt idx="365">
                  <c:v>4.1970000000000001</c:v>
                </c:pt>
                <c:pt idx="366">
                  <c:v>4.2279999999999998</c:v>
                </c:pt>
                <c:pt idx="367">
                  <c:v>4.2119999999999997</c:v>
                </c:pt>
                <c:pt idx="368">
                  <c:v>4.258</c:v>
                </c:pt>
                <c:pt idx="369">
                  <c:v>4.327</c:v>
                </c:pt>
                <c:pt idx="370">
                  <c:v>4.4219999999999997</c:v>
                </c:pt>
                <c:pt idx="371">
                  <c:v>4.5179999999999998</c:v>
                </c:pt>
                <c:pt idx="372">
                  <c:v>4.5280000000000005</c:v>
                </c:pt>
                <c:pt idx="373">
                  <c:v>4.601</c:v>
                </c:pt>
                <c:pt idx="374">
                  <c:v>4.5940000000000003</c:v>
                </c:pt>
                <c:pt idx="375">
                  <c:v>4.5709999999999997</c:v>
                </c:pt>
                <c:pt idx="376">
                  <c:v>4.4749999999999996</c:v>
                </c:pt>
                <c:pt idx="377">
                  <c:v>4.4619999999999997</c:v>
                </c:pt>
                <c:pt idx="378">
                  <c:v>4.68</c:v>
                </c:pt>
                <c:pt idx="379">
                  <c:v>4.7379999999999995</c:v>
                </c:pt>
                <c:pt idx="380">
                  <c:v>4.8819999999999997</c:v>
                </c:pt>
                <c:pt idx="381">
                  <c:v>4.774</c:v>
                </c:pt>
                <c:pt idx="382">
                  <c:v>4.5919999999999996</c:v>
                </c:pt>
                <c:pt idx="383">
                  <c:v>4.4640000000000004</c:v>
                </c:pt>
                <c:pt idx="384">
                  <c:v>4.5170000000000003</c:v>
                </c:pt>
                <c:pt idx="385">
                  <c:v>4.54</c:v>
                </c:pt>
                <c:pt idx="386">
                  <c:v>4.452</c:v>
                </c:pt>
                <c:pt idx="387">
                  <c:v>4.4640000000000004</c:v>
                </c:pt>
                <c:pt idx="388">
                  <c:v>4.5359999999999996</c:v>
                </c:pt>
                <c:pt idx="389">
                  <c:v>4.609</c:v>
                </c:pt>
                <c:pt idx="390">
                  <c:v>4.5609999999999999</c:v>
                </c:pt>
                <c:pt idx="391">
                  <c:v>4.5750000000000002</c:v>
                </c:pt>
                <c:pt idx="392">
                  <c:v>4.5229999999999997</c:v>
                </c:pt>
                <c:pt idx="393">
                  <c:v>4.609</c:v>
                </c:pt>
                <c:pt idx="394">
                  <c:v>4.6719999999999997</c:v>
                </c:pt>
                <c:pt idx="395">
                  <c:v>4.6550000000000002</c:v>
                </c:pt>
                <c:pt idx="396">
                  <c:v>4.6500000000000004</c:v>
                </c:pt>
                <c:pt idx="397">
                  <c:v>4.6929999999999996</c:v>
                </c:pt>
                <c:pt idx="398">
                  <c:v>4.6619999999999999</c:v>
                </c:pt>
                <c:pt idx="399">
                  <c:v>4.6459999999999999</c:v>
                </c:pt>
                <c:pt idx="400">
                  <c:v>4.7270000000000003</c:v>
                </c:pt>
                <c:pt idx="401">
                  <c:v>4.6239999999999997</c:v>
                </c:pt>
                <c:pt idx="402">
                  <c:v>4.4619999999999997</c:v>
                </c:pt>
                <c:pt idx="403">
                  <c:v>4.407</c:v>
                </c:pt>
                <c:pt idx="404">
                  <c:v>4.327</c:v>
                </c:pt>
                <c:pt idx="405">
                  <c:v>4.3170000000000002</c:v>
                </c:pt>
                <c:pt idx="406">
                  <c:v>4.3609999999999998</c:v>
                </c:pt>
                <c:pt idx="407">
                  <c:v>4.3550000000000004</c:v>
                </c:pt>
                <c:pt idx="408">
                  <c:v>4.2430000000000003</c:v>
                </c:pt>
                <c:pt idx="409">
                  <c:v>4.1440000000000001</c:v>
                </c:pt>
                <c:pt idx="410">
                  <c:v>4.2249999999999996</c:v>
                </c:pt>
                <c:pt idx="411">
                  <c:v>4.2379999999999995</c:v>
                </c:pt>
                <c:pt idx="412">
                  <c:v>4.2110000000000003</c:v>
                </c:pt>
                <c:pt idx="413">
                  <c:v>4.16</c:v>
                </c:pt>
                <c:pt idx="414">
                  <c:v>4.1269999999999998</c:v>
                </c:pt>
                <c:pt idx="415">
                  <c:v>4.1440000000000001</c:v>
                </c:pt>
                <c:pt idx="416">
                  <c:v>4.1139999999999999</c:v>
                </c:pt>
                <c:pt idx="417">
                  <c:v>4.0439999999999996</c:v>
                </c:pt>
                <c:pt idx="418">
                  <c:v>4.032</c:v>
                </c:pt>
                <c:pt idx="419">
                  <c:v>4.18</c:v>
                </c:pt>
                <c:pt idx="420">
                  <c:v>4.1070000000000002</c:v>
                </c:pt>
                <c:pt idx="421">
                  <c:v>4.18</c:v>
                </c:pt>
                <c:pt idx="422">
                  <c:v>4.2510000000000003</c:v>
                </c:pt>
                <c:pt idx="423">
                  <c:v>4.1970000000000001</c:v>
                </c:pt>
                <c:pt idx="424">
                  <c:v>4.1029999999999998</c:v>
                </c:pt>
                <c:pt idx="425">
                  <c:v>4.0270000000000001</c:v>
                </c:pt>
                <c:pt idx="426">
                  <c:v>4.0449999999999999</c:v>
                </c:pt>
                <c:pt idx="427">
                  <c:v>4.0599999999999996</c:v>
                </c:pt>
                <c:pt idx="428">
                  <c:v>4.0659999999999998</c:v>
                </c:pt>
                <c:pt idx="429">
                  <c:v>4.0199999999999996</c:v>
                </c:pt>
                <c:pt idx="430">
                  <c:v>3.99</c:v>
                </c:pt>
                <c:pt idx="431">
                  <c:v>4.0149999999999997</c:v>
                </c:pt>
                <c:pt idx="432">
                  <c:v>4.0579999999999998</c:v>
                </c:pt>
                <c:pt idx="433">
                  <c:v>4.0609999999999999</c:v>
                </c:pt>
                <c:pt idx="434">
                  <c:v>4.048</c:v>
                </c:pt>
                <c:pt idx="435">
                  <c:v>4.0330000000000004</c:v>
                </c:pt>
                <c:pt idx="436">
                  <c:v>4.01</c:v>
                </c:pt>
                <c:pt idx="437">
                  <c:v>4.0250000000000004</c:v>
                </c:pt>
                <c:pt idx="438">
                  <c:v>4.077</c:v>
                </c:pt>
                <c:pt idx="439">
                  <c:v>4.0609999999999999</c:v>
                </c:pt>
                <c:pt idx="440">
                  <c:v>4.0389999999999997</c:v>
                </c:pt>
                <c:pt idx="441">
                  <c:v>4.056</c:v>
                </c:pt>
                <c:pt idx="442">
                  <c:v>4.1139999999999999</c:v>
                </c:pt>
                <c:pt idx="443">
                  <c:v>4.1529999999999996</c:v>
                </c:pt>
                <c:pt idx="444">
                  <c:v>4.157</c:v>
                </c:pt>
                <c:pt idx="445">
                  <c:v>4.1609999999999996</c:v>
                </c:pt>
                <c:pt idx="446">
                  <c:v>4.2030000000000003</c:v>
                </c:pt>
                <c:pt idx="447">
                  <c:v>4.2</c:v>
                </c:pt>
                <c:pt idx="448">
                  <c:v>4.2290000000000001</c:v>
                </c:pt>
                <c:pt idx="449">
                  <c:v>4.2030000000000003</c:v>
                </c:pt>
                <c:pt idx="450">
                  <c:v>4.1340000000000003</c:v>
                </c:pt>
                <c:pt idx="451">
                  <c:v>4.1219999999999999</c:v>
                </c:pt>
                <c:pt idx="452">
                  <c:v>4.1479999999999997</c:v>
                </c:pt>
                <c:pt idx="453">
                  <c:v>4.1370000000000005</c:v>
                </c:pt>
                <c:pt idx="454">
                  <c:v>4.18</c:v>
                </c:pt>
                <c:pt idx="455">
                  <c:v>4.1970000000000001</c:v>
                </c:pt>
                <c:pt idx="456">
                  <c:v>4.1230000000000002</c:v>
                </c:pt>
                <c:pt idx="457">
                  <c:v>4.093</c:v>
                </c:pt>
                <c:pt idx="458">
                  <c:v>4.0510000000000002</c:v>
                </c:pt>
                <c:pt idx="459">
                  <c:v>4.0590000000000002</c:v>
                </c:pt>
                <c:pt idx="460">
                  <c:v>4</c:v>
                </c:pt>
                <c:pt idx="461">
                  <c:v>4.03</c:v>
                </c:pt>
                <c:pt idx="462">
                  <c:v>3.9910000000000001</c:v>
                </c:pt>
                <c:pt idx="463">
                  <c:v>3.9820000000000002</c:v>
                </c:pt>
                <c:pt idx="464">
                  <c:v>3.9929999999999999</c:v>
                </c:pt>
                <c:pt idx="465">
                  <c:v>4.0270000000000001</c:v>
                </c:pt>
                <c:pt idx="466">
                  <c:v>3.996</c:v>
                </c:pt>
                <c:pt idx="467">
                  <c:v>3.988</c:v>
                </c:pt>
                <c:pt idx="468">
                  <c:v>4.0010000000000003</c:v>
                </c:pt>
                <c:pt idx="469">
                  <c:v>4.0449999999999999</c:v>
                </c:pt>
                <c:pt idx="470">
                  <c:v>4.0579999999999998</c:v>
                </c:pt>
                <c:pt idx="471">
                  <c:v>4.1529999999999996</c:v>
                </c:pt>
                <c:pt idx="472">
                  <c:v>4.1349999999999998</c:v>
                </c:pt>
                <c:pt idx="473">
                  <c:v>4.0659999999999998</c:v>
                </c:pt>
                <c:pt idx="474">
                  <c:v>4.0739999999999998</c:v>
                </c:pt>
                <c:pt idx="475">
                  <c:v>4.1769999999999996</c:v>
                </c:pt>
                <c:pt idx="476">
                  <c:v>4.1909999999999998</c:v>
                </c:pt>
                <c:pt idx="477">
                  <c:v>4.2110000000000003</c:v>
                </c:pt>
                <c:pt idx="478">
                  <c:v>4.2439999999999998</c:v>
                </c:pt>
                <c:pt idx="479">
                  <c:v>4.2889999999999997</c:v>
                </c:pt>
                <c:pt idx="480">
                  <c:v>4.2880000000000003</c:v>
                </c:pt>
                <c:pt idx="481">
                  <c:v>4.34</c:v>
                </c:pt>
                <c:pt idx="482">
                  <c:v>4.3639999999999999</c:v>
                </c:pt>
                <c:pt idx="483">
                  <c:v>4.4059999999999997</c:v>
                </c:pt>
                <c:pt idx="484">
                  <c:v>4.3929999999999998</c:v>
                </c:pt>
                <c:pt idx="485">
                  <c:v>4.5010000000000003</c:v>
                </c:pt>
                <c:pt idx="486">
                  <c:v>4.6349999999999998</c:v>
                </c:pt>
                <c:pt idx="487">
                  <c:v>4.5309999999999997</c:v>
                </c:pt>
                <c:pt idx="488">
                  <c:v>4.5209999999999999</c:v>
                </c:pt>
                <c:pt idx="489">
                  <c:v>4.6070000000000002</c:v>
                </c:pt>
                <c:pt idx="490">
                  <c:v>4.6210000000000004</c:v>
                </c:pt>
                <c:pt idx="491">
                  <c:v>4.7169999999999996</c:v>
                </c:pt>
                <c:pt idx="492">
                  <c:v>4.7219999999999995</c:v>
                </c:pt>
                <c:pt idx="493">
                  <c:v>4.7379999999999995</c:v>
                </c:pt>
                <c:pt idx="494">
                  <c:v>4.8970000000000002</c:v>
                </c:pt>
                <c:pt idx="495">
                  <c:v>5.0640000000000001</c:v>
                </c:pt>
                <c:pt idx="496">
                  <c:v>5.1749999999999998</c:v>
                </c:pt>
                <c:pt idx="497">
                  <c:v>5.1779999999999999</c:v>
                </c:pt>
                <c:pt idx="498">
                  <c:v>5.4269999999999996</c:v>
                </c:pt>
                <c:pt idx="499">
                  <c:v>5.5030000000000001</c:v>
                </c:pt>
                <c:pt idx="500">
                  <c:v>5.2889999999999997</c:v>
                </c:pt>
                <c:pt idx="501">
                  <c:v>5.0780000000000003</c:v>
                </c:pt>
                <c:pt idx="502">
                  <c:v>5.0510000000000002</c:v>
                </c:pt>
                <c:pt idx="503">
                  <c:v>5.157</c:v>
                </c:pt>
                <c:pt idx="504">
                  <c:v>5.2039999999999997</c:v>
                </c:pt>
                <c:pt idx="505">
                  <c:v>5.234</c:v>
                </c:pt>
                <c:pt idx="506">
                  <c:v>5.2869999999999999</c:v>
                </c:pt>
                <c:pt idx="507">
                  <c:v>5.4059999999999997</c:v>
                </c:pt>
                <c:pt idx="508">
                  <c:v>5.452</c:v>
                </c:pt>
                <c:pt idx="509">
                  <c:v>5.5140000000000002</c:v>
                </c:pt>
                <c:pt idx="510">
                  <c:v>5.452</c:v>
                </c:pt>
                <c:pt idx="511">
                  <c:v>5.516</c:v>
                </c:pt>
                <c:pt idx="512">
                  <c:v>5.5179999999999998</c:v>
                </c:pt>
                <c:pt idx="513">
                  <c:v>5.4950000000000001</c:v>
                </c:pt>
                <c:pt idx="514">
                  <c:v>5.5149999999999997</c:v>
                </c:pt>
                <c:pt idx="515">
                  <c:v>5.47</c:v>
                </c:pt>
                <c:pt idx="516">
                  <c:v>5.4649999999999999</c:v>
                </c:pt>
                <c:pt idx="517">
                  <c:v>5.4710000000000001</c:v>
                </c:pt>
                <c:pt idx="518">
                  <c:v>5.4619999999999997</c:v>
                </c:pt>
                <c:pt idx="519">
                  <c:v>5.4740000000000002</c:v>
                </c:pt>
                <c:pt idx="520">
                  <c:v>5.4530000000000003</c:v>
                </c:pt>
                <c:pt idx="521">
                  <c:v>5.45</c:v>
                </c:pt>
                <c:pt idx="522">
                  <c:v>5.4530000000000003</c:v>
                </c:pt>
                <c:pt idx="523">
                  <c:v>5.4109999999999996</c:v>
                </c:pt>
                <c:pt idx="524">
                  <c:v>5.3170000000000002</c:v>
                </c:pt>
                <c:pt idx="525">
                  <c:v>5.3090000000000002</c:v>
                </c:pt>
                <c:pt idx="526">
                  <c:v>5.46</c:v>
                </c:pt>
                <c:pt idx="527">
                  <c:v>5.5069999999999997</c:v>
                </c:pt>
                <c:pt idx="528">
                  <c:v>5.5449999999999999</c:v>
                </c:pt>
                <c:pt idx="529">
                  <c:v>5.484</c:v>
                </c:pt>
                <c:pt idx="530">
                  <c:v>5.4539999999999997</c:v>
                </c:pt>
                <c:pt idx="531">
                  <c:v>5.3490000000000002</c:v>
                </c:pt>
                <c:pt idx="532">
                  <c:v>5.3319999999999999</c:v>
                </c:pt>
                <c:pt idx="533">
                  <c:v>5.4329999999999998</c:v>
                </c:pt>
                <c:pt idx="534">
                  <c:v>5.4539999999999997</c:v>
                </c:pt>
                <c:pt idx="535">
                  <c:v>5.3490000000000002</c:v>
                </c:pt>
                <c:pt idx="536">
                  <c:v>5.3150000000000004</c:v>
                </c:pt>
                <c:pt idx="537">
                  <c:v>5.173</c:v>
                </c:pt>
                <c:pt idx="538">
                  <c:v>5.2370000000000001</c:v>
                </c:pt>
                <c:pt idx="539">
                  <c:v>5.3179999999999996</c:v>
                </c:pt>
                <c:pt idx="540">
                  <c:v>5.407</c:v>
                </c:pt>
                <c:pt idx="541">
                  <c:v>5.4770000000000003</c:v>
                </c:pt>
                <c:pt idx="542">
                  <c:v>5.4390000000000001</c:v>
                </c:pt>
                <c:pt idx="543">
                  <c:v>5.35</c:v>
                </c:pt>
                <c:pt idx="544">
                  <c:v>5.194</c:v>
                </c:pt>
                <c:pt idx="545">
                  <c:v>5.0780000000000003</c:v>
                </c:pt>
                <c:pt idx="546">
                  <c:v>5.1689999999999996</c:v>
                </c:pt>
                <c:pt idx="547">
                  <c:v>5.1319999999999997</c:v>
                </c:pt>
                <c:pt idx="548">
                  <c:v>5.2290000000000001</c:v>
                </c:pt>
                <c:pt idx="549">
                  <c:v>5.2919999999999998</c:v>
                </c:pt>
                <c:pt idx="550">
                  <c:v>5.2960000000000003</c:v>
                </c:pt>
                <c:pt idx="551">
                  <c:v>5.3109999999999999</c:v>
                </c:pt>
                <c:pt idx="552">
                  <c:v>5.3540000000000001</c:v>
                </c:pt>
                <c:pt idx="553">
                  <c:v>5.4340000000000002</c:v>
                </c:pt>
                <c:pt idx="554">
                  <c:v>5.3940000000000001</c:v>
                </c:pt>
                <c:pt idx="555">
                  <c:v>5.3159999999999998</c:v>
                </c:pt>
                <c:pt idx="556">
                  <c:v>5.3440000000000003</c:v>
                </c:pt>
                <c:pt idx="557">
                  <c:v>5.3559999999999999</c:v>
                </c:pt>
                <c:pt idx="558">
                  <c:v>5.3410000000000002</c:v>
                </c:pt>
                <c:pt idx="559">
                  <c:v>5.34</c:v>
                </c:pt>
                <c:pt idx="560">
                  <c:v>5.3369999999999997</c:v>
                </c:pt>
                <c:pt idx="561">
                  <c:v>5.3529999999999998</c:v>
                </c:pt>
                <c:pt idx="562">
                  <c:v>5.3860000000000001</c:v>
                </c:pt>
                <c:pt idx="563">
                  <c:v>5.37</c:v>
                </c:pt>
                <c:pt idx="564">
                  <c:v>5.3410000000000002</c:v>
                </c:pt>
                <c:pt idx="565">
                  <c:v>5.31</c:v>
                </c:pt>
                <c:pt idx="566">
                  <c:v>5.3879999999999999</c:v>
                </c:pt>
                <c:pt idx="567">
                  <c:v>5.3730000000000002</c:v>
                </c:pt>
                <c:pt idx="568">
                  <c:v>5.3659999999999997</c:v>
                </c:pt>
                <c:pt idx="569">
                  <c:v>5.4660000000000002</c:v>
                </c:pt>
                <c:pt idx="570">
                  <c:v>5.4950000000000001</c:v>
                </c:pt>
                <c:pt idx="571">
                  <c:v>5.4980000000000002</c:v>
                </c:pt>
                <c:pt idx="572">
                  <c:v>5.4139999999999997</c:v>
                </c:pt>
                <c:pt idx="573">
                  <c:v>5.2560000000000002</c:v>
                </c:pt>
                <c:pt idx="574">
                  <c:v>5.1820000000000004</c:v>
                </c:pt>
                <c:pt idx="575">
                  <c:v>5.16</c:v>
                </c:pt>
                <c:pt idx="576">
                  <c:v>5.2270000000000003</c:v>
                </c:pt>
                <c:pt idx="577">
                  <c:v>5.1539999999999999</c:v>
                </c:pt>
                <c:pt idx="578">
                  <c:v>5.1379999999999999</c:v>
                </c:pt>
                <c:pt idx="579">
                  <c:v>5.1779999999999999</c:v>
                </c:pt>
                <c:pt idx="580">
                  <c:v>5.1619999999999999</c:v>
                </c:pt>
                <c:pt idx="581">
                  <c:v>5.16</c:v>
                </c:pt>
                <c:pt idx="582">
                  <c:v>5.1619999999999999</c:v>
                </c:pt>
                <c:pt idx="583">
                  <c:v>5.1660000000000004</c:v>
                </c:pt>
                <c:pt idx="584">
                  <c:v>5.194</c:v>
                </c:pt>
                <c:pt idx="585">
                  <c:v>5.1950000000000003</c:v>
                </c:pt>
                <c:pt idx="586">
                  <c:v>5.2839999999999998</c:v>
                </c:pt>
                <c:pt idx="587">
                  <c:v>5.3019999999999996</c:v>
                </c:pt>
                <c:pt idx="588">
                  <c:v>5.2690000000000001</c:v>
                </c:pt>
                <c:pt idx="589">
                  <c:v>5.2839999999999998</c:v>
                </c:pt>
                <c:pt idx="590">
                  <c:v>5.2210000000000001</c:v>
                </c:pt>
                <c:pt idx="591">
                  <c:v>5.23</c:v>
                </c:pt>
                <c:pt idx="592">
                  <c:v>5.2530000000000001</c:v>
                </c:pt>
                <c:pt idx="593">
                  <c:v>5.2290000000000001</c:v>
                </c:pt>
                <c:pt idx="594">
                  <c:v>5.1779999999999999</c:v>
                </c:pt>
                <c:pt idx="595">
                  <c:v>5.22</c:v>
                </c:pt>
                <c:pt idx="596">
                  <c:v>5.3109999999999999</c:v>
                </c:pt>
                <c:pt idx="597">
                  <c:v>5.4050000000000002</c:v>
                </c:pt>
                <c:pt idx="598">
                  <c:v>5.5410000000000004</c:v>
                </c:pt>
                <c:pt idx="599">
                  <c:v>5.4950000000000001</c:v>
                </c:pt>
                <c:pt idx="600">
                  <c:v>5.4580000000000002</c:v>
                </c:pt>
                <c:pt idx="601">
                  <c:v>5.4580000000000002</c:v>
                </c:pt>
                <c:pt idx="602">
                  <c:v>5.4580000000000002</c:v>
                </c:pt>
                <c:pt idx="603">
                  <c:v>5.4580000000000002</c:v>
                </c:pt>
                <c:pt idx="604">
                  <c:v>5.4930000000000003</c:v>
                </c:pt>
                <c:pt idx="605">
                  <c:v>5.4770000000000003</c:v>
                </c:pt>
                <c:pt idx="606">
                  <c:v>5.3760000000000003</c:v>
                </c:pt>
                <c:pt idx="607">
                  <c:v>5.2780000000000005</c:v>
                </c:pt>
                <c:pt idx="608">
                  <c:v>5.2670000000000003</c:v>
                </c:pt>
                <c:pt idx="609">
                  <c:v>5.2480000000000002</c:v>
                </c:pt>
                <c:pt idx="610">
                  <c:v>5.2460000000000004</c:v>
                </c:pt>
                <c:pt idx="611">
                  <c:v>5.226</c:v>
                </c:pt>
                <c:pt idx="612">
                  <c:v>5.23</c:v>
                </c:pt>
                <c:pt idx="613">
                  <c:v>5.3109999999999999</c:v>
                </c:pt>
                <c:pt idx="614">
                  <c:v>5.2649999999999997</c:v>
                </c:pt>
                <c:pt idx="615">
                  <c:v>5.2460000000000004</c:v>
                </c:pt>
                <c:pt idx="616">
                  <c:v>5.2080000000000002</c:v>
                </c:pt>
                <c:pt idx="617">
                  <c:v>5.2489999999999997</c:v>
                </c:pt>
                <c:pt idx="618">
                  <c:v>5.2409999999999997</c:v>
                </c:pt>
                <c:pt idx="619">
                  <c:v>5.3010000000000002</c:v>
                </c:pt>
                <c:pt idx="620">
                  <c:v>5.351</c:v>
                </c:pt>
                <c:pt idx="621">
                  <c:v>5.383</c:v>
                </c:pt>
                <c:pt idx="622">
                  <c:v>5.4710000000000001</c:v>
                </c:pt>
                <c:pt idx="623">
                  <c:v>5.5</c:v>
                </c:pt>
                <c:pt idx="624">
                  <c:v>5.46</c:v>
                </c:pt>
                <c:pt idx="625">
                  <c:v>5.3449999999999998</c:v>
                </c:pt>
                <c:pt idx="626">
                  <c:v>5.2919999999999998</c:v>
                </c:pt>
                <c:pt idx="627">
                  <c:v>5.3129999999999997</c:v>
                </c:pt>
                <c:pt idx="628">
                  <c:v>5.375</c:v>
                </c:pt>
                <c:pt idx="629">
                  <c:v>5.3540000000000001</c:v>
                </c:pt>
                <c:pt idx="630">
                  <c:v>5.3109999999999999</c:v>
                </c:pt>
                <c:pt idx="631">
                  <c:v>5.2850000000000001</c:v>
                </c:pt>
                <c:pt idx="632">
                  <c:v>5.2210000000000001</c:v>
                </c:pt>
                <c:pt idx="633">
                  <c:v>5.258</c:v>
                </c:pt>
                <c:pt idx="634">
                  <c:v>5.3209999999999997</c:v>
                </c:pt>
                <c:pt idx="635">
                  <c:v>5.3639999999999999</c:v>
                </c:pt>
                <c:pt idx="636">
                  <c:v>5.431</c:v>
                </c:pt>
                <c:pt idx="637">
                  <c:v>5.4630000000000001</c:v>
                </c:pt>
                <c:pt idx="638">
                  <c:v>5.484</c:v>
                </c:pt>
                <c:pt idx="639">
                  <c:v>5.4580000000000002</c:v>
                </c:pt>
                <c:pt idx="640">
                  <c:v>5.5389999999999997</c:v>
                </c:pt>
                <c:pt idx="641">
                  <c:v>5.649</c:v>
                </c:pt>
                <c:pt idx="642">
                  <c:v>5.5640000000000001</c:v>
                </c:pt>
                <c:pt idx="643">
                  <c:v>5.58</c:v>
                </c:pt>
                <c:pt idx="644">
                  <c:v>5.4829999999999997</c:v>
                </c:pt>
                <c:pt idx="645">
                  <c:v>5.5229999999999997</c:v>
                </c:pt>
                <c:pt idx="646">
                  <c:v>5.6230000000000002</c:v>
                </c:pt>
                <c:pt idx="647">
                  <c:v>5.67</c:v>
                </c:pt>
                <c:pt idx="648">
                  <c:v>5.6790000000000003</c:v>
                </c:pt>
                <c:pt idx="649">
                  <c:v>5.6239999999999997</c:v>
                </c:pt>
                <c:pt idx="650">
                  <c:v>5.5640000000000001</c:v>
                </c:pt>
                <c:pt idx="651">
                  <c:v>5.4359999999999999</c:v>
                </c:pt>
                <c:pt idx="652">
                  <c:v>5.3719999999999999</c:v>
                </c:pt>
                <c:pt idx="653">
                  <c:v>5.39</c:v>
                </c:pt>
                <c:pt idx="654">
                  <c:v>5.4740000000000002</c:v>
                </c:pt>
                <c:pt idx="655">
                  <c:v>5.5940000000000003</c:v>
                </c:pt>
                <c:pt idx="656">
                  <c:v>5.6120000000000001</c:v>
                </c:pt>
                <c:pt idx="657">
                  <c:v>5.6639999999999997</c:v>
                </c:pt>
                <c:pt idx="658">
                  <c:v>6.0069999999999997</c:v>
                </c:pt>
                <c:pt idx="659">
                  <c:v>5.8319999999999999</c:v>
                </c:pt>
                <c:pt idx="660">
                  <c:v>5.8010000000000002</c:v>
                </c:pt>
                <c:pt idx="661">
                  <c:v>5.8520000000000003</c:v>
                </c:pt>
                <c:pt idx="662">
                  <c:v>6.0449999999999999</c:v>
                </c:pt>
                <c:pt idx="663">
                  <c:v>6.2930000000000001</c:v>
                </c:pt>
                <c:pt idx="664">
                  <c:v>6.0730000000000004</c:v>
                </c:pt>
                <c:pt idx="665">
                  <c:v>5.9630000000000001</c:v>
                </c:pt>
                <c:pt idx="666">
                  <c:v>5.7089999999999996</c:v>
                </c:pt>
                <c:pt idx="667">
                  <c:v>5.74</c:v>
                </c:pt>
                <c:pt idx="668">
                  <c:v>5.9989999999999997</c:v>
                </c:pt>
                <c:pt idx="669">
                  <c:v>5.9340000000000002</c:v>
                </c:pt>
                <c:pt idx="670">
                  <c:v>5.9470000000000001</c:v>
                </c:pt>
                <c:pt idx="671">
                  <c:v>6.0060000000000002</c:v>
                </c:pt>
                <c:pt idx="672">
                  <c:v>6.0590000000000002</c:v>
                </c:pt>
                <c:pt idx="673">
                  <c:v>6.18</c:v>
                </c:pt>
                <c:pt idx="674">
                  <c:v>6.2640000000000002</c:v>
                </c:pt>
                <c:pt idx="675">
                  <c:v>6.2309999999999999</c:v>
                </c:pt>
                <c:pt idx="676">
                  <c:v>6.2709999999999999</c:v>
                </c:pt>
                <c:pt idx="677">
                  <c:v>6.032</c:v>
                </c:pt>
                <c:pt idx="678">
                  <c:v>5.1379999999999999</c:v>
                </c:pt>
                <c:pt idx="679">
                  <c:v>5.056</c:v>
                </c:pt>
                <c:pt idx="680">
                  <c:v>5.0030000000000001</c:v>
                </c:pt>
                <c:pt idx="681">
                  <c:v>4.9790000000000001</c:v>
                </c:pt>
                <c:pt idx="682">
                  <c:v>4.9690000000000003</c:v>
                </c:pt>
                <c:pt idx="683">
                  <c:v>4.968</c:v>
                </c:pt>
                <c:pt idx="684">
                  <c:v>4.9660000000000002</c:v>
                </c:pt>
                <c:pt idx="685">
                  <c:v>4.9269999999999996</c:v>
                </c:pt>
                <c:pt idx="686">
                  <c:v>4.9660000000000002</c:v>
                </c:pt>
                <c:pt idx="687">
                  <c:v>4.9420000000000002</c:v>
                </c:pt>
                <c:pt idx="688">
                  <c:v>4.9480000000000004</c:v>
                </c:pt>
                <c:pt idx="689">
                  <c:v>4.9729999999999999</c:v>
                </c:pt>
                <c:pt idx="690">
                  <c:v>4.9930000000000003</c:v>
                </c:pt>
                <c:pt idx="691">
                  <c:v>4.9809999999999999</c:v>
                </c:pt>
                <c:pt idx="692">
                  <c:v>4.9859999999999998</c:v>
                </c:pt>
                <c:pt idx="693">
                  <c:v>4.992</c:v>
                </c:pt>
                <c:pt idx="694">
                  <c:v>5.0190000000000001</c:v>
                </c:pt>
                <c:pt idx="695">
                  <c:v>5.03</c:v>
                </c:pt>
                <c:pt idx="696">
                  <c:v>5.0369999999999999</c:v>
                </c:pt>
                <c:pt idx="697">
                  <c:v>5.1100000000000003</c:v>
                </c:pt>
                <c:pt idx="698">
                  <c:v>5.2379999999999995</c:v>
                </c:pt>
                <c:pt idx="699">
                  <c:v>5.1660000000000004</c:v>
                </c:pt>
                <c:pt idx="700">
                  <c:v>4.9809999999999999</c:v>
                </c:pt>
                <c:pt idx="701">
                  <c:v>5.01</c:v>
                </c:pt>
                <c:pt idx="702">
                  <c:v>5.1379999999999999</c:v>
                </c:pt>
                <c:pt idx="703">
                  <c:v>5.3079999999999998</c:v>
                </c:pt>
                <c:pt idx="704">
                  <c:v>5.3620000000000001</c:v>
                </c:pt>
                <c:pt idx="705">
                  <c:v>5.34</c:v>
                </c:pt>
                <c:pt idx="706">
                  <c:v>5.383</c:v>
                </c:pt>
                <c:pt idx="707">
                  <c:v>5.2759999999999998</c:v>
                </c:pt>
                <c:pt idx="708">
                  <c:v>5.3289999999999997</c:v>
                </c:pt>
                <c:pt idx="709">
                  <c:v>5.3529999999999998</c:v>
                </c:pt>
                <c:pt idx="710">
                  <c:v>5.3870000000000005</c:v>
                </c:pt>
                <c:pt idx="711">
                  <c:v>5.2750000000000004</c:v>
                </c:pt>
                <c:pt idx="712">
                  <c:v>5.19</c:v>
                </c:pt>
                <c:pt idx="713">
                  <c:v>5.1449999999999996</c:v>
                </c:pt>
                <c:pt idx="714">
                  <c:v>5.03</c:v>
                </c:pt>
                <c:pt idx="715">
                  <c:v>5.0629999999999997</c:v>
                </c:pt>
                <c:pt idx="716">
                  <c:v>5.0819999999999999</c:v>
                </c:pt>
                <c:pt idx="717">
                  <c:v>5.117</c:v>
                </c:pt>
                <c:pt idx="718">
                  <c:v>5.1029999999999998</c:v>
                </c:pt>
                <c:pt idx="719">
                  <c:v>5.0750000000000002</c:v>
                </c:pt>
                <c:pt idx="720">
                  <c:v>5.0620000000000003</c:v>
                </c:pt>
                <c:pt idx="721">
                  <c:v>4.9889999999999999</c:v>
                </c:pt>
                <c:pt idx="722">
                  <c:v>4.9690000000000003</c:v>
                </c:pt>
                <c:pt idx="723">
                  <c:v>4.97</c:v>
                </c:pt>
                <c:pt idx="724">
                  <c:v>5.008</c:v>
                </c:pt>
                <c:pt idx="725">
                  <c:v>5.101</c:v>
                </c:pt>
                <c:pt idx="726">
                  <c:v>5.1879999999999997</c:v>
                </c:pt>
                <c:pt idx="727">
                  <c:v>5.2270000000000003</c:v>
                </c:pt>
                <c:pt idx="728">
                  <c:v>5.2930000000000001</c:v>
                </c:pt>
                <c:pt idx="729">
                  <c:v>5.3369999999999997</c:v>
                </c:pt>
                <c:pt idx="730">
                  <c:v>5.3860000000000001</c:v>
                </c:pt>
                <c:pt idx="731">
                  <c:v>5.5129999999999999</c:v>
                </c:pt>
                <c:pt idx="732">
                  <c:v>5.4530000000000003</c:v>
                </c:pt>
                <c:pt idx="733">
                  <c:v>5.5270000000000001</c:v>
                </c:pt>
                <c:pt idx="734">
                  <c:v>5.5190000000000001</c:v>
                </c:pt>
                <c:pt idx="735">
                  <c:v>5.46</c:v>
                </c:pt>
                <c:pt idx="736">
                  <c:v>5.3129999999999997</c:v>
                </c:pt>
                <c:pt idx="737">
                  <c:v>5.49</c:v>
                </c:pt>
                <c:pt idx="738">
                  <c:v>5.5259999999999998</c:v>
                </c:pt>
                <c:pt idx="739">
                  <c:v>5.5049999999999999</c:v>
                </c:pt>
                <c:pt idx="740">
                  <c:v>5.4450000000000003</c:v>
                </c:pt>
                <c:pt idx="741">
                  <c:v>5.4820000000000002</c:v>
                </c:pt>
                <c:pt idx="742">
                  <c:v>5.5570000000000004</c:v>
                </c:pt>
                <c:pt idx="743">
                  <c:v>5.6079999999999997</c:v>
                </c:pt>
                <c:pt idx="744">
                  <c:v>5.6020000000000003</c:v>
                </c:pt>
                <c:pt idx="745">
                  <c:v>5.7880000000000003</c:v>
                </c:pt>
                <c:pt idx="746">
                  <c:v>5.8289999999999997</c:v>
                </c:pt>
                <c:pt idx="747">
                  <c:v>5.82</c:v>
                </c:pt>
                <c:pt idx="748">
                  <c:v>6.0720000000000001</c:v>
                </c:pt>
                <c:pt idx="749">
                  <c:v>6.3010000000000002</c:v>
                </c:pt>
                <c:pt idx="750">
                  <c:v>6.38</c:v>
                </c:pt>
                <c:pt idx="751">
                  <c:v>6.4539999999999997</c:v>
                </c:pt>
                <c:pt idx="752">
                  <c:v>6.3449999999999998</c:v>
                </c:pt>
                <c:pt idx="753">
                  <c:v>6.5129999999999999</c:v>
                </c:pt>
                <c:pt idx="754">
                  <c:v>6.5730000000000004</c:v>
                </c:pt>
                <c:pt idx="755">
                  <c:v>6.6150000000000002</c:v>
                </c:pt>
                <c:pt idx="756">
                  <c:v>6.601</c:v>
                </c:pt>
                <c:pt idx="757">
                  <c:v>6.6660000000000004</c:v>
                </c:pt>
                <c:pt idx="758">
                  <c:v>6.5389999999999997</c:v>
                </c:pt>
                <c:pt idx="759">
                  <c:v>6.3650000000000002</c:v>
                </c:pt>
                <c:pt idx="760">
                  <c:v>6.2009999999999996</c:v>
                </c:pt>
                <c:pt idx="761">
                  <c:v>5.702</c:v>
                </c:pt>
                <c:pt idx="762">
                  <c:v>5.6260000000000003</c:v>
                </c:pt>
                <c:pt idx="763">
                  <c:v>5.09</c:v>
                </c:pt>
                <c:pt idx="764">
                  <c:v>5.1820000000000004</c:v>
                </c:pt>
                <c:pt idx="765">
                  <c:v>5.3970000000000002</c:v>
                </c:pt>
                <c:pt idx="766">
                  <c:v>5.7839999999999998</c:v>
                </c:pt>
                <c:pt idx="767">
                  <c:v>5.7119999999999997</c:v>
                </c:pt>
                <c:pt idx="768">
                  <c:v>5.75</c:v>
                </c:pt>
                <c:pt idx="769">
                  <c:v>5.6769999999999996</c:v>
                </c:pt>
                <c:pt idx="770">
                  <c:v>5.6509999999999998</c:v>
                </c:pt>
                <c:pt idx="771">
                  <c:v>5.3920000000000003</c:v>
                </c:pt>
                <c:pt idx="772">
                  <c:v>5.2640000000000002</c:v>
                </c:pt>
                <c:pt idx="773">
                  <c:v>5.1319999999999997</c:v>
                </c:pt>
                <c:pt idx="774">
                  <c:v>5.03</c:v>
                </c:pt>
                <c:pt idx="775">
                  <c:v>5.234</c:v>
                </c:pt>
                <c:pt idx="776">
                  <c:v>5.3220000000000001</c:v>
                </c:pt>
                <c:pt idx="777">
                  <c:v>5.3220000000000001</c:v>
                </c:pt>
                <c:pt idx="778">
                  <c:v>5.3220000000000001</c:v>
                </c:pt>
                <c:pt idx="779">
                  <c:v>5.2889999999999997</c:v>
                </c:pt>
                <c:pt idx="780">
                  <c:v>5.109</c:v>
                </c:pt>
                <c:pt idx="781">
                  <c:v>5.13</c:v>
                </c:pt>
                <c:pt idx="782">
                  <c:v>5.04</c:v>
                </c:pt>
                <c:pt idx="783">
                  <c:v>5.0640000000000001</c:v>
                </c:pt>
                <c:pt idx="784">
                  <c:v>5.25</c:v>
                </c:pt>
                <c:pt idx="785">
                  <c:v>5.3949999999999996</c:v>
                </c:pt>
                <c:pt idx="786">
                  <c:v>5.601</c:v>
                </c:pt>
                <c:pt idx="787">
                  <c:v>5.6690000000000005</c:v>
                </c:pt>
                <c:pt idx="788">
                  <c:v>5.5259999999999998</c:v>
                </c:pt>
                <c:pt idx="789">
                  <c:v>5.4509999999999996</c:v>
                </c:pt>
                <c:pt idx="790">
                  <c:v>5.29</c:v>
                </c:pt>
                <c:pt idx="791">
                  <c:v>5.0970000000000004</c:v>
                </c:pt>
                <c:pt idx="792">
                  <c:v>5.19</c:v>
                </c:pt>
                <c:pt idx="793">
                  <c:v>5.1509999999999998</c:v>
                </c:pt>
                <c:pt idx="794">
                  <c:v>5.0999999999999996</c:v>
                </c:pt>
                <c:pt idx="795">
                  <c:v>5.1130000000000004</c:v>
                </c:pt>
                <c:pt idx="796">
                  <c:v>5.1890000000000001</c:v>
                </c:pt>
                <c:pt idx="797">
                  <c:v>5.4530000000000003</c:v>
                </c:pt>
                <c:pt idx="798">
                  <c:v>5.4279999999999999</c:v>
                </c:pt>
                <c:pt idx="799">
                  <c:v>5.42</c:v>
                </c:pt>
                <c:pt idx="800">
                  <c:v>5.3620000000000001</c:v>
                </c:pt>
                <c:pt idx="801">
                  <c:v>5.1779999999999999</c:v>
                </c:pt>
                <c:pt idx="802">
                  <c:v>4.9340000000000002</c:v>
                </c:pt>
                <c:pt idx="803">
                  <c:v>5.008</c:v>
                </c:pt>
                <c:pt idx="804">
                  <c:v>4.944</c:v>
                </c:pt>
                <c:pt idx="805">
                  <c:v>4.8209999999999997</c:v>
                </c:pt>
                <c:pt idx="806">
                  <c:v>4.9039999999999999</c:v>
                </c:pt>
                <c:pt idx="807">
                  <c:v>4.9589999999999996</c:v>
                </c:pt>
                <c:pt idx="808">
                  <c:v>4.9939999999999998</c:v>
                </c:pt>
                <c:pt idx="809">
                  <c:v>5.04</c:v>
                </c:pt>
                <c:pt idx="810">
                  <c:v>5.194</c:v>
                </c:pt>
                <c:pt idx="811">
                  <c:v>5.1509999999999998</c:v>
                </c:pt>
                <c:pt idx="812">
                  <c:v>5.2720000000000002</c:v>
                </c:pt>
                <c:pt idx="813">
                  <c:v>5.234</c:v>
                </c:pt>
                <c:pt idx="814">
                  <c:v>5.26</c:v>
                </c:pt>
                <c:pt idx="815">
                  <c:v>5.4130000000000003</c:v>
                </c:pt>
                <c:pt idx="816">
                  <c:v>5.3040000000000003</c:v>
                </c:pt>
                <c:pt idx="817">
                  <c:v>5.2279999999999998</c:v>
                </c:pt>
                <c:pt idx="818">
                  <c:v>5.1289999999999996</c:v>
                </c:pt>
                <c:pt idx="819">
                  <c:v>5.0810000000000004</c:v>
                </c:pt>
                <c:pt idx="820">
                  <c:v>5.0650000000000004</c:v>
                </c:pt>
                <c:pt idx="821">
                  <c:v>5.0490000000000004</c:v>
                </c:pt>
                <c:pt idx="822">
                  <c:v>5.0250000000000004</c:v>
                </c:pt>
                <c:pt idx="823">
                  <c:v>4.9870000000000001</c:v>
                </c:pt>
                <c:pt idx="824">
                  <c:v>5.0170000000000003</c:v>
                </c:pt>
                <c:pt idx="825">
                  <c:v>4.968</c:v>
                </c:pt>
                <c:pt idx="826">
                  <c:v>4.8490000000000002</c:v>
                </c:pt>
                <c:pt idx="827">
                  <c:v>4.8870000000000005</c:v>
                </c:pt>
                <c:pt idx="828">
                  <c:v>4.9509999999999996</c:v>
                </c:pt>
                <c:pt idx="829">
                  <c:v>5.1219999999999999</c:v>
                </c:pt>
                <c:pt idx="830">
                  <c:v>5.0659999999999998</c:v>
                </c:pt>
                <c:pt idx="831">
                  <c:v>5.0369999999999999</c:v>
                </c:pt>
                <c:pt idx="832">
                  <c:v>4.9790000000000001</c:v>
                </c:pt>
                <c:pt idx="833">
                  <c:v>5.0380000000000003</c:v>
                </c:pt>
                <c:pt idx="834">
                  <c:v>5.1150000000000002</c:v>
                </c:pt>
                <c:pt idx="835">
                  <c:v>5.1539999999999999</c:v>
                </c:pt>
                <c:pt idx="836">
                  <c:v>5.165</c:v>
                </c:pt>
                <c:pt idx="837">
                  <c:v>5.1760000000000002</c:v>
                </c:pt>
                <c:pt idx="838">
                  <c:v>5.1769999999999996</c:v>
                </c:pt>
                <c:pt idx="839">
                  <c:v>5.2110000000000003</c:v>
                </c:pt>
                <c:pt idx="840">
                  <c:v>5.3840000000000003</c:v>
                </c:pt>
                <c:pt idx="841">
                  <c:v>5.4729999999999999</c:v>
                </c:pt>
                <c:pt idx="842">
                  <c:v>5.35</c:v>
                </c:pt>
                <c:pt idx="843">
                  <c:v>5.3079999999999998</c:v>
                </c:pt>
                <c:pt idx="844">
                  <c:v>5.33</c:v>
                </c:pt>
                <c:pt idx="845">
                  <c:v>5.3070000000000004</c:v>
                </c:pt>
                <c:pt idx="846">
                  <c:v>5.4409999999999998</c:v>
                </c:pt>
                <c:pt idx="847">
                  <c:v>5.3319999999999999</c:v>
                </c:pt>
                <c:pt idx="848">
                  <c:v>5.3289999999999997</c:v>
                </c:pt>
                <c:pt idx="849">
                  <c:v>5.43</c:v>
                </c:pt>
                <c:pt idx="850">
                  <c:v>5.6740000000000004</c:v>
                </c:pt>
                <c:pt idx="851">
                  <c:v>5.742</c:v>
                </c:pt>
                <c:pt idx="852">
                  <c:v>5.742</c:v>
                </c:pt>
                <c:pt idx="853">
                  <c:v>5.96</c:v>
                </c:pt>
                <c:pt idx="854">
                  <c:v>5.8520000000000003</c:v>
                </c:pt>
                <c:pt idx="855">
                  <c:v>5.8019999999999996</c:v>
                </c:pt>
                <c:pt idx="856">
                  <c:v>5.96</c:v>
                </c:pt>
                <c:pt idx="857">
                  <c:v>6.0439999999999996</c:v>
                </c:pt>
                <c:pt idx="858">
                  <c:v>5.859</c:v>
                </c:pt>
                <c:pt idx="859">
                  <c:v>5.7919999999999998</c:v>
                </c:pt>
                <c:pt idx="860">
                  <c:v>5.8940000000000001</c:v>
                </c:pt>
                <c:pt idx="861">
                  <c:v>5.9370000000000003</c:v>
                </c:pt>
                <c:pt idx="862">
                  <c:v>5.9749999999999996</c:v>
                </c:pt>
                <c:pt idx="863">
                  <c:v>5.8410000000000002</c:v>
                </c:pt>
                <c:pt idx="864">
                  <c:v>5.774</c:v>
                </c:pt>
                <c:pt idx="865">
                  <c:v>5.8109999999999999</c:v>
                </c:pt>
                <c:pt idx="866">
                  <c:v>5.8540000000000001</c:v>
                </c:pt>
                <c:pt idx="867">
                  <c:v>5.7439999999999998</c:v>
                </c:pt>
                <c:pt idx="868">
                  <c:v>5.7519999999999998</c:v>
                </c:pt>
                <c:pt idx="869">
                  <c:v>5.8239999999999998</c:v>
                </c:pt>
                <c:pt idx="870">
                  <c:v>5.76</c:v>
                </c:pt>
                <c:pt idx="871">
                  <c:v>5.71</c:v>
                </c:pt>
                <c:pt idx="872">
                  <c:v>5.7249999999999996</c:v>
                </c:pt>
                <c:pt idx="873">
                  <c:v>5.8170000000000002</c:v>
                </c:pt>
                <c:pt idx="874">
                  <c:v>6.0510000000000002</c:v>
                </c:pt>
                <c:pt idx="875">
                  <c:v>5.9649999999999999</c:v>
                </c:pt>
                <c:pt idx="876">
                  <c:v>5.984</c:v>
                </c:pt>
                <c:pt idx="877">
                  <c:v>6.202</c:v>
                </c:pt>
                <c:pt idx="878">
                  <c:v>6.3220000000000001</c:v>
                </c:pt>
                <c:pt idx="879">
                  <c:v>6.2679999999999998</c:v>
                </c:pt>
                <c:pt idx="880">
                  <c:v>6.2869999999999999</c:v>
                </c:pt>
                <c:pt idx="881">
                  <c:v>6.2450000000000001</c:v>
                </c:pt>
                <c:pt idx="882">
                  <c:v>6.2510000000000003</c:v>
                </c:pt>
                <c:pt idx="883">
                  <c:v>6.0540000000000003</c:v>
                </c:pt>
                <c:pt idx="884">
                  <c:v>6.1829999999999998</c:v>
                </c:pt>
                <c:pt idx="885">
                  <c:v>6.141</c:v>
                </c:pt>
                <c:pt idx="886">
                  <c:v>6.29</c:v>
                </c:pt>
                <c:pt idx="887">
                  <c:v>6.452</c:v>
                </c:pt>
                <c:pt idx="888">
                  <c:v>6.4240000000000004</c:v>
                </c:pt>
                <c:pt idx="889">
                  <c:v>6.6319999999999997</c:v>
                </c:pt>
                <c:pt idx="890">
                  <c:v>6.5359999999999996</c:v>
                </c:pt>
                <c:pt idx="891">
                  <c:v>6.4950000000000001</c:v>
                </c:pt>
                <c:pt idx="892">
                  <c:v>6.3609999999999998</c:v>
                </c:pt>
                <c:pt idx="893">
                  <c:v>6.274</c:v>
                </c:pt>
                <c:pt idx="894">
                  <c:v>6.2539999999999996</c:v>
                </c:pt>
                <c:pt idx="895">
                  <c:v>6.0609999999999999</c:v>
                </c:pt>
                <c:pt idx="896">
                  <c:v>6.1920000000000002</c:v>
                </c:pt>
                <c:pt idx="897">
                  <c:v>6.4870000000000001</c:v>
                </c:pt>
                <c:pt idx="898">
                  <c:v>6.6779999999999999</c:v>
                </c:pt>
                <c:pt idx="899">
                  <c:v>6.7210000000000001</c:v>
                </c:pt>
                <c:pt idx="900">
                  <c:v>6.8840000000000003</c:v>
                </c:pt>
                <c:pt idx="901">
                  <c:v>6.8380000000000001</c:v>
                </c:pt>
                <c:pt idx="902">
                  <c:v>7.117</c:v>
                </c:pt>
                <c:pt idx="903">
                  <c:v>6.9980000000000002</c:v>
                </c:pt>
                <c:pt idx="904">
                  <c:v>6.7009999999999996</c:v>
                </c:pt>
                <c:pt idx="905">
                  <c:v>6.5679999999999996</c:v>
                </c:pt>
                <c:pt idx="906">
                  <c:v>6.3170000000000002</c:v>
                </c:pt>
                <c:pt idx="907">
                  <c:v>6.5969999999999995</c:v>
                </c:pt>
                <c:pt idx="908">
                  <c:v>6.8330000000000002</c:v>
                </c:pt>
                <c:pt idx="909">
                  <c:v>6.8840000000000003</c:v>
                </c:pt>
                <c:pt idx="910">
                  <c:v>6.8959999999999999</c:v>
                </c:pt>
                <c:pt idx="911">
                  <c:v>6.2910000000000004</c:v>
                </c:pt>
                <c:pt idx="912">
                  <c:v>6.3380000000000001</c:v>
                </c:pt>
                <c:pt idx="913">
                  <c:v>6.21</c:v>
                </c:pt>
                <c:pt idx="914">
                  <c:v>6.375</c:v>
                </c:pt>
                <c:pt idx="915">
                  <c:v>6.7370000000000001</c:v>
                </c:pt>
                <c:pt idx="916">
                  <c:v>6.9119999999999999</c:v>
                </c:pt>
                <c:pt idx="917">
                  <c:v>7.0220000000000002</c:v>
                </c:pt>
                <c:pt idx="918">
                  <c:v>6.7729999999999997</c:v>
                </c:pt>
                <c:pt idx="919">
                  <c:v>6.54</c:v>
                </c:pt>
                <c:pt idx="920">
                  <c:v>6.5940000000000003</c:v>
                </c:pt>
                <c:pt idx="921">
                  <c:v>6.6189999999999998</c:v>
                </c:pt>
                <c:pt idx="922">
                  <c:v>6.7729999999999997</c:v>
                </c:pt>
                <c:pt idx="923">
                  <c:v>6.7709999999999999</c:v>
                </c:pt>
                <c:pt idx="924">
                  <c:v>6.9180000000000001</c:v>
                </c:pt>
                <c:pt idx="925">
                  <c:v>6.968</c:v>
                </c:pt>
                <c:pt idx="926">
                  <c:v>7.226</c:v>
                </c:pt>
                <c:pt idx="927">
                  <c:v>7.444</c:v>
                </c:pt>
                <c:pt idx="928">
                  <c:v>7.5659999999999998</c:v>
                </c:pt>
                <c:pt idx="929">
                  <c:v>7.33</c:v>
                </c:pt>
                <c:pt idx="930">
                  <c:v>6.8780000000000001</c:v>
                </c:pt>
                <c:pt idx="931">
                  <c:v>6.7</c:v>
                </c:pt>
                <c:pt idx="932">
                  <c:v>6.5709999999999997</c:v>
                </c:pt>
                <c:pt idx="933">
                  <c:v>6.7069999999999999</c:v>
                </c:pt>
                <c:pt idx="934">
                  <c:v>6.6899999999999995</c:v>
                </c:pt>
                <c:pt idx="935">
                  <c:v>7.1189999999999998</c:v>
                </c:pt>
                <c:pt idx="936">
                  <c:v>6.8079999999999998</c:v>
                </c:pt>
                <c:pt idx="937">
                  <c:v>6.6959999999999997</c:v>
                </c:pt>
                <c:pt idx="938">
                  <c:v>6.819</c:v>
                </c:pt>
                <c:pt idx="939">
                  <c:v>6.819</c:v>
                </c:pt>
                <c:pt idx="940">
                  <c:v>6.8159999999999998</c:v>
                </c:pt>
                <c:pt idx="941">
                  <c:v>6.8760000000000003</c:v>
                </c:pt>
                <c:pt idx="942">
                  <c:v>6.8120000000000003</c:v>
                </c:pt>
                <c:pt idx="943">
                  <c:v>6.6959999999999997</c:v>
                </c:pt>
                <c:pt idx="944">
                  <c:v>6.6120000000000001</c:v>
                </c:pt>
                <c:pt idx="945">
                  <c:v>6.4989999999999997</c:v>
                </c:pt>
                <c:pt idx="946">
                  <c:v>6.4139999999999997</c:v>
                </c:pt>
                <c:pt idx="947">
                  <c:v>6.2530000000000001</c:v>
                </c:pt>
                <c:pt idx="948">
                  <c:v>6.1840000000000002</c:v>
                </c:pt>
                <c:pt idx="949">
                  <c:v>6.2469999999999999</c:v>
                </c:pt>
                <c:pt idx="950">
                  <c:v>6.3159999999999998</c:v>
                </c:pt>
                <c:pt idx="951">
                  <c:v>6.3879999999999999</c:v>
                </c:pt>
                <c:pt idx="952">
                  <c:v>6.343</c:v>
                </c:pt>
                <c:pt idx="953">
                  <c:v>6.4450000000000003</c:v>
                </c:pt>
                <c:pt idx="954">
                  <c:v>6.4349999999999996</c:v>
                </c:pt>
                <c:pt idx="955">
                  <c:v>6.5670000000000002</c:v>
                </c:pt>
                <c:pt idx="956">
                  <c:v>6.8309999999999995</c:v>
                </c:pt>
                <c:pt idx="957">
                  <c:v>6.8230000000000004</c:v>
                </c:pt>
                <c:pt idx="958">
                  <c:v>6.54</c:v>
                </c:pt>
                <c:pt idx="959">
                  <c:v>6.38</c:v>
                </c:pt>
                <c:pt idx="960">
                  <c:v>5.9939999999999998</c:v>
                </c:pt>
                <c:pt idx="961">
                  <c:v>5.601</c:v>
                </c:pt>
                <c:pt idx="962">
                  <c:v>5.673</c:v>
                </c:pt>
                <c:pt idx="963">
                  <c:v>5.6639999999999997</c:v>
                </c:pt>
                <c:pt idx="964">
                  <c:v>5.59</c:v>
                </c:pt>
                <c:pt idx="965">
                  <c:v>5.6</c:v>
                </c:pt>
                <c:pt idx="966">
                  <c:v>5.7560000000000002</c:v>
                </c:pt>
                <c:pt idx="967">
                  <c:v>5.9450000000000003</c:v>
                </c:pt>
                <c:pt idx="968">
                  <c:v>5.87</c:v>
                </c:pt>
                <c:pt idx="969">
                  <c:v>5.6669999999999998</c:v>
                </c:pt>
                <c:pt idx="970">
                  <c:v>5.742</c:v>
                </c:pt>
                <c:pt idx="971">
                  <c:v>5.7290000000000001</c:v>
                </c:pt>
                <c:pt idx="972">
                  <c:v>5.6530000000000005</c:v>
                </c:pt>
                <c:pt idx="973">
                  <c:v>5.7169999999999996</c:v>
                </c:pt>
                <c:pt idx="974">
                  <c:v>6.032</c:v>
                </c:pt>
                <c:pt idx="975">
                  <c:v>5.91</c:v>
                </c:pt>
                <c:pt idx="976">
                  <c:v>5.9039999999999999</c:v>
                </c:pt>
                <c:pt idx="977">
                  <c:v>5.8559999999999999</c:v>
                </c:pt>
                <c:pt idx="978">
                  <c:v>5.7210000000000001</c:v>
                </c:pt>
                <c:pt idx="979">
                  <c:v>5.7839999999999998</c:v>
                </c:pt>
                <c:pt idx="980">
                  <c:v>5.8789999999999996</c:v>
                </c:pt>
                <c:pt idx="981">
                  <c:v>5.6660000000000004</c:v>
                </c:pt>
                <c:pt idx="982">
                  <c:v>5.6959999999999997</c:v>
                </c:pt>
                <c:pt idx="983">
                  <c:v>5.8029999999999999</c:v>
                </c:pt>
                <c:pt idx="984">
                  <c:v>5.7830000000000004</c:v>
                </c:pt>
                <c:pt idx="985">
                  <c:v>5.7460000000000004</c:v>
                </c:pt>
                <c:pt idx="986">
                  <c:v>5.6050000000000004</c:v>
                </c:pt>
                <c:pt idx="987">
                  <c:v>5.7960000000000003</c:v>
                </c:pt>
                <c:pt idx="988">
                  <c:v>5.7839999999999998</c:v>
                </c:pt>
                <c:pt idx="989">
                  <c:v>5.4450000000000003</c:v>
                </c:pt>
                <c:pt idx="990">
                  <c:v>5.32</c:v>
                </c:pt>
                <c:pt idx="991">
                  <c:v>5.3490000000000002</c:v>
                </c:pt>
                <c:pt idx="992">
                  <c:v>5.47</c:v>
                </c:pt>
                <c:pt idx="993">
                  <c:v>5.5990000000000002</c:v>
                </c:pt>
                <c:pt idx="994">
                  <c:v>5.5460000000000003</c:v>
                </c:pt>
                <c:pt idx="995">
                  <c:v>5.5919999999999996</c:v>
                </c:pt>
                <c:pt idx="996">
                  <c:v>5.57</c:v>
                </c:pt>
                <c:pt idx="997">
                  <c:v>5.6390000000000002</c:v>
                </c:pt>
                <c:pt idx="998">
                  <c:v>5.6520000000000001</c:v>
                </c:pt>
                <c:pt idx="999">
                  <c:v>5.5979999999999999</c:v>
                </c:pt>
                <c:pt idx="1000">
                  <c:v>5.5739999999999998</c:v>
                </c:pt>
                <c:pt idx="1001">
                  <c:v>5.6420000000000003</c:v>
                </c:pt>
                <c:pt idx="1002">
                  <c:v>5.7350000000000003</c:v>
                </c:pt>
                <c:pt idx="1003">
                  <c:v>5.64</c:v>
                </c:pt>
                <c:pt idx="1004">
                  <c:v>5.6779999999999999</c:v>
                </c:pt>
                <c:pt idx="1005">
                  <c:v>5.8360000000000003</c:v>
                </c:pt>
                <c:pt idx="1006">
                  <c:v>5.8079999999999998</c:v>
                </c:pt>
                <c:pt idx="1007">
                  <c:v>5.8760000000000003</c:v>
                </c:pt>
                <c:pt idx="1008">
                  <c:v>5.835</c:v>
                </c:pt>
                <c:pt idx="1009">
                  <c:v>5.92</c:v>
                </c:pt>
                <c:pt idx="1010">
                  <c:v>5.8849999999999998</c:v>
                </c:pt>
                <c:pt idx="1011">
                  <c:v>5.8570000000000002</c:v>
                </c:pt>
                <c:pt idx="1012">
                  <c:v>5.8840000000000003</c:v>
                </c:pt>
                <c:pt idx="1013">
                  <c:v>5.774</c:v>
                </c:pt>
                <c:pt idx="1014">
                  <c:v>5.6959999999999997</c:v>
                </c:pt>
                <c:pt idx="1015">
                  <c:v>5.641</c:v>
                </c:pt>
                <c:pt idx="1016">
                  <c:v>5.5979999999999999</c:v>
                </c:pt>
                <c:pt idx="1017">
                  <c:v>5.6020000000000003</c:v>
                </c:pt>
                <c:pt idx="1018">
                  <c:v>5.5049999999999999</c:v>
                </c:pt>
                <c:pt idx="1019">
                  <c:v>5.3140000000000001</c:v>
                </c:pt>
                <c:pt idx="1020">
                  <c:v>5.3209999999999997</c:v>
                </c:pt>
                <c:pt idx="1021">
                  <c:v>5.3</c:v>
                </c:pt>
                <c:pt idx="1022">
                  <c:v>5.234</c:v>
                </c:pt>
                <c:pt idx="1023">
                  <c:v>5.234</c:v>
                </c:pt>
                <c:pt idx="1024">
                  <c:v>5.3819999999999997</c:v>
                </c:pt>
                <c:pt idx="1025">
                  <c:v>5.4569999999999999</c:v>
                </c:pt>
                <c:pt idx="1026">
                  <c:v>5.4379999999999997</c:v>
                </c:pt>
                <c:pt idx="1027">
                  <c:v>5.5410000000000004</c:v>
                </c:pt>
                <c:pt idx="1028">
                  <c:v>5.44</c:v>
                </c:pt>
                <c:pt idx="1029">
                  <c:v>5.3469999999999995</c:v>
                </c:pt>
                <c:pt idx="1030">
                  <c:v>5.3860000000000001</c:v>
                </c:pt>
                <c:pt idx="1031">
                  <c:v>5.3730000000000002</c:v>
                </c:pt>
                <c:pt idx="1032">
                  <c:v>5.4130000000000003</c:v>
                </c:pt>
                <c:pt idx="1033">
                  <c:v>5.2889999999999997</c:v>
                </c:pt>
                <c:pt idx="1034">
                  <c:v>5.2439999999999998</c:v>
                </c:pt>
                <c:pt idx="1035">
                  <c:v>5.2149999999999999</c:v>
                </c:pt>
                <c:pt idx="1036">
                  <c:v>5.226</c:v>
                </c:pt>
                <c:pt idx="1037">
                  <c:v>5.21</c:v>
                </c:pt>
                <c:pt idx="1038">
                  <c:v>5.21</c:v>
                </c:pt>
                <c:pt idx="1039">
                  <c:v>5.21</c:v>
                </c:pt>
                <c:pt idx="1040">
                  <c:v>5.2560000000000002</c:v>
                </c:pt>
                <c:pt idx="1041">
                  <c:v>5.2249999999999996</c:v>
                </c:pt>
                <c:pt idx="1042">
                  <c:v>5.2320000000000002</c:v>
                </c:pt>
                <c:pt idx="1043">
                  <c:v>5.2320000000000002</c:v>
                </c:pt>
                <c:pt idx="1044">
                  <c:v>5.0149999999999997</c:v>
                </c:pt>
                <c:pt idx="1045">
                  <c:v>5</c:v>
                </c:pt>
                <c:pt idx="1046">
                  <c:v>5.0369999999999999</c:v>
                </c:pt>
                <c:pt idx="1047">
                  <c:v>5.0919999999999996</c:v>
                </c:pt>
                <c:pt idx="1048">
                  <c:v>5.0549999999999997</c:v>
                </c:pt>
                <c:pt idx="1049">
                  <c:v>5.117</c:v>
                </c:pt>
                <c:pt idx="1050">
                  <c:v>4.8870000000000005</c:v>
                </c:pt>
                <c:pt idx="1051">
                  <c:v>4.8719999999999999</c:v>
                </c:pt>
                <c:pt idx="1052">
                  <c:v>5.0140000000000002</c:v>
                </c:pt>
                <c:pt idx="1053">
                  <c:v>5.0019999999999998</c:v>
                </c:pt>
                <c:pt idx="1054">
                  <c:v>5.0119999999999996</c:v>
                </c:pt>
                <c:pt idx="1055">
                  <c:v>5.117</c:v>
                </c:pt>
                <c:pt idx="1056">
                  <c:v>5.0609999999999999</c:v>
                </c:pt>
                <c:pt idx="1057">
                  <c:v>5.149</c:v>
                </c:pt>
                <c:pt idx="1058">
                  <c:v>5.1070000000000002</c:v>
                </c:pt>
                <c:pt idx="1059">
                  <c:v>5.0529999999999999</c:v>
                </c:pt>
                <c:pt idx="1060">
                  <c:v>4.9969999999999999</c:v>
                </c:pt>
                <c:pt idx="1061">
                  <c:v>5.16</c:v>
                </c:pt>
                <c:pt idx="1062">
                  <c:v>5.2320000000000002</c:v>
                </c:pt>
                <c:pt idx="1063">
                  <c:v>5.1440000000000001</c:v>
                </c:pt>
                <c:pt idx="1064">
                  <c:v>5.21</c:v>
                </c:pt>
                <c:pt idx="1065">
                  <c:v>5.1680000000000001</c:v>
                </c:pt>
                <c:pt idx="1066">
                  <c:v>5.1920000000000002</c:v>
                </c:pt>
                <c:pt idx="1067">
                  <c:v>5.4219999999999997</c:v>
                </c:pt>
                <c:pt idx="1068">
                  <c:v>5.3620000000000001</c:v>
                </c:pt>
                <c:pt idx="1069">
                  <c:v>5.4329999999999998</c:v>
                </c:pt>
                <c:pt idx="1070">
                  <c:v>5.4030000000000005</c:v>
                </c:pt>
                <c:pt idx="1071">
                  <c:v>5.3490000000000002</c:v>
                </c:pt>
                <c:pt idx="1072">
                  <c:v>5.4119999999999999</c:v>
                </c:pt>
                <c:pt idx="1073">
                  <c:v>5.31</c:v>
                </c:pt>
                <c:pt idx="1074">
                  <c:v>5.1909999999999998</c:v>
                </c:pt>
                <c:pt idx="1075">
                  <c:v>5.1840000000000002</c:v>
                </c:pt>
                <c:pt idx="1076">
                  <c:v>5.1779999999999999</c:v>
                </c:pt>
                <c:pt idx="1077">
                  <c:v>5.2220000000000004</c:v>
                </c:pt>
                <c:pt idx="1078">
                  <c:v>5.1870000000000003</c:v>
                </c:pt>
                <c:pt idx="1079">
                  <c:v>5.1740000000000004</c:v>
                </c:pt>
                <c:pt idx="1080">
                  <c:v>5.1890000000000001</c:v>
                </c:pt>
                <c:pt idx="1081">
                  <c:v>5.1360000000000001</c:v>
                </c:pt>
                <c:pt idx="1082">
                  <c:v>5.1580000000000004</c:v>
                </c:pt>
                <c:pt idx="1083">
                  <c:v>5.3540000000000001</c:v>
                </c:pt>
                <c:pt idx="1084">
                  <c:v>5.2210000000000001</c:v>
                </c:pt>
                <c:pt idx="1085">
                  <c:v>5.0810000000000004</c:v>
                </c:pt>
                <c:pt idx="1086">
                  <c:v>5.0869999999999997</c:v>
                </c:pt>
                <c:pt idx="1087">
                  <c:v>5.0839999999999996</c:v>
                </c:pt>
                <c:pt idx="1088">
                  <c:v>5.0289999999999999</c:v>
                </c:pt>
                <c:pt idx="1089">
                  <c:v>4.992</c:v>
                </c:pt>
                <c:pt idx="1090">
                  <c:v>4.8789999999999996</c:v>
                </c:pt>
                <c:pt idx="1091">
                  <c:v>4.7519999999999998</c:v>
                </c:pt>
                <c:pt idx="1092">
                  <c:v>4.75</c:v>
                </c:pt>
                <c:pt idx="1093">
                  <c:v>4.7160000000000002</c:v>
                </c:pt>
                <c:pt idx="1094">
                  <c:v>4.7560000000000002</c:v>
                </c:pt>
                <c:pt idx="1095">
                  <c:v>4.8499999999999996</c:v>
                </c:pt>
                <c:pt idx="1096">
                  <c:v>4.91</c:v>
                </c:pt>
                <c:pt idx="1097">
                  <c:v>4.9489999999999998</c:v>
                </c:pt>
                <c:pt idx="1098">
                  <c:v>5.0270000000000001</c:v>
                </c:pt>
                <c:pt idx="1099">
                  <c:v>4.9619999999999997</c:v>
                </c:pt>
                <c:pt idx="1100">
                  <c:v>4.8680000000000003</c:v>
                </c:pt>
                <c:pt idx="1101">
                  <c:v>4.843</c:v>
                </c:pt>
                <c:pt idx="1102">
                  <c:v>4.9470000000000001</c:v>
                </c:pt>
                <c:pt idx="1103">
                  <c:v>4.9210000000000003</c:v>
                </c:pt>
                <c:pt idx="1104">
                  <c:v>5.0659999999999998</c:v>
                </c:pt>
                <c:pt idx="1105">
                  <c:v>5.0510000000000002</c:v>
                </c:pt>
                <c:pt idx="1106">
                  <c:v>5.0510000000000002</c:v>
                </c:pt>
                <c:pt idx="1107">
                  <c:v>5.0510000000000002</c:v>
                </c:pt>
                <c:pt idx="1108">
                  <c:v>4.93</c:v>
                </c:pt>
                <c:pt idx="1109">
                  <c:v>4.9020000000000001</c:v>
                </c:pt>
                <c:pt idx="1110">
                  <c:v>4.9020000000000001</c:v>
                </c:pt>
                <c:pt idx="1111">
                  <c:v>4.7379999999999995</c:v>
                </c:pt>
                <c:pt idx="1112">
                  <c:v>4.7329999999999997</c:v>
                </c:pt>
                <c:pt idx="1113">
                  <c:v>4.7080000000000002</c:v>
                </c:pt>
                <c:pt idx="1114">
                  <c:v>4.6280000000000001</c:v>
                </c:pt>
                <c:pt idx="1115">
                  <c:v>4.6559999999999997</c:v>
                </c:pt>
                <c:pt idx="1116">
                  <c:v>4.6790000000000003</c:v>
                </c:pt>
                <c:pt idx="1117">
                  <c:v>4.72</c:v>
                </c:pt>
                <c:pt idx="1118">
                  <c:v>4.72</c:v>
                </c:pt>
                <c:pt idx="1119">
                  <c:v>4.67</c:v>
                </c:pt>
                <c:pt idx="1120">
                  <c:v>4.657</c:v>
                </c:pt>
                <c:pt idx="1121">
                  <c:v>4.6109999999999998</c:v>
                </c:pt>
                <c:pt idx="1122">
                  <c:v>4.4820000000000002</c:v>
                </c:pt>
                <c:pt idx="1123">
                  <c:v>4.2699999999999996</c:v>
                </c:pt>
                <c:pt idx="1124">
                  <c:v>4.2770000000000001</c:v>
                </c:pt>
                <c:pt idx="1125">
                  <c:v>4.2780000000000005</c:v>
                </c:pt>
                <c:pt idx="1126">
                  <c:v>4.2690000000000001</c:v>
                </c:pt>
                <c:pt idx="1127">
                  <c:v>4.1449999999999996</c:v>
                </c:pt>
                <c:pt idx="1128">
                  <c:v>4.1239999999999997</c:v>
                </c:pt>
                <c:pt idx="1129">
                  <c:v>4.1269999999999998</c:v>
                </c:pt>
                <c:pt idx="1130">
                  <c:v>4.032</c:v>
                </c:pt>
                <c:pt idx="1131">
                  <c:v>4.0289999999999999</c:v>
                </c:pt>
                <c:pt idx="1132">
                  <c:v>4.093</c:v>
                </c:pt>
                <c:pt idx="1133">
                  <c:v>4.0960000000000001</c:v>
                </c:pt>
                <c:pt idx="1134">
                  <c:v>4.085</c:v>
                </c:pt>
                <c:pt idx="1135">
                  <c:v>4.1760000000000002</c:v>
                </c:pt>
                <c:pt idx="1136">
                  <c:v>4.1920000000000002</c:v>
                </c:pt>
                <c:pt idx="1137">
                  <c:v>4.2780000000000005</c:v>
                </c:pt>
                <c:pt idx="1138">
                  <c:v>4.3330000000000002</c:v>
                </c:pt>
                <c:pt idx="1139">
                  <c:v>4.3289999999999997</c:v>
                </c:pt>
                <c:pt idx="1140">
                  <c:v>4.2960000000000003</c:v>
                </c:pt>
                <c:pt idx="1141">
                  <c:v>4.194</c:v>
                </c:pt>
                <c:pt idx="1142">
                  <c:v>4.1909999999999998</c:v>
                </c:pt>
                <c:pt idx="1143">
                  <c:v>4.1760000000000002</c:v>
                </c:pt>
                <c:pt idx="1144">
                  <c:v>4.1689999999999996</c:v>
                </c:pt>
                <c:pt idx="1145">
                  <c:v>4.282</c:v>
                </c:pt>
                <c:pt idx="1146">
                  <c:v>4.407</c:v>
                </c:pt>
                <c:pt idx="1147">
                  <c:v>4.3209999999999997</c:v>
                </c:pt>
                <c:pt idx="1148">
                  <c:v>4.282</c:v>
                </c:pt>
                <c:pt idx="1149">
                  <c:v>4.4050000000000002</c:v>
                </c:pt>
                <c:pt idx="1150">
                  <c:v>4.3550000000000004</c:v>
                </c:pt>
                <c:pt idx="1151">
                  <c:v>4.4290000000000003</c:v>
                </c:pt>
                <c:pt idx="1152">
                  <c:v>4.4619999999999997</c:v>
                </c:pt>
                <c:pt idx="1153">
                  <c:v>4.4119999999999999</c:v>
                </c:pt>
                <c:pt idx="1154">
                  <c:v>4.4320000000000004</c:v>
                </c:pt>
                <c:pt idx="1155">
                  <c:v>4.6790000000000003</c:v>
                </c:pt>
                <c:pt idx="1156">
                  <c:v>4.5359999999999996</c:v>
                </c:pt>
                <c:pt idx="1157">
                  <c:v>4.585</c:v>
                </c:pt>
                <c:pt idx="1158">
                  <c:v>4.649</c:v>
                </c:pt>
                <c:pt idx="1159">
                  <c:v>4.617</c:v>
                </c:pt>
                <c:pt idx="1160">
                  <c:v>4.6079999999999997</c:v>
                </c:pt>
                <c:pt idx="1161">
                  <c:v>4.5750000000000002</c:v>
                </c:pt>
                <c:pt idx="1162">
                  <c:v>4.5730000000000004</c:v>
                </c:pt>
                <c:pt idx="1163">
                  <c:v>4.5430000000000001</c:v>
                </c:pt>
                <c:pt idx="1164">
                  <c:v>4.5229999999999997</c:v>
                </c:pt>
                <c:pt idx="1165">
                  <c:v>4.8410000000000002</c:v>
                </c:pt>
                <c:pt idx="1166">
                  <c:v>4.899</c:v>
                </c:pt>
                <c:pt idx="1167">
                  <c:v>5.1059999999999999</c:v>
                </c:pt>
                <c:pt idx="1168">
                  <c:v>5.0640000000000001</c:v>
                </c:pt>
                <c:pt idx="1169">
                  <c:v>4.8360000000000003</c:v>
                </c:pt>
                <c:pt idx="1170">
                  <c:v>4.7729999999999997</c:v>
                </c:pt>
                <c:pt idx="1171">
                  <c:v>4.758</c:v>
                </c:pt>
                <c:pt idx="1172">
                  <c:v>4.5949999999999998</c:v>
                </c:pt>
                <c:pt idx="1173">
                  <c:v>4.617</c:v>
                </c:pt>
                <c:pt idx="1174">
                  <c:v>4.758</c:v>
                </c:pt>
                <c:pt idx="1175">
                  <c:v>4.633</c:v>
                </c:pt>
                <c:pt idx="1176">
                  <c:v>4.6479999999999997</c:v>
                </c:pt>
                <c:pt idx="1177">
                  <c:v>4.67</c:v>
                </c:pt>
                <c:pt idx="1178">
                  <c:v>4.726</c:v>
                </c:pt>
                <c:pt idx="1179">
                  <c:v>4.7990000000000004</c:v>
                </c:pt>
                <c:pt idx="1180">
                  <c:v>4.8109999999999999</c:v>
                </c:pt>
                <c:pt idx="1181">
                  <c:v>4.7720000000000002</c:v>
                </c:pt>
                <c:pt idx="1182">
                  <c:v>4.7190000000000003</c:v>
                </c:pt>
                <c:pt idx="1183">
                  <c:v>4.68</c:v>
                </c:pt>
                <c:pt idx="1184">
                  <c:v>4.7240000000000002</c:v>
                </c:pt>
                <c:pt idx="1185">
                  <c:v>4.6479999999999997</c:v>
                </c:pt>
                <c:pt idx="1186">
                  <c:v>4.6690000000000005</c:v>
                </c:pt>
                <c:pt idx="1187">
                  <c:v>4.5999999999999996</c:v>
                </c:pt>
                <c:pt idx="1188">
                  <c:v>4.6790000000000003</c:v>
                </c:pt>
                <c:pt idx="1189">
                  <c:v>4.6690000000000005</c:v>
                </c:pt>
                <c:pt idx="1190">
                  <c:v>4.6310000000000002</c:v>
                </c:pt>
                <c:pt idx="1191">
                  <c:v>4.6159999999999997</c:v>
                </c:pt>
                <c:pt idx="1192">
                  <c:v>4.673</c:v>
                </c:pt>
                <c:pt idx="1193">
                  <c:v>4.6520000000000001</c:v>
                </c:pt>
                <c:pt idx="1194">
                  <c:v>4.6470000000000002</c:v>
                </c:pt>
                <c:pt idx="1195">
                  <c:v>4.6129999999999995</c:v>
                </c:pt>
                <c:pt idx="1196">
                  <c:v>4.5600000000000005</c:v>
                </c:pt>
                <c:pt idx="1197">
                  <c:v>4.5830000000000002</c:v>
                </c:pt>
                <c:pt idx="1198">
                  <c:v>4.5590000000000002</c:v>
                </c:pt>
                <c:pt idx="1199">
                  <c:v>4.5600000000000005</c:v>
                </c:pt>
                <c:pt idx="1200">
                  <c:v>4.508</c:v>
                </c:pt>
                <c:pt idx="1201">
                  <c:v>4.4859999999999998</c:v>
                </c:pt>
                <c:pt idx="1202">
                  <c:v>4.4710000000000001</c:v>
                </c:pt>
                <c:pt idx="1203">
                  <c:v>4.484</c:v>
                </c:pt>
                <c:pt idx="1204">
                  <c:v>4.4089999999999998</c:v>
                </c:pt>
                <c:pt idx="1205">
                  <c:v>4.4379999999999997</c:v>
                </c:pt>
                <c:pt idx="1206">
                  <c:v>4.3499999999999996</c:v>
                </c:pt>
                <c:pt idx="1207">
                  <c:v>4.4050000000000002</c:v>
                </c:pt>
                <c:pt idx="1208">
                  <c:v>4.46</c:v>
                </c:pt>
                <c:pt idx="1209">
                  <c:v>4.5229999999999997</c:v>
                </c:pt>
                <c:pt idx="1210">
                  <c:v>4.4690000000000003</c:v>
                </c:pt>
                <c:pt idx="1211">
                  <c:v>4.4489999999999998</c:v>
                </c:pt>
                <c:pt idx="1212">
                  <c:v>4.45</c:v>
                </c:pt>
                <c:pt idx="1213">
                  <c:v>4.4870000000000001</c:v>
                </c:pt>
                <c:pt idx="1214">
                  <c:v>4.5250000000000004</c:v>
                </c:pt>
                <c:pt idx="1215">
                  <c:v>4.5259999999999998</c:v>
                </c:pt>
                <c:pt idx="1216">
                  <c:v>4.53</c:v>
                </c:pt>
                <c:pt idx="1217">
                  <c:v>4.4210000000000003</c:v>
                </c:pt>
                <c:pt idx="1218">
                  <c:v>4.4630000000000001</c:v>
                </c:pt>
                <c:pt idx="1219">
                  <c:v>4.5069999999999997</c:v>
                </c:pt>
                <c:pt idx="1220">
                  <c:v>4.6100000000000003</c:v>
                </c:pt>
                <c:pt idx="1221">
                  <c:v>4.5220000000000002</c:v>
                </c:pt>
                <c:pt idx="1222">
                  <c:v>4.5369999999999999</c:v>
                </c:pt>
                <c:pt idx="1223">
                  <c:v>4.5069999999999997</c:v>
                </c:pt>
                <c:pt idx="1224">
                  <c:v>4.4820000000000002</c:v>
                </c:pt>
                <c:pt idx="1225">
                  <c:v>4.4580000000000002</c:v>
                </c:pt>
                <c:pt idx="1226">
                  <c:v>4.4889999999999999</c:v>
                </c:pt>
                <c:pt idx="1227">
                  <c:v>4.4109999999999996</c:v>
                </c:pt>
                <c:pt idx="1228">
                  <c:v>4.399</c:v>
                </c:pt>
                <c:pt idx="1229">
                  <c:v>4.3970000000000002</c:v>
                </c:pt>
                <c:pt idx="1230">
                  <c:v>4.3159999999999998</c:v>
                </c:pt>
                <c:pt idx="1231">
                  <c:v>4.2960000000000003</c:v>
                </c:pt>
                <c:pt idx="1232">
                  <c:v>4.2720000000000002</c:v>
                </c:pt>
                <c:pt idx="1233">
                  <c:v>4.2699999999999996</c:v>
                </c:pt>
                <c:pt idx="1234">
                  <c:v>4.2780000000000005</c:v>
                </c:pt>
                <c:pt idx="1235">
                  <c:v>4.3360000000000003</c:v>
                </c:pt>
                <c:pt idx="1236">
                  <c:v>4.3570000000000002</c:v>
                </c:pt>
                <c:pt idx="1237">
                  <c:v>4.2930000000000001</c:v>
                </c:pt>
                <c:pt idx="1238">
                  <c:v>4.1609999999999996</c:v>
                </c:pt>
                <c:pt idx="1239">
                  <c:v>4.2439999999999998</c:v>
                </c:pt>
                <c:pt idx="1240">
                  <c:v>4.2370000000000001</c:v>
                </c:pt>
                <c:pt idx="1241">
                  <c:v>4.2009999999999996</c:v>
                </c:pt>
                <c:pt idx="1242">
                  <c:v>4.2050000000000001</c:v>
                </c:pt>
                <c:pt idx="1243">
                  <c:v>4.2919999999999998</c:v>
                </c:pt>
                <c:pt idx="1244">
                  <c:v>4.3319999999999999</c:v>
                </c:pt>
                <c:pt idx="1245">
                  <c:v>4.3369999999999997</c:v>
                </c:pt>
                <c:pt idx="1246">
                  <c:v>4.2869999999999999</c:v>
                </c:pt>
                <c:pt idx="1247">
                  <c:v>4.2640000000000002</c:v>
                </c:pt>
                <c:pt idx="1248">
                  <c:v>4.3040000000000003</c:v>
                </c:pt>
                <c:pt idx="1249">
                  <c:v>4.2939999999999996</c:v>
                </c:pt>
                <c:pt idx="1250">
                  <c:v>4.2889999999999997</c:v>
                </c:pt>
                <c:pt idx="1251">
                  <c:v>4.2519999999999998</c:v>
                </c:pt>
                <c:pt idx="1252">
                  <c:v>4.2729999999999997</c:v>
                </c:pt>
                <c:pt idx="1253">
                  <c:v>4.1909999999999998</c:v>
                </c:pt>
                <c:pt idx="1254">
                  <c:v>4.13</c:v>
                </c:pt>
                <c:pt idx="1255">
                  <c:v>4.133</c:v>
                </c:pt>
                <c:pt idx="1256">
                  <c:v>4.1529999999999996</c:v>
                </c:pt>
                <c:pt idx="1257">
                  <c:v>4.0890000000000004</c:v>
                </c:pt>
                <c:pt idx="1258">
                  <c:v>4.0410000000000004</c:v>
                </c:pt>
                <c:pt idx="1259">
                  <c:v>4.0570000000000004</c:v>
                </c:pt>
                <c:pt idx="1260">
                  <c:v>4.0279999999999996</c:v>
                </c:pt>
                <c:pt idx="1261">
                  <c:v>3.9670000000000001</c:v>
                </c:pt>
                <c:pt idx="1262">
                  <c:v>4.0060000000000002</c:v>
                </c:pt>
                <c:pt idx="1263">
                  <c:v>4.1020000000000003</c:v>
                </c:pt>
                <c:pt idx="1264">
                  <c:v>4.1470000000000002</c:v>
                </c:pt>
                <c:pt idx="1265">
                  <c:v>4.0490000000000004</c:v>
                </c:pt>
                <c:pt idx="1266">
                  <c:v>4.1070000000000002</c:v>
                </c:pt>
                <c:pt idx="1267">
                  <c:v>4.0949999999999998</c:v>
                </c:pt>
                <c:pt idx="1268">
                  <c:v>4.1109999999999998</c:v>
                </c:pt>
                <c:pt idx="1269">
                  <c:v>4.0919999999999996</c:v>
                </c:pt>
                <c:pt idx="1270">
                  <c:v>4.0519999999999996</c:v>
                </c:pt>
                <c:pt idx="1271">
                  <c:v>4.0650000000000004</c:v>
                </c:pt>
                <c:pt idx="1272">
                  <c:v>4.0679999999999996</c:v>
                </c:pt>
                <c:pt idx="1273">
                  <c:v>4.077</c:v>
                </c:pt>
                <c:pt idx="1274">
                  <c:v>4.0860000000000003</c:v>
                </c:pt>
                <c:pt idx="1275">
                  <c:v>4.1070000000000002</c:v>
                </c:pt>
                <c:pt idx="1276">
                  <c:v>4.0999999999999996</c:v>
                </c:pt>
                <c:pt idx="1277">
                  <c:v>4.1539999999999999</c:v>
                </c:pt>
                <c:pt idx="1278">
                  <c:v>4.1550000000000002</c:v>
                </c:pt>
                <c:pt idx="1279">
                  <c:v>4.141</c:v>
                </c:pt>
                <c:pt idx="1280">
                  <c:v>4.149</c:v>
                </c:pt>
                <c:pt idx="1281">
                  <c:v>4.117</c:v>
                </c:pt>
                <c:pt idx="1282">
                  <c:v>4.1539999999999999</c:v>
                </c:pt>
                <c:pt idx="1283">
                  <c:v>4.141</c:v>
                </c:pt>
                <c:pt idx="1284">
                  <c:v>4.181</c:v>
                </c:pt>
                <c:pt idx="1285">
                  <c:v>4.234</c:v>
                </c:pt>
                <c:pt idx="1286">
                  <c:v>4.17</c:v>
                </c:pt>
                <c:pt idx="1287">
                  <c:v>4.1040000000000001</c:v>
                </c:pt>
                <c:pt idx="1288">
                  <c:v>4.03</c:v>
                </c:pt>
                <c:pt idx="1289">
                  <c:v>4.03</c:v>
                </c:pt>
                <c:pt idx="1290">
                  <c:v>4.0910000000000002</c:v>
                </c:pt>
                <c:pt idx="1291">
                  <c:v>4.0979999999999999</c:v>
                </c:pt>
                <c:pt idx="1292">
                  <c:v>4.0659999999999998</c:v>
                </c:pt>
                <c:pt idx="1293">
                  <c:v>4.0880000000000001</c:v>
                </c:pt>
                <c:pt idx="1294">
                  <c:v>4.1440000000000001</c:v>
                </c:pt>
                <c:pt idx="1295">
                  <c:v>4.1210000000000004</c:v>
                </c:pt>
                <c:pt idx="1296">
                  <c:v>4.1379999999999999</c:v>
                </c:pt>
                <c:pt idx="1297">
                  <c:v>4.1989999999999998</c:v>
                </c:pt>
                <c:pt idx="1298">
                  <c:v>4.2009999999999996</c:v>
                </c:pt>
                <c:pt idx="1299">
                  <c:v>4.2009999999999996</c:v>
                </c:pt>
                <c:pt idx="1300">
                  <c:v>4.2009999999999996</c:v>
                </c:pt>
                <c:pt idx="1301">
                  <c:v>4.2190000000000003</c:v>
                </c:pt>
                <c:pt idx="1302">
                  <c:v>4.1420000000000003</c:v>
                </c:pt>
                <c:pt idx="1303">
                  <c:v>4.1280000000000001</c:v>
                </c:pt>
                <c:pt idx="1304">
                  <c:v>4.1280000000000001</c:v>
                </c:pt>
                <c:pt idx="1305">
                  <c:v>3.968</c:v>
                </c:pt>
                <c:pt idx="1306">
                  <c:v>3.8689999999999998</c:v>
                </c:pt>
                <c:pt idx="1307">
                  <c:v>3.9020000000000001</c:v>
                </c:pt>
                <c:pt idx="1308">
                  <c:v>3.8010000000000002</c:v>
                </c:pt>
                <c:pt idx="1309">
                  <c:v>3.7829999999999999</c:v>
                </c:pt>
                <c:pt idx="1310">
                  <c:v>3.7970000000000002</c:v>
                </c:pt>
                <c:pt idx="1311">
                  <c:v>3.8090000000000002</c:v>
                </c:pt>
                <c:pt idx="1312">
                  <c:v>3.8170000000000002</c:v>
                </c:pt>
                <c:pt idx="1313">
                  <c:v>3.8129999999999997</c:v>
                </c:pt>
                <c:pt idx="1314">
                  <c:v>3.758</c:v>
                </c:pt>
                <c:pt idx="1315">
                  <c:v>3.7290000000000001</c:v>
                </c:pt>
                <c:pt idx="1316">
                  <c:v>3.7080000000000002</c:v>
                </c:pt>
                <c:pt idx="1317">
                  <c:v>3.681</c:v>
                </c:pt>
                <c:pt idx="1318">
                  <c:v>3.7309999999999999</c:v>
                </c:pt>
                <c:pt idx="1319">
                  <c:v>3.7320000000000002</c:v>
                </c:pt>
                <c:pt idx="1320">
                  <c:v>3.7480000000000002</c:v>
                </c:pt>
                <c:pt idx="1321">
                  <c:v>3.7919999999999998</c:v>
                </c:pt>
                <c:pt idx="1322">
                  <c:v>3.7490000000000001</c:v>
                </c:pt>
                <c:pt idx="1323">
                  <c:v>3.6970000000000001</c:v>
                </c:pt>
                <c:pt idx="1324">
                  <c:v>3.7039999999999997</c:v>
                </c:pt>
                <c:pt idx="1325">
                  <c:v>3.6920000000000002</c:v>
                </c:pt>
                <c:pt idx="1326">
                  <c:v>3.6550000000000002</c:v>
                </c:pt>
                <c:pt idx="1327">
                  <c:v>3.7429999999999999</c:v>
                </c:pt>
                <c:pt idx="1328">
                  <c:v>3.7490000000000001</c:v>
                </c:pt>
                <c:pt idx="1329">
                  <c:v>3.714</c:v>
                </c:pt>
                <c:pt idx="1330">
                  <c:v>3.6520000000000001</c:v>
                </c:pt>
                <c:pt idx="1331">
                  <c:v>3.58</c:v>
                </c:pt>
                <c:pt idx="1332">
                  <c:v>3.5750000000000002</c:v>
                </c:pt>
                <c:pt idx="1333">
                  <c:v>3.5960000000000001</c:v>
                </c:pt>
                <c:pt idx="1334">
                  <c:v>3.6480000000000001</c:v>
                </c:pt>
                <c:pt idx="1335">
                  <c:v>3.6179999999999999</c:v>
                </c:pt>
                <c:pt idx="1336">
                  <c:v>3.585</c:v>
                </c:pt>
                <c:pt idx="1337">
                  <c:v>3.5350000000000001</c:v>
                </c:pt>
                <c:pt idx="1338">
                  <c:v>3.512</c:v>
                </c:pt>
                <c:pt idx="1339">
                  <c:v>3.5550000000000002</c:v>
                </c:pt>
                <c:pt idx="1340">
                  <c:v>3.597</c:v>
                </c:pt>
                <c:pt idx="1341">
                  <c:v>3.5449999999999999</c:v>
                </c:pt>
                <c:pt idx="1342">
                  <c:v>3.5529999999999999</c:v>
                </c:pt>
                <c:pt idx="1343">
                  <c:v>3.5460000000000003</c:v>
                </c:pt>
                <c:pt idx="1344">
                  <c:v>3.5310000000000001</c:v>
                </c:pt>
                <c:pt idx="1345">
                  <c:v>3.4870000000000001</c:v>
                </c:pt>
                <c:pt idx="1346">
                  <c:v>3.504</c:v>
                </c:pt>
                <c:pt idx="1347">
                  <c:v>3.4980000000000002</c:v>
                </c:pt>
                <c:pt idx="1348">
                  <c:v>3.4369999999999998</c:v>
                </c:pt>
                <c:pt idx="1349">
                  <c:v>3.3580000000000001</c:v>
                </c:pt>
                <c:pt idx="1350">
                  <c:v>3.399</c:v>
                </c:pt>
                <c:pt idx="1351">
                  <c:v>3.359</c:v>
                </c:pt>
                <c:pt idx="1352">
                  <c:v>3.3</c:v>
                </c:pt>
                <c:pt idx="1353">
                  <c:v>3.3170000000000002</c:v>
                </c:pt>
                <c:pt idx="1354">
                  <c:v>3.343</c:v>
                </c:pt>
                <c:pt idx="1355">
                  <c:v>3.375</c:v>
                </c:pt>
                <c:pt idx="1356">
                  <c:v>3.3340000000000001</c:v>
                </c:pt>
                <c:pt idx="1357">
                  <c:v>3.3130000000000002</c:v>
                </c:pt>
                <c:pt idx="1358">
                  <c:v>3.3010000000000002</c:v>
                </c:pt>
                <c:pt idx="1359">
                  <c:v>3.3359999999999999</c:v>
                </c:pt>
                <c:pt idx="1360">
                  <c:v>3.3620000000000001</c:v>
                </c:pt>
                <c:pt idx="1361">
                  <c:v>3.351</c:v>
                </c:pt>
                <c:pt idx="1362">
                  <c:v>3.3460000000000001</c:v>
                </c:pt>
                <c:pt idx="1363">
                  <c:v>3.3260000000000001</c:v>
                </c:pt>
                <c:pt idx="1364">
                  <c:v>3.278</c:v>
                </c:pt>
                <c:pt idx="1365">
                  <c:v>3.2480000000000002</c:v>
                </c:pt>
                <c:pt idx="1366">
                  <c:v>3.234</c:v>
                </c:pt>
                <c:pt idx="1367">
                  <c:v>3.226</c:v>
                </c:pt>
                <c:pt idx="1368">
                  <c:v>3.246</c:v>
                </c:pt>
                <c:pt idx="1369">
                  <c:v>3.2629999999999999</c:v>
                </c:pt>
                <c:pt idx="1370">
                  <c:v>3.2229999999999999</c:v>
                </c:pt>
                <c:pt idx="1371">
                  <c:v>3.1469999999999998</c:v>
                </c:pt>
                <c:pt idx="1372">
                  <c:v>3.1779999999999999</c:v>
                </c:pt>
                <c:pt idx="1373">
                  <c:v>3.2029999999999998</c:v>
                </c:pt>
                <c:pt idx="1374">
                  <c:v>3.206</c:v>
                </c:pt>
                <c:pt idx="1375">
                  <c:v>3.165</c:v>
                </c:pt>
                <c:pt idx="1376">
                  <c:v>3.1840000000000002</c:v>
                </c:pt>
                <c:pt idx="1377">
                  <c:v>3.137</c:v>
                </c:pt>
                <c:pt idx="1378">
                  <c:v>3.0870000000000002</c:v>
                </c:pt>
                <c:pt idx="1379">
                  <c:v>3.0630000000000002</c:v>
                </c:pt>
                <c:pt idx="1380">
                  <c:v>3.081</c:v>
                </c:pt>
                <c:pt idx="1381">
                  <c:v>3.081</c:v>
                </c:pt>
                <c:pt idx="1382">
                  <c:v>3.081</c:v>
                </c:pt>
                <c:pt idx="1383">
                  <c:v>3.0630000000000002</c:v>
                </c:pt>
                <c:pt idx="1384">
                  <c:v>3.0419999999999998</c:v>
                </c:pt>
                <c:pt idx="1385">
                  <c:v>3.08</c:v>
                </c:pt>
                <c:pt idx="1386">
                  <c:v>3.06</c:v>
                </c:pt>
                <c:pt idx="1387">
                  <c:v>3.0630000000000002</c:v>
                </c:pt>
                <c:pt idx="1388">
                  <c:v>3.069</c:v>
                </c:pt>
                <c:pt idx="1389">
                  <c:v>3.012</c:v>
                </c:pt>
                <c:pt idx="1390">
                  <c:v>2.9809999999999999</c:v>
                </c:pt>
                <c:pt idx="1391">
                  <c:v>2.9729999999999999</c:v>
                </c:pt>
                <c:pt idx="1392">
                  <c:v>2.98</c:v>
                </c:pt>
                <c:pt idx="1393">
                  <c:v>2.9430000000000001</c:v>
                </c:pt>
                <c:pt idx="1394">
                  <c:v>2.9670000000000001</c:v>
                </c:pt>
                <c:pt idx="1395">
                  <c:v>2.879</c:v>
                </c:pt>
                <c:pt idx="1396">
                  <c:v>2.9130000000000003</c:v>
                </c:pt>
                <c:pt idx="1397">
                  <c:v>2.931</c:v>
                </c:pt>
                <c:pt idx="1398">
                  <c:v>2.899</c:v>
                </c:pt>
                <c:pt idx="1399">
                  <c:v>2.8540000000000001</c:v>
                </c:pt>
                <c:pt idx="1400">
                  <c:v>3.0150000000000001</c:v>
                </c:pt>
                <c:pt idx="1401">
                  <c:v>2.95</c:v>
                </c:pt>
                <c:pt idx="1402">
                  <c:v>3.0070000000000001</c:v>
                </c:pt>
                <c:pt idx="1403">
                  <c:v>3.089</c:v>
                </c:pt>
                <c:pt idx="1404">
                  <c:v>3.0110000000000001</c:v>
                </c:pt>
                <c:pt idx="1405">
                  <c:v>3.048</c:v>
                </c:pt>
                <c:pt idx="1406">
                  <c:v>2.9820000000000002</c:v>
                </c:pt>
                <c:pt idx="1407">
                  <c:v>2.89</c:v>
                </c:pt>
                <c:pt idx="1408">
                  <c:v>2.8860000000000001</c:v>
                </c:pt>
                <c:pt idx="1409">
                  <c:v>2.8180000000000001</c:v>
                </c:pt>
                <c:pt idx="1410">
                  <c:v>2.859</c:v>
                </c:pt>
                <c:pt idx="1411">
                  <c:v>2.851</c:v>
                </c:pt>
                <c:pt idx="1412">
                  <c:v>2.8449999999999998</c:v>
                </c:pt>
                <c:pt idx="1413">
                  <c:v>2.85</c:v>
                </c:pt>
                <c:pt idx="1414">
                  <c:v>2.8769999999999998</c:v>
                </c:pt>
                <c:pt idx="1415">
                  <c:v>2.82</c:v>
                </c:pt>
                <c:pt idx="1416">
                  <c:v>2.6360000000000001</c:v>
                </c:pt>
                <c:pt idx="1417">
                  <c:v>2.5709999999999997</c:v>
                </c:pt>
                <c:pt idx="1418">
                  <c:v>2.64</c:v>
                </c:pt>
                <c:pt idx="1419">
                  <c:v>2.6339999999999999</c:v>
                </c:pt>
                <c:pt idx="1420">
                  <c:v>2.7</c:v>
                </c:pt>
                <c:pt idx="1421">
                  <c:v>2.6520000000000001</c:v>
                </c:pt>
                <c:pt idx="1422">
                  <c:v>2.6680000000000001</c:v>
                </c:pt>
                <c:pt idx="1423">
                  <c:v>2.702</c:v>
                </c:pt>
                <c:pt idx="1424">
                  <c:v>2.7570000000000001</c:v>
                </c:pt>
                <c:pt idx="1425">
                  <c:v>2.7130000000000001</c:v>
                </c:pt>
                <c:pt idx="1426">
                  <c:v>2.722</c:v>
                </c:pt>
                <c:pt idx="1427">
                  <c:v>2.6850000000000001</c:v>
                </c:pt>
                <c:pt idx="1428">
                  <c:v>2.653</c:v>
                </c:pt>
                <c:pt idx="1429">
                  <c:v>2.637</c:v>
                </c:pt>
                <c:pt idx="1430">
                  <c:v>2.6390000000000002</c:v>
                </c:pt>
                <c:pt idx="1431">
                  <c:v>2.637</c:v>
                </c:pt>
                <c:pt idx="1432">
                  <c:v>2.657</c:v>
                </c:pt>
                <c:pt idx="1433">
                  <c:v>2.6349999999999998</c:v>
                </c:pt>
                <c:pt idx="1434">
                  <c:v>2.726</c:v>
                </c:pt>
                <c:pt idx="1435">
                  <c:v>2.673</c:v>
                </c:pt>
                <c:pt idx="1436">
                  <c:v>2.6760000000000002</c:v>
                </c:pt>
                <c:pt idx="1437">
                  <c:v>2.673</c:v>
                </c:pt>
                <c:pt idx="1438">
                  <c:v>2.7149999999999999</c:v>
                </c:pt>
                <c:pt idx="1439">
                  <c:v>2.7519999999999998</c:v>
                </c:pt>
                <c:pt idx="1440">
                  <c:v>2.8209999999999997</c:v>
                </c:pt>
                <c:pt idx="1441">
                  <c:v>2.7679999999999998</c:v>
                </c:pt>
                <c:pt idx="1442">
                  <c:v>2.7690000000000001</c:v>
                </c:pt>
                <c:pt idx="1443">
                  <c:v>2.7090000000000001</c:v>
                </c:pt>
                <c:pt idx="1444">
                  <c:v>2.66</c:v>
                </c:pt>
                <c:pt idx="1445">
                  <c:v>2.6269999999999998</c:v>
                </c:pt>
                <c:pt idx="1446">
                  <c:v>2.5939999999999999</c:v>
                </c:pt>
                <c:pt idx="1447">
                  <c:v>2.5670000000000002</c:v>
                </c:pt>
                <c:pt idx="1448">
                  <c:v>2.5750000000000002</c:v>
                </c:pt>
                <c:pt idx="1449">
                  <c:v>2.5529999999999999</c:v>
                </c:pt>
                <c:pt idx="1450">
                  <c:v>2.556</c:v>
                </c:pt>
                <c:pt idx="1451">
                  <c:v>2.5369999999999999</c:v>
                </c:pt>
                <c:pt idx="1452">
                  <c:v>2.4910000000000001</c:v>
                </c:pt>
                <c:pt idx="1453">
                  <c:v>2.4670000000000001</c:v>
                </c:pt>
                <c:pt idx="1454">
                  <c:v>2.5190000000000001</c:v>
                </c:pt>
                <c:pt idx="1455">
                  <c:v>2.5019999999999998</c:v>
                </c:pt>
                <c:pt idx="1456">
                  <c:v>2.5569999999999999</c:v>
                </c:pt>
                <c:pt idx="1457">
                  <c:v>2.4929999999999999</c:v>
                </c:pt>
                <c:pt idx="1458">
                  <c:v>2.5449999999999999</c:v>
                </c:pt>
                <c:pt idx="1459">
                  <c:v>2.5830000000000002</c:v>
                </c:pt>
                <c:pt idx="1460">
                  <c:v>2.6230000000000002</c:v>
                </c:pt>
                <c:pt idx="1461">
                  <c:v>2.556</c:v>
                </c:pt>
                <c:pt idx="1462">
                  <c:v>2.5380000000000003</c:v>
                </c:pt>
                <c:pt idx="1463">
                  <c:v>2.601</c:v>
                </c:pt>
                <c:pt idx="1464">
                  <c:v>2.5680000000000001</c:v>
                </c:pt>
                <c:pt idx="1465">
                  <c:v>2.4830000000000001</c:v>
                </c:pt>
                <c:pt idx="1466">
                  <c:v>2.3959999999999999</c:v>
                </c:pt>
                <c:pt idx="1467">
                  <c:v>2.4510000000000001</c:v>
                </c:pt>
                <c:pt idx="1468">
                  <c:v>2.4220000000000002</c:v>
                </c:pt>
                <c:pt idx="1469">
                  <c:v>2.399</c:v>
                </c:pt>
                <c:pt idx="1470">
                  <c:v>2.3980000000000001</c:v>
                </c:pt>
                <c:pt idx="1471">
                  <c:v>2.379</c:v>
                </c:pt>
                <c:pt idx="1472">
                  <c:v>2.2570000000000001</c:v>
                </c:pt>
                <c:pt idx="1473">
                  <c:v>2.169</c:v>
                </c:pt>
                <c:pt idx="1474">
                  <c:v>2.1440000000000001</c:v>
                </c:pt>
                <c:pt idx="1475">
                  <c:v>2.2290000000000001</c:v>
                </c:pt>
                <c:pt idx="1476">
                  <c:v>2.226</c:v>
                </c:pt>
                <c:pt idx="1477">
                  <c:v>2.2490000000000001</c:v>
                </c:pt>
                <c:pt idx="1478">
                  <c:v>2.2690000000000001</c:v>
                </c:pt>
                <c:pt idx="1479">
                  <c:v>2.2669999999999999</c:v>
                </c:pt>
                <c:pt idx="1480">
                  <c:v>2.1549999999999998</c:v>
                </c:pt>
                <c:pt idx="1481">
                  <c:v>2.0390000000000001</c:v>
                </c:pt>
                <c:pt idx="1482">
                  <c:v>2.0840000000000001</c:v>
                </c:pt>
                <c:pt idx="1483">
                  <c:v>2.1960000000000002</c:v>
                </c:pt>
                <c:pt idx="1484">
                  <c:v>2.2589999999999999</c:v>
                </c:pt>
                <c:pt idx="1485">
                  <c:v>2.323</c:v>
                </c:pt>
                <c:pt idx="1486">
                  <c:v>2.3420000000000001</c:v>
                </c:pt>
                <c:pt idx="1487">
                  <c:v>2.339</c:v>
                </c:pt>
                <c:pt idx="1488">
                  <c:v>2.3380000000000001</c:v>
                </c:pt>
                <c:pt idx="1489">
                  <c:v>2.2800000000000002</c:v>
                </c:pt>
                <c:pt idx="1490">
                  <c:v>2.2730000000000001</c:v>
                </c:pt>
                <c:pt idx="1491">
                  <c:v>2.198</c:v>
                </c:pt>
                <c:pt idx="1492">
                  <c:v>2.206</c:v>
                </c:pt>
                <c:pt idx="1493">
                  <c:v>2.198</c:v>
                </c:pt>
                <c:pt idx="1494">
                  <c:v>2.1459999999999999</c:v>
                </c:pt>
                <c:pt idx="1495">
                  <c:v>2.149</c:v>
                </c:pt>
                <c:pt idx="1496">
                  <c:v>2.1930000000000001</c:v>
                </c:pt>
                <c:pt idx="1497">
                  <c:v>2.2189999999999999</c:v>
                </c:pt>
                <c:pt idx="1498">
                  <c:v>2.1360000000000001</c:v>
                </c:pt>
                <c:pt idx="1499">
                  <c:v>2.0659999999999998</c:v>
                </c:pt>
                <c:pt idx="1500">
                  <c:v>2.1080000000000001</c:v>
                </c:pt>
                <c:pt idx="1501">
                  <c:v>2.0990000000000002</c:v>
                </c:pt>
                <c:pt idx="1502">
                  <c:v>2.1429999999999998</c:v>
                </c:pt>
                <c:pt idx="1503">
                  <c:v>2.1379999999999999</c:v>
                </c:pt>
                <c:pt idx="1504">
                  <c:v>2.097</c:v>
                </c:pt>
                <c:pt idx="1505">
                  <c:v>2.0710000000000002</c:v>
                </c:pt>
                <c:pt idx="1506">
                  <c:v>2.0640000000000001</c:v>
                </c:pt>
                <c:pt idx="1507">
                  <c:v>2.081</c:v>
                </c:pt>
                <c:pt idx="1508">
                  <c:v>2.044</c:v>
                </c:pt>
                <c:pt idx="1509">
                  <c:v>2.1110000000000002</c:v>
                </c:pt>
                <c:pt idx="1510">
                  <c:v>2.2109999999999999</c:v>
                </c:pt>
                <c:pt idx="1511">
                  <c:v>2.1659999999999999</c:v>
                </c:pt>
                <c:pt idx="1512">
                  <c:v>2.2589999999999999</c:v>
                </c:pt>
                <c:pt idx="1513">
                  <c:v>2.2029999999999998</c:v>
                </c:pt>
                <c:pt idx="1514">
                  <c:v>2.202</c:v>
                </c:pt>
                <c:pt idx="1515">
                  <c:v>2.1829999999999998</c:v>
                </c:pt>
                <c:pt idx="1516">
                  <c:v>2.1680000000000001</c:v>
                </c:pt>
                <c:pt idx="1517">
                  <c:v>2.1360000000000001</c:v>
                </c:pt>
                <c:pt idx="1518">
                  <c:v>2.1379999999999999</c:v>
                </c:pt>
                <c:pt idx="1519">
                  <c:v>2.1379999999999999</c:v>
                </c:pt>
                <c:pt idx="1520">
                  <c:v>2.1560000000000001</c:v>
                </c:pt>
                <c:pt idx="1521">
                  <c:v>2.0720000000000001</c:v>
                </c:pt>
                <c:pt idx="1522">
                  <c:v>2.1390000000000002</c:v>
                </c:pt>
                <c:pt idx="1523">
                  <c:v>2.1779999999999999</c:v>
                </c:pt>
                <c:pt idx="1524">
                  <c:v>2.1869999999999998</c:v>
                </c:pt>
                <c:pt idx="1525">
                  <c:v>2.1549999999999998</c:v>
                </c:pt>
                <c:pt idx="1526">
                  <c:v>2.153</c:v>
                </c:pt>
                <c:pt idx="1527">
                  <c:v>2.1179999999999999</c:v>
                </c:pt>
                <c:pt idx="1528">
                  <c:v>2.093</c:v>
                </c:pt>
                <c:pt idx="1529">
                  <c:v>2.105</c:v>
                </c:pt>
                <c:pt idx="1530">
                  <c:v>2.1349999999999998</c:v>
                </c:pt>
                <c:pt idx="1531">
                  <c:v>2.1219999999999999</c:v>
                </c:pt>
                <c:pt idx="1532">
                  <c:v>2.1070000000000002</c:v>
                </c:pt>
                <c:pt idx="1533">
                  <c:v>2.117</c:v>
                </c:pt>
                <c:pt idx="1534">
                  <c:v>2.1269999999999998</c:v>
                </c:pt>
                <c:pt idx="1535">
                  <c:v>2.097</c:v>
                </c:pt>
                <c:pt idx="1536">
                  <c:v>2.0099999999999998</c:v>
                </c:pt>
                <c:pt idx="1537">
                  <c:v>1.97</c:v>
                </c:pt>
                <c:pt idx="1538">
                  <c:v>1.919</c:v>
                </c:pt>
                <c:pt idx="1539">
                  <c:v>1.972</c:v>
                </c:pt>
                <c:pt idx="1540">
                  <c:v>1.8860000000000001</c:v>
                </c:pt>
                <c:pt idx="1541">
                  <c:v>1.891</c:v>
                </c:pt>
                <c:pt idx="1542">
                  <c:v>1.835</c:v>
                </c:pt>
                <c:pt idx="1543">
                  <c:v>1.8460000000000001</c:v>
                </c:pt>
                <c:pt idx="1544">
                  <c:v>1.829</c:v>
                </c:pt>
                <c:pt idx="1545">
                  <c:v>1.8839999999999999</c:v>
                </c:pt>
                <c:pt idx="1546">
                  <c:v>1.8260000000000001</c:v>
                </c:pt>
                <c:pt idx="1547">
                  <c:v>1.7810000000000001</c:v>
                </c:pt>
                <c:pt idx="1548">
                  <c:v>1.823</c:v>
                </c:pt>
                <c:pt idx="1549">
                  <c:v>1.869</c:v>
                </c:pt>
                <c:pt idx="1550">
                  <c:v>1.8719999999999999</c:v>
                </c:pt>
                <c:pt idx="1551">
                  <c:v>1.8759999999999999</c:v>
                </c:pt>
                <c:pt idx="1552">
                  <c:v>1.7850000000000001</c:v>
                </c:pt>
                <c:pt idx="1553">
                  <c:v>1.7949999999999999</c:v>
                </c:pt>
                <c:pt idx="1554">
                  <c:v>1.7669999999999999</c:v>
                </c:pt>
                <c:pt idx="1555">
                  <c:v>1.736</c:v>
                </c:pt>
                <c:pt idx="1556">
                  <c:v>1.6989999999999998</c:v>
                </c:pt>
                <c:pt idx="1557">
                  <c:v>1.663</c:v>
                </c:pt>
                <c:pt idx="1558">
                  <c:v>1.667</c:v>
                </c:pt>
                <c:pt idx="1559">
                  <c:v>1.6619999999999999</c:v>
                </c:pt>
                <c:pt idx="1560">
                  <c:v>1.6619999999999999</c:v>
                </c:pt>
                <c:pt idx="1561">
                  <c:v>1.6619999999999999</c:v>
                </c:pt>
                <c:pt idx="1562">
                  <c:v>1.669</c:v>
                </c:pt>
                <c:pt idx="1563">
                  <c:v>1.6019999999999999</c:v>
                </c:pt>
                <c:pt idx="1564">
                  <c:v>1.5979999999999999</c:v>
                </c:pt>
                <c:pt idx="1565">
                  <c:v>1.5979999999999999</c:v>
                </c:pt>
                <c:pt idx="1566">
                  <c:v>1.49</c:v>
                </c:pt>
                <c:pt idx="1567">
                  <c:v>1.605</c:v>
                </c:pt>
                <c:pt idx="1568">
                  <c:v>1.6400000000000001</c:v>
                </c:pt>
                <c:pt idx="1569">
                  <c:v>1.6840000000000002</c:v>
                </c:pt>
                <c:pt idx="1570">
                  <c:v>1.665</c:v>
                </c:pt>
                <c:pt idx="1571">
                  <c:v>1.7189999999999999</c:v>
                </c:pt>
                <c:pt idx="1572">
                  <c:v>1.6400000000000001</c:v>
                </c:pt>
                <c:pt idx="1573">
                  <c:v>1.639</c:v>
                </c:pt>
                <c:pt idx="1574">
                  <c:v>1.542</c:v>
                </c:pt>
                <c:pt idx="1575">
                  <c:v>1.5819999999999999</c:v>
                </c:pt>
                <c:pt idx="1576">
                  <c:v>1.498</c:v>
                </c:pt>
                <c:pt idx="1577">
                  <c:v>1.51</c:v>
                </c:pt>
                <c:pt idx="1578">
                  <c:v>1.5190000000000001</c:v>
                </c:pt>
                <c:pt idx="1579">
                  <c:v>1.5270000000000001</c:v>
                </c:pt>
                <c:pt idx="1580">
                  <c:v>1.3980000000000001</c:v>
                </c:pt>
                <c:pt idx="1581">
                  <c:v>1.37</c:v>
                </c:pt>
                <c:pt idx="1582">
                  <c:v>1.3719999999999999</c:v>
                </c:pt>
                <c:pt idx="1583">
                  <c:v>1.3860000000000001</c:v>
                </c:pt>
                <c:pt idx="1584">
                  <c:v>1.431</c:v>
                </c:pt>
                <c:pt idx="1585">
                  <c:v>1.4510000000000001</c:v>
                </c:pt>
                <c:pt idx="1586">
                  <c:v>1.417</c:v>
                </c:pt>
                <c:pt idx="1587">
                  <c:v>1.484</c:v>
                </c:pt>
                <c:pt idx="1588">
                  <c:v>1.4710000000000001</c:v>
                </c:pt>
                <c:pt idx="1589">
                  <c:v>1.4259999999999999</c:v>
                </c:pt>
                <c:pt idx="1590">
                  <c:v>1.4470000000000001</c:v>
                </c:pt>
                <c:pt idx="1591">
                  <c:v>1.4849999999999999</c:v>
                </c:pt>
                <c:pt idx="1592">
                  <c:v>1.5640000000000001</c:v>
                </c:pt>
                <c:pt idx="1593">
                  <c:v>1.6099999999999999</c:v>
                </c:pt>
                <c:pt idx="1594">
                  <c:v>1.643</c:v>
                </c:pt>
                <c:pt idx="1595">
                  <c:v>1.6160000000000001</c:v>
                </c:pt>
                <c:pt idx="1596">
                  <c:v>1.548</c:v>
                </c:pt>
                <c:pt idx="1597">
                  <c:v>1.5779999999999998</c:v>
                </c:pt>
                <c:pt idx="1598">
                  <c:v>1.601</c:v>
                </c:pt>
                <c:pt idx="1599">
                  <c:v>1.5739999999999998</c:v>
                </c:pt>
                <c:pt idx="1600">
                  <c:v>1.546</c:v>
                </c:pt>
                <c:pt idx="1601">
                  <c:v>1.4969999999999999</c:v>
                </c:pt>
                <c:pt idx="1602">
                  <c:v>1.415</c:v>
                </c:pt>
                <c:pt idx="1603">
                  <c:v>1.381</c:v>
                </c:pt>
                <c:pt idx="1604">
                  <c:v>1.3820000000000001</c:v>
                </c:pt>
                <c:pt idx="1605">
                  <c:v>1.2770000000000001</c:v>
                </c:pt>
                <c:pt idx="1606">
                  <c:v>1.2570000000000001</c:v>
                </c:pt>
                <c:pt idx="1607">
                  <c:v>1.345</c:v>
                </c:pt>
                <c:pt idx="1608">
                  <c:v>1.387</c:v>
                </c:pt>
                <c:pt idx="1609">
                  <c:v>1.3559999999999999</c:v>
                </c:pt>
                <c:pt idx="1610">
                  <c:v>1.2770000000000001</c:v>
                </c:pt>
                <c:pt idx="1611">
                  <c:v>1.2909999999999999</c:v>
                </c:pt>
                <c:pt idx="1612">
                  <c:v>1.27</c:v>
                </c:pt>
                <c:pt idx="1613">
                  <c:v>1.2389999999999999</c:v>
                </c:pt>
                <c:pt idx="1614">
                  <c:v>1.151</c:v>
                </c:pt>
                <c:pt idx="1615">
                  <c:v>1.141</c:v>
                </c:pt>
                <c:pt idx="1616">
                  <c:v>1.145</c:v>
                </c:pt>
                <c:pt idx="1617">
                  <c:v>1.1719999999999999</c:v>
                </c:pt>
                <c:pt idx="1618">
                  <c:v>1.248</c:v>
                </c:pt>
                <c:pt idx="1619">
                  <c:v>1.2690000000000001</c:v>
                </c:pt>
                <c:pt idx="1620">
                  <c:v>1.25</c:v>
                </c:pt>
                <c:pt idx="1621">
                  <c:v>1.1759999999999999</c:v>
                </c:pt>
                <c:pt idx="1622">
                  <c:v>1.254</c:v>
                </c:pt>
                <c:pt idx="1623">
                  <c:v>1.2889999999999999</c:v>
                </c:pt>
                <c:pt idx="1624">
                  <c:v>1.2849999999999999</c:v>
                </c:pt>
                <c:pt idx="1625">
                  <c:v>1.2610000000000001</c:v>
                </c:pt>
                <c:pt idx="1626">
                  <c:v>1.3180000000000001</c:v>
                </c:pt>
                <c:pt idx="1627">
                  <c:v>1.2669999999999999</c:v>
                </c:pt>
                <c:pt idx="1628">
                  <c:v>1.2070000000000001</c:v>
                </c:pt>
                <c:pt idx="1629">
                  <c:v>1.2010000000000001</c:v>
                </c:pt>
                <c:pt idx="1630">
                  <c:v>1.2170000000000001</c:v>
                </c:pt>
                <c:pt idx="1631">
                  <c:v>1.2170000000000001</c:v>
                </c:pt>
                <c:pt idx="1632">
                  <c:v>1.2170000000000001</c:v>
                </c:pt>
                <c:pt idx="1633">
                  <c:v>1.1739999999999999</c:v>
                </c:pt>
                <c:pt idx="1634">
                  <c:v>1.1919999999999999</c:v>
                </c:pt>
                <c:pt idx="1635">
                  <c:v>1.238</c:v>
                </c:pt>
                <c:pt idx="1636">
                  <c:v>1.2250000000000001</c:v>
                </c:pt>
                <c:pt idx="1637">
                  <c:v>1.25</c:v>
                </c:pt>
                <c:pt idx="1638">
                  <c:v>1.2909999999999999</c:v>
                </c:pt>
                <c:pt idx="1639">
                  <c:v>1.2610000000000001</c:v>
                </c:pt>
                <c:pt idx="1640">
                  <c:v>1.347</c:v>
                </c:pt>
                <c:pt idx="1641">
                  <c:v>1.4490000000000001</c:v>
                </c:pt>
                <c:pt idx="1642">
                  <c:v>1.4610000000000001</c:v>
                </c:pt>
                <c:pt idx="1643">
                  <c:v>1.4470000000000001</c:v>
                </c:pt>
                <c:pt idx="1644">
                  <c:v>1.3679999999999999</c:v>
                </c:pt>
                <c:pt idx="1645">
                  <c:v>1.3620000000000001</c:v>
                </c:pt>
                <c:pt idx="1646">
                  <c:v>1.3839999999999999</c:v>
                </c:pt>
                <c:pt idx="1647">
                  <c:v>1.2969999999999999</c:v>
                </c:pt>
                <c:pt idx="1648">
                  <c:v>1.3220000000000001</c:v>
                </c:pt>
                <c:pt idx="1649">
                  <c:v>1.462</c:v>
                </c:pt>
                <c:pt idx="1650">
                  <c:v>1.4630000000000001</c:v>
                </c:pt>
                <c:pt idx="1651">
                  <c:v>1.4590000000000001</c:v>
                </c:pt>
                <c:pt idx="1652">
                  <c:v>1.4990000000000001</c:v>
                </c:pt>
                <c:pt idx="1653">
                  <c:v>1.7749999999999999</c:v>
                </c:pt>
                <c:pt idx="1654">
                  <c:v>1.891</c:v>
                </c:pt>
                <c:pt idx="1655">
                  <c:v>1.7410000000000001</c:v>
                </c:pt>
                <c:pt idx="1656">
                  <c:v>1.6600000000000001</c:v>
                </c:pt>
                <c:pt idx="1657">
                  <c:v>1.7429999999999999</c:v>
                </c:pt>
                <c:pt idx="1658">
                  <c:v>1.823</c:v>
                </c:pt>
                <c:pt idx="1659">
                  <c:v>1.88</c:v>
                </c:pt>
                <c:pt idx="1660">
                  <c:v>1.835</c:v>
                </c:pt>
                <c:pt idx="1661">
                  <c:v>1.728</c:v>
                </c:pt>
                <c:pt idx="1662">
                  <c:v>1.827</c:v>
                </c:pt>
                <c:pt idx="1663">
                  <c:v>1.7469999999999999</c:v>
                </c:pt>
                <c:pt idx="1664">
                  <c:v>1.7989999999999999</c:v>
                </c:pt>
                <c:pt idx="1665">
                  <c:v>1.7629999999999999</c:v>
                </c:pt>
                <c:pt idx="1666">
                  <c:v>1.778</c:v>
                </c:pt>
                <c:pt idx="1667">
                  <c:v>1.8</c:v>
                </c:pt>
                <c:pt idx="1668">
                  <c:v>1.863</c:v>
                </c:pt>
                <c:pt idx="1669">
                  <c:v>1.7989999999999999</c:v>
                </c:pt>
                <c:pt idx="1670">
                  <c:v>1.8340000000000001</c:v>
                </c:pt>
                <c:pt idx="1671">
                  <c:v>1.8340000000000001</c:v>
                </c:pt>
                <c:pt idx="1672">
                  <c:v>1.958</c:v>
                </c:pt>
                <c:pt idx="1673">
                  <c:v>2.08</c:v>
                </c:pt>
                <c:pt idx="1674">
                  <c:v>2.13</c:v>
                </c:pt>
                <c:pt idx="1675">
                  <c:v>2.1040000000000001</c:v>
                </c:pt>
                <c:pt idx="1676">
                  <c:v>2.2189999999999999</c:v>
                </c:pt>
                <c:pt idx="1677">
                  <c:v>2.2490000000000001</c:v>
                </c:pt>
                <c:pt idx="1678">
                  <c:v>2.2709999999999999</c:v>
                </c:pt>
                <c:pt idx="1679">
                  <c:v>2.2320000000000002</c:v>
                </c:pt>
                <c:pt idx="1680">
                  <c:v>2.1240000000000001</c:v>
                </c:pt>
                <c:pt idx="1681">
                  <c:v>2.2400000000000002</c:v>
                </c:pt>
                <c:pt idx="1682">
                  <c:v>2.4050000000000002</c:v>
                </c:pt>
                <c:pt idx="1683">
                  <c:v>2.3490000000000002</c:v>
                </c:pt>
                <c:pt idx="1684">
                  <c:v>2.3239999999999998</c:v>
                </c:pt>
                <c:pt idx="1685">
                  <c:v>2.2749999999999999</c:v>
                </c:pt>
                <c:pt idx="1686">
                  <c:v>2.2679999999999998</c:v>
                </c:pt>
                <c:pt idx="1687">
                  <c:v>2.105</c:v>
                </c:pt>
                <c:pt idx="1688">
                  <c:v>2.1019999999999999</c:v>
                </c:pt>
                <c:pt idx="1689">
                  <c:v>2.109</c:v>
                </c:pt>
                <c:pt idx="1690">
                  <c:v>2.0619999999999998</c:v>
                </c:pt>
                <c:pt idx="1691">
                  <c:v>2.1070000000000002</c:v>
                </c:pt>
                <c:pt idx="1692">
                  <c:v>2.343</c:v>
                </c:pt>
                <c:pt idx="1693">
                  <c:v>2.298</c:v>
                </c:pt>
                <c:pt idx="1694">
                  <c:v>2.2720000000000002</c:v>
                </c:pt>
                <c:pt idx="1695">
                  <c:v>2.306</c:v>
                </c:pt>
                <c:pt idx="1696">
                  <c:v>2.2080000000000002</c:v>
                </c:pt>
                <c:pt idx="1697">
                  <c:v>2.3689999999999998</c:v>
                </c:pt>
                <c:pt idx="1698">
                  <c:v>2.2560000000000002</c:v>
                </c:pt>
                <c:pt idx="1699">
                  <c:v>2.2200000000000002</c:v>
                </c:pt>
                <c:pt idx="1700">
                  <c:v>2.169</c:v>
                </c:pt>
                <c:pt idx="1701">
                  <c:v>2.1219999999999999</c:v>
                </c:pt>
                <c:pt idx="1702">
                  <c:v>2.101</c:v>
                </c:pt>
                <c:pt idx="1703">
                  <c:v>2.0859999999999999</c:v>
                </c:pt>
                <c:pt idx="1704">
                  <c:v>2.0099999999999998</c:v>
                </c:pt>
                <c:pt idx="1705">
                  <c:v>1.974</c:v>
                </c:pt>
                <c:pt idx="1706">
                  <c:v>1.929</c:v>
                </c:pt>
                <c:pt idx="1707">
                  <c:v>1.9350000000000001</c:v>
                </c:pt>
                <c:pt idx="1708">
                  <c:v>2.0049999999999999</c:v>
                </c:pt>
                <c:pt idx="1709">
                  <c:v>1.984</c:v>
                </c:pt>
                <c:pt idx="1710">
                  <c:v>1.9430000000000001</c:v>
                </c:pt>
                <c:pt idx="1711">
                  <c:v>1.897</c:v>
                </c:pt>
                <c:pt idx="1712">
                  <c:v>1.925</c:v>
                </c:pt>
                <c:pt idx="1713">
                  <c:v>1.907</c:v>
                </c:pt>
                <c:pt idx="1714">
                  <c:v>1.9529999999999998</c:v>
                </c:pt>
                <c:pt idx="1715">
                  <c:v>1.8980000000000001</c:v>
                </c:pt>
                <c:pt idx="1716">
                  <c:v>1.837</c:v>
                </c:pt>
                <c:pt idx="1717">
                  <c:v>1.9370000000000001</c:v>
                </c:pt>
                <c:pt idx="1718">
                  <c:v>1.9359999999999999</c:v>
                </c:pt>
                <c:pt idx="1719">
                  <c:v>2.0670000000000002</c:v>
                </c:pt>
                <c:pt idx="1720">
                  <c:v>2.0129999999999999</c:v>
                </c:pt>
                <c:pt idx="1721">
                  <c:v>1.9809999999999999</c:v>
                </c:pt>
                <c:pt idx="1722">
                  <c:v>1.9670000000000001</c:v>
                </c:pt>
                <c:pt idx="1723">
                  <c:v>1.9300000000000002</c:v>
                </c:pt>
                <c:pt idx="1724">
                  <c:v>1.9750000000000001</c:v>
                </c:pt>
                <c:pt idx="1725">
                  <c:v>1.9489999999999998</c:v>
                </c:pt>
                <c:pt idx="1726">
                  <c:v>2.0070000000000001</c:v>
                </c:pt>
                <c:pt idx="1727">
                  <c:v>1.9370000000000001</c:v>
                </c:pt>
                <c:pt idx="1728">
                  <c:v>1.9969999999999999</c:v>
                </c:pt>
                <c:pt idx="1729">
                  <c:v>1.9849999999999999</c:v>
                </c:pt>
                <c:pt idx="1730">
                  <c:v>1.99</c:v>
                </c:pt>
                <c:pt idx="1731">
                  <c:v>2.008</c:v>
                </c:pt>
                <c:pt idx="1732">
                  <c:v>2.032</c:v>
                </c:pt>
                <c:pt idx="1733">
                  <c:v>2.097</c:v>
                </c:pt>
                <c:pt idx="1734">
                  <c:v>2.1040000000000001</c:v>
                </c:pt>
                <c:pt idx="1735">
                  <c:v>2.056</c:v>
                </c:pt>
                <c:pt idx="1736">
                  <c:v>2.0609999999999999</c:v>
                </c:pt>
                <c:pt idx="1737">
                  <c:v>2.105</c:v>
                </c:pt>
                <c:pt idx="1738">
                  <c:v>2.1419999999999999</c:v>
                </c:pt>
                <c:pt idx="1739">
                  <c:v>2.1240000000000001</c:v>
                </c:pt>
                <c:pt idx="1740">
                  <c:v>2.0840000000000001</c:v>
                </c:pt>
                <c:pt idx="1741">
                  <c:v>2.0720000000000001</c:v>
                </c:pt>
                <c:pt idx="1742">
                  <c:v>2.1390000000000002</c:v>
                </c:pt>
                <c:pt idx="1743">
                  <c:v>2.0449999999999999</c:v>
                </c:pt>
                <c:pt idx="1744">
                  <c:v>2.0750000000000002</c:v>
                </c:pt>
                <c:pt idx="1745">
                  <c:v>2.0990000000000002</c:v>
                </c:pt>
                <c:pt idx="1746">
                  <c:v>2.105</c:v>
                </c:pt>
                <c:pt idx="1747">
                  <c:v>2.1189999999999998</c:v>
                </c:pt>
                <c:pt idx="1748">
                  <c:v>2.1189999999999998</c:v>
                </c:pt>
                <c:pt idx="1749">
                  <c:v>2.1240000000000001</c:v>
                </c:pt>
                <c:pt idx="1750">
                  <c:v>2.089</c:v>
                </c:pt>
                <c:pt idx="1751">
                  <c:v>1.9409999999999998</c:v>
                </c:pt>
                <c:pt idx="1752">
                  <c:v>1.998</c:v>
                </c:pt>
                <c:pt idx="1753">
                  <c:v>1.952</c:v>
                </c:pt>
                <c:pt idx="1754">
                  <c:v>1.9649999999999999</c:v>
                </c:pt>
                <c:pt idx="1755">
                  <c:v>1.9849999999999999</c:v>
                </c:pt>
                <c:pt idx="1756">
                  <c:v>2.0329999999999999</c:v>
                </c:pt>
                <c:pt idx="1757">
                  <c:v>1.9220000000000002</c:v>
                </c:pt>
                <c:pt idx="1758">
                  <c:v>1.8879999999999999</c:v>
                </c:pt>
                <c:pt idx="1759">
                  <c:v>1.889</c:v>
                </c:pt>
                <c:pt idx="1760">
                  <c:v>1.8149999999999999</c:v>
                </c:pt>
                <c:pt idx="1761">
                  <c:v>1.7730000000000001</c:v>
                </c:pt>
                <c:pt idx="1762">
                  <c:v>1.798</c:v>
                </c:pt>
                <c:pt idx="1763">
                  <c:v>1.829</c:v>
                </c:pt>
                <c:pt idx="1764">
                  <c:v>1.835</c:v>
                </c:pt>
                <c:pt idx="1765">
                  <c:v>1.829</c:v>
                </c:pt>
                <c:pt idx="1766">
                  <c:v>1.8279999999999998</c:v>
                </c:pt>
                <c:pt idx="1767">
                  <c:v>1.81</c:v>
                </c:pt>
                <c:pt idx="1768">
                  <c:v>1.794</c:v>
                </c:pt>
                <c:pt idx="1769">
                  <c:v>1.792</c:v>
                </c:pt>
                <c:pt idx="1770">
                  <c:v>1.806</c:v>
                </c:pt>
                <c:pt idx="1771">
                  <c:v>1.768</c:v>
                </c:pt>
                <c:pt idx="1772">
                  <c:v>1.7570000000000001</c:v>
                </c:pt>
                <c:pt idx="1773">
                  <c:v>1.8069999999999999</c:v>
                </c:pt>
                <c:pt idx="1774">
                  <c:v>1.7429999999999999</c:v>
                </c:pt>
                <c:pt idx="1775">
                  <c:v>1.5880000000000001</c:v>
                </c:pt>
                <c:pt idx="1776">
                  <c:v>1.6320000000000001</c:v>
                </c:pt>
                <c:pt idx="1777">
                  <c:v>1.629</c:v>
                </c:pt>
                <c:pt idx="1778">
                  <c:v>1.583</c:v>
                </c:pt>
                <c:pt idx="1779">
                  <c:v>1.5620000000000001</c:v>
                </c:pt>
                <c:pt idx="1780">
                  <c:v>1.6400000000000001</c:v>
                </c:pt>
                <c:pt idx="1781">
                  <c:v>1.67</c:v>
                </c:pt>
                <c:pt idx="1782">
                  <c:v>1.7469999999999999</c:v>
                </c:pt>
                <c:pt idx="1783">
                  <c:v>1.73</c:v>
                </c:pt>
                <c:pt idx="1784">
                  <c:v>1.752</c:v>
                </c:pt>
                <c:pt idx="1785">
                  <c:v>1.798</c:v>
                </c:pt>
                <c:pt idx="1786">
                  <c:v>1.915</c:v>
                </c:pt>
                <c:pt idx="1787">
                  <c:v>1.954</c:v>
                </c:pt>
                <c:pt idx="1788">
                  <c:v>1.8639999999999999</c:v>
                </c:pt>
                <c:pt idx="1789">
                  <c:v>1.8279999999999998</c:v>
                </c:pt>
                <c:pt idx="1790">
                  <c:v>1.8340000000000001</c:v>
                </c:pt>
                <c:pt idx="1791">
                  <c:v>1.7869999999999999</c:v>
                </c:pt>
                <c:pt idx="1792">
                  <c:v>1.794</c:v>
                </c:pt>
                <c:pt idx="1793">
                  <c:v>1.7669999999999999</c:v>
                </c:pt>
                <c:pt idx="1794">
                  <c:v>1.7290000000000001</c:v>
                </c:pt>
                <c:pt idx="1795">
                  <c:v>1.6859999999999999</c:v>
                </c:pt>
                <c:pt idx="1796">
                  <c:v>1.6360000000000001</c:v>
                </c:pt>
                <c:pt idx="1797">
                  <c:v>1.641</c:v>
                </c:pt>
                <c:pt idx="1798">
                  <c:v>1.6339999999999999</c:v>
                </c:pt>
                <c:pt idx="1799">
                  <c:v>1.5649999999999999</c:v>
                </c:pt>
                <c:pt idx="1800">
                  <c:v>1.556</c:v>
                </c:pt>
                <c:pt idx="1801">
                  <c:v>1.518</c:v>
                </c:pt>
                <c:pt idx="1802">
                  <c:v>1.518</c:v>
                </c:pt>
                <c:pt idx="1803">
                  <c:v>1.492</c:v>
                </c:pt>
                <c:pt idx="1804">
                  <c:v>1.4809999999999999</c:v>
                </c:pt>
                <c:pt idx="1805">
                  <c:v>1.726</c:v>
                </c:pt>
                <c:pt idx="1806">
                  <c:v>1.732</c:v>
                </c:pt>
                <c:pt idx="1807">
                  <c:v>1.617</c:v>
                </c:pt>
                <c:pt idx="1808">
                  <c:v>1.6</c:v>
                </c:pt>
                <c:pt idx="1809">
                  <c:v>1.625</c:v>
                </c:pt>
                <c:pt idx="1810">
                  <c:v>1.6160000000000001</c:v>
                </c:pt>
                <c:pt idx="1811">
                  <c:v>1.621</c:v>
                </c:pt>
                <c:pt idx="1812">
                  <c:v>1.724</c:v>
                </c:pt>
                <c:pt idx="1813">
                  <c:v>1.7589999999999999</c:v>
                </c:pt>
                <c:pt idx="1814">
                  <c:v>1.756</c:v>
                </c:pt>
                <c:pt idx="1815">
                  <c:v>1.736</c:v>
                </c:pt>
                <c:pt idx="1816">
                  <c:v>1.69</c:v>
                </c:pt>
                <c:pt idx="1817">
                  <c:v>1.766</c:v>
                </c:pt>
                <c:pt idx="1818">
                  <c:v>1.7890000000000001</c:v>
                </c:pt>
                <c:pt idx="1819">
                  <c:v>1.829</c:v>
                </c:pt>
                <c:pt idx="1820">
                  <c:v>1.788</c:v>
                </c:pt>
                <c:pt idx="1821">
                  <c:v>1.8</c:v>
                </c:pt>
                <c:pt idx="1822">
                  <c:v>1.766</c:v>
                </c:pt>
                <c:pt idx="1823">
                  <c:v>1.766</c:v>
                </c:pt>
                <c:pt idx="1824">
                  <c:v>1.766</c:v>
                </c:pt>
                <c:pt idx="1825">
                  <c:v>1.716</c:v>
                </c:pt>
                <c:pt idx="1826">
                  <c:v>1.6859999999999999</c:v>
                </c:pt>
                <c:pt idx="1827">
                  <c:v>1.669</c:v>
                </c:pt>
                <c:pt idx="1828">
                  <c:v>1.7370000000000001</c:v>
                </c:pt>
                <c:pt idx="1829">
                  <c:v>1.706</c:v>
                </c:pt>
                <c:pt idx="1830">
                  <c:v>1.798</c:v>
                </c:pt>
                <c:pt idx="1831">
                  <c:v>1.829</c:v>
                </c:pt>
                <c:pt idx="1832">
                  <c:v>1.7709999999999999</c:v>
                </c:pt>
                <c:pt idx="1833">
                  <c:v>1.7789999999999999</c:v>
                </c:pt>
                <c:pt idx="1834">
                  <c:v>1.75</c:v>
                </c:pt>
                <c:pt idx="1835">
                  <c:v>1.74</c:v>
                </c:pt>
                <c:pt idx="1836">
                  <c:v>1.7010000000000001</c:v>
                </c:pt>
                <c:pt idx="1837">
                  <c:v>1.782</c:v>
                </c:pt>
                <c:pt idx="1838">
                  <c:v>1.7189999999999999</c:v>
                </c:pt>
                <c:pt idx="1839">
                  <c:v>1.7269999999999999</c:v>
                </c:pt>
                <c:pt idx="1840">
                  <c:v>1.7069999999999999</c:v>
                </c:pt>
                <c:pt idx="1841">
                  <c:v>1.6379999999999999</c:v>
                </c:pt>
                <c:pt idx="1842">
                  <c:v>1.613</c:v>
                </c:pt>
                <c:pt idx="1843">
                  <c:v>1.619</c:v>
                </c:pt>
                <c:pt idx="1844">
                  <c:v>1.5089999999999999</c:v>
                </c:pt>
                <c:pt idx="1845">
                  <c:v>1.5609999999999999</c:v>
                </c:pt>
                <c:pt idx="1846">
                  <c:v>1.581</c:v>
                </c:pt>
                <c:pt idx="1847">
                  <c:v>1.5470000000000002</c:v>
                </c:pt>
                <c:pt idx="1848">
                  <c:v>1.6419999999999999</c:v>
                </c:pt>
                <c:pt idx="1849">
                  <c:v>1.6400000000000001</c:v>
                </c:pt>
                <c:pt idx="1850">
                  <c:v>1.748</c:v>
                </c:pt>
                <c:pt idx="1851">
                  <c:v>1.7490000000000001</c:v>
                </c:pt>
                <c:pt idx="1852">
                  <c:v>1.718</c:v>
                </c:pt>
                <c:pt idx="1853">
                  <c:v>1.776</c:v>
                </c:pt>
                <c:pt idx="1854">
                  <c:v>1.7349999999999999</c:v>
                </c:pt>
                <c:pt idx="1855">
                  <c:v>1.696</c:v>
                </c:pt>
                <c:pt idx="1856">
                  <c:v>1.746</c:v>
                </c:pt>
                <c:pt idx="1857">
                  <c:v>1.7330000000000001</c:v>
                </c:pt>
                <c:pt idx="1858">
                  <c:v>1.698</c:v>
                </c:pt>
                <c:pt idx="1859">
                  <c:v>1.702</c:v>
                </c:pt>
                <c:pt idx="1860">
                  <c:v>1.651</c:v>
                </c:pt>
                <c:pt idx="1861">
                  <c:v>1.6320000000000001</c:v>
                </c:pt>
                <c:pt idx="1862">
                  <c:v>1.621</c:v>
                </c:pt>
                <c:pt idx="1863">
                  <c:v>1.6040000000000001</c:v>
                </c:pt>
                <c:pt idx="1864">
                  <c:v>1.5699999999999998</c:v>
                </c:pt>
                <c:pt idx="1865">
                  <c:v>1.5270000000000001</c:v>
                </c:pt>
                <c:pt idx="1866">
                  <c:v>1.4849999999999999</c:v>
                </c:pt>
                <c:pt idx="1867">
                  <c:v>1.5680000000000001</c:v>
                </c:pt>
                <c:pt idx="1868">
                  <c:v>1.5329999999999999</c:v>
                </c:pt>
                <c:pt idx="1869">
                  <c:v>1.5569999999999999</c:v>
                </c:pt>
                <c:pt idx="1870">
                  <c:v>1.5859999999999999</c:v>
                </c:pt>
                <c:pt idx="1871">
                  <c:v>1.5640000000000001</c:v>
                </c:pt>
                <c:pt idx="1872">
                  <c:v>1.5609999999999999</c:v>
                </c:pt>
                <c:pt idx="1873">
                  <c:v>1.5840000000000001</c:v>
                </c:pt>
                <c:pt idx="1874">
                  <c:v>1.4830000000000001</c:v>
                </c:pt>
                <c:pt idx="1875">
                  <c:v>1.464</c:v>
                </c:pt>
                <c:pt idx="1876">
                  <c:v>1.512</c:v>
                </c:pt>
                <c:pt idx="1877">
                  <c:v>1.502</c:v>
                </c:pt>
                <c:pt idx="1878">
                  <c:v>1.4259999999999999</c:v>
                </c:pt>
                <c:pt idx="1879">
                  <c:v>1.427</c:v>
                </c:pt>
                <c:pt idx="1880">
                  <c:v>1.4339999999999999</c:v>
                </c:pt>
                <c:pt idx="1881">
                  <c:v>1.4330000000000001</c:v>
                </c:pt>
                <c:pt idx="1882">
                  <c:v>1.526</c:v>
                </c:pt>
                <c:pt idx="1883">
                  <c:v>1.5209999999999999</c:v>
                </c:pt>
                <c:pt idx="1884">
                  <c:v>1.5209999999999999</c:v>
                </c:pt>
                <c:pt idx="1885">
                  <c:v>1.5209999999999999</c:v>
                </c:pt>
                <c:pt idx="1886">
                  <c:v>1.4379999999999999</c:v>
                </c:pt>
                <c:pt idx="1887">
                  <c:v>1.4239999999999999</c:v>
                </c:pt>
                <c:pt idx="1888">
                  <c:v>1.4339999999999999</c:v>
                </c:pt>
                <c:pt idx="1889">
                  <c:v>1.4359999999999999</c:v>
                </c:pt>
                <c:pt idx="1890">
                  <c:v>1.458</c:v>
                </c:pt>
                <c:pt idx="1891">
                  <c:v>1.4889999999999999</c:v>
                </c:pt>
                <c:pt idx="1892">
                  <c:v>1.51</c:v>
                </c:pt>
                <c:pt idx="1893">
                  <c:v>1.601</c:v>
                </c:pt>
                <c:pt idx="1894">
                  <c:v>1.5169999999999999</c:v>
                </c:pt>
                <c:pt idx="1895">
                  <c:v>1.51</c:v>
                </c:pt>
                <c:pt idx="1896">
                  <c:v>1.5390000000000001</c:v>
                </c:pt>
                <c:pt idx="1897">
                  <c:v>1.46</c:v>
                </c:pt>
                <c:pt idx="1898">
                  <c:v>1.502</c:v>
                </c:pt>
                <c:pt idx="1899">
                  <c:v>1.494</c:v>
                </c:pt>
                <c:pt idx="1900">
                  <c:v>1.49</c:v>
                </c:pt>
                <c:pt idx="1901">
                  <c:v>1.536</c:v>
                </c:pt>
                <c:pt idx="1902">
                  <c:v>1.5289999999999999</c:v>
                </c:pt>
                <c:pt idx="1903">
                  <c:v>1.5920000000000001</c:v>
                </c:pt>
                <c:pt idx="1904">
                  <c:v>1.593</c:v>
                </c:pt>
                <c:pt idx="1905">
                  <c:v>1.6339999999999999</c:v>
                </c:pt>
                <c:pt idx="1906">
                  <c:v>1.631</c:v>
                </c:pt>
                <c:pt idx="1907">
                  <c:v>1.625</c:v>
                </c:pt>
                <c:pt idx="1908">
                  <c:v>1.6</c:v>
                </c:pt>
                <c:pt idx="1909">
                  <c:v>1.5899999999999999</c:v>
                </c:pt>
                <c:pt idx="1910">
                  <c:v>1.5739999999999998</c:v>
                </c:pt>
                <c:pt idx="1911">
                  <c:v>1.556</c:v>
                </c:pt>
                <c:pt idx="1912">
                  <c:v>1.6</c:v>
                </c:pt>
                <c:pt idx="1913">
                  <c:v>1.5819999999999999</c:v>
                </c:pt>
                <c:pt idx="1914">
                  <c:v>1.591</c:v>
                </c:pt>
                <c:pt idx="1915">
                  <c:v>1.581</c:v>
                </c:pt>
                <c:pt idx="1916">
                  <c:v>1.6360000000000001</c:v>
                </c:pt>
                <c:pt idx="1917">
                  <c:v>1.5979999999999999</c:v>
                </c:pt>
                <c:pt idx="1918">
                  <c:v>1.621</c:v>
                </c:pt>
                <c:pt idx="1919">
                  <c:v>1.597</c:v>
                </c:pt>
                <c:pt idx="1920">
                  <c:v>1.5979999999999999</c:v>
                </c:pt>
                <c:pt idx="1921">
                  <c:v>1.5629999999999999</c:v>
                </c:pt>
                <c:pt idx="1922">
                  <c:v>1.597</c:v>
                </c:pt>
                <c:pt idx="1923">
                  <c:v>1.589</c:v>
                </c:pt>
                <c:pt idx="1924">
                  <c:v>1.5620000000000001</c:v>
                </c:pt>
                <c:pt idx="1925">
                  <c:v>1.571</c:v>
                </c:pt>
                <c:pt idx="1926">
                  <c:v>1.532</c:v>
                </c:pt>
                <c:pt idx="1927">
                  <c:v>1.468</c:v>
                </c:pt>
                <c:pt idx="1928">
                  <c:v>1.5009999999999999</c:v>
                </c:pt>
                <c:pt idx="1929">
                  <c:v>1.48</c:v>
                </c:pt>
                <c:pt idx="1930">
                  <c:v>1.4849999999999999</c:v>
                </c:pt>
                <c:pt idx="1931">
                  <c:v>1.47</c:v>
                </c:pt>
                <c:pt idx="1932">
                  <c:v>1.492</c:v>
                </c:pt>
                <c:pt idx="1933">
                  <c:v>1.48</c:v>
                </c:pt>
                <c:pt idx="1934">
                  <c:v>1.4650000000000001</c:v>
                </c:pt>
                <c:pt idx="1935">
                  <c:v>1.516</c:v>
                </c:pt>
                <c:pt idx="1936">
                  <c:v>1.4570000000000001</c:v>
                </c:pt>
                <c:pt idx="1937">
                  <c:v>1.425</c:v>
                </c:pt>
                <c:pt idx="1938">
                  <c:v>1.4179999999999999</c:v>
                </c:pt>
                <c:pt idx="1939">
                  <c:v>1.425</c:v>
                </c:pt>
                <c:pt idx="1940">
                  <c:v>1.4990000000000001</c:v>
                </c:pt>
                <c:pt idx="1941">
                  <c:v>1.56</c:v>
                </c:pt>
                <c:pt idx="1942">
                  <c:v>1.5580000000000001</c:v>
                </c:pt>
                <c:pt idx="1943">
                  <c:v>1.593</c:v>
                </c:pt>
                <c:pt idx="1944">
                  <c:v>1.552</c:v>
                </c:pt>
                <c:pt idx="1945">
                  <c:v>1.476</c:v>
                </c:pt>
                <c:pt idx="1946">
                  <c:v>1.5030000000000001</c:v>
                </c:pt>
                <c:pt idx="1947">
                  <c:v>1.494</c:v>
                </c:pt>
                <c:pt idx="1948">
                  <c:v>1.4630000000000001</c:v>
                </c:pt>
                <c:pt idx="1949">
                  <c:v>1.6259999999999999</c:v>
                </c:pt>
                <c:pt idx="1950">
                  <c:v>1.4510000000000001</c:v>
                </c:pt>
                <c:pt idx="1951">
                  <c:v>1.3109999999999999</c:v>
                </c:pt>
                <c:pt idx="1952">
                  <c:v>1.2530000000000001</c:v>
                </c:pt>
                <c:pt idx="1953">
                  <c:v>1.1599999999999999</c:v>
                </c:pt>
                <c:pt idx="1954">
                  <c:v>1.147</c:v>
                </c:pt>
                <c:pt idx="1955">
                  <c:v>1.1479999999999999</c:v>
                </c:pt>
                <c:pt idx="1956">
                  <c:v>1.1870000000000001</c:v>
                </c:pt>
                <c:pt idx="1957">
                  <c:v>1.171</c:v>
                </c:pt>
                <c:pt idx="1958">
                  <c:v>1.1779999999999999</c:v>
                </c:pt>
                <c:pt idx="1959">
                  <c:v>1.145</c:v>
                </c:pt>
                <c:pt idx="1960">
                  <c:v>1.1539999999999999</c:v>
                </c:pt>
                <c:pt idx="1961">
                  <c:v>1.1719999999999999</c:v>
                </c:pt>
                <c:pt idx="1962">
                  <c:v>1.1459999999999999</c:v>
                </c:pt>
                <c:pt idx="1963">
                  <c:v>1.167</c:v>
                </c:pt>
                <c:pt idx="1964">
                  <c:v>1.224</c:v>
                </c:pt>
                <c:pt idx="1965">
                  <c:v>1.238</c:v>
                </c:pt>
                <c:pt idx="1966">
                  <c:v>1.1839999999999999</c:v>
                </c:pt>
                <c:pt idx="1967">
                  <c:v>1.1539999999999999</c:v>
                </c:pt>
                <c:pt idx="1968">
                  <c:v>1.1200000000000001</c:v>
                </c:pt>
                <c:pt idx="1969">
                  <c:v>1.1120000000000001</c:v>
                </c:pt>
                <c:pt idx="1970">
                  <c:v>1.111</c:v>
                </c:pt>
                <c:pt idx="1971">
                  <c:v>1.1080000000000001</c:v>
                </c:pt>
                <c:pt idx="1972">
                  <c:v>1.1000000000000001</c:v>
                </c:pt>
                <c:pt idx="1973">
                  <c:v>1.085</c:v>
                </c:pt>
                <c:pt idx="1974">
                  <c:v>1.0149999999999999</c:v>
                </c:pt>
                <c:pt idx="1975">
                  <c:v>1.0229999999999999</c:v>
                </c:pt>
                <c:pt idx="1976">
                  <c:v>1.0740000000000001</c:v>
                </c:pt>
                <c:pt idx="1977">
                  <c:v>1.085</c:v>
                </c:pt>
                <c:pt idx="1978">
                  <c:v>1.02</c:v>
                </c:pt>
                <c:pt idx="1979">
                  <c:v>1.012</c:v>
                </c:pt>
                <c:pt idx="1980">
                  <c:v>0.98699999999999999</c:v>
                </c:pt>
                <c:pt idx="1981">
                  <c:v>1</c:v>
                </c:pt>
                <c:pt idx="1982">
                  <c:v>0.94399999999999995</c:v>
                </c:pt>
                <c:pt idx="1983">
                  <c:v>0.92100000000000004</c:v>
                </c:pt>
                <c:pt idx="1984">
                  <c:v>0.92500000000000004</c:v>
                </c:pt>
                <c:pt idx="1985">
                  <c:v>0.93400000000000005</c:v>
                </c:pt>
                <c:pt idx="1986">
                  <c:v>0.97899999999999998</c:v>
                </c:pt>
                <c:pt idx="1987">
                  <c:v>0.96899999999999997</c:v>
                </c:pt>
                <c:pt idx="1988">
                  <c:v>0.91300000000000003</c:v>
                </c:pt>
                <c:pt idx="1989">
                  <c:v>0.95199999999999996</c:v>
                </c:pt>
                <c:pt idx="1990">
                  <c:v>0.93200000000000005</c:v>
                </c:pt>
                <c:pt idx="1991">
                  <c:v>0.93200000000000005</c:v>
                </c:pt>
                <c:pt idx="1992">
                  <c:v>0.92900000000000005</c:v>
                </c:pt>
                <c:pt idx="1993">
                  <c:v>0.91800000000000004</c:v>
                </c:pt>
                <c:pt idx="1994">
                  <c:v>0.94199999999999995</c:v>
                </c:pt>
                <c:pt idx="1995">
                  <c:v>0.93200000000000005</c:v>
                </c:pt>
                <c:pt idx="1996">
                  <c:v>0.94699999999999995</c:v>
                </c:pt>
                <c:pt idx="1997">
                  <c:v>1.01</c:v>
                </c:pt>
                <c:pt idx="1998">
                  <c:v>1.0529999999999999</c:v>
                </c:pt>
                <c:pt idx="1999">
                  <c:v>1.026</c:v>
                </c:pt>
                <c:pt idx="2000">
                  <c:v>1.0069999999999999</c:v>
                </c:pt>
                <c:pt idx="2001">
                  <c:v>0.92600000000000005</c:v>
                </c:pt>
                <c:pt idx="2002">
                  <c:v>0.92800000000000005</c:v>
                </c:pt>
                <c:pt idx="2003">
                  <c:v>0.98499999999999999</c:v>
                </c:pt>
                <c:pt idx="2004">
                  <c:v>1.079</c:v>
                </c:pt>
                <c:pt idx="2005">
                  <c:v>1.08</c:v>
                </c:pt>
                <c:pt idx="2006">
                  <c:v>1.1000000000000001</c:v>
                </c:pt>
                <c:pt idx="2007">
                  <c:v>1.069</c:v>
                </c:pt>
                <c:pt idx="2008">
                  <c:v>1.0680000000000001</c:v>
                </c:pt>
                <c:pt idx="2009">
                  <c:v>1.075</c:v>
                </c:pt>
                <c:pt idx="2010">
                  <c:v>1.0309999999999999</c:v>
                </c:pt>
                <c:pt idx="2011">
                  <c:v>0.98099999999999998</c:v>
                </c:pt>
                <c:pt idx="2012">
                  <c:v>0.997</c:v>
                </c:pt>
                <c:pt idx="2013">
                  <c:v>0.91700000000000004</c:v>
                </c:pt>
                <c:pt idx="2014">
                  <c:v>0.96499999999999997</c:v>
                </c:pt>
                <c:pt idx="2015">
                  <c:v>0.91600000000000004</c:v>
                </c:pt>
                <c:pt idx="2016">
                  <c:v>0.89600000000000002</c:v>
                </c:pt>
                <c:pt idx="2017">
                  <c:v>0.89400000000000002</c:v>
                </c:pt>
                <c:pt idx="2018">
                  <c:v>0.91400000000000003</c:v>
                </c:pt>
                <c:pt idx="2019">
                  <c:v>0.878</c:v>
                </c:pt>
                <c:pt idx="2020">
                  <c:v>0.93300000000000005</c:v>
                </c:pt>
                <c:pt idx="2021">
                  <c:v>0.97399999999999998</c:v>
                </c:pt>
                <c:pt idx="2022">
                  <c:v>1.0329999999999999</c:v>
                </c:pt>
                <c:pt idx="2023">
                  <c:v>1.006</c:v>
                </c:pt>
                <c:pt idx="2024">
                  <c:v>1.0129999999999999</c:v>
                </c:pt>
                <c:pt idx="2025">
                  <c:v>1.024</c:v>
                </c:pt>
                <c:pt idx="2026">
                  <c:v>1.0129999999999999</c:v>
                </c:pt>
                <c:pt idx="2027">
                  <c:v>1.0609999999999999</c:v>
                </c:pt>
                <c:pt idx="2028">
                  <c:v>1.1140000000000001</c:v>
                </c:pt>
                <c:pt idx="2029">
                  <c:v>1.1219999999999999</c:v>
                </c:pt>
                <c:pt idx="2030">
                  <c:v>1.1100000000000001</c:v>
                </c:pt>
                <c:pt idx="2031">
                  <c:v>1.0960000000000001</c:v>
                </c:pt>
                <c:pt idx="2032">
                  <c:v>1.111</c:v>
                </c:pt>
                <c:pt idx="2033">
                  <c:v>1.1020000000000001</c:v>
                </c:pt>
                <c:pt idx="2034">
                  <c:v>1.113</c:v>
                </c:pt>
                <c:pt idx="2035">
                  <c:v>1.1020000000000001</c:v>
                </c:pt>
                <c:pt idx="2036">
                  <c:v>1.08</c:v>
                </c:pt>
                <c:pt idx="2037">
                  <c:v>1.127</c:v>
                </c:pt>
                <c:pt idx="2038">
                  <c:v>1.1930000000000001</c:v>
                </c:pt>
                <c:pt idx="2039">
                  <c:v>1.228</c:v>
                </c:pt>
                <c:pt idx="2040">
                  <c:v>1.196</c:v>
                </c:pt>
                <c:pt idx="2041">
                  <c:v>1.2929999999999999</c:v>
                </c:pt>
                <c:pt idx="2042">
                  <c:v>1.2030000000000001</c:v>
                </c:pt>
                <c:pt idx="2043">
                  <c:v>1.23</c:v>
                </c:pt>
                <c:pt idx="2044">
                  <c:v>1.266</c:v>
                </c:pt>
                <c:pt idx="2045">
                  <c:v>1.2410000000000001</c:v>
                </c:pt>
                <c:pt idx="2046">
                  <c:v>1.252</c:v>
                </c:pt>
                <c:pt idx="2047">
                  <c:v>1.274</c:v>
                </c:pt>
                <c:pt idx="2048">
                  <c:v>1.387</c:v>
                </c:pt>
                <c:pt idx="2049">
                  <c:v>1.4710000000000001</c:v>
                </c:pt>
                <c:pt idx="2050">
                  <c:v>1.516</c:v>
                </c:pt>
                <c:pt idx="2051">
                  <c:v>1.456</c:v>
                </c:pt>
                <c:pt idx="2052">
                  <c:v>1.5409999999999999</c:v>
                </c:pt>
                <c:pt idx="2053">
                  <c:v>1.5899999999999999</c:v>
                </c:pt>
                <c:pt idx="2054">
                  <c:v>1.591</c:v>
                </c:pt>
                <c:pt idx="2055">
                  <c:v>1.607</c:v>
                </c:pt>
                <c:pt idx="2056">
                  <c:v>1.522</c:v>
                </c:pt>
                <c:pt idx="2057">
                  <c:v>1.5939999999999999</c:v>
                </c:pt>
                <c:pt idx="2058">
                  <c:v>1.5859999999999999</c:v>
                </c:pt>
                <c:pt idx="2059">
                  <c:v>1.5699999999999998</c:v>
                </c:pt>
                <c:pt idx="2060">
                  <c:v>1.5590000000000002</c:v>
                </c:pt>
                <c:pt idx="2061">
                  <c:v>1.5070000000000001</c:v>
                </c:pt>
                <c:pt idx="2062">
                  <c:v>1.548</c:v>
                </c:pt>
                <c:pt idx="2063">
                  <c:v>1.6120000000000001</c:v>
                </c:pt>
                <c:pt idx="2064">
                  <c:v>1.5390000000000001</c:v>
                </c:pt>
                <c:pt idx="2065">
                  <c:v>1.5489999999999999</c:v>
                </c:pt>
                <c:pt idx="2066">
                  <c:v>1.4889999999999999</c:v>
                </c:pt>
                <c:pt idx="2067">
                  <c:v>1.4219999999999999</c:v>
                </c:pt>
                <c:pt idx="2068">
                  <c:v>1.5009999999999999</c:v>
                </c:pt>
                <c:pt idx="2069">
                  <c:v>1.5110000000000001</c:v>
                </c:pt>
                <c:pt idx="2070">
                  <c:v>1.496</c:v>
                </c:pt>
                <c:pt idx="2071">
                  <c:v>1.4279999999999999</c:v>
                </c:pt>
                <c:pt idx="2072">
                  <c:v>1.399</c:v>
                </c:pt>
                <c:pt idx="2073">
                  <c:v>1.417</c:v>
                </c:pt>
                <c:pt idx="2074">
                  <c:v>1.421</c:v>
                </c:pt>
                <c:pt idx="2075">
                  <c:v>1.359</c:v>
                </c:pt>
                <c:pt idx="2076">
                  <c:v>1.3340000000000001</c:v>
                </c:pt>
                <c:pt idx="2077">
                  <c:v>1.363</c:v>
                </c:pt>
                <c:pt idx="2078">
                  <c:v>1.3980000000000001</c:v>
                </c:pt>
                <c:pt idx="2079">
                  <c:v>1.373</c:v>
                </c:pt>
                <c:pt idx="2080">
                  <c:v>1.373</c:v>
                </c:pt>
                <c:pt idx="2081">
                  <c:v>1.385</c:v>
                </c:pt>
                <c:pt idx="2082">
                  <c:v>1.3360000000000001</c:v>
                </c:pt>
                <c:pt idx="2083">
                  <c:v>1.3220000000000001</c:v>
                </c:pt>
                <c:pt idx="2084">
                  <c:v>1.38</c:v>
                </c:pt>
                <c:pt idx="2085">
                  <c:v>1.327</c:v>
                </c:pt>
                <c:pt idx="2086">
                  <c:v>1.415</c:v>
                </c:pt>
                <c:pt idx="2087">
                  <c:v>1.43</c:v>
                </c:pt>
                <c:pt idx="2088">
                  <c:v>1.478</c:v>
                </c:pt>
                <c:pt idx="2089">
                  <c:v>1.5369999999999999</c:v>
                </c:pt>
                <c:pt idx="2090">
                  <c:v>1.468</c:v>
                </c:pt>
                <c:pt idx="2091">
                  <c:v>1.472</c:v>
                </c:pt>
                <c:pt idx="2092">
                  <c:v>1.411</c:v>
                </c:pt>
                <c:pt idx="2093">
                  <c:v>1.4</c:v>
                </c:pt>
                <c:pt idx="2094">
                  <c:v>1.42</c:v>
                </c:pt>
                <c:pt idx="2095">
                  <c:v>1.415</c:v>
                </c:pt>
                <c:pt idx="2096">
                  <c:v>1.383</c:v>
                </c:pt>
                <c:pt idx="2097">
                  <c:v>1.4379999999999999</c:v>
                </c:pt>
                <c:pt idx="2098">
                  <c:v>1.47</c:v>
                </c:pt>
                <c:pt idx="2099">
                  <c:v>1.496</c:v>
                </c:pt>
                <c:pt idx="2100">
                  <c:v>1.427</c:v>
                </c:pt>
                <c:pt idx="2101">
                  <c:v>1.498</c:v>
                </c:pt>
                <c:pt idx="2102">
                  <c:v>1.53</c:v>
                </c:pt>
                <c:pt idx="2103">
                  <c:v>1.5609999999999999</c:v>
                </c:pt>
                <c:pt idx="2104">
                  <c:v>1.5779999999999998</c:v>
                </c:pt>
                <c:pt idx="2105">
                  <c:v>1.6219999999999999</c:v>
                </c:pt>
                <c:pt idx="2106">
                  <c:v>1.589</c:v>
                </c:pt>
                <c:pt idx="2107">
                  <c:v>1.6720000000000002</c:v>
                </c:pt>
                <c:pt idx="2108">
                  <c:v>1.6320000000000001</c:v>
                </c:pt>
                <c:pt idx="2109">
                  <c:v>1.673</c:v>
                </c:pt>
                <c:pt idx="2110">
                  <c:v>1.778</c:v>
                </c:pt>
                <c:pt idx="2111">
                  <c:v>1.7610000000000001</c:v>
                </c:pt>
                <c:pt idx="2112">
                  <c:v>1.6870000000000001</c:v>
                </c:pt>
                <c:pt idx="2113">
                  <c:v>1.615</c:v>
                </c:pt>
                <c:pt idx="2114">
                  <c:v>1.6909999999999998</c:v>
                </c:pt>
                <c:pt idx="2115">
                  <c:v>1.6539999999999999</c:v>
                </c:pt>
                <c:pt idx="2116">
                  <c:v>1.659</c:v>
                </c:pt>
                <c:pt idx="2117">
                  <c:v>1.6739999999999999</c:v>
                </c:pt>
                <c:pt idx="2118">
                  <c:v>1.5899999999999999</c:v>
                </c:pt>
                <c:pt idx="2119">
                  <c:v>1.621</c:v>
                </c:pt>
                <c:pt idx="2120">
                  <c:v>1.595</c:v>
                </c:pt>
                <c:pt idx="2121">
                  <c:v>1.6680000000000001</c:v>
                </c:pt>
                <c:pt idx="2122">
                  <c:v>1.6720000000000002</c:v>
                </c:pt>
                <c:pt idx="2123">
                  <c:v>1.671</c:v>
                </c:pt>
                <c:pt idx="2124">
                  <c:v>1.6879999999999999</c:v>
                </c:pt>
                <c:pt idx="2125">
                  <c:v>1.643</c:v>
                </c:pt>
                <c:pt idx="2126">
                  <c:v>1.6360000000000001</c:v>
                </c:pt>
                <c:pt idx="2127">
                  <c:v>1.6779999999999999</c:v>
                </c:pt>
                <c:pt idx="2128">
                  <c:v>1.6890000000000001</c:v>
                </c:pt>
                <c:pt idx="2129">
                  <c:v>1.6659999999999999</c:v>
                </c:pt>
                <c:pt idx="2130">
                  <c:v>1.714</c:v>
                </c:pt>
                <c:pt idx="2131">
                  <c:v>1.726</c:v>
                </c:pt>
                <c:pt idx="2132">
                  <c:v>1.798</c:v>
                </c:pt>
                <c:pt idx="2133">
                  <c:v>1.8260000000000001</c:v>
                </c:pt>
                <c:pt idx="2134">
                  <c:v>1.8740000000000001</c:v>
                </c:pt>
                <c:pt idx="2135">
                  <c:v>1.8919999999999999</c:v>
                </c:pt>
                <c:pt idx="2136">
                  <c:v>1.859</c:v>
                </c:pt>
                <c:pt idx="2137">
                  <c:v>1.8239999999999998</c:v>
                </c:pt>
                <c:pt idx="2138">
                  <c:v>1.887</c:v>
                </c:pt>
                <c:pt idx="2139">
                  <c:v>1.8660000000000001</c:v>
                </c:pt>
                <c:pt idx="2140">
                  <c:v>1.8340000000000001</c:v>
                </c:pt>
                <c:pt idx="2141">
                  <c:v>1.8010000000000002</c:v>
                </c:pt>
                <c:pt idx="2142">
                  <c:v>1.718</c:v>
                </c:pt>
                <c:pt idx="2143">
                  <c:v>1.722</c:v>
                </c:pt>
                <c:pt idx="2144">
                  <c:v>1.677</c:v>
                </c:pt>
                <c:pt idx="2145">
                  <c:v>1.671</c:v>
                </c:pt>
                <c:pt idx="2146">
                  <c:v>1.669</c:v>
                </c:pt>
                <c:pt idx="2147">
                  <c:v>1.627</c:v>
                </c:pt>
                <c:pt idx="2148">
                  <c:v>1.6339999999999999</c:v>
                </c:pt>
                <c:pt idx="2149">
                  <c:v>1.6520000000000001</c:v>
                </c:pt>
                <c:pt idx="2150">
                  <c:v>1.6280000000000001</c:v>
                </c:pt>
                <c:pt idx="2151">
                  <c:v>1.603</c:v>
                </c:pt>
                <c:pt idx="2152">
                  <c:v>1.6059999999999999</c:v>
                </c:pt>
                <c:pt idx="2153">
                  <c:v>1.611</c:v>
                </c:pt>
                <c:pt idx="2154">
                  <c:v>1.599</c:v>
                </c:pt>
                <c:pt idx="2155">
                  <c:v>1.595</c:v>
                </c:pt>
                <c:pt idx="2156">
                  <c:v>1.629</c:v>
                </c:pt>
                <c:pt idx="2157">
                  <c:v>1.6560000000000001</c:v>
                </c:pt>
                <c:pt idx="2158">
                  <c:v>1.69</c:v>
                </c:pt>
                <c:pt idx="2159">
                  <c:v>1.69</c:v>
                </c:pt>
                <c:pt idx="2160">
                  <c:v>1.69</c:v>
                </c:pt>
                <c:pt idx="2161">
                  <c:v>1.6560000000000001</c:v>
                </c:pt>
                <c:pt idx="2162">
                  <c:v>1.663</c:v>
                </c:pt>
                <c:pt idx="2163">
                  <c:v>1.6870000000000001</c:v>
                </c:pt>
                <c:pt idx="2164">
                  <c:v>1.6760000000000002</c:v>
                </c:pt>
                <c:pt idx="2165">
                  <c:v>1.5920000000000001</c:v>
                </c:pt>
                <c:pt idx="2166">
                  <c:v>1.659</c:v>
                </c:pt>
                <c:pt idx="2167">
                  <c:v>1.6859999999999999</c:v>
                </c:pt>
                <c:pt idx="2168">
                  <c:v>1.6139999999999999</c:v>
                </c:pt>
                <c:pt idx="2169">
                  <c:v>1.637</c:v>
                </c:pt>
                <c:pt idx="2170">
                  <c:v>1.637</c:v>
                </c:pt>
                <c:pt idx="2171">
                  <c:v>1.643</c:v>
                </c:pt>
                <c:pt idx="2172">
                  <c:v>1.601</c:v>
                </c:pt>
                <c:pt idx="2173">
                  <c:v>1.585</c:v>
                </c:pt>
                <c:pt idx="2174">
                  <c:v>1.546</c:v>
                </c:pt>
                <c:pt idx="2175">
                  <c:v>1.5739999999999998</c:v>
                </c:pt>
                <c:pt idx="2176">
                  <c:v>1.6080000000000001</c:v>
                </c:pt>
                <c:pt idx="2177">
                  <c:v>1.591</c:v>
                </c:pt>
                <c:pt idx="2178">
                  <c:v>1.633</c:v>
                </c:pt>
                <c:pt idx="2179">
                  <c:v>1.613</c:v>
                </c:pt>
                <c:pt idx="2180">
                  <c:v>1.6259999999999999</c:v>
                </c:pt>
                <c:pt idx="2181">
                  <c:v>1.615</c:v>
                </c:pt>
                <c:pt idx="2182">
                  <c:v>1.55</c:v>
                </c:pt>
                <c:pt idx="2183">
                  <c:v>1.5529999999999999</c:v>
                </c:pt>
                <c:pt idx="2184">
                  <c:v>1.5620000000000001</c:v>
                </c:pt>
                <c:pt idx="2185">
                  <c:v>1.607</c:v>
                </c:pt>
                <c:pt idx="2186">
                  <c:v>1.605</c:v>
                </c:pt>
                <c:pt idx="2187">
                  <c:v>1.5979999999999999</c:v>
                </c:pt>
                <c:pt idx="2188">
                  <c:v>1.569</c:v>
                </c:pt>
                <c:pt idx="2189">
                  <c:v>1.5289999999999999</c:v>
                </c:pt>
                <c:pt idx="2190">
                  <c:v>1.544</c:v>
                </c:pt>
                <c:pt idx="2191">
                  <c:v>1.514</c:v>
                </c:pt>
                <c:pt idx="2192">
                  <c:v>1.542</c:v>
                </c:pt>
                <c:pt idx="2193">
                  <c:v>1.5510000000000002</c:v>
                </c:pt>
                <c:pt idx="2194">
                  <c:v>1.5640000000000001</c:v>
                </c:pt>
                <c:pt idx="2195">
                  <c:v>1.5680000000000001</c:v>
                </c:pt>
                <c:pt idx="2196">
                  <c:v>1.526</c:v>
                </c:pt>
                <c:pt idx="2197">
                  <c:v>1.5590000000000002</c:v>
                </c:pt>
                <c:pt idx="2198">
                  <c:v>1.4650000000000001</c:v>
                </c:pt>
                <c:pt idx="2199">
                  <c:v>1.431</c:v>
                </c:pt>
                <c:pt idx="2200">
                  <c:v>1.4339999999999999</c:v>
                </c:pt>
                <c:pt idx="2201">
                  <c:v>1.4239999999999999</c:v>
                </c:pt>
                <c:pt idx="2202">
                  <c:v>1.37</c:v>
                </c:pt>
                <c:pt idx="2203">
                  <c:v>1.4079999999999999</c:v>
                </c:pt>
                <c:pt idx="2204">
                  <c:v>1.446</c:v>
                </c:pt>
                <c:pt idx="2205">
                  <c:v>1.4350000000000001</c:v>
                </c:pt>
                <c:pt idx="2206">
                  <c:v>1.37</c:v>
                </c:pt>
                <c:pt idx="2207">
                  <c:v>1.3599999999999999</c:v>
                </c:pt>
                <c:pt idx="2208">
                  <c:v>1.369</c:v>
                </c:pt>
                <c:pt idx="2209">
                  <c:v>1.3740000000000001</c:v>
                </c:pt>
                <c:pt idx="2210">
                  <c:v>1.3660000000000001</c:v>
                </c:pt>
                <c:pt idx="2211">
                  <c:v>1.486</c:v>
                </c:pt>
                <c:pt idx="2212">
                  <c:v>1.419</c:v>
                </c:pt>
                <c:pt idx="2213">
                  <c:v>1.5190000000000001</c:v>
                </c:pt>
                <c:pt idx="2214">
                  <c:v>1.522</c:v>
                </c:pt>
                <c:pt idx="2215">
                  <c:v>1.5110000000000001</c:v>
                </c:pt>
                <c:pt idx="2216">
                  <c:v>1.518</c:v>
                </c:pt>
                <c:pt idx="2217">
                  <c:v>1.5609999999999999</c:v>
                </c:pt>
                <c:pt idx="2218">
                  <c:v>1.667</c:v>
                </c:pt>
                <c:pt idx="2219">
                  <c:v>1.724</c:v>
                </c:pt>
                <c:pt idx="2220">
                  <c:v>1.6619999999999999</c:v>
                </c:pt>
                <c:pt idx="2221">
                  <c:v>1.6850000000000001</c:v>
                </c:pt>
                <c:pt idx="2222">
                  <c:v>1.63</c:v>
                </c:pt>
                <c:pt idx="2223">
                  <c:v>1.6970000000000001</c:v>
                </c:pt>
                <c:pt idx="2224">
                  <c:v>1.641</c:v>
                </c:pt>
                <c:pt idx="2225">
                  <c:v>1.585</c:v>
                </c:pt>
                <c:pt idx="2226">
                  <c:v>1.5369999999999999</c:v>
                </c:pt>
                <c:pt idx="2227">
                  <c:v>1.5529999999999999</c:v>
                </c:pt>
                <c:pt idx="2228">
                  <c:v>1.4670000000000001</c:v>
                </c:pt>
                <c:pt idx="2229">
                  <c:v>1.446</c:v>
                </c:pt>
                <c:pt idx="2230">
                  <c:v>1.47</c:v>
                </c:pt>
                <c:pt idx="2231">
                  <c:v>1.538</c:v>
                </c:pt>
                <c:pt idx="2232">
                  <c:v>1.538</c:v>
                </c:pt>
                <c:pt idx="2233">
                  <c:v>1.4910000000000001</c:v>
                </c:pt>
                <c:pt idx="2234">
                  <c:v>1.5110000000000001</c:v>
                </c:pt>
                <c:pt idx="2235">
                  <c:v>1.4830000000000001</c:v>
                </c:pt>
                <c:pt idx="2236">
                  <c:v>1.4239999999999999</c:v>
                </c:pt>
                <c:pt idx="2237">
                  <c:v>1.4450000000000001</c:v>
                </c:pt>
                <c:pt idx="2238">
                  <c:v>1.4370000000000001</c:v>
                </c:pt>
                <c:pt idx="2239">
                  <c:v>1.4630000000000001</c:v>
                </c:pt>
                <c:pt idx="2240">
                  <c:v>1.4359999999999999</c:v>
                </c:pt>
                <c:pt idx="2241">
                  <c:v>1.4330000000000001</c:v>
                </c:pt>
                <c:pt idx="2242">
                  <c:v>1.415</c:v>
                </c:pt>
                <c:pt idx="2243">
                  <c:v>1.446</c:v>
                </c:pt>
                <c:pt idx="2244">
                  <c:v>1.4359999999999999</c:v>
                </c:pt>
                <c:pt idx="2245">
                  <c:v>1.423</c:v>
                </c:pt>
                <c:pt idx="2246">
                  <c:v>1.4590000000000001</c:v>
                </c:pt>
                <c:pt idx="2247">
                  <c:v>1.4530000000000001</c:v>
                </c:pt>
                <c:pt idx="2248">
                  <c:v>1.429</c:v>
                </c:pt>
                <c:pt idx="2249">
                  <c:v>1.5489999999999999</c:v>
                </c:pt>
                <c:pt idx="2250">
                  <c:v>1.534</c:v>
                </c:pt>
                <c:pt idx="2251">
                  <c:v>1.5609999999999999</c:v>
                </c:pt>
                <c:pt idx="2252">
                  <c:v>1.5640000000000001</c:v>
                </c:pt>
                <c:pt idx="2253">
                  <c:v>1.5899999999999999</c:v>
                </c:pt>
                <c:pt idx="2254">
                  <c:v>1.591</c:v>
                </c:pt>
                <c:pt idx="2255">
                  <c:v>1.589</c:v>
                </c:pt>
                <c:pt idx="2256">
                  <c:v>1.5529999999999999</c:v>
                </c:pt>
                <c:pt idx="2257">
                  <c:v>1.5720000000000001</c:v>
                </c:pt>
                <c:pt idx="2258">
                  <c:v>1.554</c:v>
                </c:pt>
                <c:pt idx="2259">
                  <c:v>1.593</c:v>
                </c:pt>
                <c:pt idx="2260">
                  <c:v>1.5430000000000001</c:v>
                </c:pt>
                <c:pt idx="2261">
                  <c:v>1.5249999999999999</c:v>
                </c:pt>
                <c:pt idx="2262">
                  <c:v>1.5580000000000001</c:v>
                </c:pt>
                <c:pt idx="2263">
                  <c:v>1.486</c:v>
                </c:pt>
                <c:pt idx="2264">
                  <c:v>1.53</c:v>
                </c:pt>
                <c:pt idx="2265">
                  <c:v>1.56</c:v>
                </c:pt>
                <c:pt idx="2266">
                  <c:v>1.5939999999999999</c:v>
                </c:pt>
                <c:pt idx="2267">
                  <c:v>1.5699999999999998</c:v>
                </c:pt>
                <c:pt idx="2268">
                  <c:v>1.593</c:v>
                </c:pt>
                <c:pt idx="2269">
                  <c:v>1.597</c:v>
                </c:pt>
                <c:pt idx="2270">
                  <c:v>1.5779999999999998</c:v>
                </c:pt>
                <c:pt idx="2271">
                  <c:v>1.5470000000000002</c:v>
                </c:pt>
                <c:pt idx="2272">
                  <c:v>1.5720000000000001</c:v>
                </c:pt>
                <c:pt idx="2273">
                  <c:v>1.6139999999999999</c:v>
                </c:pt>
                <c:pt idx="2274">
                  <c:v>1.62</c:v>
                </c:pt>
                <c:pt idx="2275">
                  <c:v>1.6160000000000001</c:v>
                </c:pt>
                <c:pt idx="2276">
                  <c:v>1.601</c:v>
                </c:pt>
                <c:pt idx="2277">
                  <c:v>1.637</c:v>
                </c:pt>
                <c:pt idx="2278">
                  <c:v>1.619</c:v>
                </c:pt>
                <c:pt idx="2279">
                  <c:v>1.597</c:v>
                </c:pt>
                <c:pt idx="2280">
                  <c:v>1.6850000000000001</c:v>
                </c:pt>
                <c:pt idx="2281">
                  <c:v>1.714</c:v>
                </c:pt>
                <c:pt idx="2282">
                  <c:v>1.7709999999999999</c:v>
                </c:pt>
                <c:pt idx="2283">
                  <c:v>1.6930000000000001</c:v>
                </c:pt>
                <c:pt idx="2284">
                  <c:v>1.702</c:v>
                </c:pt>
                <c:pt idx="2285">
                  <c:v>1.669</c:v>
                </c:pt>
                <c:pt idx="2286">
                  <c:v>1.6850000000000001</c:v>
                </c:pt>
                <c:pt idx="2287">
                  <c:v>1.6280000000000001</c:v>
                </c:pt>
                <c:pt idx="2288">
                  <c:v>1.629</c:v>
                </c:pt>
                <c:pt idx="2289">
                  <c:v>1.603</c:v>
                </c:pt>
                <c:pt idx="2290">
                  <c:v>1.5649999999999999</c:v>
                </c:pt>
                <c:pt idx="2291">
                  <c:v>1.5390000000000001</c:v>
                </c:pt>
                <c:pt idx="2292">
                  <c:v>1.611</c:v>
                </c:pt>
                <c:pt idx="2293">
                  <c:v>1.6280000000000001</c:v>
                </c:pt>
                <c:pt idx="2294">
                  <c:v>1.6560000000000001</c:v>
                </c:pt>
                <c:pt idx="2295">
                  <c:v>1.6179999999999999</c:v>
                </c:pt>
                <c:pt idx="2296">
                  <c:v>1.651</c:v>
                </c:pt>
                <c:pt idx="2297">
                  <c:v>1.639</c:v>
                </c:pt>
                <c:pt idx="2298">
                  <c:v>1.5289999999999999</c:v>
                </c:pt>
                <c:pt idx="2299">
                  <c:v>1.58</c:v>
                </c:pt>
                <c:pt idx="2300">
                  <c:v>1.488</c:v>
                </c:pt>
                <c:pt idx="2301">
                  <c:v>1.4530000000000001</c:v>
                </c:pt>
                <c:pt idx="2302">
                  <c:v>1.4670000000000001</c:v>
                </c:pt>
                <c:pt idx="2303">
                  <c:v>1.476</c:v>
                </c:pt>
                <c:pt idx="2304">
                  <c:v>1.4689999999999999</c:v>
                </c:pt>
                <c:pt idx="2305">
                  <c:v>1.4630000000000001</c:v>
                </c:pt>
                <c:pt idx="2306">
                  <c:v>1.4020000000000001</c:v>
                </c:pt>
                <c:pt idx="2307">
                  <c:v>1.4769999999999999</c:v>
                </c:pt>
                <c:pt idx="2308">
                  <c:v>1.526</c:v>
                </c:pt>
                <c:pt idx="2309">
                  <c:v>1.5669999999999999</c:v>
                </c:pt>
                <c:pt idx="2310">
                  <c:v>1.5270000000000001</c:v>
                </c:pt>
                <c:pt idx="2311">
                  <c:v>1.528</c:v>
                </c:pt>
                <c:pt idx="2312">
                  <c:v>1.544</c:v>
                </c:pt>
                <c:pt idx="2313">
                  <c:v>1.5350000000000001</c:v>
                </c:pt>
                <c:pt idx="2314">
                  <c:v>1.548</c:v>
                </c:pt>
                <c:pt idx="2315">
                  <c:v>1.508</c:v>
                </c:pt>
                <c:pt idx="2316">
                  <c:v>1.472</c:v>
                </c:pt>
                <c:pt idx="2317">
                  <c:v>1.446</c:v>
                </c:pt>
                <c:pt idx="2318">
                  <c:v>1.458</c:v>
                </c:pt>
                <c:pt idx="2319">
                  <c:v>1.4790000000000001</c:v>
                </c:pt>
                <c:pt idx="2320">
                  <c:v>1.468</c:v>
                </c:pt>
                <c:pt idx="2321">
                  <c:v>1.4550000000000001</c:v>
                </c:pt>
                <c:pt idx="2322">
                  <c:v>1.4790000000000001</c:v>
                </c:pt>
                <c:pt idx="2323">
                  <c:v>1.4379999999999999</c:v>
                </c:pt>
                <c:pt idx="2324">
                  <c:v>1.411</c:v>
                </c:pt>
                <c:pt idx="2325">
                  <c:v>1.407</c:v>
                </c:pt>
                <c:pt idx="2326">
                  <c:v>1.4079999999999999</c:v>
                </c:pt>
                <c:pt idx="2327">
                  <c:v>1.427</c:v>
                </c:pt>
                <c:pt idx="2328">
                  <c:v>1.401</c:v>
                </c:pt>
                <c:pt idx="2329">
                  <c:v>1.3959999999999999</c:v>
                </c:pt>
                <c:pt idx="2330">
                  <c:v>1.4079999999999999</c:v>
                </c:pt>
                <c:pt idx="2331">
                  <c:v>1.456</c:v>
                </c:pt>
                <c:pt idx="2332">
                  <c:v>1.492</c:v>
                </c:pt>
                <c:pt idx="2333">
                  <c:v>1.4419999999999999</c:v>
                </c:pt>
                <c:pt idx="2334">
                  <c:v>1.4530000000000001</c:v>
                </c:pt>
                <c:pt idx="2335">
                  <c:v>1.429</c:v>
                </c:pt>
                <c:pt idx="2336">
                  <c:v>1.478</c:v>
                </c:pt>
                <c:pt idx="2337">
                  <c:v>1.466</c:v>
                </c:pt>
                <c:pt idx="2338">
                  <c:v>1.456</c:v>
                </c:pt>
                <c:pt idx="2339">
                  <c:v>1.4630000000000001</c:v>
                </c:pt>
                <c:pt idx="2340">
                  <c:v>1.4630000000000001</c:v>
                </c:pt>
                <c:pt idx="2341">
                  <c:v>1.4630000000000001</c:v>
                </c:pt>
                <c:pt idx="2342">
                  <c:v>1.454</c:v>
                </c:pt>
                <c:pt idx="2343">
                  <c:v>1.5110000000000001</c:v>
                </c:pt>
                <c:pt idx="2344">
                  <c:v>1.5580000000000001</c:v>
                </c:pt>
                <c:pt idx="2345">
                  <c:v>1.5580000000000001</c:v>
                </c:pt>
                <c:pt idx="2346">
                  <c:v>1.603</c:v>
                </c:pt>
                <c:pt idx="2347">
                  <c:v>1.5840000000000001</c:v>
                </c:pt>
                <c:pt idx="2348">
                  <c:v>1.532</c:v>
                </c:pt>
                <c:pt idx="2349">
                  <c:v>1.5110000000000001</c:v>
                </c:pt>
                <c:pt idx="2350">
                  <c:v>1.474</c:v>
                </c:pt>
                <c:pt idx="2351">
                  <c:v>1.5049999999999999</c:v>
                </c:pt>
                <c:pt idx="2352">
                  <c:v>1.542</c:v>
                </c:pt>
                <c:pt idx="2353">
                  <c:v>1.528</c:v>
                </c:pt>
                <c:pt idx="2354">
                  <c:v>1.492</c:v>
                </c:pt>
                <c:pt idx="2355">
                  <c:v>1.5230000000000001</c:v>
                </c:pt>
                <c:pt idx="2356">
                  <c:v>1.4910000000000001</c:v>
                </c:pt>
                <c:pt idx="2357">
                  <c:v>1.494</c:v>
                </c:pt>
                <c:pt idx="2358">
                  <c:v>1.484</c:v>
                </c:pt>
                <c:pt idx="2359">
                  <c:v>1.4359999999999999</c:v>
                </c:pt>
                <c:pt idx="2360">
                  <c:v>1.3860000000000001</c:v>
                </c:pt>
                <c:pt idx="2361">
                  <c:v>1.3519999999999999</c:v>
                </c:pt>
                <c:pt idx="2362">
                  <c:v>1.3519999999999999</c:v>
                </c:pt>
                <c:pt idx="2363">
                  <c:v>1.405</c:v>
                </c:pt>
                <c:pt idx="2364">
                  <c:v>1.403</c:v>
                </c:pt>
                <c:pt idx="2365">
                  <c:v>1.413</c:v>
                </c:pt>
                <c:pt idx="2366">
                  <c:v>1.403</c:v>
                </c:pt>
                <c:pt idx="2367">
                  <c:v>1.4219999999999999</c:v>
                </c:pt>
                <c:pt idx="2368">
                  <c:v>1.4020000000000001</c:v>
                </c:pt>
                <c:pt idx="2369">
                  <c:v>1.464</c:v>
                </c:pt>
                <c:pt idx="2370">
                  <c:v>1.452</c:v>
                </c:pt>
                <c:pt idx="2371">
                  <c:v>1.419</c:v>
                </c:pt>
                <c:pt idx="2372">
                  <c:v>1.4079999999999999</c:v>
                </c:pt>
                <c:pt idx="2373">
                  <c:v>1.444</c:v>
                </c:pt>
                <c:pt idx="2374">
                  <c:v>1.4729999999999999</c:v>
                </c:pt>
                <c:pt idx="2375">
                  <c:v>1.4750000000000001</c:v>
                </c:pt>
                <c:pt idx="2376">
                  <c:v>1.518</c:v>
                </c:pt>
                <c:pt idx="2377">
                  <c:v>1.508</c:v>
                </c:pt>
                <c:pt idx="2378">
                  <c:v>1.502</c:v>
                </c:pt>
                <c:pt idx="2379">
                  <c:v>1.4550000000000001</c:v>
                </c:pt>
                <c:pt idx="2380">
                  <c:v>1.498</c:v>
                </c:pt>
                <c:pt idx="2381">
                  <c:v>1.524</c:v>
                </c:pt>
                <c:pt idx="2382">
                  <c:v>1.5070000000000001</c:v>
                </c:pt>
                <c:pt idx="2383">
                  <c:v>1.512</c:v>
                </c:pt>
                <c:pt idx="2384">
                  <c:v>1.5880000000000001</c:v>
                </c:pt>
                <c:pt idx="2385">
                  <c:v>1.5470000000000002</c:v>
                </c:pt>
                <c:pt idx="2386">
                  <c:v>1.556</c:v>
                </c:pt>
                <c:pt idx="2387">
                  <c:v>1.5310000000000001</c:v>
                </c:pt>
                <c:pt idx="2388">
                  <c:v>1.498</c:v>
                </c:pt>
                <c:pt idx="2389">
                  <c:v>1.536</c:v>
                </c:pt>
                <c:pt idx="2390">
                  <c:v>1.4889999999999999</c:v>
                </c:pt>
                <c:pt idx="2391">
                  <c:v>1.4790000000000001</c:v>
                </c:pt>
                <c:pt idx="2392">
                  <c:v>1.44</c:v>
                </c:pt>
                <c:pt idx="2393">
                  <c:v>1.4</c:v>
                </c:pt>
                <c:pt idx="2394">
                  <c:v>1.429</c:v>
                </c:pt>
                <c:pt idx="2395">
                  <c:v>1.3940000000000001</c:v>
                </c:pt>
                <c:pt idx="2396">
                  <c:v>1.3879999999999999</c:v>
                </c:pt>
                <c:pt idx="2397">
                  <c:v>1.389</c:v>
                </c:pt>
                <c:pt idx="2398">
                  <c:v>1.371</c:v>
                </c:pt>
                <c:pt idx="2399">
                  <c:v>1.3639999999999999</c:v>
                </c:pt>
                <c:pt idx="2400">
                  <c:v>1.331</c:v>
                </c:pt>
                <c:pt idx="2401">
                  <c:v>1.3</c:v>
                </c:pt>
                <c:pt idx="2402">
                  <c:v>1.325</c:v>
                </c:pt>
                <c:pt idx="2403">
                  <c:v>1.2810000000000001</c:v>
                </c:pt>
                <c:pt idx="2404">
                  <c:v>1.26</c:v>
                </c:pt>
                <c:pt idx="2405">
                  <c:v>1.2509999999999999</c:v>
                </c:pt>
                <c:pt idx="2406">
                  <c:v>1.228</c:v>
                </c:pt>
                <c:pt idx="2407">
                  <c:v>1.204</c:v>
                </c:pt>
                <c:pt idx="2408">
                  <c:v>1.155</c:v>
                </c:pt>
                <c:pt idx="2409">
                  <c:v>1.155</c:v>
                </c:pt>
                <c:pt idx="2410">
                  <c:v>1.155</c:v>
                </c:pt>
                <c:pt idx="2411">
                  <c:v>1.1819999999999999</c:v>
                </c:pt>
                <c:pt idx="2412">
                  <c:v>1.157</c:v>
                </c:pt>
                <c:pt idx="2413">
                  <c:v>1.224</c:v>
                </c:pt>
                <c:pt idx="2414">
                  <c:v>1.2230000000000001</c:v>
                </c:pt>
                <c:pt idx="2415">
                  <c:v>1.2290000000000001</c:v>
                </c:pt>
                <c:pt idx="2416">
                  <c:v>1.2530000000000001</c:v>
                </c:pt>
                <c:pt idx="2417">
                  <c:v>1.2629999999999999</c:v>
                </c:pt>
                <c:pt idx="2418">
                  <c:v>1.246</c:v>
                </c:pt>
                <c:pt idx="2419">
                  <c:v>1.23</c:v>
                </c:pt>
                <c:pt idx="2420">
                  <c:v>1.236</c:v>
                </c:pt>
                <c:pt idx="2421">
                  <c:v>1.2130000000000001</c:v>
                </c:pt>
                <c:pt idx="2422">
                  <c:v>1.21</c:v>
                </c:pt>
                <c:pt idx="2423">
                  <c:v>1.276</c:v>
                </c:pt>
                <c:pt idx="2424">
                  <c:v>1.272</c:v>
                </c:pt>
                <c:pt idx="2425">
                  <c:v>1.3049999999999999</c:v>
                </c:pt>
                <c:pt idx="2426">
                  <c:v>1.2909999999999999</c:v>
                </c:pt>
                <c:pt idx="2427">
                  <c:v>1.294</c:v>
                </c:pt>
                <c:pt idx="2428">
                  <c:v>1.262</c:v>
                </c:pt>
                <c:pt idx="2429">
                  <c:v>1.2549999999999999</c:v>
                </c:pt>
                <c:pt idx="2430">
                  <c:v>1.274</c:v>
                </c:pt>
                <c:pt idx="2431">
                  <c:v>1.274</c:v>
                </c:pt>
                <c:pt idx="2432">
                  <c:v>1.3029999999999999</c:v>
                </c:pt>
                <c:pt idx="2433">
                  <c:v>1.246</c:v>
                </c:pt>
                <c:pt idx="2434">
                  <c:v>1.2909999999999999</c:v>
                </c:pt>
                <c:pt idx="2435">
                  <c:v>1.266</c:v>
                </c:pt>
                <c:pt idx="2436">
                  <c:v>1.3140000000000001</c:v>
                </c:pt>
                <c:pt idx="2437">
                  <c:v>1.296</c:v>
                </c:pt>
                <c:pt idx="2438">
                  <c:v>1.3049999999999999</c:v>
                </c:pt>
                <c:pt idx="2439">
                  <c:v>1.264</c:v>
                </c:pt>
                <c:pt idx="2440">
                  <c:v>1.325</c:v>
                </c:pt>
                <c:pt idx="2441">
                  <c:v>1.35</c:v>
                </c:pt>
                <c:pt idx="2442">
                  <c:v>1.405</c:v>
                </c:pt>
                <c:pt idx="2443">
                  <c:v>1.4020000000000001</c:v>
                </c:pt>
                <c:pt idx="2444">
                  <c:v>1.4330000000000001</c:v>
                </c:pt>
                <c:pt idx="2445">
                  <c:v>1.4990000000000001</c:v>
                </c:pt>
                <c:pt idx="2446">
                  <c:v>1.4490000000000001</c:v>
                </c:pt>
                <c:pt idx="2447">
                  <c:v>1.4370000000000001</c:v>
                </c:pt>
                <c:pt idx="2448">
                  <c:v>1.385</c:v>
                </c:pt>
                <c:pt idx="2449">
                  <c:v>1.454</c:v>
                </c:pt>
                <c:pt idx="2450">
                  <c:v>1.5129999999999999</c:v>
                </c:pt>
                <c:pt idx="2451">
                  <c:v>1.599</c:v>
                </c:pt>
                <c:pt idx="2452">
                  <c:v>1.516</c:v>
                </c:pt>
                <c:pt idx="2453">
                  <c:v>1.4870000000000001</c:v>
                </c:pt>
                <c:pt idx="2454">
                  <c:v>1.427</c:v>
                </c:pt>
                <c:pt idx="2455">
                  <c:v>1.3169999999999999</c:v>
                </c:pt>
                <c:pt idx="2456">
                  <c:v>1.3860000000000001</c:v>
                </c:pt>
                <c:pt idx="2457">
                  <c:v>1.486</c:v>
                </c:pt>
                <c:pt idx="2458">
                  <c:v>1.4570000000000001</c:v>
                </c:pt>
                <c:pt idx="2459">
                  <c:v>1.4610000000000001</c:v>
                </c:pt>
                <c:pt idx="2460">
                  <c:v>1.4350000000000001</c:v>
                </c:pt>
                <c:pt idx="2461">
                  <c:v>1.4319999999999999</c:v>
                </c:pt>
                <c:pt idx="2462">
                  <c:v>1.4039999999999999</c:v>
                </c:pt>
                <c:pt idx="2463">
                  <c:v>1.345</c:v>
                </c:pt>
                <c:pt idx="2464">
                  <c:v>1.292</c:v>
                </c:pt>
                <c:pt idx="2465">
                  <c:v>1.248</c:v>
                </c:pt>
                <c:pt idx="2466">
                  <c:v>1.236</c:v>
                </c:pt>
                <c:pt idx="2467">
                  <c:v>1.2410000000000001</c:v>
                </c:pt>
                <c:pt idx="2468">
                  <c:v>1.331</c:v>
                </c:pt>
                <c:pt idx="2469">
                  <c:v>1.3479999999999999</c:v>
                </c:pt>
                <c:pt idx="2470">
                  <c:v>1.3460000000000001</c:v>
                </c:pt>
                <c:pt idx="2471">
                  <c:v>1.389</c:v>
                </c:pt>
                <c:pt idx="2472">
                  <c:v>1.35</c:v>
                </c:pt>
                <c:pt idx="2473">
                  <c:v>1.361</c:v>
                </c:pt>
                <c:pt idx="2474">
                  <c:v>1.3180000000000001</c:v>
                </c:pt>
                <c:pt idx="2475">
                  <c:v>1.292</c:v>
                </c:pt>
                <c:pt idx="2476">
                  <c:v>1.288</c:v>
                </c:pt>
                <c:pt idx="2477">
                  <c:v>1.296</c:v>
                </c:pt>
                <c:pt idx="2478">
                  <c:v>1.325</c:v>
                </c:pt>
                <c:pt idx="2479">
                  <c:v>1.306</c:v>
                </c:pt>
                <c:pt idx="2480">
                  <c:v>1.29</c:v>
                </c:pt>
                <c:pt idx="2481">
                  <c:v>1.2749999999999999</c:v>
                </c:pt>
                <c:pt idx="2482">
                  <c:v>1.3</c:v>
                </c:pt>
                <c:pt idx="2483">
                  <c:v>1.282</c:v>
                </c:pt>
                <c:pt idx="2484">
                  <c:v>1.26</c:v>
                </c:pt>
                <c:pt idx="2485">
                  <c:v>1.276</c:v>
                </c:pt>
                <c:pt idx="2486">
                  <c:v>1.2469999999999999</c:v>
                </c:pt>
                <c:pt idx="2487">
                  <c:v>1.276</c:v>
                </c:pt>
                <c:pt idx="2488">
                  <c:v>1.278</c:v>
                </c:pt>
                <c:pt idx="2489">
                  <c:v>1.31</c:v>
                </c:pt>
                <c:pt idx="2490">
                  <c:v>1.377</c:v>
                </c:pt>
                <c:pt idx="2491">
                  <c:v>1.3679999999999999</c:v>
                </c:pt>
                <c:pt idx="2492">
                  <c:v>1.3479999999999999</c:v>
                </c:pt>
                <c:pt idx="2493">
                  <c:v>1.3599999999999999</c:v>
                </c:pt>
                <c:pt idx="2494">
                  <c:v>1.37</c:v>
                </c:pt>
                <c:pt idx="2495">
                  <c:v>1.423</c:v>
                </c:pt>
                <c:pt idx="2496">
                  <c:v>1.3959999999999999</c:v>
                </c:pt>
                <c:pt idx="2497">
                  <c:v>1.4510000000000001</c:v>
                </c:pt>
                <c:pt idx="2498">
                  <c:v>1.454</c:v>
                </c:pt>
                <c:pt idx="2499">
                  <c:v>1.419</c:v>
                </c:pt>
                <c:pt idx="2500">
                  <c:v>1.3940000000000001</c:v>
                </c:pt>
                <c:pt idx="2501">
                  <c:v>1.391</c:v>
                </c:pt>
                <c:pt idx="2502">
                  <c:v>1.4039999999999999</c:v>
                </c:pt>
                <c:pt idx="2503">
                  <c:v>1.391</c:v>
                </c:pt>
                <c:pt idx="2504">
                  <c:v>1.403</c:v>
                </c:pt>
                <c:pt idx="2505">
                  <c:v>1.45</c:v>
                </c:pt>
                <c:pt idx="2506">
                  <c:v>1.411</c:v>
                </c:pt>
                <c:pt idx="2507">
                  <c:v>1.444</c:v>
                </c:pt>
                <c:pt idx="2508">
                  <c:v>1.44</c:v>
                </c:pt>
                <c:pt idx="2509">
                  <c:v>1.446</c:v>
                </c:pt>
                <c:pt idx="2510">
                  <c:v>1.3860000000000001</c:v>
                </c:pt>
                <c:pt idx="2511">
                  <c:v>1.3639999999999999</c:v>
                </c:pt>
                <c:pt idx="2512">
                  <c:v>1.3780000000000001</c:v>
                </c:pt>
                <c:pt idx="2513">
                  <c:v>1.37</c:v>
                </c:pt>
                <c:pt idx="2514">
                  <c:v>1.3900000000000001</c:v>
                </c:pt>
                <c:pt idx="2515">
                  <c:v>1.4060000000000001</c:v>
                </c:pt>
                <c:pt idx="2516">
                  <c:v>1.452</c:v>
                </c:pt>
                <c:pt idx="2517">
                  <c:v>1.462</c:v>
                </c:pt>
                <c:pt idx="2518">
                  <c:v>1.468</c:v>
                </c:pt>
                <c:pt idx="2519">
                  <c:v>1.468</c:v>
                </c:pt>
                <c:pt idx="2520">
                  <c:v>1.448</c:v>
                </c:pt>
                <c:pt idx="2521">
                  <c:v>1.4259999999999999</c:v>
                </c:pt>
                <c:pt idx="2522">
                  <c:v>1.4450000000000001</c:v>
                </c:pt>
                <c:pt idx="2523">
                  <c:v>1.446</c:v>
                </c:pt>
                <c:pt idx="2524">
                  <c:v>1.4590000000000001</c:v>
                </c:pt>
                <c:pt idx="2525">
                  <c:v>1.45</c:v>
                </c:pt>
                <c:pt idx="2526">
                  <c:v>1.464</c:v>
                </c:pt>
                <c:pt idx="2527">
                  <c:v>1.46</c:v>
                </c:pt>
                <c:pt idx="2528">
                  <c:v>1.466</c:v>
                </c:pt>
                <c:pt idx="2529">
                  <c:v>1.4830000000000001</c:v>
                </c:pt>
                <c:pt idx="2530">
                  <c:v>1.4849999999999999</c:v>
                </c:pt>
                <c:pt idx="2531">
                  <c:v>1.5030000000000001</c:v>
                </c:pt>
                <c:pt idx="2532">
                  <c:v>1.524</c:v>
                </c:pt>
                <c:pt idx="2533">
                  <c:v>1.508</c:v>
                </c:pt>
                <c:pt idx="2534">
                  <c:v>1.4910000000000001</c:v>
                </c:pt>
                <c:pt idx="2535">
                  <c:v>1.5209999999999999</c:v>
                </c:pt>
                <c:pt idx="2536">
                  <c:v>1.5230000000000001</c:v>
                </c:pt>
                <c:pt idx="2537">
                  <c:v>1.5209999999999999</c:v>
                </c:pt>
                <c:pt idx="2538">
                  <c:v>1.5030000000000001</c:v>
                </c:pt>
                <c:pt idx="2539">
                  <c:v>1.498</c:v>
                </c:pt>
                <c:pt idx="2540">
                  <c:v>1.528</c:v>
                </c:pt>
                <c:pt idx="2541">
                  <c:v>1.5369999999999999</c:v>
                </c:pt>
                <c:pt idx="2542">
                  <c:v>1.534</c:v>
                </c:pt>
                <c:pt idx="2543">
                  <c:v>1.56</c:v>
                </c:pt>
                <c:pt idx="2544">
                  <c:v>1.575</c:v>
                </c:pt>
                <c:pt idx="2545">
                  <c:v>1.589</c:v>
                </c:pt>
                <c:pt idx="2546">
                  <c:v>1.5979999999999999</c:v>
                </c:pt>
                <c:pt idx="2547">
                  <c:v>1.6099999999999999</c:v>
                </c:pt>
                <c:pt idx="2548">
                  <c:v>1.641</c:v>
                </c:pt>
                <c:pt idx="2549">
                  <c:v>1.6720000000000002</c:v>
                </c:pt>
                <c:pt idx="2550">
                  <c:v>1.677</c:v>
                </c:pt>
                <c:pt idx="2551">
                  <c:v>1.641</c:v>
                </c:pt>
                <c:pt idx="2552">
                  <c:v>1.647</c:v>
                </c:pt>
                <c:pt idx="2553">
                  <c:v>1.7250000000000001</c:v>
                </c:pt>
                <c:pt idx="2554">
                  <c:v>1.73</c:v>
                </c:pt>
                <c:pt idx="2555">
                  <c:v>1.6930000000000001</c:v>
                </c:pt>
                <c:pt idx="2556">
                  <c:v>1.6600000000000001</c:v>
                </c:pt>
                <c:pt idx="2557">
                  <c:v>1.6219999999999999</c:v>
                </c:pt>
                <c:pt idx="2558">
                  <c:v>1.5840000000000001</c:v>
                </c:pt>
                <c:pt idx="2559">
                  <c:v>1.5659999999999998</c:v>
                </c:pt>
                <c:pt idx="2560">
                  <c:v>1.5409999999999999</c:v>
                </c:pt>
                <c:pt idx="2561">
                  <c:v>1.5649999999999999</c:v>
                </c:pt>
                <c:pt idx="2562">
                  <c:v>1.5449999999999999</c:v>
                </c:pt>
                <c:pt idx="2563">
                  <c:v>1.5649999999999999</c:v>
                </c:pt>
                <c:pt idx="2564">
                  <c:v>1.5699999999999998</c:v>
                </c:pt>
                <c:pt idx="2565">
                  <c:v>1.5640000000000001</c:v>
                </c:pt>
                <c:pt idx="2566">
                  <c:v>1.581</c:v>
                </c:pt>
                <c:pt idx="2567">
                  <c:v>1.6</c:v>
                </c:pt>
                <c:pt idx="2568">
                  <c:v>1.605</c:v>
                </c:pt>
                <c:pt idx="2569">
                  <c:v>1.5960000000000001</c:v>
                </c:pt>
                <c:pt idx="2570">
                  <c:v>1.5979999999999999</c:v>
                </c:pt>
                <c:pt idx="2571">
                  <c:v>1.603</c:v>
                </c:pt>
                <c:pt idx="2572">
                  <c:v>1.617</c:v>
                </c:pt>
                <c:pt idx="2573">
                  <c:v>1.6280000000000001</c:v>
                </c:pt>
                <c:pt idx="2574">
                  <c:v>1.6339999999999999</c:v>
                </c:pt>
                <c:pt idx="2575">
                  <c:v>1.6480000000000001</c:v>
                </c:pt>
                <c:pt idx="2576">
                  <c:v>1.645</c:v>
                </c:pt>
                <c:pt idx="2577">
                  <c:v>1.6320000000000001</c:v>
                </c:pt>
                <c:pt idx="2578">
                  <c:v>1.635</c:v>
                </c:pt>
                <c:pt idx="2579">
                  <c:v>1.63</c:v>
                </c:pt>
                <c:pt idx="2580">
                  <c:v>1.56</c:v>
                </c:pt>
                <c:pt idx="2581">
                  <c:v>1.5510000000000002</c:v>
                </c:pt>
                <c:pt idx="2582">
                  <c:v>1.54</c:v>
                </c:pt>
                <c:pt idx="2583">
                  <c:v>1.5049999999999999</c:v>
                </c:pt>
                <c:pt idx="2584">
                  <c:v>1.5</c:v>
                </c:pt>
                <c:pt idx="2585">
                  <c:v>1.49</c:v>
                </c:pt>
                <c:pt idx="2586">
                  <c:v>1.4830000000000001</c:v>
                </c:pt>
                <c:pt idx="2587">
                  <c:v>1.456</c:v>
                </c:pt>
                <c:pt idx="2588">
                  <c:v>1.458</c:v>
                </c:pt>
                <c:pt idx="2589">
                  <c:v>1.448</c:v>
                </c:pt>
                <c:pt idx="2590">
                  <c:v>1.44</c:v>
                </c:pt>
                <c:pt idx="2591">
                  <c:v>1.4339999999999999</c:v>
                </c:pt>
                <c:pt idx="2592">
                  <c:v>1.4259999999999999</c:v>
                </c:pt>
                <c:pt idx="2593">
                  <c:v>1.421</c:v>
                </c:pt>
                <c:pt idx="2594">
                  <c:v>1.41</c:v>
                </c:pt>
                <c:pt idx="2595">
                  <c:v>1.397</c:v>
                </c:pt>
                <c:pt idx="2596">
                  <c:v>1.375</c:v>
                </c:pt>
                <c:pt idx="2597">
                  <c:v>1.375</c:v>
                </c:pt>
                <c:pt idx="2598">
                  <c:v>1.371</c:v>
                </c:pt>
                <c:pt idx="2599">
                  <c:v>1.397</c:v>
                </c:pt>
                <c:pt idx="2600">
                  <c:v>1.397</c:v>
                </c:pt>
                <c:pt idx="2601">
                  <c:v>1.397</c:v>
                </c:pt>
                <c:pt idx="2602">
                  <c:v>1.397</c:v>
                </c:pt>
                <c:pt idx="2603">
                  <c:v>1.3820000000000001</c:v>
                </c:pt>
                <c:pt idx="2604">
                  <c:v>1.413</c:v>
                </c:pt>
                <c:pt idx="2605">
                  <c:v>1.413</c:v>
                </c:pt>
                <c:pt idx="2606">
                  <c:v>1.413</c:v>
                </c:pt>
                <c:pt idx="2607">
                  <c:v>1.399</c:v>
                </c:pt>
                <c:pt idx="2608">
                  <c:v>1.4259999999999999</c:v>
                </c:pt>
                <c:pt idx="2609">
                  <c:v>1.472</c:v>
                </c:pt>
                <c:pt idx="2610">
                  <c:v>1.498</c:v>
                </c:pt>
                <c:pt idx="2611">
                  <c:v>1.5110000000000001</c:v>
                </c:pt>
                <c:pt idx="2612">
                  <c:v>1.4889999999999999</c:v>
                </c:pt>
                <c:pt idx="2613">
                  <c:v>1.4490000000000001</c:v>
                </c:pt>
                <c:pt idx="2614">
                  <c:v>1.4419999999999999</c:v>
                </c:pt>
                <c:pt idx="2615">
                  <c:v>1.4159999999999999</c:v>
                </c:pt>
                <c:pt idx="2616">
                  <c:v>1.387</c:v>
                </c:pt>
                <c:pt idx="2617">
                  <c:v>1.373</c:v>
                </c:pt>
                <c:pt idx="2618">
                  <c:v>1.361</c:v>
                </c:pt>
                <c:pt idx="2619">
                  <c:v>1.3439999999999999</c:v>
                </c:pt>
                <c:pt idx="2620">
                  <c:v>1.363</c:v>
                </c:pt>
                <c:pt idx="2621">
                  <c:v>1.3320000000000001</c:v>
                </c:pt>
                <c:pt idx="2622">
                  <c:v>1.3109999999999999</c:v>
                </c:pt>
                <c:pt idx="2623">
                  <c:v>1.2370000000000001</c:v>
                </c:pt>
                <c:pt idx="2624">
                  <c:v>1.228</c:v>
                </c:pt>
                <c:pt idx="2625">
                  <c:v>1.2170000000000001</c:v>
                </c:pt>
                <c:pt idx="2626">
                  <c:v>1.2349999999999999</c:v>
                </c:pt>
                <c:pt idx="2627">
                  <c:v>1.252</c:v>
                </c:pt>
                <c:pt idx="2628">
                  <c:v>1.194</c:v>
                </c:pt>
                <c:pt idx="2629">
                  <c:v>1.2210000000000001</c:v>
                </c:pt>
                <c:pt idx="2630">
                  <c:v>1.242</c:v>
                </c:pt>
                <c:pt idx="2631">
                  <c:v>1.2530000000000001</c:v>
                </c:pt>
                <c:pt idx="2632">
                  <c:v>1.2549999999999999</c:v>
                </c:pt>
                <c:pt idx="2633">
                  <c:v>1.2389999999999999</c:v>
                </c:pt>
                <c:pt idx="2634">
                  <c:v>1.23</c:v>
                </c:pt>
                <c:pt idx="2635">
                  <c:v>1.2389999999999999</c:v>
                </c:pt>
                <c:pt idx="2636">
                  <c:v>1.236</c:v>
                </c:pt>
                <c:pt idx="2637">
                  <c:v>1.2310000000000001</c:v>
                </c:pt>
                <c:pt idx="2638">
                  <c:v>1.2389999999999999</c:v>
                </c:pt>
                <c:pt idx="2639">
                  <c:v>1.2349999999999999</c:v>
                </c:pt>
                <c:pt idx="2640">
                  <c:v>1.2250000000000001</c:v>
                </c:pt>
                <c:pt idx="2641">
                  <c:v>1.2050000000000001</c:v>
                </c:pt>
                <c:pt idx="2642">
                  <c:v>1.198</c:v>
                </c:pt>
                <c:pt idx="2643">
                  <c:v>1.2</c:v>
                </c:pt>
                <c:pt idx="2644">
                  <c:v>1.1719999999999999</c:v>
                </c:pt>
                <c:pt idx="2645">
                  <c:v>1.159</c:v>
                </c:pt>
                <c:pt idx="2646">
                  <c:v>1.1360000000000001</c:v>
                </c:pt>
                <c:pt idx="2647">
                  <c:v>1.157</c:v>
                </c:pt>
                <c:pt idx="2648">
                  <c:v>1.171</c:v>
                </c:pt>
                <c:pt idx="2649">
                  <c:v>1.1950000000000001</c:v>
                </c:pt>
                <c:pt idx="2650">
                  <c:v>1.169</c:v>
                </c:pt>
                <c:pt idx="2651">
                  <c:v>1.151</c:v>
                </c:pt>
                <c:pt idx="2652">
                  <c:v>1.1100000000000001</c:v>
                </c:pt>
                <c:pt idx="2653">
                  <c:v>1.04</c:v>
                </c:pt>
                <c:pt idx="2654">
                  <c:v>1.048</c:v>
                </c:pt>
                <c:pt idx="2655">
                  <c:v>1.151</c:v>
                </c:pt>
                <c:pt idx="2656">
                  <c:v>1.1659999999999999</c:v>
                </c:pt>
                <c:pt idx="2657">
                  <c:v>1.1850000000000001</c:v>
                </c:pt>
                <c:pt idx="2658">
                  <c:v>1.1879999999999999</c:v>
                </c:pt>
                <c:pt idx="2659">
                  <c:v>1.1850000000000001</c:v>
                </c:pt>
                <c:pt idx="2660">
                  <c:v>1.1539999999999999</c:v>
                </c:pt>
                <c:pt idx="2661">
                  <c:v>1.169</c:v>
                </c:pt>
                <c:pt idx="2662">
                  <c:v>1.161</c:v>
                </c:pt>
                <c:pt idx="2663">
                  <c:v>1.0980000000000001</c:v>
                </c:pt>
                <c:pt idx="2664">
                  <c:v>1.0680000000000001</c:v>
                </c:pt>
                <c:pt idx="2665">
                  <c:v>1.099</c:v>
                </c:pt>
                <c:pt idx="2666">
                  <c:v>1.089</c:v>
                </c:pt>
                <c:pt idx="2667">
                  <c:v>1.0529999999999999</c:v>
                </c:pt>
                <c:pt idx="2668">
                  <c:v>1.087</c:v>
                </c:pt>
                <c:pt idx="2669">
                  <c:v>1.093</c:v>
                </c:pt>
                <c:pt idx="2670">
                  <c:v>1.137</c:v>
                </c:pt>
                <c:pt idx="2671">
                  <c:v>1.113</c:v>
                </c:pt>
                <c:pt idx="2672">
                  <c:v>1.137</c:v>
                </c:pt>
                <c:pt idx="2673">
                  <c:v>1.107</c:v>
                </c:pt>
                <c:pt idx="2674">
                  <c:v>1.101</c:v>
                </c:pt>
                <c:pt idx="2675">
                  <c:v>1.083</c:v>
                </c:pt>
                <c:pt idx="2676">
                  <c:v>1.0720000000000001</c:v>
                </c:pt>
                <c:pt idx="2677">
                  <c:v>1.04</c:v>
                </c:pt>
                <c:pt idx="2678">
                  <c:v>1.0009999999999999</c:v>
                </c:pt>
                <c:pt idx="2679">
                  <c:v>1.0469999999999999</c:v>
                </c:pt>
                <c:pt idx="2680">
                  <c:v>1.08</c:v>
                </c:pt>
                <c:pt idx="2681">
                  <c:v>1.083</c:v>
                </c:pt>
                <c:pt idx="2682">
                  <c:v>1.1020000000000001</c:v>
                </c:pt>
                <c:pt idx="2683">
                  <c:v>1.0649999999999999</c:v>
                </c:pt>
                <c:pt idx="2684">
                  <c:v>1.0649999999999999</c:v>
                </c:pt>
                <c:pt idx="2685">
                  <c:v>1.0649999999999999</c:v>
                </c:pt>
                <c:pt idx="2686">
                  <c:v>1.113</c:v>
                </c:pt>
                <c:pt idx="2687">
                  <c:v>1.07</c:v>
                </c:pt>
                <c:pt idx="2688">
                  <c:v>1.0880000000000001</c:v>
                </c:pt>
                <c:pt idx="2689">
                  <c:v>1.0209999999999999</c:v>
                </c:pt>
                <c:pt idx="2690">
                  <c:v>1.01</c:v>
                </c:pt>
                <c:pt idx="2691">
                  <c:v>0.998</c:v>
                </c:pt>
                <c:pt idx="2692">
                  <c:v>0.998</c:v>
                </c:pt>
                <c:pt idx="2693">
                  <c:v>0.99399999999999999</c:v>
                </c:pt>
                <c:pt idx="2694">
                  <c:v>0.98099999999999998</c:v>
                </c:pt>
                <c:pt idx="2695">
                  <c:v>0.98</c:v>
                </c:pt>
                <c:pt idx="2696">
                  <c:v>0.96099999999999997</c:v>
                </c:pt>
                <c:pt idx="2697">
                  <c:v>0.95699999999999996</c:v>
                </c:pt>
                <c:pt idx="2698">
                  <c:v>0.98599999999999999</c:v>
                </c:pt>
                <c:pt idx="2699">
                  <c:v>0.97499999999999998</c:v>
                </c:pt>
                <c:pt idx="2700">
                  <c:v>0.98899999999999999</c:v>
                </c:pt>
                <c:pt idx="2701">
                  <c:v>0.96899999999999997</c:v>
                </c:pt>
                <c:pt idx="2702">
                  <c:v>0.95199999999999996</c:v>
                </c:pt>
                <c:pt idx="2703">
                  <c:v>0.90200000000000002</c:v>
                </c:pt>
                <c:pt idx="2704">
                  <c:v>0.872</c:v>
                </c:pt>
                <c:pt idx="2705">
                  <c:v>0.88200000000000001</c:v>
                </c:pt>
                <c:pt idx="2706">
                  <c:v>0.871</c:v>
                </c:pt>
                <c:pt idx="2707">
                  <c:v>0.86599999999999999</c:v>
                </c:pt>
                <c:pt idx="2708">
                  <c:v>0.84899999999999998</c:v>
                </c:pt>
                <c:pt idx="2709">
                  <c:v>0.82199999999999995</c:v>
                </c:pt>
                <c:pt idx="2710">
                  <c:v>0.80600000000000005</c:v>
                </c:pt>
                <c:pt idx="2711">
                  <c:v>0.78400000000000003</c:v>
                </c:pt>
                <c:pt idx="2712">
                  <c:v>0.73</c:v>
                </c:pt>
                <c:pt idx="2713">
                  <c:v>0.75900000000000001</c:v>
                </c:pt>
                <c:pt idx="2714">
                  <c:v>0.71199999999999997</c:v>
                </c:pt>
                <c:pt idx="2715">
                  <c:v>0.68899999999999995</c:v>
                </c:pt>
                <c:pt idx="2716">
                  <c:v>0.66200000000000003</c:v>
                </c:pt>
                <c:pt idx="2717">
                  <c:v>0.627</c:v>
                </c:pt>
                <c:pt idx="2718">
                  <c:v>0.60699999999999998</c:v>
                </c:pt>
                <c:pt idx="2719">
                  <c:v>0.55000000000000004</c:v>
                </c:pt>
                <c:pt idx="2720">
                  <c:v>0.60199999999999998</c:v>
                </c:pt>
                <c:pt idx="2721">
                  <c:v>0.57599999999999996</c:v>
                </c:pt>
                <c:pt idx="2722">
                  <c:v>0.57099999999999995</c:v>
                </c:pt>
                <c:pt idx="2723">
                  <c:v>0.54</c:v>
                </c:pt>
                <c:pt idx="2724">
                  <c:v>0.498</c:v>
                </c:pt>
                <c:pt idx="2725">
                  <c:v>0.52300000000000002</c:v>
                </c:pt>
                <c:pt idx="2726">
                  <c:v>0.39</c:v>
                </c:pt>
                <c:pt idx="2727">
                  <c:v>0.4</c:v>
                </c:pt>
                <c:pt idx="2728">
                  <c:v>0.38900000000000001</c:v>
                </c:pt>
                <c:pt idx="2729">
                  <c:v>0.433</c:v>
                </c:pt>
                <c:pt idx="2730">
                  <c:v>0.40500000000000003</c:v>
                </c:pt>
                <c:pt idx="2731">
                  <c:v>0.377</c:v>
                </c:pt>
                <c:pt idx="2732">
                  <c:v>0.39</c:v>
                </c:pt>
                <c:pt idx="2733">
                  <c:v>0.39200000000000002</c:v>
                </c:pt>
                <c:pt idx="2734">
                  <c:v>0.39200000000000002</c:v>
                </c:pt>
                <c:pt idx="2735">
                  <c:v>0.33400000000000002</c:v>
                </c:pt>
                <c:pt idx="2736">
                  <c:v>0.28999999999999998</c:v>
                </c:pt>
                <c:pt idx="2737">
                  <c:v>0.21</c:v>
                </c:pt>
                <c:pt idx="2738">
                  <c:v>0.245</c:v>
                </c:pt>
                <c:pt idx="2739">
                  <c:v>0.32100000000000001</c:v>
                </c:pt>
                <c:pt idx="2740">
                  <c:v>0.433</c:v>
                </c:pt>
                <c:pt idx="2741">
                  <c:v>0.41599999999999998</c:v>
                </c:pt>
                <c:pt idx="2742">
                  <c:v>0.435</c:v>
                </c:pt>
                <c:pt idx="2743">
                  <c:v>0.47199999999999998</c:v>
                </c:pt>
                <c:pt idx="2744">
                  <c:v>0.56299999999999994</c:v>
                </c:pt>
                <c:pt idx="2745">
                  <c:v>0.503</c:v>
                </c:pt>
                <c:pt idx="2746">
                  <c:v>0.48699999999999999</c:v>
                </c:pt>
                <c:pt idx="2747">
                  <c:v>0.443</c:v>
                </c:pt>
                <c:pt idx="2748">
                  <c:v>0.4</c:v>
                </c:pt>
                <c:pt idx="2749">
                  <c:v>0.38200000000000001</c:v>
                </c:pt>
                <c:pt idx="2750">
                  <c:v>0.38800000000000001</c:v>
                </c:pt>
                <c:pt idx="2751">
                  <c:v>0.39</c:v>
                </c:pt>
                <c:pt idx="2752">
                  <c:v>0.34100000000000003</c:v>
                </c:pt>
                <c:pt idx="2753">
                  <c:v>0.35199999999999998</c:v>
                </c:pt>
                <c:pt idx="2754">
                  <c:v>0.36899999999999999</c:v>
                </c:pt>
                <c:pt idx="2755">
                  <c:v>0.35399999999999998</c:v>
                </c:pt>
                <c:pt idx="2756">
                  <c:v>0.34899999999999998</c:v>
                </c:pt>
                <c:pt idx="2757">
                  <c:v>0.28000000000000003</c:v>
                </c:pt>
                <c:pt idx="2758">
                  <c:v>0.28899999999999998</c:v>
                </c:pt>
                <c:pt idx="2759">
                  <c:v>0.24199999999999999</c:v>
                </c:pt>
                <c:pt idx="2760">
                  <c:v>0.24299999999999999</c:v>
                </c:pt>
                <c:pt idx="2761">
                  <c:v>0.22700000000000001</c:v>
                </c:pt>
                <c:pt idx="2762">
                  <c:v>0.16800000000000001</c:v>
                </c:pt>
                <c:pt idx="2763">
                  <c:v>0.22</c:v>
                </c:pt>
                <c:pt idx="2764">
                  <c:v>0.25700000000000001</c:v>
                </c:pt>
                <c:pt idx="2765">
                  <c:v>0.22600000000000001</c:v>
                </c:pt>
                <c:pt idx="2766">
                  <c:v>0.20599999999999999</c:v>
                </c:pt>
                <c:pt idx="2767">
                  <c:v>0.13900000000000001</c:v>
                </c:pt>
                <c:pt idx="2768">
                  <c:v>3.1E-2</c:v>
                </c:pt>
                <c:pt idx="2769">
                  <c:v>7.4999999999999997E-2</c:v>
                </c:pt>
                <c:pt idx="2770">
                  <c:v>0.129</c:v>
                </c:pt>
                <c:pt idx="2771">
                  <c:v>9.2999999999999999E-2</c:v>
                </c:pt>
                <c:pt idx="2772">
                  <c:v>9.4E-2</c:v>
                </c:pt>
                <c:pt idx="2773">
                  <c:v>0.13700000000000001</c:v>
                </c:pt>
                <c:pt idx="2774">
                  <c:v>0.13400000000000001</c:v>
                </c:pt>
                <c:pt idx="2775">
                  <c:v>0.127</c:v>
                </c:pt>
                <c:pt idx="2776">
                  <c:v>7.9000000000000001E-2</c:v>
                </c:pt>
                <c:pt idx="2777">
                  <c:v>0.06</c:v>
                </c:pt>
                <c:pt idx="2778">
                  <c:v>9.9000000000000005E-2</c:v>
                </c:pt>
                <c:pt idx="2779">
                  <c:v>0.1</c:v>
                </c:pt>
                <c:pt idx="2780">
                  <c:v>0.123</c:v>
                </c:pt>
                <c:pt idx="2781">
                  <c:v>0.105</c:v>
                </c:pt>
                <c:pt idx="2782">
                  <c:v>0.14499999999999999</c:v>
                </c:pt>
                <c:pt idx="2783">
                  <c:v>0.23</c:v>
                </c:pt>
                <c:pt idx="2784">
                  <c:v>0.17</c:v>
                </c:pt>
                <c:pt idx="2785">
                  <c:v>0.216</c:v>
                </c:pt>
                <c:pt idx="2786">
                  <c:v>0.25600000000000001</c:v>
                </c:pt>
                <c:pt idx="2787">
                  <c:v>0.251</c:v>
                </c:pt>
                <c:pt idx="2788">
                  <c:v>0.219</c:v>
                </c:pt>
                <c:pt idx="2789">
                  <c:v>0.29799999999999999</c:v>
                </c:pt>
                <c:pt idx="2790">
                  <c:v>0.254</c:v>
                </c:pt>
                <c:pt idx="2791">
                  <c:v>0.28199999999999997</c:v>
                </c:pt>
                <c:pt idx="2792">
                  <c:v>0.22500000000000001</c:v>
                </c:pt>
                <c:pt idx="2793">
                  <c:v>0.245</c:v>
                </c:pt>
                <c:pt idx="2794">
                  <c:v>0.23200000000000001</c:v>
                </c:pt>
                <c:pt idx="2795">
                  <c:v>0.14499999999999999</c:v>
                </c:pt>
                <c:pt idx="2796">
                  <c:v>0.115</c:v>
                </c:pt>
                <c:pt idx="2797">
                  <c:v>0.13</c:v>
                </c:pt>
                <c:pt idx="2798">
                  <c:v>0.14599999999999999</c:v>
                </c:pt>
                <c:pt idx="2799">
                  <c:v>0.14699999999999999</c:v>
                </c:pt>
                <c:pt idx="2800">
                  <c:v>0.14199999999999999</c:v>
                </c:pt>
                <c:pt idx="2801">
                  <c:v>0.14899999999999999</c:v>
                </c:pt>
                <c:pt idx="2802">
                  <c:v>0.16600000000000001</c:v>
                </c:pt>
                <c:pt idx="2803">
                  <c:v>0.128</c:v>
                </c:pt>
                <c:pt idx="2804">
                  <c:v>0.128</c:v>
                </c:pt>
              </c:numCache>
            </c:numRef>
          </c:val>
          <c:smooth val="0"/>
          <c:extLst xmlns:c16r2="http://schemas.microsoft.com/office/drawing/2015/06/chart">
            <c:ext xmlns:c16="http://schemas.microsoft.com/office/drawing/2014/chart" uri="{C3380CC4-5D6E-409C-BE32-E72D297353CC}">
              <c16:uniqueId val="{00000003-D22E-49E8-9CCA-5EEB6DAA5B44}"/>
            </c:ext>
          </c:extLst>
        </c:ser>
        <c:dLbls>
          <c:showLegendKey val="0"/>
          <c:showVal val="0"/>
          <c:showCatName val="0"/>
          <c:showSerName val="0"/>
          <c:showPercent val="0"/>
          <c:showBubbleSize val="0"/>
        </c:dLbls>
        <c:marker val="1"/>
        <c:smooth val="0"/>
        <c:axId val="145572864"/>
        <c:axId val="243716608"/>
      </c:lineChart>
      <c:dateAx>
        <c:axId val="145572864"/>
        <c:scaling>
          <c:orientation val="minMax"/>
          <c:max val="43740"/>
          <c:min val="42092"/>
        </c:scaling>
        <c:delete val="0"/>
        <c:axPos val="b"/>
        <c:numFmt formatCode="mm\-yy" sourceLinked="0"/>
        <c:majorTickMark val="cross"/>
        <c:minorTickMark val="in"/>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716608"/>
        <c:crosses val="autoZero"/>
        <c:auto val="0"/>
        <c:lblOffset val="100"/>
        <c:baseTimeUnit val="days"/>
        <c:majorUnit val="3"/>
        <c:majorTimeUnit val="months"/>
        <c:minorUnit val="3"/>
        <c:minorTimeUnit val="months"/>
      </c:dateAx>
      <c:valAx>
        <c:axId val="243716608"/>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 sourceLinked="0"/>
        <c:majorTickMark val="in"/>
        <c:minorTickMark val="in"/>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4557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'Global CPI'!$B$3</c:f>
              <c:strCache>
                <c:ptCount val="1"/>
                <c:pt idx="0">
                  <c:v>cpi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'Global CPI'!$A$4:$A$26</c:f>
              <c:numCache>
                <c:formatCode>0</c:formatCode>
                <c:ptCount val="23"/>
                <c:pt idx="0">
                  <c:v>2019</c:v>
                </c:pt>
                <c:pt idx="1">
                  <c:v>2018</c:v>
                </c:pt>
                <c:pt idx="2">
                  <c:v>2017</c:v>
                </c:pt>
                <c:pt idx="3">
                  <c:v>2016</c:v>
                </c:pt>
                <c:pt idx="4">
                  <c:v>2015</c:v>
                </c:pt>
                <c:pt idx="5">
                  <c:v>2014</c:v>
                </c:pt>
                <c:pt idx="6">
                  <c:v>2013</c:v>
                </c:pt>
                <c:pt idx="7">
                  <c:v>2012</c:v>
                </c:pt>
                <c:pt idx="8">
                  <c:v>2011</c:v>
                </c:pt>
                <c:pt idx="9">
                  <c:v>2010</c:v>
                </c:pt>
                <c:pt idx="10">
                  <c:v>2009</c:v>
                </c:pt>
                <c:pt idx="11">
                  <c:v>2008</c:v>
                </c:pt>
                <c:pt idx="12">
                  <c:v>2007</c:v>
                </c:pt>
                <c:pt idx="13">
                  <c:v>2006</c:v>
                </c:pt>
                <c:pt idx="14">
                  <c:v>2005</c:v>
                </c:pt>
                <c:pt idx="15">
                  <c:v>2004</c:v>
                </c:pt>
                <c:pt idx="16">
                  <c:v>2003</c:v>
                </c:pt>
                <c:pt idx="17">
                  <c:v>2002</c:v>
                </c:pt>
                <c:pt idx="18">
                  <c:v>2001</c:v>
                </c:pt>
                <c:pt idx="19">
                  <c:v>2000</c:v>
                </c:pt>
                <c:pt idx="20">
                  <c:v>1999</c:v>
                </c:pt>
                <c:pt idx="21">
                  <c:v>1998</c:v>
                </c:pt>
                <c:pt idx="22">
                  <c:v>1997</c:v>
                </c:pt>
              </c:numCache>
            </c:numRef>
          </c:cat>
          <c:val>
            <c:numRef>
              <c:f>'Global CPI'!$B$4:$B$26</c:f>
              <c:numCache>
                <c:formatCode>General</c:formatCode>
                <c:ptCount val="23"/>
                <c:pt idx="0">
                  <c:v>3.5</c:v>
                </c:pt>
                <c:pt idx="1">
                  <c:v>3.6</c:v>
                </c:pt>
                <c:pt idx="2">
                  <c:v>3.3</c:v>
                </c:pt>
                <c:pt idx="3">
                  <c:v>3</c:v>
                </c:pt>
                <c:pt idx="4">
                  <c:v>2.9</c:v>
                </c:pt>
                <c:pt idx="5">
                  <c:v>2.9</c:v>
                </c:pt>
                <c:pt idx="6">
                  <c:v>3.3</c:v>
                </c:pt>
                <c:pt idx="7">
                  <c:v>4</c:v>
                </c:pt>
                <c:pt idx="8">
                  <c:v>4.7</c:v>
                </c:pt>
                <c:pt idx="9">
                  <c:v>4.3</c:v>
                </c:pt>
                <c:pt idx="10">
                  <c:v>3.1</c:v>
                </c:pt>
                <c:pt idx="11">
                  <c:v>4.7</c:v>
                </c:pt>
                <c:pt idx="12">
                  <c:v>5.3</c:v>
                </c:pt>
                <c:pt idx="13">
                  <c:v>3.9</c:v>
                </c:pt>
                <c:pt idx="14">
                  <c:v>4</c:v>
                </c:pt>
                <c:pt idx="15">
                  <c:v>4.0999999999999996</c:v>
                </c:pt>
                <c:pt idx="16">
                  <c:v>3.7</c:v>
                </c:pt>
                <c:pt idx="17">
                  <c:v>4.0999999999999996</c:v>
                </c:pt>
                <c:pt idx="18">
                  <c:v>4</c:v>
                </c:pt>
                <c:pt idx="19">
                  <c:v>4.9000000000000004</c:v>
                </c:pt>
                <c:pt idx="20">
                  <c:v>5.0999999999999996</c:v>
                </c:pt>
                <c:pt idx="21">
                  <c:v>7.3</c:v>
                </c:pt>
                <c:pt idx="22">
                  <c:v>5.9</c:v>
                </c:pt>
              </c:numCache>
            </c:numRef>
          </c:val>
          <c:extLst xmlns:c16r2="http://schemas.microsoft.com/office/drawing/2015/06/chart">
            <c:ext xmlns:c16="http://schemas.microsoft.com/office/drawing/2014/chart" uri="{C3380CC4-5D6E-409C-BE32-E72D297353CC}">
              <c16:uniqueId val="{00000000-15F9-43CA-BA7A-35EF2FC4D146}"/>
            </c:ext>
          </c:extLst>
        </c:ser>
        <c:dLbls>
          <c:showLegendKey val="0"/>
          <c:showVal val="0"/>
          <c:showCatName val="0"/>
          <c:showSerName val="0"/>
          <c:showPercent val="0"/>
          <c:showBubbleSize val="0"/>
        </c:dLbls>
        <c:gapWidth val="150"/>
        <c:axId val="227048448"/>
        <c:axId val="217774272"/>
      </c:barChart>
      <c:dateAx>
        <c:axId val="22704844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17774272"/>
        <c:crosses val="autoZero"/>
        <c:auto val="0"/>
        <c:lblOffset val="100"/>
        <c:baseTimeUnit val="days"/>
      </c:dateAx>
      <c:valAx>
        <c:axId val="21777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04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17145159409524E-2"/>
          <c:y val="2.4096385542168676E-2"/>
          <c:w val="0.87824831845402118"/>
          <c:h val="0.84967699115496753"/>
        </c:manualLayout>
      </c:layout>
      <c:lineChart>
        <c:grouping val="stacked"/>
        <c:varyColors val="0"/>
        <c:ser>
          <c:idx val="1"/>
          <c:order val="0"/>
          <c:tx>
            <c:strRef>
              <c:f>'אירו אינדקס'!$C$2</c:f>
              <c:strCache>
                <c:ptCount val="1"/>
                <c:pt idx="0">
                  <c:v>EUR Index</c:v>
                </c:pt>
              </c:strCache>
            </c:strRef>
          </c:tx>
          <c:spPr>
            <a:ln w="28575" cap="rnd">
              <a:solidFill>
                <a:schemeClr val="accent2"/>
              </a:solidFill>
              <a:round/>
            </a:ln>
            <a:effectLst/>
          </c:spPr>
          <c:marker>
            <c:symbol val="none"/>
          </c:marker>
          <c:cat>
            <c:numRef>
              <c:f>'אירו אינדקס'!$A$3:$A$1760</c:f>
              <c:numCache>
                <c:formatCode>m/d/yyyy</c:formatCode>
                <c:ptCount val="1758"/>
                <c:pt idx="0">
                  <c:v>41275</c:v>
                </c:pt>
                <c:pt idx="1">
                  <c:v>41276</c:v>
                </c:pt>
                <c:pt idx="2">
                  <c:v>41277</c:v>
                </c:pt>
                <c:pt idx="3">
                  <c:v>41278</c:v>
                </c:pt>
                <c:pt idx="4">
                  <c:v>41281</c:v>
                </c:pt>
                <c:pt idx="5">
                  <c:v>41282</c:v>
                </c:pt>
                <c:pt idx="6">
                  <c:v>41283</c:v>
                </c:pt>
                <c:pt idx="7">
                  <c:v>41284</c:v>
                </c:pt>
                <c:pt idx="8">
                  <c:v>41285</c:v>
                </c:pt>
                <c:pt idx="9">
                  <c:v>41288</c:v>
                </c:pt>
                <c:pt idx="10">
                  <c:v>41289</c:v>
                </c:pt>
                <c:pt idx="11">
                  <c:v>41290</c:v>
                </c:pt>
                <c:pt idx="12">
                  <c:v>41291</c:v>
                </c:pt>
                <c:pt idx="13">
                  <c:v>41292</c:v>
                </c:pt>
                <c:pt idx="14">
                  <c:v>41295</c:v>
                </c:pt>
                <c:pt idx="15">
                  <c:v>41296</c:v>
                </c:pt>
                <c:pt idx="16">
                  <c:v>41297</c:v>
                </c:pt>
                <c:pt idx="17">
                  <c:v>41298</c:v>
                </c:pt>
                <c:pt idx="18">
                  <c:v>41299</c:v>
                </c:pt>
                <c:pt idx="19">
                  <c:v>41302</c:v>
                </c:pt>
                <c:pt idx="20">
                  <c:v>41303</c:v>
                </c:pt>
                <c:pt idx="21">
                  <c:v>41304</c:v>
                </c:pt>
                <c:pt idx="22">
                  <c:v>41305</c:v>
                </c:pt>
                <c:pt idx="23">
                  <c:v>41306</c:v>
                </c:pt>
                <c:pt idx="24">
                  <c:v>41309</c:v>
                </c:pt>
                <c:pt idx="25">
                  <c:v>41310</c:v>
                </c:pt>
                <c:pt idx="26">
                  <c:v>41311</c:v>
                </c:pt>
                <c:pt idx="27">
                  <c:v>41312</c:v>
                </c:pt>
                <c:pt idx="28">
                  <c:v>41313</c:v>
                </c:pt>
                <c:pt idx="29">
                  <c:v>41316</c:v>
                </c:pt>
                <c:pt idx="30">
                  <c:v>41317</c:v>
                </c:pt>
                <c:pt idx="31">
                  <c:v>41318</c:v>
                </c:pt>
                <c:pt idx="32">
                  <c:v>41319</c:v>
                </c:pt>
                <c:pt idx="33">
                  <c:v>41320</c:v>
                </c:pt>
                <c:pt idx="34">
                  <c:v>41323</c:v>
                </c:pt>
                <c:pt idx="35">
                  <c:v>41324</c:v>
                </c:pt>
                <c:pt idx="36">
                  <c:v>41325</c:v>
                </c:pt>
                <c:pt idx="37">
                  <c:v>41326</c:v>
                </c:pt>
                <c:pt idx="38">
                  <c:v>41327</c:v>
                </c:pt>
                <c:pt idx="39">
                  <c:v>41330</c:v>
                </c:pt>
                <c:pt idx="40">
                  <c:v>41331</c:v>
                </c:pt>
                <c:pt idx="41">
                  <c:v>41332</c:v>
                </c:pt>
                <c:pt idx="42">
                  <c:v>41333</c:v>
                </c:pt>
                <c:pt idx="43">
                  <c:v>41334</c:v>
                </c:pt>
                <c:pt idx="44">
                  <c:v>41337</c:v>
                </c:pt>
                <c:pt idx="45">
                  <c:v>41338</c:v>
                </c:pt>
                <c:pt idx="46">
                  <c:v>41339</c:v>
                </c:pt>
                <c:pt idx="47">
                  <c:v>41340</c:v>
                </c:pt>
                <c:pt idx="48">
                  <c:v>41341</c:v>
                </c:pt>
                <c:pt idx="49">
                  <c:v>41344</c:v>
                </c:pt>
                <c:pt idx="50">
                  <c:v>41345</c:v>
                </c:pt>
                <c:pt idx="51">
                  <c:v>41346</c:v>
                </c:pt>
                <c:pt idx="52">
                  <c:v>41347</c:v>
                </c:pt>
                <c:pt idx="53">
                  <c:v>41348</c:v>
                </c:pt>
                <c:pt idx="54">
                  <c:v>41351</c:v>
                </c:pt>
                <c:pt idx="55">
                  <c:v>41352</c:v>
                </c:pt>
                <c:pt idx="56">
                  <c:v>41353</c:v>
                </c:pt>
                <c:pt idx="57">
                  <c:v>41354</c:v>
                </c:pt>
                <c:pt idx="58">
                  <c:v>41355</c:v>
                </c:pt>
                <c:pt idx="59">
                  <c:v>41358</c:v>
                </c:pt>
                <c:pt idx="60">
                  <c:v>41359</c:v>
                </c:pt>
                <c:pt idx="61">
                  <c:v>41360</c:v>
                </c:pt>
                <c:pt idx="62">
                  <c:v>41361</c:v>
                </c:pt>
                <c:pt idx="63">
                  <c:v>41362</c:v>
                </c:pt>
                <c:pt idx="64">
                  <c:v>41365</c:v>
                </c:pt>
                <c:pt idx="65">
                  <c:v>41366</c:v>
                </c:pt>
                <c:pt idx="66">
                  <c:v>41367</c:v>
                </c:pt>
                <c:pt idx="67">
                  <c:v>41368</c:v>
                </c:pt>
                <c:pt idx="68">
                  <c:v>41369</c:v>
                </c:pt>
                <c:pt idx="69">
                  <c:v>41372</c:v>
                </c:pt>
                <c:pt idx="70">
                  <c:v>41373</c:v>
                </c:pt>
                <c:pt idx="71">
                  <c:v>41374</c:v>
                </c:pt>
                <c:pt idx="72">
                  <c:v>41375</c:v>
                </c:pt>
                <c:pt idx="73">
                  <c:v>41376</c:v>
                </c:pt>
                <c:pt idx="74">
                  <c:v>41379</c:v>
                </c:pt>
                <c:pt idx="75">
                  <c:v>41380</c:v>
                </c:pt>
                <c:pt idx="76">
                  <c:v>41381</c:v>
                </c:pt>
                <c:pt idx="77">
                  <c:v>41382</c:v>
                </c:pt>
                <c:pt idx="78">
                  <c:v>41383</c:v>
                </c:pt>
                <c:pt idx="79">
                  <c:v>41386</c:v>
                </c:pt>
                <c:pt idx="80">
                  <c:v>41387</c:v>
                </c:pt>
                <c:pt idx="81">
                  <c:v>41388</c:v>
                </c:pt>
                <c:pt idx="82">
                  <c:v>41389</c:v>
                </c:pt>
                <c:pt idx="83">
                  <c:v>41390</c:v>
                </c:pt>
                <c:pt idx="84">
                  <c:v>41393</c:v>
                </c:pt>
                <c:pt idx="85">
                  <c:v>41394</c:v>
                </c:pt>
                <c:pt idx="86">
                  <c:v>41395</c:v>
                </c:pt>
                <c:pt idx="87">
                  <c:v>41396</c:v>
                </c:pt>
                <c:pt idx="88">
                  <c:v>41397</c:v>
                </c:pt>
                <c:pt idx="89">
                  <c:v>41400</c:v>
                </c:pt>
                <c:pt idx="90">
                  <c:v>41401</c:v>
                </c:pt>
                <c:pt idx="91">
                  <c:v>41402</c:v>
                </c:pt>
                <c:pt idx="92">
                  <c:v>41403</c:v>
                </c:pt>
                <c:pt idx="93">
                  <c:v>41404</c:v>
                </c:pt>
                <c:pt idx="94">
                  <c:v>41407</c:v>
                </c:pt>
                <c:pt idx="95">
                  <c:v>41408</c:v>
                </c:pt>
                <c:pt idx="96">
                  <c:v>41409</c:v>
                </c:pt>
                <c:pt idx="97">
                  <c:v>41410</c:v>
                </c:pt>
                <c:pt idx="98">
                  <c:v>41411</c:v>
                </c:pt>
                <c:pt idx="99">
                  <c:v>41414</c:v>
                </c:pt>
                <c:pt idx="100">
                  <c:v>41415</c:v>
                </c:pt>
                <c:pt idx="101">
                  <c:v>41416</c:v>
                </c:pt>
                <c:pt idx="102">
                  <c:v>41417</c:v>
                </c:pt>
                <c:pt idx="103">
                  <c:v>41418</c:v>
                </c:pt>
                <c:pt idx="104">
                  <c:v>41421</c:v>
                </c:pt>
                <c:pt idx="105">
                  <c:v>41422</c:v>
                </c:pt>
                <c:pt idx="106">
                  <c:v>41423</c:v>
                </c:pt>
                <c:pt idx="107">
                  <c:v>41424</c:v>
                </c:pt>
                <c:pt idx="108">
                  <c:v>41425</c:v>
                </c:pt>
                <c:pt idx="109">
                  <c:v>41428</c:v>
                </c:pt>
                <c:pt idx="110">
                  <c:v>41429</c:v>
                </c:pt>
                <c:pt idx="111">
                  <c:v>41430</c:v>
                </c:pt>
                <c:pt idx="112">
                  <c:v>41431</c:v>
                </c:pt>
                <c:pt idx="113">
                  <c:v>41432</c:v>
                </c:pt>
                <c:pt idx="114">
                  <c:v>41435</c:v>
                </c:pt>
                <c:pt idx="115">
                  <c:v>41436</c:v>
                </c:pt>
                <c:pt idx="116">
                  <c:v>41437</c:v>
                </c:pt>
                <c:pt idx="117">
                  <c:v>41438</c:v>
                </c:pt>
                <c:pt idx="118">
                  <c:v>41439</c:v>
                </c:pt>
                <c:pt idx="119">
                  <c:v>41442</c:v>
                </c:pt>
                <c:pt idx="120">
                  <c:v>41443</c:v>
                </c:pt>
                <c:pt idx="121">
                  <c:v>41444</c:v>
                </c:pt>
                <c:pt idx="122">
                  <c:v>41445</c:v>
                </c:pt>
                <c:pt idx="123">
                  <c:v>41446</c:v>
                </c:pt>
                <c:pt idx="124">
                  <c:v>41449</c:v>
                </c:pt>
                <c:pt idx="125">
                  <c:v>41450</c:v>
                </c:pt>
                <c:pt idx="126">
                  <c:v>41451</c:v>
                </c:pt>
                <c:pt idx="127">
                  <c:v>41452</c:v>
                </c:pt>
                <c:pt idx="128">
                  <c:v>41453</c:v>
                </c:pt>
                <c:pt idx="129">
                  <c:v>41456</c:v>
                </c:pt>
                <c:pt idx="130">
                  <c:v>41457</c:v>
                </c:pt>
                <c:pt idx="131">
                  <c:v>41458</c:v>
                </c:pt>
                <c:pt idx="132">
                  <c:v>41459</c:v>
                </c:pt>
                <c:pt idx="133">
                  <c:v>41460</c:v>
                </c:pt>
                <c:pt idx="134">
                  <c:v>41463</c:v>
                </c:pt>
                <c:pt idx="135">
                  <c:v>41464</c:v>
                </c:pt>
                <c:pt idx="136">
                  <c:v>41465</c:v>
                </c:pt>
                <c:pt idx="137">
                  <c:v>41466</c:v>
                </c:pt>
                <c:pt idx="138">
                  <c:v>41467</c:v>
                </c:pt>
                <c:pt idx="139">
                  <c:v>41470</c:v>
                </c:pt>
                <c:pt idx="140">
                  <c:v>41471</c:v>
                </c:pt>
                <c:pt idx="141">
                  <c:v>41472</c:v>
                </c:pt>
                <c:pt idx="142">
                  <c:v>41473</c:v>
                </c:pt>
                <c:pt idx="143">
                  <c:v>41474</c:v>
                </c:pt>
                <c:pt idx="144">
                  <c:v>41477</c:v>
                </c:pt>
                <c:pt idx="145">
                  <c:v>41478</c:v>
                </c:pt>
                <c:pt idx="146">
                  <c:v>41479</c:v>
                </c:pt>
                <c:pt idx="147">
                  <c:v>41480</c:v>
                </c:pt>
                <c:pt idx="148">
                  <c:v>41481</c:v>
                </c:pt>
                <c:pt idx="149">
                  <c:v>41484</c:v>
                </c:pt>
                <c:pt idx="150">
                  <c:v>41485</c:v>
                </c:pt>
                <c:pt idx="151">
                  <c:v>41486</c:v>
                </c:pt>
                <c:pt idx="152">
                  <c:v>41487</c:v>
                </c:pt>
                <c:pt idx="153">
                  <c:v>41488</c:v>
                </c:pt>
                <c:pt idx="154">
                  <c:v>41491</c:v>
                </c:pt>
                <c:pt idx="155">
                  <c:v>41492</c:v>
                </c:pt>
                <c:pt idx="156">
                  <c:v>41493</c:v>
                </c:pt>
                <c:pt idx="157">
                  <c:v>41494</c:v>
                </c:pt>
                <c:pt idx="158">
                  <c:v>41495</c:v>
                </c:pt>
                <c:pt idx="159">
                  <c:v>41498</c:v>
                </c:pt>
                <c:pt idx="160">
                  <c:v>41499</c:v>
                </c:pt>
                <c:pt idx="161">
                  <c:v>41500</c:v>
                </c:pt>
                <c:pt idx="162">
                  <c:v>41501</c:v>
                </c:pt>
                <c:pt idx="163">
                  <c:v>41502</c:v>
                </c:pt>
                <c:pt idx="164">
                  <c:v>41505</c:v>
                </c:pt>
                <c:pt idx="165">
                  <c:v>41506</c:v>
                </c:pt>
                <c:pt idx="166">
                  <c:v>41507</c:v>
                </c:pt>
                <c:pt idx="167">
                  <c:v>41508</c:v>
                </c:pt>
                <c:pt idx="168">
                  <c:v>41509</c:v>
                </c:pt>
                <c:pt idx="169">
                  <c:v>41512</c:v>
                </c:pt>
                <c:pt idx="170">
                  <c:v>41513</c:v>
                </c:pt>
                <c:pt idx="171">
                  <c:v>41514</c:v>
                </c:pt>
                <c:pt idx="172">
                  <c:v>41515</c:v>
                </c:pt>
                <c:pt idx="173">
                  <c:v>41516</c:v>
                </c:pt>
                <c:pt idx="174">
                  <c:v>41519</c:v>
                </c:pt>
                <c:pt idx="175">
                  <c:v>41520</c:v>
                </c:pt>
                <c:pt idx="176">
                  <c:v>41521</c:v>
                </c:pt>
                <c:pt idx="177">
                  <c:v>41522</c:v>
                </c:pt>
                <c:pt idx="178">
                  <c:v>41523</c:v>
                </c:pt>
                <c:pt idx="179">
                  <c:v>41526</c:v>
                </c:pt>
                <c:pt idx="180">
                  <c:v>41527</c:v>
                </c:pt>
                <c:pt idx="181">
                  <c:v>41528</c:v>
                </c:pt>
                <c:pt idx="182">
                  <c:v>41529</c:v>
                </c:pt>
                <c:pt idx="183">
                  <c:v>41530</c:v>
                </c:pt>
                <c:pt idx="184">
                  <c:v>41533</c:v>
                </c:pt>
                <c:pt idx="185">
                  <c:v>41534</c:v>
                </c:pt>
                <c:pt idx="186">
                  <c:v>41535</c:v>
                </c:pt>
                <c:pt idx="187">
                  <c:v>41536</c:v>
                </c:pt>
                <c:pt idx="188">
                  <c:v>41537</c:v>
                </c:pt>
                <c:pt idx="189">
                  <c:v>41540</c:v>
                </c:pt>
                <c:pt idx="190">
                  <c:v>41541</c:v>
                </c:pt>
                <c:pt idx="191">
                  <c:v>41542</c:v>
                </c:pt>
                <c:pt idx="192">
                  <c:v>41543</c:v>
                </c:pt>
                <c:pt idx="193">
                  <c:v>41544</c:v>
                </c:pt>
                <c:pt idx="194">
                  <c:v>41547</c:v>
                </c:pt>
                <c:pt idx="195">
                  <c:v>41548</c:v>
                </c:pt>
                <c:pt idx="196">
                  <c:v>41549</c:v>
                </c:pt>
                <c:pt idx="197">
                  <c:v>41550</c:v>
                </c:pt>
                <c:pt idx="198">
                  <c:v>41551</c:v>
                </c:pt>
                <c:pt idx="199">
                  <c:v>41554</c:v>
                </c:pt>
                <c:pt idx="200">
                  <c:v>41555</c:v>
                </c:pt>
                <c:pt idx="201">
                  <c:v>41556</c:v>
                </c:pt>
                <c:pt idx="202">
                  <c:v>41557</c:v>
                </c:pt>
                <c:pt idx="203">
                  <c:v>41558</c:v>
                </c:pt>
                <c:pt idx="204">
                  <c:v>41561</c:v>
                </c:pt>
                <c:pt idx="205">
                  <c:v>41562</c:v>
                </c:pt>
                <c:pt idx="206">
                  <c:v>41563</c:v>
                </c:pt>
                <c:pt idx="207">
                  <c:v>41564</c:v>
                </c:pt>
                <c:pt idx="208">
                  <c:v>41565</c:v>
                </c:pt>
                <c:pt idx="209">
                  <c:v>41568</c:v>
                </c:pt>
                <c:pt idx="210">
                  <c:v>41569</c:v>
                </c:pt>
                <c:pt idx="211">
                  <c:v>41570</c:v>
                </c:pt>
                <c:pt idx="212">
                  <c:v>41571</c:v>
                </c:pt>
                <c:pt idx="213">
                  <c:v>41572</c:v>
                </c:pt>
                <c:pt idx="214">
                  <c:v>41575</c:v>
                </c:pt>
                <c:pt idx="215">
                  <c:v>41576</c:v>
                </c:pt>
                <c:pt idx="216">
                  <c:v>41577</c:v>
                </c:pt>
                <c:pt idx="217">
                  <c:v>41578</c:v>
                </c:pt>
                <c:pt idx="218">
                  <c:v>41579</c:v>
                </c:pt>
                <c:pt idx="219">
                  <c:v>41582</c:v>
                </c:pt>
                <c:pt idx="220">
                  <c:v>41583</c:v>
                </c:pt>
                <c:pt idx="221">
                  <c:v>41584</c:v>
                </c:pt>
                <c:pt idx="222">
                  <c:v>41585</c:v>
                </c:pt>
                <c:pt idx="223">
                  <c:v>41586</c:v>
                </c:pt>
                <c:pt idx="224">
                  <c:v>41589</c:v>
                </c:pt>
                <c:pt idx="225">
                  <c:v>41590</c:v>
                </c:pt>
                <c:pt idx="226">
                  <c:v>41591</c:v>
                </c:pt>
                <c:pt idx="227">
                  <c:v>41592</c:v>
                </c:pt>
                <c:pt idx="228">
                  <c:v>41593</c:v>
                </c:pt>
                <c:pt idx="229">
                  <c:v>41596</c:v>
                </c:pt>
                <c:pt idx="230">
                  <c:v>41597</c:v>
                </c:pt>
                <c:pt idx="231">
                  <c:v>41598</c:v>
                </c:pt>
                <c:pt idx="232">
                  <c:v>41599</c:v>
                </c:pt>
                <c:pt idx="233">
                  <c:v>41600</c:v>
                </c:pt>
                <c:pt idx="234">
                  <c:v>41603</c:v>
                </c:pt>
                <c:pt idx="235">
                  <c:v>41604</c:v>
                </c:pt>
                <c:pt idx="236">
                  <c:v>41605</c:v>
                </c:pt>
                <c:pt idx="237">
                  <c:v>41606</c:v>
                </c:pt>
                <c:pt idx="238">
                  <c:v>41607</c:v>
                </c:pt>
                <c:pt idx="239">
                  <c:v>41610</c:v>
                </c:pt>
                <c:pt idx="240">
                  <c:v>41611</c:v>
                </c:pt>
                <c:pt idx="241">
                  <c:v>41612</c:v>
                </c:pt>
                <c:pt idx="242">
                  <c:v>41613</c:v>
                </c:pt>
                <c:pt idx="243">
                  <c:v>41614</c:v>
                </c:pt>
                <c:pt idx="244">
                  <c:v>41617</c:v>
                </c:pt>
                <c:pt idx="245">
                  <c:v>41618</c:v>
                </c:pt>
                <c:pt idx="246">
                  <c:v>41619</c:v>
                </c:pt>
                <c:pt idx="247">
                  <c:v>41620</c:v>
                </c:pt>
                <c:pt idx="248">
                  <c:v>41621</c:v>
                </c:pt>
                <c:pt idx="249">
                  <c:v>41624</c:v>
                </c:pt>
                <c:pt idx="250">
                  <c:v>41625</c:v>
                </c:pt>
                <c:pt idx="251">
                  <c:v>41626</c:v>
                </c:pt>
                <c:pt idx="252">
                  <c:v>41627</c:v>
                </c:pt>
                <c:pt idx="253">
                  <c:v>41628</c:v>
                </c:pt>
                <c:pt idx="254">
                  <c:v>41631</c:v>
                </c:pt>
                <c:pt idx="255">
                  <c:v>41632</c:v>
                </c:pt>
                <c:pt idx="256">
                  <c:v>41633</c:v>
                </c:pt>
                <c:pt idx="257">
                  <c:v>41634</c:v>
                </c:pt>
                <c:pt idx="258">
                  <c:v>41635</c:v>
                </c:pt>
                <c:pt idx="259">
                  <c:v>41638</c:v>
                </c:pt>
                <c:pt idx="260">
                  <c:v>41639</c:v>
                </c:pt>
                <c:pt idx="261">
                  <c:v>41640</c:v>
                </c:pt>
                <c:pt idx="262">
                  <c:v>41641</c:v>
                </c:pt>
                <c:pt idx="263">
                  <c:v>41642</c:v>
                </c:pt>
                <c:pt idx="264">
                  <c:v>41645</c:v>
                </c:pt>
                <c:pt idx="265">
                  <c:v>41646</c:v>
                </c:pt>
                <c:pt idx="266">
                  <c:v>41647</c:v>
                </c:pt>
                <c:pt idx="267">
                  <c:v>41648</c:v>
                </c:pt>
                <c:pt idx="268">
                  <c:v>41649</c:v>
                </c:pt>
                <c:pt idx="269">
                  <c:v>41652</c:v>
                </c:pt>
                <c:pt idx="270">
                  <c:v>41653</c:v>
                </c:pt>
                <c:pt idx="271">
                  <c:v>41654</c:v>
                </c:pt>
                <c:pt idx="272">
                  <c:v>41655</c:v>
                </c:pt>
                <c:pt idx="273">
                  <c:v>41656</c:v>
                </c:pt>
                <c:pt idx="274">
                  <c:v>41659</c:v>
                </c:pt>
                <c:pt idx="275">
                  <c:v>41660</c:v>
                </c:pt>
                <c:pt idx="276">
                  <c:v>41661</c:v>
                </c:pt>
                <c:pt idx="277">
                  <c:v>41662</c:v>
                </c:pt>
                <c:pt idx="278">
                  <c:v>41663</c:v>
                </c:pt>
                <c:pt idx="279">
                  <c:v>41666</c:v>
                </c:pt>
                <c:pt idx="280">
                  <c:v>41667</c:v>
                </c:pt>
                <c:pt idx="281">
                  <c:v>41668</c:v>
                </c:pt>
                <c:pt idx="282">
                  <c:v>41669</c:v>
                </c:pt>
                <c:pt idx="283">
                  <c:v>41670</c:v>
                </c:pt>
                <c:pt idx="284">
                  <c:v>41673</c:v>
                </c:pt>
                <c:pt idx="285">
                  <c:v>41674</c:v>
                </c:pt>
                <c:pt idx="286">
                  <c:v>41675</c:v>
                </c:pt>
                <c:pt idx="287">
                  <c:v>41676</c:v>
                </c:pt>
                <c:pt idx="288">
                  <c:v>41677</c:v>
                </c:pt>
                <c:pt idx="289">
                  <c:v>41680</c:v>
                </c:pt>
                <c:pt idx="290">
                  <c:v>41681</c:v>
                </c:pt>
                <c:pt idx="291">
                  <c:v>41682</c:v>
                </c:pt>
                <c:pt idx="292">
                  <c:v>41683</c:v>
                </c:pt>
                <c:pt idx="293">
                  <c:v>41684</c:v>
                </c:pt>
                <c:pt idx="294">
                  <c:v>41687</c:v>
                </c:pt>
                <c:pt idx="295">
                  <c:v>41688</c:v>
                </c:pt>
                <c:pt idx="296">
                  <c:v>41689</c:v>
                </c:pt>
                <c:pt idx="297">
                  <c:v>41690</c:v>
                </c:pt>
                <c:pt idx="298">
                  <c:v>41691</c:v>
                </c:pt>
                <c:pt idx="299">
                  <c:v>41694</c:v>
                </c:pt>
                <c:pt idx="300">
                  <c:v>41695</c:v>
                </c:pt>
                <c:pt idx="301">
                  <c:v>41696</c:v>
                </c:pt>
                <c:pt idx="302">
                  <c:v>41697</c:v>
                </c:pt>
                <c:pt idx="303">
                  <c:v>41698</c:v>
                </c:pt>
                <c:pt idx="304">
                  <c:v>41701</c:v>
                </c:pt>
                <c:pt idx="305">
                  <c:v>41702</c:v>
                </c:pt>
                <c:pt idx="306">
                  <c:v>41703</c:v>
                </c:pt>
                <c:pt idx="307">
                  <c:v>41704</c:v>
                </c:pt>
                <c:pt idx="308">
                  <c:v>41705</c:v>
                </c:pt>
                <c:pt idx="309">
                  <c:v>41708</c:v>
                </c:pt>
                <c:pt idx="310">
                  <c:v>41709</c:v>
                </c:pt>
                <c:pt idx="311">
                  <c:v>41710</c:v>
                </c:pt>
                <c:pt idx="312">
                  <c:v>41711</c:v>
                </c:pt>
                <c:pt idx="313">
                  <c:v>41712</c:v>
                </c:pt>
                <c:pt idx="314">
                  <c:v>41715</c:v>
                </c:pt>
                <c:pt idx="315">
                  <c:v>41716</c:v>
                </c:pt>
                <c:pt idx="316">
                  <c:v>41717</c:v>
                </c:pt>
                <c:pt idx="317">
                  <c:v>41718</c:v>
                </c:pt>
                <c:pt idx="318">
                  <c:v>41719</c:v>
                </c:pt>
                <c:pt idx="319">
                  <c:v>41722</c:v>
                </c:pt>
                <c:pt idx="320">
                  <c:v>41723</c:v>
                </c:pt>
                <c:pt idx="321">
                  <c:v>41724</c:v>
                </c:pt>
                <c:pt idx="322">
                  <c:v>41725</c:v>
                </c:pt>
                <c:pt idx="323">
                  <c:v>41726</c:v>
                </c:pt>
                <c:pt idx="324">
                  <c:v>41729</c:v>
                </c:pt>
                <c:pt idx="325">
                  <c:v>41730</c:v>
                </c:pt>
                <c:pt idx="326">
                  <c:v>41731</c:v>
                </c:pt>
                <c:pt idx="327">
                  <c:v>41732</c:v>
                </c:pt>
                <c:pt idx="328">
                  <c:v>41733</c:v>
                </c:pt>
                <c:pt idx="329">
                  <c:v>41736</c:v>
                </c:pt>
                <c:pt idx="330">
                  <c:v>41737</c:v>
                </c:pt>
                <c:pt idx="331">
                  <c:v>41738</c:v>
                </c:pt>
                <c:pt idx="332">
                  <c:v>41739</c:v>
                </c:pt>
                <c:pt idx="333">
                  <c:v>41740</c:v>
                </c:pt>
                <c:pt idx="334">
                  <c:v>41743</c:v>
                </c:pt>
                <c:pt idx="335">
                  <c:v>41744</c:v>
                </c:pt>
                <c:pt idx="336">
                  <c:v>41745</c:v>
                </c:pt>
                <c:pt idx="337">
                  <c:v>41746</c:v>
                </c:pt>
                <c:pt idx="338">
                  <c:v>41747</c:v>
                </c:pt>
                <c:pt idx="339">
                  <c:v>41750</c:v>
                </c:pt>
                <c:pt idx="340">
                  <c:v>41751</c:v>
                </c:pt>
                <c:pt idx="341">
                  <c:v>41752</c:v>
                </c:pt>
                <c:pt idx="342">
                  <c:v>41753</c:v>
                </c:pt>
                <c:pt idx="343">
                  <c:v>41754</c:v>
                </c:pt>
                <c:pt idx="344">
                  <c:v>41757</c:v>
                </c:pt>
                <c:pt idx="345">
                  <c:v>41758</c:v>
                </c:pt>
                <c:pt idx="346">
                  <c:v>41759</c:v>
                </c:pt>
                <c:pt idx="347">
                  <c:v>41760</c:v>
                </c:pt>
                <c:pt idx="348">
                  <c:v>41761</c:v>
                </c:pt>
                <c:pt idx="349">
                  <c:v>41764</c:v>
                </c:pt>
                <c:pt idx="350">
                  <c:v>41765</c:v>
                </c:pt>
                <c:pt idx="351">
                  <c:v>41766</c:v>
                </c:pt>
                <c:pt idx="352">
                  <c:v>41767</c:v>
                </c:pt>
                <c:pt idx="353">
                  <c:v>41768</c:v>
                </c:pt>
                <c:pt idx="354">
                  <c:v>41771</c:v>
                </c:pt>
                <c:pt idx="355">
                  <c:v>41772</c:v>
                </c:pt>
                <c:pt idx="356">
                  <c:v>41773</c:v>
                </c:pt>
                <c:pt idx="357">
                  <c:v>41774</c:v>
                </c:pt>
                <c:pt idx="358">
                  <c:v>41775</c:v>
                </c:pt>
                <c:pt idx="359">
                  <c:v>41778</c:v>
                </c:pt>
                <c:pt idx="360">
                  <c:v>41779</c:v>
                </c:pt>
                <c:pt idx="361">
                  <c:v>41780</c:v>
                </c:pt>
                <c:pt idx="362">
                  <c:v>41781</c:v>
                </c:pt>
                <c:pt idx="363">
                  <c:v>41782</c:v>
                </c:pt>
                <c:pt idx="364">
                  <c:v>41785</c:v>
                </c:pt>
                <c:pt idx="365">
                  <c:v>41786</c:v>
                </c:pt>
                <c:pt idx="366">
                  <c:v>41787</c:v>
                </c:pt>
                <c:pt idx="367">
                  <c:v>41788</c:v>
                </c:pt>
                <c:pt idx="368">
                  <c:v>41789</c:v>
                </c:pt>
                <c:pt idx="369">
                  <c:v>41792</c:v>
                </c:pt>
                <c:pt idx="370">
                  <c:v>41793</c:v>
                </c:pt>
                <c:pt idx="371">
                  <c:v>41794</c:v>
                </c:pt>
                <c:pt idx="372">
                  <c:v>41795</c:v>
                </c:pt>
                <c:pt idx="373">
                  <c:v>41796</c:v>
                </c:pt>
                <c:pt idx="374">
                  <c:v>41799</c:v>
                </c:pt>
                <c:pt idx="375">
                  <c:v>41800</c:v>
                </c:pt>
                <c:pt idx="376">
                  <c:v>41801</c:v>
                </c:pt>
                <c:pt idx="377">
                  <c:v>41802</c:v>
                </c:pt>
                <c:pt idx="378">
                  <c:v>41803</c:v>
                </c:pt>
                <c:pt idx="379">
                  <c:v>41806</c:v>
                </c:pt>
                <c:pt idx="380">
                  <c:v>41807</c:v>
                </c:pt>
                <c:pt idx="381">
                  <c:v>41808</c:v>
                </c:pt>
                <c:pt idx="382">
                  <c:v>41809</c:v>
                </c:pt>
                <c:pt idx="383">
                  <c:v>41810</c:v>
                </c:pt>
                <c:pt idx="384">
                  <c:v>41813</c:v>
                </c:pt>
                <c:pt idx="385">
                  <c:v>41814</c:v>
                </c:pt>
                <c:pt idx="386">
                  <c:v>41815</c:v>
                </c:pt>
                <c:pt idx="387">
                  <c:v>41816</c:v>
                </c:pt>
                <c:pt idx="388">
                  <c:v>41817</c:v>
                </c:pt>
                <c:pt idx="389">
                  <c:v>41820</c:v>
                </c:pt>
                <c:pt idx="390">
                  <c:v>41821</c:v>
                </c:pt>
                <c:pt idx="391">
                  <c:v>41822</c:v>
                </c:pt>
                <c:pt idx="392">
                  <c:v>41823</c:v>
                </c:pt>
                <c:pt idx="393">
                  <c:v>41824</c:v>
                </c:pt>
                <c:pt idx="394">
                  <c:v>41827</c:v>
                </c:pt>
                <c:pt idx="395">
                  <c:v>41828</c:v>
                </c:pt>
                <c:pt idx="396">
                  <c:v>41829</c:v>
                </c:pt>
                <c:pt idx="397">
                  <c:v>41830</c:v>
                </c:pt>
                <c:pt idx="398">
                  <c:v>41831</c:v>
                </c:pt>
                <c:pt idx="399">
                  <c:v>41834</c:v>
                </c:pt>
                <c:pt idx="400">
                  <c:v>41835</c:v>
                </c:pt>
                <c:pt idx="401">
                  <c:v>41836</c:v>
                </c:pt>
                <c:pt idx="402">
                  <c:v>41837</c:v>
                </c:pt>
                <c:pt idx="403">
                  <c:v>41838</c:v>
                </c:pt>
                <c:pt idx="404">
                  <c:v>41841</c:v>
                </c:pt>
                <c:pt idx="405">
                  <c:v>41842</c:v>
                </c:pt>
                <c:pt idx="406">
                  <c:v>41843</c:v>
                </c:pt>
                <c:pt idx="407">
                  <c:v>41844</c:v>
                </c:pt>
                <c:pt idx="408">
                  <c:v>41845</c:v>
                </c:pt>
                <c:pt idx="409">
                  <c:v>41848</c:v>
                </c:pt>
                <c:pt idx="410">
                  <c:v>41849</c:v>
                </c:pt>
                <c:pt idx="411">
                  <c:v>41850</c:v>
                </c:pt>
                <c:pt idx="412">
                  <c:v>41851</c:v>
                </c:pt>
                <c:pt idx="413">
                  <c:v>41852</c:v>
                </c:pt>
                <c:pt idx="414">
                  <c:v>41855</c:v>
                </c:pt>
                <c:pt idx="415">
                  <c:v>41856</c:v>
                </c:pt>
                <c:pt idx="416">
                  <c:v>41857</c:v>
                </c:pt>
                <c:pt idx="417">
                  <c:v>41858</c:v>
                </c:pt>
                <c:pt idx="418">
                  <c:v>41859</c:v>
                </c:pt>
                <c:pt idx="419">
                  <c:v>41862</c:v>
                </c:pt>
                <c:pt idx="420">
                  <c:v>41863</c:v>
                </c:pt>
                <c:pt idx="421">
                  <c:v>41864</c:v>
                </c:pt>
                <c:pt idx="422">
                  <c:v>41865</c:v>
                </c:pt>
                <c:pt idx="423">
                  <c:v>41866</c:v>
                </c:pt>
                <c:pt idx="424">
                  <c:v>41869</c:v>
                </c:pt>
                <c:pt idx="425">
                  <c:v>41870</c:v>
                </c:pt>
                <c:pt idx="426">
                  <c:v>41871</c:v>
                </c:pt>
                <c:pt idx="427">
                  <c:v>41872</c:v>
                </c:pt>
                <c:pt idx="428">
                  <c:v>41873</c:v>
                </c:pt>
                <c:pt idx="429">
                  <c:v>41876</c:v>
                </c:pt>
                <c:pt idx="430">
                  <c:v>41877</c:v>
                </c:pt>
                <c:pt idx="431">
                  <c:v>41878</c:v>
                </c:pt>
                <c:pt idx="432">
                  <c:v>41879</c:v>
                </c:pt>
                <c:pt idx="433">
                  <c:v>41880</c:v>
                </c:pt>
                <c:pt idx="434">
                  <c:v>41883</c:v>
                </c:pt>
                <c:pt idx="435">
                  <c:v>41884</c:v>
                </c:pt>
                <c:pt idx="436">
                  <c:v>41885</c:v>
                </c:pt>
                <c:pt idx="437">
                  <c:v>41886</c:v>
                </c:pt>
                <c:pt idx="438">
                  <c:v>41887</c:v>
                </c:pt>
                <c:pt idx="439">
                  <c:v>41890</c:v>
                </c:pt>
                <c:pt idx="440">
                  <c:v>41891</c:v>
                </c:pt>
                <c:pt idx="441">
                  <c:v>41892</c:v>
                </c:pt>
                <c:pt idx="442">
                  <c:v>41893</c:v>
                </c:pt>
                <c:pt idx="443">
                  <c:v>41894</c:v>
                </c:pt>
                <c:pt idx="444">
                  <c:v>41897</c:v>
                </c:pt>
                <c:pt idx="445">
                  <c:v>41898</c:v>
                </c:pt>
                <c:pt idx="446">
                  <c:v>41899</c:v>
                </c:pt>
                <c:pt idx="447">
                  <c:v>41900</c:v>
                </c:pt>
                <c:pt idx="448">
                  <c:v>41901</c:v>
                </c:pt>
                <c:pt idx="449">
                  <c:v>41904</c:v>
                </c:pt>
                <c:pt idx="450">
                  <c:v>41905</c:v>
                </c:pt>
                <c:pt idx="451">
                  <c:v>41906</c:v>
                </c:pt>
                <c:pt idx="452">
                  <c:v>41907</c:v>
                </c:pt>
                <c:pt idx="453">
                  <c:v>41908</c:v>
                </c:pt>
                <c:pt idx="454">
                  <c:v>41911</c:v>
                </c:pt>
                <c:pt idx="455">
                  <c:v>41912</c:v>
                </c:pt>
                <c:pt idx="456">
                  <c:v>41913</c:v>
                </c:pt>
                <c:pt idx="457">
                  <c:v>41914</c:v>
                </c:pt>
                <c:pt idx="458">
                  <c:v>41915</c:v>
                </c:pt>
                <c:pt idx="459">
                  <c:v>41918</c:v>
                </c:pt>
                <c:pt idx="460">
                  <c:v>41919</c:v>
                </c:pt>
                <c:pt idx="461">
                  <c:v>41920</c:v>
                </c:pt>
                <c:pt idx="462">
                  <c:v>41921</c:v>
                </c:pt>
                <c:pt idx="463">
                  <c:v>41922</c:v>
                </c:pt>
                <c:pt idx="464">
                  <c:v>41925</c:v>
                </c:pt>
                <c:pt idx="465">
                  <c:v>41926</c:v>
                </c:pt>
                <c:pt idx="466">
                  <c:v>41927</c:v>
                </c:pt>
                <c:pt idx="467">
                  <c:v>41928</c:v>
                </c:pt>
                <c:pt idx="468">
                  <c:v>41929</c:v>
                </c:pt>
                <c:pt idx="469">
                  <c:v>41932</c:v>
                </c:pt>
                <c:pt idx="470">
                  <c:v>41933</c:v>
                </c:pt>
                <c:pt idx="471">
                  <c:v>41934</c:v>
                </c:pt>
                <c:pt idx="472">
                  <c:v>41935</c:v>
                </c:pt>
                <c:pt idx="473">
                  <c:v>41936</c:v>
                </c:pt>
                <c:pt idx="474">
                  <c:v>41939</c:v>
                </c:pt>
                <c:pt idx="475">
                  <c:v>41940</c:v>
                </c:pt>
                <c:pt idx="476">
                  <c:v>41941</c:v>
                </c:pt>
                <c:pt idx="477">
                  <c:v>41942</c:v>
                </c:pt>
                <c:pt idx="478">
                  <c:v>41943</c:v>
                </c:pt>
                <c:pt idx="479">
                  <c:v>41946</c:v>
                </c:pt>
                <c:pt idx="480">
                  <c:v>41947</c:v>
                </c:pt>
                <c:pt idx="481">
                  <c:v>41948</c:v>
                </c:pt>
                <c:pt idx="482">
                  <c:v>41949</c:v>
                </c:pt>
                <c:pt idx="483">
                  <c:v>41950</c:v>
                </c:pt>
                <c:pt idx="484">
                  <c:v>41953</c:v>
                </c:pt>
                <c:pt idx="485">
                  <c:v>41954</c:v>
                </c:pt>
                <c:pt idx="486">
                  <c:v>41955</c:v>
                </c:pt>
                <c:pt idx="487">
                  <c:v>41956</c:v>
                </c:pt>
                <c:pt idx="488">
                  <c:v>41957</c:v>
                </c:pt>
                <c:pt idx="489">
                  <c:v>41960</c:v>
                </c:pt>
                <c:pt idx="490">
                  <c:v>41961</c:v>
                </c:pt>
                <c:pt idx="491">
                  <c:v>41962</c:v>
                </c:pt>
                <c:pt idx="492">
                  <c:v>41963</c:v>
                </c:pt>
                <c:pt idx="493">
                  <c:v>41964</c:v>
                </c:pt>
                <c:pt idx="494">
                  <c:v>41967</c:v>
                </c:pt>
                <c:pt idx="495">
                  <c:v>41968</c:v>
                </c:pt>
                <c:pt idx="496">
                  <c:v>41969</c:v>
                </c:pt>
                <c:pt idx="497">
                  <c:v>41970</c:v>
                </c:pt>
                <c:pt idx="498">
                  <c:v>41971</c:v>
                </c:pt>
                <c:pt idx="499">
                  <c:v>41974</c:v>
                </c:pt>
                <c:pt idx="500">
                  <c:v>41975</c:v>
                </c:pt>
                <c:pt idx="501">
                  <c:v>41976</c:v>
                </c:pt>
                <c:pt idx="502">
                  <c:v>41977</c:v>
                </c:pt>
                <c:pt idx="503">
                  <c:v>41978</c:v>
                </c:pt>
                <c:pt idx="504">
                  <c:v>41981</c:v>
                </c:pt>
                <c:pt idx="505">
                  <c:v>41982</c:v>
                </c:pt>
                <c:pt idx="506">
                  <c:v>41983</c:v>
                </c:pt>
                <c:pt idx="507">
                  <c:v>41984</c:v>
                </c:pt>
                <c:pt idx="508">
                  <c:v>41985</c:v>
                </c:pt>
                <c:pt idx="509">
                  <c:v>41988</c:v>
                </c:pt>
                <c:pt idx="510">
                  <c:v>41989</c:v>
                </c:pt>
                <c:pt idx="511">
                  <c:v>41990</c:v>
                </c:pt>
                <c:pt idx="512">
                  <c:v>41991</c:v>
                </c:pt>
                <c:pt idx="513">
                  <c:v>41992</c:v>
                </c:pt>
                <c:pt idx="514">
                  <c:v>41995</c:v>
                </c:pt>
                <c:pt idx="515">
                  <c:v>41996</c:v>
                </c:pt>
                <c:pt idx="516">
                  <c:v>41997</c:v>
                </c:pt>
                <c:pt idx="517">
                  <c:v>41998</c:v>
                </c:pt>
                <c:pt idx="518">
                  <c:v>41999</c:v>
                </c:pt>
                <c:pt idx="519">
                  <c:v>42002</c:v>
                </c:pt>
                <c:pt idx="520">
                  <c:v>42003</c:v>
                </c:pt>
                <c:pt idx="521">
                  <c:v>42004</c:v>
                </c:pt>
                <c:pt idx="522">
                  <c:v>42005</c:v>
                </c:pt>
                <c:pt idx="523">
                  <c:v>42006</c:v>
                </c:pt>
                <c:pt idx="524">
                  <c:v>42009</c:v>
                </c:pt>
                <c:pt idx="525">
                  <c:v>42010</c:v>
                </c:pt>
                <c:pt idx="526">
                  <c:v>42011</c:v>
                </c:pt>
                <c:pt idx="527">
                  <c:v>42012</c:v>
                </c:pt>
                <c:pt idx="528">
                  <c:v>42013</c:v>
                </c:pt>
                <c:pt idx="529">
                  <c:v>42016</c:v>
                </c:pt>
                <c:pt idx="530">
                  <c:v>42017</c:v>
                </c:pt>
                <c:pt idx="531">
                  <c:v>42018</c:v>
                </c:pt>
                <c:pt idx="532">
                  <c:v>42019</c:v>
                </c:pt>
                <c:pt idx="533">
                  <c:v>42020</c:v>
                </c:pt>
                <c:pt idx="534">
                  <c:v>42023</c:v>
                </c:pt>
                <c:pt idx="535">
                  <c:v>42024</c:v>
                </c:pt>
                <c:pt idx="536">
                  <c:v>42025</c:v>
                </c:pt>
                <c:pt idx="537">
                  <c:v>42026</c:v>
                </c:pt>
                <c:pt idx="538">
                  <c:v>42027</c:v>
                </c:pt>
                <c:pt idx="539">
                  <c:v>42030</c:v>
                </c:pt>
                <c:pt idx="540">
                  <c:v>42031</c:v>
                </c:pt>
                <c:pt idx="541">
                  <c:v>42032</c:v>
                </c:pt>
                <c:pt idx="542">
                  <c:v>42033</c:v>
                </c:pt>
                <c:pt idx="543">
                  <c:v>42034</c:v>
                </c:pt>
                <c:pt idx="544">
                  <c:v>42037</c:v>
                </c:pt>
                <c:pt idx="545">
                  <c:v>42038</c:v>
                </c:pt>
                <c:pt idx="546">
                  <c:v>42039</c:v>
                </c:pt>
                <c:pt idx="547">
                  <c:v>42040</c:v>
                </c:pt>
                <c:pt idx="548">
                  <c:v>42041</c:v>
                </c:pt>
                <c:pt idx="549">
                  <c:v>42044</c:v>
                </c:pt>
                <c:pt idx="550">
                  <c:v>42045</c:v>
                </c:pt>
                <c:pt idx="551">
                  <c:v>42046</c:v>
                </c:pt>
                <c:pt idx="552">
                  <c:v>42047</c:v>
                </c:pt>
                <c:pt idx="553">
                  <c:v>42048</c:v>
                </c:pt>
                <c:pt idx="554">
                  <c:v>42051</c:v>
                </c:pt>
                <c:pt idx="555">
                  <c:v>42052</c:v>
                </c:pt>
                <c:pt idx="556">
                  <c:v>42053</c:v>
                </c:pt>
                <c:pt idx="557">
                  <c:v>42054</c:v>
                </c:pt>
                <c:pt idx="558">
                  <c:v>42055</c:v>
                </c:pt>
                <c:pt idx="559">
                  <c:v>42058</c:v>
                </c:pt>
                <c:pt idx="560">
                  <c:v>42059</c:v>
                </c:pt>
                <c:pt idx="561">
                  <c:v>42060</c:v>
                </c:pt>
                <c:pt idx="562">
                  <c:v>42061</c:v>
                </c:pt>
                <c:pt idx="563">
                  <c:v>42062</c:v>
                </c:pt>
                <c:pt idx="564">
                  <c:v>42065</c:v>
                </c:pt>
                <c:pt idx="565">
                  <c:v>42066</c:v>
                </c:pt>
                <c:pt idx="566">
                  <c:v>42067</c:v>
                </c:pt>
                <c:pt idx="567">
                  <c:v>42068</c:v>
                </c:pt>
                <c:pt idx="568">
                  <c:v>42069</c:v>
                </c:pt>
                <c:pt idx="569">
                  <c:v>42072</c:v>
                </c:pt>
                <c:pt idx="570">
                  <c:v>42073</c:v>
                </c:pt>
                <c:pt idx="571">
                  <c:v>42074</c:v>
                </c:pt>
                <c:pt idx="572">
                  <c:v>42075</c:v>
                </c:pt>
                <c:pt idx="573">
                  <c:v>42076</c:v>
                </c:pt>
                <c:pt idx="574">
                  <c:v>42079</c:v>
                </c:pt>
                <c:pt idx="575">
                  <c:v>42080</c:v>
                </c:pt>
                <c:pt idx="576">
                  <c:v>42081</c:v>
                </c:pt>
                <c:pt idx="577">
                  <c:v>42082</c:v>
                </c:pt>
                <c:pt idx="578">
                  <c:v>42083</c:v>
                </c:pt>
                <c:pt idx="579">
                  <c:v>42086</c:v>
                </c:pt>
                <c:pt idx="580">
                  <c:v>42087</c:v>
                </c:pt>
                <c:pt idx="581">
                  <c:v>42088</c:v>
                </c:pt>
                <c:pt idx="582">
                  <c:v>42089</c:v>
                </c:pt>
                <c:pt idx="583">
                  <c:v>42090</c:v>
                </c:pt>
                <c:pt idx="584">
                  <c:v>42093</c:v>
                </c:pt>
                <c:pt idx="585">
                  <c:v>42094</c:v>
                </c:pt>
                <c:pt idx="586">
                  <c:v>42095</c:v>
                </c:pt>
                <c:pt idx="587">
                  <c:v>42096</c:v>
                </c:pt>
                <c:pt idx="588">
                  <c:v>42097</c:v>
                </c:pt>
                <c:pt idx="589">
                  <c:v>42100</c:v>
                </c:pt>
                <c:pt idx="590">
                  <c:v>42101</c:v>
                </c:pt>
                <c:pt idx="591">
                  <c:v>42102</c:v>
                </c:pt>
                <c:pt idx="592">
                  <c:v>42103</c:v>
                </c:pt>
                <c:pt idx="593">
                  <c:v>42104</c:v>
                </c:pt>
                <c:pt idx="594">
                  <c:v>42107</c:v>
                </c:pt>
                <c:pt idx="595">
                  <c:v>42108</c:v>
                </c:pt>
                <c:pt idx="596">
                  <c:v>42109</c:v>
                </c:pt>
                <c:pt idx="597">
                  <c:v>42110</c:v>
                </c:pt>
                <c:pt idx="598">
                  <c:v>42111</c:v>
                </c:pt>
                <c:pt idx="599">
                  <c:v>42114</c:v>
                </c:pt>
                <c:pt idx="600">
                  <c:v>42115</c:v>
                </c:pt>
                <c:pt idx="601">
                  <c:v>42116</c:v>
                </c:pt>
                <c:pt idx="602">
                  <c:v>42117</c:v>
                </c:pt>
                <c:pt idx="603">
                  <c:v>42118</c:v>
                </c:pt>
                <c:pt idx="604">
                  <c:v>42121</c:v>
                </c:pt>
                <c:pt idx="605">
                  <c:v>42122</c:v>
                </c:pt>
                <c:pt idx="606">
                  <c:v>42123</c:v>
                </c:pt>
                <c:pt idx="607">
                  <c:v>42124</c:v>
                </c:pt>
                <c:pt idx="608">
                  <c:v>42125</c:v>
                </c:pt>
                <c:pt idx="609">
                  <c:v>42128</c:v>
                </c:pt>
                <c:pt idx="610">
                  <c:v>42129</c:v>
                </c:pt>
                <c:pt idx="611">
                  <c:v>42130</c:v>
                </c:pt>
                <c:pt idx="612">
                  <c:v>42131</c:v>
                </c:pt>
                <c:pt idx="613">
                  <c:v>42132</c:v>
                </c:pt>
                <c:pt idx="614">
                  <c:v>42135</c:v>
                </c:pt>
                <c:pt idx="615">
                  <c:v>42136</c:v>
                </c:pt>
                <c:pt idx="616">
                  <c:v>42137</c:v>
                </c:pt>
                <c:pt idx="617">
                  <c:v>42138</c:v>
                </c:pt>
                <c:pt idx="618">
                  <c:v>42139</c:v>
                </c:pt>
                <c:pt idx="619">
                  <c:v>42142</c:v>
                </c:pt>
                <c:pt idx="620">
                  <c:v>42143</c:v>
                </c:pt>
                <c:pt idx="621">
                  <c:v>42144</c:v>
                </c:pt>
                <c:pt idx="622">
                  <c:v>42145</c:v>
                </c:pt>
                <c:pt idx="623">
                  <c:v>42146</c:v>
                </c:pt>
                <c:pt idx="624">
                  <c:v>42149</c:v>
                </c:pt>
                <c:pt idx="625">
                  <c:v>42150</c:v>
                </c:pt>
                <c:pt idx="626">
                  <c:v>42151</c:v>
                </c:pt>
                <c:pt idx="627">
                  <c:v>42152</c:v>
                </c:pt>
                <c:pt idx="628">
                  <c:v>42153</c:v>
                </c:pt>
                <c:pt idx="629">
                  <c:v>42156</c:v>
                </c:pt>
                <c:pt idx="630">
                  <c:v>42157</c:v>
                </c:pt>
                <c:pt idx="631">
                  <c:v>42158</c:v>
                </c:pt>
                <c:pt idx="632">
                  <c:v>42159</c:v>
                </c:pt>
                <c:pt idx="633">
                  <c:v>42160</c:v>
                </c:pt>
                <c:pt idx="634">
                  <c:v>42163</c:v>
                </c:pt>
                <c:pt idx="635">
                  <c:v>42164</c:v>
                </c:pt>
                <c:pt idx="636">
                  <c:v>42165</c:v>
                </c:pt>
                <c:pt idx="637">
                  <c:v>42166</c:v>
                </c:pt>
                <c:pt idx="638">
                  <c:v>42167</c:v>
                </c:pt>
                <c:pt idx="639">
                  <c:v>42170</c:v>
                </c:pt>
                <c:pt idx="640">
                  <c:v>42171</c:v>
                </c:pt>
                <c:pt idx="641">
                  <c:v>42172</c:v>
                </c:pt>
                <c:pt idx="642">
                  <c:v>42173</c:v>
                </c:pt>
                <c:pt idx="643">
                  <c:v>42174</c:v>
                </c:pt>
                <c:pt idx="644">
                  <c:v>42177</c:v>
                </c:pt>
                <c:pt idx="645">
                  <c:v>42178</c:v>
                </c:pt>
                <c:pt idx="646">
                  <c:v>42179</c:v>
                </c:pt>
                <c:pt idx="647">
                  <c:v>42180</c:v>
                </c:pt>
                <c:pt idx="648">
                  <c:v>42181</c:v>
                </c:pt>
                <c:pt idx="649">
                  <c:v>42184</c:v>
                </c:pt>
                <c:pt idx="650">
                  <c:v>42185</c:v>
                </c:pt>
                <c:pt idx="651">
                  <c:v>42186</c:v>
                </c:pt>
                <c:pt idx="652">
                  <c:v>42187</c:v>
                </c:pt>
                <c:pt idx="653">
                  <c:v>42188</c:v>
                </c:pt>
                <c:pt idx="654">
                  <c:v>42191</c:v>
                </c:pt>
                <c:pt idx="655">
                  <c:v>42192</c:v>
                </c:pt>
                <c:pt idx="656">
                  <c:v>42193</c:v>
                </c:pt>
                <c:pt idx="657">
                  <c:v>42194</c:v>
                </c:pt>
                <c:pt idx="658">
                  <c:v>42195</c:v>
                </c:pt>
                <c:pt idx="659">
                  <c:v>42198</c:v>
                </c:pt>
                <c:pt idx="660">
                  <c:v>42199</c:v>
                </c:pt>
                <c:pt idx="661">
                  <c:v>42200</c:v>
                </c:pt>
                <c:pt idx="662">
                  <c:v>42201</c:v>
                </c:pt>
                <c:pt idx="663">
                  <c:v>42202</c:v>
                </c:pt>
                <c:pt idx="664">
                  <c:v>42205</c:v>
                </c:pt>
                <c:pt idx="665">
                  <c:v>42206</c:v>
                </c:pt>
                <c:pt idx="666">
                  <c:v>42207</c:v>
                </c:pt>
                <c:pt idx="667">
                  <c:v>42208</c:v>
                </c:pt>
                <c:pt idx="668">
                  <c:v>42209</c:v>
                </c:pt>
                <c:pt idx="669">
                  <c:v>42212</c:v>
                </c:pt>
                <c:pt idx="670">
                  <c:v>42213</c:v>
                </c:pt>
                <c:pt idx="671">
                  <c:v>42214</c:v>
                </c:pt>
                <c:pt idx="672">
                  <c:v>42215</c:v>
                </c:pt>
                <c:pt idx="673">
                  <c:v>42216</c:v>
                </c:pt>
                <c:pt idx="674">
                  <c:v>42219</c:v>
                </c:pt>
                <c:pt idx="675">
                  <c:v>42220</c:v>
                </c:pt>
                <c:pt idx="676">
                  <c:v>42221</c:v>
                </c:pt>
                <c:pt idx="677">
                  <c:v>42222</c:v>
                </c:pt>
                <c:pt idx="678">
                  <c:v>42223</c:v>
                </c:pt>
                <c:pt idx="679">
                  <c:v>42226</c:v>
                </c:pt>
                <c:pt idx="680">
                  <c:v>42227</c:v>
                </c:pt>
                <c:pt idx="681">
                  <c:v>42228</c:v>
                </c:pt>
                <c:pt idx="682">
                  <c:v>42229</c:v>
                </c:pt>
                <c:pt idx="683">
                  <c:v>42230</c:v>
                </c:pt>
                <c:pt idx="684">
                  <c:v>42233</c:v>
                </c:pt>
                <c:pt idx="685">
                  <c:v>42234</c:v>
                </c:pt>
                <c:pt idx="686">
                  <c:v>42235</c:v>
                </c:pt>
                <c:pt idx="687">
                  <c:v>42236</c:v>
                </c:pt>
                <c:pt idx="688">
                  <c:v>42237</c:v>
                </c:pt>
                <c:pt idx="689">
                  <c:v>42240</c:v>
                </c:pt>
                <c:pt idx="690">
                  <c:v>42241</c:v>
                </c:pt>
                <c:pt idx="691">
                  <c:v>42242</c:v>
                </c:pt>
                <c:pt idx="692">
                  <c:v>42243</c:v>
                </c:pt>
                <c:pt idx="693">
                  <c:v>42244</c:v>
                </c:pt>
                <c:pt idx="694">
                  <c:v>42247</c:v>
                </c:pt>
                <c:pt idx="695">
                  <c:v>42248</c:v>
                </c:pt>
                <c:pt idx="696">
                  <c:v>42249</c:v>
                </c:pt>
                <c:pt idx="697">
                  <c:v>42250</c:v>
                </c:pt>
                <c:pt idx="698">
                  <c:v>42251</c:v>
                </c:pt>
                <c:pt idx="699">
                  <c:v>42254</c:v>
                </c:pt>
                <c:pt idx="700">
                  <c:v>42255</c:v>
                </c:pt>
                <c:pt idx="701">
                  <c:v>42256</c:v>
                </c:pt>
                <c:pt idx="702">
                  <c:v>42257</c:v>
                </c:pt>
                <c:pt idx="703">
                  <c:v>42258</c:v>
                </c:pt>
                <c:pt idx="704">
                  <c:v>42261</c:v>
                </c:pt>
                <c:pt idx="705">
                  <c:v>42262</c:v>
                </c:pt>
                <c:pt idx="706">
                  <c:v>42263</c:v>
                </c:pt>
                <c:pt idx="707">
                  <c:v>42264</c:v>
                </c:pt>
                <c:pt idx="708">
                  <c:v>42265</c:v>
                </c:pt>
                <c:pt idx="709">
                  <c:v>42268</c:v>
                </c:pt>
                <c:pt idx="710">
                  <c:v>42269</c:v>
                </c:pt>
                <c:pt idx="711">
                  <c:v>42270</c:v>
                </c:pt>
                <c:pt idx="712">
                  <c:v>42271</c:v>
                </c:pt>
                <c:pt idx="713">
                  <c:v>42272</c:v>
                </c:pt>
                <c:pt idx="714">
                  <c:v>42275</c:v>
                </c:pt>
                <c:pt idx="715">
                  <c:v>42276</c:v>
                </c:pt>
                <c:pt idx="716">
                  <c:v>42277</c:v>
                </c:pt>
                <c:pt idx="717">
                  <c:v>42278</c:v>
                </c:pt>
                <c:pt idx="718">
                  <c:v>42279</c:v>
                </c:pt>
                <c:pt idx="719">
                  <c:v>42282</c:v>
                </c:pt>
                <c:pt idx="720">
                  <c:v>42283</c:v>
                </c:pt>
                <c:pt idx="721">
                  <c:v>42284</c:v>
                </c:pt>
                <c:pt idx="722">
                  <c:v>42285</c:v>
                </c:pt>
                <c:pt idx="723">
                  <c:v>42286</c:v>
                </c:pt>
                <c:pt idx="724">
                  <c:v>42289</c:v>
                </c:pt>
                <c:pt idx="725">
                  <c:v>42290</c:v>
                </c:pt>
                <c:pt idx="726">
                  <c:v>42291</c:v>
                </c:pt>
                <c:pt idx="727">
                  <c:v>42292</c:v>
                </c:pt>
                <c:pt idx="728">
                  <c:v>42293</c:v>
                </c:pt>
                <c:pt idx="729">
                  <c:v>42296</c:v>
                </c:pt>
                <c:pt idx="730">
                  <c:v>42297</c:v>
                </c:pt>
                <c:pt idx="731">
                  <c:v>42298</c:v>
                </c:pt>
                <c:pt idx="732">
                  <c:v>42299</c:v>
                </c:pt>
                <c:pt idx="733">
                  <c:v>42300</c:v>
                </c:pt>
                <c:pt idx="734">
                  <c:v>42303</c:v>
                </c:pt>
                <c:pt idx="735">
                  <c:v>42304</c:v>
                </c:pt>
                <c:pt idx="736">
                  <c:v>42305</c:v>
                </c:pt>
                <c:pt idx="737">
                  <c:v>42306</c:v>
                </c:pt>
                <c:pt idx="738">
                  <c:v>42307</c:v>
                </c:pt>
                <c:pt idx="739">
                  <c:v>42310</c:v>
                </c:pt>
                <c:pt idx="740">
                  <c:v>42311</c:v>
                </c:pt>
                <c:pt idx="741">
                  <c:v>42312</c:v>
                </c:pt>
                <c:pt idx="742">
                  <c:v>42313</c:v>
                </c:pt>
                <c:pt idx="743">
                  <c:v>42314</c:v>
                </c:pt>
                <c:pt idx="744">
                  <c:v>42317</c:v>
                </c:pt>
                <c:pt idx="745">
                  <c:v>42318</c:v>
                </c:pt>
                <c:pt idx="746">
                  <c:v>42319</c:v>
                </c:pt>
                <c:pt idx="747">
                  <c:v>42320</c:v>
                </c:pt>
                <c:pt idx="748">
                  <c:v>42321</c:v>
                </c:pt>
                <c:pt idx="749">
                  <c:v>42324</c:v>
                </c:pt>
                <c:pt idx="750">
                  <c:v>42325</c:v>
                </c:pt>
                <c:pt idx="751">
                  <c:v>42326</c:v>
                </c:pt>
                <c:pt idx="752">
                  <c:v>42327</c:v>
                </c:pt>
                <c:pt idx="753">
                  <c:v>42328</c:v>
                </c:pt>
                <c:pt idx="754">
                  <c:v>42331</c:v>
                </c:pt>
                <c:pt idx="755">
                  <c:v>42332</c:v>
                </c:pt>
                <c:pt idx="756">
                  <c:v>42333</c:v>
                </c:pt>
                <c:pt idx="757">
                  <c:v>42334</c:v>
                </c:pt>
                <c:pt idx="758">
                  <c:v>42335</c:v>
                </c:pt>
                <c:pt idx="759">
                  <c:v>42338</c:v>
                </c:pt>
                <c:pt idx="760">
                  <c:v>42339</c:v>
                </c:pt>
                <c:pt idx="761">
                  <c:v>42340</c:v>
                </c:pt>
                <c:pt idx="762">
                  <c:v>42341</c:v>
                </c:pt>
                <c:pt idx="763">
                  <c:v>42342</c:v>
                </c:pt>
                <c:pt idx="764">
                  <c:v>42345</c:v>
                </c:pt>
                <c:pt idx="765">
                  <c:v>42346</c:v>
                </c:pt>
                <c:pt idx="766">
                  <c:v>42347</c:v>
                </c:pt>
                <c:pt idx="767">
                  <c:v>42348</c:v>
                </c:pt>
                <c:pt idx="768">
                  <c:v>42349</c:v>
                </c:pt>
                <c:pt idx="769">
                  <c:v>42352</c:v>
                </c:pt>
                <c:pt idx="770">
                  <c:v>42353</c:v>
                </c:pt>
                <c:pt idx="771">
                  <c:v>42354</c:v>
                </c:pt>
                <c:pt idx="772">
                  <c:v>42355</c:v>
                </c:pt>
                <c:pt idx="773">
                  <c:v>42356</c:v>
                </c:pt>
                <c:pt idx="774">
                  <c:v>42359</c:v>
                </c:pt>
                <c:pt idx="775">
                  <c:v>42360</c:v>
                </c:pt>
                <c:pt idx="776">
                  <c:v>42361</c:v>
                </c:pt>
                <c:pt idx="777">
                  <c:v>42362</c:v>
                </c:pt>
                <c:pt idx="778">
                  <c:v>42363</c:v>
                </c:pt>
                <c:pt idx="779">
                  <c:v>42366</c:v>
                </c:pt>
                <c:pt idx="780">
                  <c:v>42367</c:v>
                </c:pt>
                <c:pt idx="781">
                  <c:v>42368</c:v>
                </c:pt>
                <c:pt idx="782">
                  <c:v>42369</c:v>
                </c:pt>
                <c:pt idx="783">
                  <c:v>42370</c:v>
                </c:pt>
                <c:pt idx="784">
                  <c:v>42373</c:v>
                </c:pt>
                <c:pt idx="785">
                  <c:v>42374</c:v>
                </c:pt>
                <c:pt idx="786">
                  <c:v>42375</c:v>
                </c:pt>
                <c:pt idx="787">
                  <c:v>42376</c:v>
                </c:pt>
                <c:pt idx="788">
                  <c:v>42377</c:v>
                </c:pt>
                <c:pt idx="789">
                  <c:v>42380</c:v>
                </c:pt>
                <c:pt idx="790">
                  <c:v>42381</c:v>
                </c:pt>
                <c:pt idx="791">
                  <c:v>42382</c:v>
                </c:pt>
                <c:pt idx="792">
                  <c:v>42383</c:v>
                </c:pt>
                <c:pt idx="793">
                  <c:v>42384</c:v>
                </c:pt>
                <c:pt idx="794">
                  <c:v>42387</c:v>
                </c:pt>
                <c:pt idx="795">
                  <c:v>42388</c:v>
                </c:pt>
                <c:pt idx="796">
                  <c:v>42389</c:v>
                </c:pt>
                <c:pt idx="797">
                  <c:v>42390</c:v>
                </c:pt>
                <c:pt idx="798">
                  <c:v>42391</c:v>
                </c:pt>
                <c:pt idx="799">
                  <c:v>42394</c:v>
                </c:pt>
                <c:pt idx="800">
                  <c:v>42395</c:v>
                </c:pt>
                <c:pt idx="801">
                  <c:v>42396</c:v>
                </c:pt>
                <c:pt idx="802">
                  <c:v>42397</c:v>
                </c:pt>
                <c:pt idx="803">
                  <c:v>42398</c:v>
                </c:pt>
                <c:pt idx="804">
                  <c:v>42401</c:v>
                </c:pt>
                <c:pt idx="805">
                  <c:v>42402</c:v>
                </c:pt>
                <c:pt idx="806">
                  <c:v>42403</c:v>
                </c:pt>
                <c:pt idx="807">
                  <c:v>42404</c:v>
                </c:pt>
                <c:pt idx="808">
                  <c:v>42405</c:v>
                </c:pt>
                <c:pt idx="809">
                  <c:v>42408</c:v>
                </c:pt>
                <c:pt idx="810">
                  <c:v>42409</c:v>
                </c:pt>
                <c:pt idx="811">
                  <c:v>42410</c:v>
                </c:pt>
                <c:pt idx="812">
                  <c:v>42411</c:v>
                </c:pt>
                <c:pt idx="813">
                  <c:v>42412</c:v>
                </c:pt>
                <c:pt idx="814">
                  <c:v>42415</c:v>
                </c:pt>
                <c:pt idx="815">
                  <c:v>42416</c:v>
                </c:pt>
                <c:pt idx="816">
                  <c:v>42417</c:v>
                </c:pt>
                <c:pt idx="817">
                  <c:v>42418</c:v>
                </c:pt>
                <c:pt idx="818">
                  <c:v>42419</c:v>
                </c:pt>
                <c:pt idx="819">
                  <c:v>42422</c:v>
                </c:pt>
                <c:pt idx="820">
                  <c:v>42423</c:v>
                </c:pt>
                <c:pt idx="821">
                  <c:v>42424</c:v>
                </c:pt>
                <c:pt idx="822">
                  <c:v>42425</c:v>
                </c:pt>
                <c:pt idx="823">
                  <c:v>42426</c:v>
                </c:pt>
                <c:pt idx="824">
                  <c:v>42429</c:v>
                </c:pt>
                <c:pt idx="825">
                  <c:v>42430</c:v>
                </c:pt>
                <c:pt idx="826">
                  <c:v>42431</c:v>
                </c:pt>
                <c:pt idx="827">
                  <c:v>42432</c:v>
                </c:pt>
                <c:pt idx="828">
                  <c:v>42433</c:v>
                </c:pt>
                <c:pt idx="829">
                  <c:v>42436</c:v>
                </c:pt>
                <c:pt idx="830">
                  <c:v>42437</c:v>
                </c:pt>
                <c:pt idx="831">
                  <c:v>42438</c:v>
                </c:pt>
                <c:pt idx="832">
                  <c:v>42439</c:v>
                </c:pt>
                <c:pt idx="833">
                  <c:v>42440</c:v>
                </c:pt>
                <c:pt idx="834">
                  <c:v>42443</c:v>
                </c:pt>
                <c:pt idx="835">
                  <c:v>42444</c:v>
                </c:pt>
                <c:pt idx="836">
                  <c:v>42445</c:v>
                </c:pt>
                <c:pt idx="837">
                  <c:v>42446</c:v>
                </c:pt>
                <c:pt idx="838">
                  <c:v>42447</c:v>
                </c:pt>
                <c:pt idx="839">
                  <c:v>42450</c:v>
                </c:pt>
                <c:pt idx="840">
                  <c:v>42451</c:v>
                </c:pt>
                <c:pt idx="841">
                  <c:v>42452</c:v>
                </c:pt>
                <c:pt idx="842">
                  <c:v>42453</c:v>
                </c:pt>
                <c:pt idx="843">
                  <c:v>42454</c:v>
                </c:pt>
                <c:pt idx="844">
                  <c:v>42457</c:v>
                </c:pt>
                <c:pt idx="845">
                  <c:v>42458</c:v>
                </c:pt>
                <c:pt idx="846">
                  <c:v>42459</c:v>
                </c:pt>
                <c:pt idx="847">
                  <c:v>42460</c:v>
                </c:pt>
                <c:pt idx="848">
                  <c:v>42461</c:v>
                </c:pt>
                <c:pt idx="849">
                  <c:v>42464</c:v>
                </c:pt>
                <c:pt idx="850">
                  <c:v>42465</c:v>
                </c:pt>
                <c:pt idx="851">
                  <c:v>42466</c:v>
                </c:pt>
                <c:pt idx="852">
                  <c:v>42467</c:v>
                </c:pt>
                <c:pt idx="853">
                  <c:v>42468</c:v>
                </c:pt>
                <c:pt idx="854">
                  <c:v>42471</c:v>
                </c:pt>
                <c:pt idx="855">
                  <c:v>42472</c:v>
                </c:pt>
                <c:pt idx="856">
                  <c:v>42473</c:v>
                </c:pt>
                <c:pt idx="857">
                  <c:v>42474</c:v>
                </c:pt>
                <c:pt idx="858">
                  <c:v>42475</c:v>
                </c:pt>
                <c:pt idx="859">
                  <c:v>42478</c:v>
                </c:pt>
                <c:pt idx="860">
                  <c:v>42479</c:v>
                </c:pt>
                <c:pt idx="861">
                  <c:v>42480</c:v>
                </c:pt>
                <c:pt idx="862">
                  <c:v>42481</c:v>
                </c:pt>
                <c:pt idx="863">
                  <c:v>42482</c:v>
                </c:pt>
                <c:pt idx="864">
                  <c:v>42485</c:v>
                </c:pt>
                <c:pt idx="865">
                  <c:v>42486</c:v>
                </c:pt>
                <c:pt idx="866">
                  <c:v>42487</c:v>
                </c:pt>
                <c:pt idx="867">
                  <c:v>42488</c:v>
                </c:pt>
                <c:pt idx="868">
                  <c:v>42489</c:v>
                </c:pt>
                <c:pt idx="869">
                  <c:v>42492</c:v>
                </c:pt>
                <c:pt idx="870">
                  <c:v>42493</c:v>
                </c:pt>
                <c:pt idx="871">
                  <c:v>42494</c:v>
                </c:pt>
                <c:pt idx="872">
                  <c:v>42495</c:v>
                </c:pt>
                <c:pt idx="873">
                  <c:v>42496</c:v>
                </c:pt>
                <c:pt idx="874">
                  <c:v>42499</c:v>
                </c:pt>
                <c:pt idx="875">
                  <c:v>42500</c:v>
                </c:pt>
                <c:pt idx="876">
                  <c:v>42501</c:v>
                </c:pt>
                <c:pt idx="877">
                  <c:v>42502</c:v>
                </c:pt>
                <c:pt idx="878">
                  <c:v>42503</c:v>
                </c:pt>
                <c:pt idx="879">
                  <c:v>42506</c:v>
                </c:pt>
                <c:pt idx="880">
                  <c:v>42507</c:v>
                </c:pt>
                <c:pt idx="881">
                  <c:v>42508</c:v>
                </c:pt>
                <c:pt idx="882">
                  <c:v>42509</c:v>
                </c:pt>
                <c:pt idx="883">
                  <c:v>42510</c:v>
                </c:pt>
                <c:pt idx="884">
                  <c:v>42513</c:v>
                </c:pt>
                <c:pt idx="885">
                  <c:v>42514</c:v>
                </c:pt>
                <c:pt idx="886">
                  <c:v>42515</c:v>
                </c:pt>
                <c:pt idx="887">
                  <c:v>42516</c:v>
                </c:pt>
                <c:pt idx="888">
                  <c:v>42517</c:v>
                </c:pt>
                <c:pt idx="889">
                  <c:v>42520</c:v>
                </c:pt>
                <c:pt idx="890">
                  <c:v>42521</c:v>
                </c:pt>
                <c:pt idx="891">
                  <c:v>42522</c:v>
                </c:pt>
                <c:pt idx="892">
                  <c:v>42523</c:v>
                </c:pt>
                <c:pt idx="893">
                  <c:v>42524</c:v>
                </c:pt>
                <c:pt idx="894">
                  <c:v>42527</c:v>
                </c:pt>
                <c:pt idx="895">
                  <c:v>42528</c:v>
                </c:pt>
                <c:pt idx="896">
                  <c:v>42529</c:v>
                </c:pt>
                <c:pt idx="897">
                  <c:v>42530</c:v>
                </c:pt>
                <c:pt idx="898">
                  <c:v>42531</c:v>
                </c:pt>
                <c:pt idx="899">
                  <c:v>42534</c:v>
                </c:pt>
                <c:pt idx="900">
                  <c:v>42535</c:v>
                </c:pt>
                <c:pt idx="901">
                  <c:v>42536</c:v>
                </c:pt>
                <c:pt idx="902">
                  <c:v>42537</c:v>
                </c:pt>
                <c:pt idx="903">
                  <c:v>42538</c:v>
                </c:pt>
                <c:pt idx="904">
                  <c:v>42541</c:v>
                </c:pt>
                <c:pt idx="905">
                  <c:v>42542</c:v>
                </c:pt>
                <c:pt idx="906">
                  <c:v>42543</c:v>
                </c:pt>
                <c:pt idx="907">
                  <c:v>42544</c:v>
                </c:pt>
                <c:pt idx="908">
                  <c:v>42545</c:v>
                </c:pt>
                <c:pt idx="909">
                  <c:v>42548</c:v>
                </c:pt>
                <c:pt idx="910">
                  <c:v>42549</c:v>
                </c:pt>
                <c:pt idx="911">
                  <c:v>42550</c:v>
                </c:pt>
                <c:pt idx="912">
                  <c:v>42551</c:v>
                </c:pt>
                <c:pt idx="913">
                  <c:v>42552</c:v>
                </c:pt>
                <c:pt idx="914">
                  <c:v>42555</c:v>
                </c:pt>
                <c:pt idx="915">
                  <c:v>42556</c:v>
                </c:pt>
                <c:pt idx="916">
                  <c:v>42557</c:v>
                </c:pt>
                <c:pt idx="917">
                  <c:v>42558</c:v>
                </c:pt>
                <c:pt idx="918">
                  <c:v>42559</c:v>
                </c:pt>
                <c:pt idx="919">
                  <c:v>42562</c:v>
                </c:pt>
                <c:pt idx="920">
                  <c:v>42563</c:v>
                </c:pt>
                <c:pt idx="921">
                  <c:v>42564</c:v>
                </c:pt>
                <c:pt idx="922">
                  <c:v>42565</c:v>
                </c:pt>
                <c:pt idx="923">
                  <c:v>42566</c:v>
                </c:pt>
                <c:pt idx="924">
                  <c:v>42569</c:v>
                </c:pt>
                <c:pt idx="925">
                  <c:v>42570</c:v>
                </c:pt>
                <c:pt idx="926">
                  <c:v>42571</c:v>
                </c:pt>
                <c:pt idx="927">
                  <c:v>42572</c:v>
                </c:pt>
                <c:pt idx="928">
                  <c:v>42573</c:v>
                </c:pt>
                <c:pt idx="929">
                  <c:v>42576</c:v>
                </c:pt>
                <c:pt idx="930">
                  <c:v>42577</c:v>
                </c:pt>
                <c:pt idx="931">
                  <c:v>42578</c:v>
                </c:pt>
                <c:pt idx="932">
                  <c:v>42579</c:v>
                </c:pt>
                <c:pt idx="933">
                  <c:v>42580</c:v>
                </c:pt>
                <c:pt idx="934">
                  <c:v>42583</c:v>
                </c:pt>
                <c:pt idx="935">
                  <c:v>42584</c:v>
                </c:pt>
                <c:pt idx="936">
                  <c:v>42585</c:v>
                </c:pt>
                <c:pt idx="937">
                  <c:v>42586</c:v>
                </c:pt>
                <c:pt idx="938">
                  <c:v>42587</c:v>
                </c:pt>
                <c:pt idx="939">
                  <c:v>42590</c:v>
                </c:pt>
                <c:pt idx="940">
                  <c:v>42591</c:v>
                </c:pt>
                <c:pt idx="941">
                  <c:v>42592</c:v>
                </c:pt>
                <c:pt idx="942">
                  <c:v>42593</c:v>
                </c:pt>
                <c:pt idx="943">
                  <c:v>42594</c:v>
                </c:pt>
                <c:pt idx="944">
                  <c:v>42597</c:v>
                </c:pt>
                <c:pt idx="945">
                  <c:v>42598</c:v>
                </c:pt>
                <c:pt idx="946">
                  <c:v>42599</c:v>
                </c:pt>
                <c:pt idx="947">
                  <c:v>42600</c:v>
                </c:pt>
                <c:pt idx="948">
                  <c:v>42601</c:v>
                </c:pt>
                <c:pt idx="949">
                  <c:v>42604</c:v>
                </c:pt>
                <c:pt idx="950">
                  <c:v>42605</c:v>
                </c:pt>
                <c:pt idx="951">
                  <c:v>42606</c:v>
                </c:pt>
                <c:pt idx="952">
                  <c:v>42607</c:v>
                </c:pt>
                <c:pt idx="953">
                  <c:v>42608</c:v>
                </c:pt>
                <c:pt idx="954">
                  <c:v>42611</c:v>
                </c:pt>
                <c:pt idx="955">
                  <c:v>42612</c:v>
                </c:pt>
                <c:pt idx="956">
                  <c:v>42613</c:v>
                </c:pt>
                <c:pt idx="957">
                  <c:v>42614</c:v>
                </c:pt>
                <c:pt idx="958">
                  <c:v>42615</c:v>
                </c:pt>
                <c:pt idx="959">
                  <c:v>42618</c:v>
                </c:pt>
                <c:pt idx="960">
                  <c:v>42619</c:v>
                </c:pt>
                <c:pt idx="961">
                  <c:v>42620</c:v>
                </c:pt>
                <c:pt idx="962">
                  <c:v>42621</c:v>
                </c:pt>
                <c:pt idx="963">
                  <c:v>42622</c:v>
                </c:pt>
                <c:pt idx="964">
                  <c:v>42625</c:v>
                </c:pt>
                <c:pt idx="965">
                  <c:v>42626</c:v>
                </c:pt>
                <c:pt idx="966">
                  <c:v>42627</c:v>
                </c:pt>
                <c:pt idx="967">
                  <c:v>42628</c:v>
                </c:pt>
                <c:pt idx="968">
                  <c:v>42629</c:v>
                </c:pt>
                <c:pt idx="969">
                  <c:v>42632</c:v>
                </c:pt>
                <c:pt idx="970">
                  <c:v>42633</c:v>
                </c:pt>
                <c:pt idx="971">
                  <c:v>42634</c:v>
                </c:pt>
                <c:pt idx="972">
                  <c:v>42635</c:v>
                </c:pt>
                <c:pt idx="973">
                  <c:v>42636</c:v>
                </c:pt>
                <c:pt idx="974">
                  <c:v>42639</c:v>
                </c:pt>
                <c:pt idx="975">
                  <c:v>42640</c:v>
                </c:pt>
                <c:pt idx="976">
                  <c:v>42641</c:v>
                </c:pt>
                <c:pt idx="977">
                  <c:v>42642</c:v>
                </c:pt>
                <c:pt idx="978">
                  <c:v>42643</c:v>
                </c:pt>
                <c:pt idx="979">
                  <c:v>42646</c:v>
                </c:pt>
                <c:pt idx="980">
                  <c:v>42647</c:v>
                </c:pt>
                <c:pt idx="981">
                  <c:v>42648</c:v>
                </c:pt>
                <c:pt idx="982">
                  <c:v>42649</c:v>
                </c:pt>
                <c:pt idx="983">
                  <c:v>42650</c:v>
                </c:pt>
                <c:pt idx="984">
                  <c:v>42653</c:v>
                </c:pt>
                <c:pt idx="985">
                  <c:v>42654</c:v>
                </c:pt>
                <c:pt idx="986">
                  <c:v>42655</c:v>
                </c:pt>
                <c:pt idx="987">
                  <c:v>42656</c:v>
                </c:pt>
                <c:pt idx="988">
                  <c:v>42657</c:v>
                </c:pt>
                <c:pt idx="989">
                  <c:v>42660</c:v>
                </c:pt>
                <c:pt idx="990">
                  <c:v>42661</c:v>
                </c:pt>
                <c:pt idx="991">
                  <c:v>42662</c:v>
                </c:pt>
                <c:pt idx="992">
                  <c:v>42663</c:v>
                </c:pt>
                <c:pt idx="993">
                  <c:v>42664</c:v>
                </c:pt>
                <c:pt idx="994">
                  <c:v>42667</c:v>
                </c:pt>
                <c:pt idx="995">
                  <c:v>42668</c:v>
                </c:pt>
                <c:pt idx="996">
                  <c:v>42669</c:v>
                </c:pt>
                <c:pt idx="997">
                  <c:v>42670</c:v>
                </c:pt>
                <c:pt idx="998">
                  <c:v>42671</c:v>
                </c:pt>
                <c:pt idx="999">
                  <c:v>42674</c:v>
                </c:pt>
                <c:pt idx="1000">
                  <c:v>42675</c:v>
                </c:pt>
                <c:pt idx="1001">
                  <c:v>42676</c:v>
                </c:pt>
                <c:pt idx="1002">
                  <c:v>42677</c:v>
                </c:pt>
                <c:pt idx="1003">
                  <c:v>42678</c:v>
                </c:pt>
                <c:pt idx="1004">
                  <c:v>42681</c:v>
                </c:pt>
                <c:pt idx="1005">
                  <c:v>42682</c:v>
                </c:pt>
                <c:pt idx="1006">
                  <c:v>42683</c:v>
                </c:pt>
                <c:pt idx="1007">
                  <c:v>42684</c:v>
                </c:pt>
                <c:pt idx="1008">
                  <c:v>42685</c:v>
                </c:pt>
                <c:pt idx="1009">
                  <c:v>42688</c:v>
                </c:pt>
                <c:pt idx="1010">
                  <c:v>42689</c:v>
                </c:pt>
                <c:pt idx="1011">
                  <c:v>42690</c:v>
                </c:pt>
                <c:pt idx="1012">
                  <c:v>42691</c:v>
                </c:pt>
                <c:pt idx="1013">
                  <c:v>42692</c:v>
                </c:pt>
                <c:pt idx="1014">
                  <c:v>42695</c:v>
                </c:pt>
                <c:pt idx="1015">
                  <c:v>42696</c:v>
                </c:pt>
                <c:pt idx="1016">
                  <c:v>42697</c:v>
                </c:pt>
                <c:pt idx="1017">
                  <c:v>42698</c:v>
                </c:pt>
                <c:pt idx="1018">
                  <c:v>42699</c:v>
                </c:pt>
                <c:pt idx="1019">
                  <c:v>42702</c:v>
                </c:pt>
                <c:pt idx="1020">
                  <c:v>42703</c:v>
                </c:pt>
                <c:pt idx="1021">
                  <c:v>42704</c:v>
                </c:pt>
                <c:pt idx="1022">
                  <c:v>42705</c:v>
                </c:pt>
                <c:pt idx="1023">
                  <c:v>42706</c:v>
                </c:pt>
                <c:pt idx="1024">
                  <c:v>42709</c:v>
                </c:pt>
                <c:pt idx="1025">
                  <c:v>42710</c:v>
                </c:pt>
                <c:pt idx="1026">
                  <c:v>42711</c:v>
                </c:pt>
                <c:pt idx="1027">
                  <c:v>42712</c:v>
                </c:pt>
                <c:pt idx="1028">
                  <c:v>42713</c:v>
                </c:pt>
                <c:pt idx="1029">
                  <c:v>42716</c:v>
                </c:pt>
                <c:pt idx="1030">
                  <c:v>42717</c:v>
                </c:pt>
                <c:pt idx="1031">
                  <c:v>42718</c:v>
                </c:pt>
                <c:pt idx="1032">
                  <c:v>42719</c:v>
                </c:pt>
                <c:pt idx="1033">
                  <c:v>42720</c:v>
                </c:pt>
                <c:pt idx="1034">
                  <c:v>42723</c:v>
                </c:pt>
                <c:pt idx="1035">
                  <c:v>42724</c:v>
                </c:pt>
                <c:pt idx="1036">
                  <c:v>42725</c:v>
                </c:pt>
                <c:pt idx="1037">
                  <c:v>42726</c:v>
                </c:pt>
                <c:pt idx="1038">
                  <c:v>42727</c:v>
                </c:pt>
                <c:pt idx="1039">
                  <c:v>42730</c:v>
                </c:pt>
                <c:pt idx="1040">
                  <c:v>42731</c:v>
                </c:pt>
                <c:pt idx="1041">
                  <c:v>42732</c:v>
                </c:pt>
                <c:pt idx="1042">
                  <c:v>42733</c:v>
                </c:pt>
                <c:pt idx="1043">
                  <c:v>42734</c:v>
                </c:pt>
                <c:pt idx="1044">
                  <c:v>42737</c:v>
                </c:pt>
                <c:pt idx="1045">
                  <c:v>42738</c:v>
                </c:pt>
                <c:pt idx="1046">
                  <c:v>42739</c:v>
                </c:pt>
                <c:pt idx="1047">
                  <c:v>42740</c:v>
                </c:pt>
                <c:pt idx="1048">
                  <c:v>42741</c:v>
                </c:pt>
                <c:pt idx="1049">
                  <c:v>42744</c:v>
                </c:pt>
                <c:pt idx="1050">
                  <c:v>42745</c:v>
                </c:pt>
                <c:pt idx="1051">
                  <c:v>42746</c:v>
                </c:pt>
                <c:pt idx="1052">
                  <c:v>42747</c:v>
                </c:pt>
                <c:pt idx="1053">
                  <c:v>42748</c:v>
                </c:pt>
                <c:pt idx="1054">
                  <c:v>42751</c:v>
                </c:pt>
                <c:pt idx="1055">
                  <c:v>42752</c:v>
                </c:pt>
                <c:pt idx="1056">
                  <c:v>42753</c:v>
                </c:pt>
                <c:pt idx="1057">
                  <c:v>42754</c:v>
                </c:pt>
                <c:pt idx="1058">
                  <c:v>42755</c:v>
                </c:pt>
                <c:pt idx="1059">
                  <c:v>42758</c:v>
                </c:pt>
                <c:pt idx="1060">
                  <c:v>42759</c:v>
                </c:pt>
                <c:pt idx="1061">
                  <c:v>42760</c:v>
                </c:pt>
                <c:pt idx="1062">
                  <c:v>42761</c:v>
                </c:pt>
                <c:pt idx="1063">
                  <c:v>42762</c:v>
                </c:pt>
                <c:pt idx="1064">
                  <c:v>42765</c:v>
                </c:pt>
                <c:pt idx="1065">
                  <c:v>42766</c:v>
                </c:pt>
                <c:pt idx="1066">
                  <c:v>42767</c:v>
                </c:pt>
                <c:pt idx="1067">
                  <c:v>42768</c:v>
                </c:pt>
                <c:pt idx="1068">
                  <c:v>42769</c:v>
                </c:pt>
                <c:pt idx="1069">
                  <c:v>42772</c:v>
                </c:pt>
                <c:pt idx="1070">
                  <c:v>42773</c:v>
                </c:pt>
                <c:pt idx="1071">
                  <c:v>42774</c:v>
                </c:pt>
                <c:pt idx="1072">
                  <c:v>42775</c:v>
                </c:pt>
                <c:pt idx="1073">
                  <c:v>42776</c:v>
                </c:pt>
                <c:pt idx="1074">
                  <c:v>42779</c:v>
                </c:pt>
                <c:pt idx="1075">
                  <c:v>42780</c:v>
                </c:pt>
                <c:pt idx="1076">
                  <c:v>42781</c:v>
                </c:pt>
                <c:pt idx="1077">
                  <c:v>42782</c:v>
                </c:pt>
                <c:pt idx="1078">
                  <c:v>42783</c:v>
                </c:pt>
                <c:pt idx="1079">
                  <c:v>42786</c:v>
                </c:pt>
                <c:pt idx="1080">
                  <c:v>42787</c:v>
                </c:pt>
                <c:pt idx="1081">
                  <c:v>42788</c:v>
                </c:pt>
                <c:pt idx="1082">
                  <c:v>42789</c:v>
                </c:pt>
                <c:pt idx="1083">
                  <c:v>42790</c:v>
                </c:pt>
                <c:pt idx="1084">
                  <c:v>42793</c:v>
                </c:pt>
                <c:pt idx="1085">
                  <c:v>42794</c:v>
                </c:pt>
                <c:pt idx="1086">
                  <c:v>42795</c:v>
                </c:pt>
                <c:pt idx="1087">
                  <c:v>42796</c:v>
                </c:pt>
                <c:pt idx="1088">
                  <c:v>42797</c:v>
                </c:pt>
                <c:pt idx="1089">
                  <c:v>42800</c:v>
                </c:pt>
                <c:pt idx="1090">
                  <c:v>42801</c:v>
                </c:pt>
                <c:pt idx="1091">
                  <c:v>42802</c:v>
                </c:pt>
                <c:pt idx="1092">
                  <c:v>42803</c:v>
                </c:pt>
                <c:pt idx="1093">
                  <c:v>42804</c:v>
                </c:pt>
                <c:pt idx="1094">
                  <c:v>42807</c:v>
                </c:pt>
                <c:pt idx="1095">
                  <c:v>42808</c:v>
                </c:pt>
                <c:pt idx="1096">
                  <c:v>42809</c:v>
                </c:pt>
                <c:pt idx="1097">
                  <c:v>42810</c:v>
                </c:pt>
                <c:pt idx="1098">
                  <c:v>42811</c:v>
                </c:pt>
                <c:pt idx="1099">
                  <c:v>42814</c:v>
                </c:pt>
                <c:pt idx="1100">
                  <c:v>42815</c:v>
                </c:pt>
                <c:pt idx="1101">
                  <c:v>42816</c:v>
                </c:pt>
                <c:pt idx="1102">
                  <c:v>42817</c:v>
                </c:pt>
                <c:pt idx="1103">
                  <c:v>42818</c:v>
                </c:pt>
                <c:pt idx="1104">
                  <c:v>42821</c:v>
                </c:pt>
                <c:pt idx="1105">
                  <c:v>42822</c:v>
                </c:pt>
                <c:pt idx="1106">
                  <c:v>42823</c:v>
                </c:pt>
                <c:pt idx="1107">
                  <c:v>42824</c:v>
                </c:pt>
                <c:pt idx="1108">
                  <c:v>42825</c:v>
                </c:pt>
                <c:pt idx="1109">
                  <c:v>42828</c:v>
                </c:pt>
                <c:pt idx="1110">
                  <c:v>42829</c:v>
                </c:pt>
                <c:pt idx="1111">
                  <c:v>42830</c:v>
                </c:pt>
                <c:pt idx="1112">
                  <c:v>42831</c:v>
                </c:pt>
                <c:pt idx="1113">
                  <c:v>42832</c:v>
                </c:pt>
                <c:pt idx="1114">
                  <c:v>42835</c:v>
                </c:pt>
                <c:pt idx="1115">
                  <c:v>42836</c:v>
                </c:pt>
                <c:pt idx="1116">
                  <c:v>42837</c:v>
                </c:pt>
                <c:pt idx="1117">
                  <c:v>42838</c:v>
                </c:pt>
                <c:pt idx="1118">
                  <c:v>42839</c:v>
                </c:pt>
                <c:pt idx="1119">
                  <c:v>42842</c:v>
                </c:pt>
                <c:pt idx="1120">
                  <c:v>42843</c:v>
                </c:pt>
                <c:pt idx="1121">
                  <c:v>42844</c:v>
                </c:pt>
                <c:pt idx="1122">
                  <c:v>42845</c:v>
                </c:pt>
                <c:pt idx="1123">
                  <c:v>42846</c:v>
                </c:pt>
                <c:pt idx="1124">
                  <c:v>42849</c:v>
                </c:pt>
                <c:pt idx="1125">
                  <c:v>42850</c:v>
                </c:pt>
                <c:pt idx="1126">
                  <c:v>42851</c:v>
                </c:pt>
                <c:pt idx="1127">
                  <c:v>42852</c:v>
                </c:pt>
                <c:pt idx="1128">
                  <c:v>42853</c:v>
                </c:pt>
                <c:pt idx="1129">
                  <c:v>42856</c:v>
                </c:pt>
                <c:pt idx="1130">
                  <c:v>42857</c:v>
                </c:pt>
                <c:pt idx="1131">
                  <c:v>42858</c:v>
                </c:pt>
                <c:pt idx="1132">
                  <c:v>42859</c:v>
                </c:pt>
                <c:pt idx="1133">
                  <c:v>42860</c:v>
                </c:pt>
                <c:pt idx="1134">
                  <c:v>42863</c:v>
                </c:pt>
                <c:pt idx="1135">
                  <c:v>42864</c:v>
                </c:pt>
                <c:pt idx="1136">
                  <c:v>42865</c:v>
                </c:pt>
                <c:pt idx="1137">
                  <c:v>42866</c:v>
                </c:pt>
                <c:pt idx="1138">
                  <c:v>42867</c:v>
                </c:pt>
                <c:pt idx="1139">
                  <c:v>42870</c:v>
                </c:pt>
                <c:pt idx="1140">
                  <c:v>42871</c:v>
                </c:pt>
                <c:pt idx="1141">
                  <c:v>42872</c:v>
                </c:pt>
                <c:pt idx="1142">
                  <c:v>42873</c:v>
                </c:pt>
                <c:pt idx="1143">
                  <c:v>42874</c:v>
                </c:pt>
                <c:pt idx="1144">
                  <c:v>42877</c:v>
                </c:pt>
                <c:pt idx="1145">
                  <c:v>42878</c:v>
                </c:pt>
                <c:pt idx="1146">
                  <c:v>42879</c:v>
                </c:pt>
                <c:pt idx="1147">
                  <c:v>42880</c:v>
                </c:pt>
                <c:pt idx="1148">
                  <c:v>42881</c:v>
                </c:pt>
                <c:pt idx="1149">
                  <c:v>42884</c:v>
                </c:pt>
                <c:pt idx="1150">
                  <c:v>42885</c:v>
                </c:pt>
                <c:pt idx="1151">
                  <c:v>42886</c:v>
                </c:pt>
                <c:pt idx="1152">
                  <c:v>42887</c:v>
                </c:pt>
                <c:pt idx="1153">
                  <c:v>42888</c:v>
                </c:pt>
                <c:pt idx="1154">
                  <c:v>42891</c:v>
                </c:pt>
                <c:pt idx="1155">
                  <c:v>42892</c:v>
                </c:pt>
                <c:pt idx="1156">
                  <c:v>42893</c:v>
                </c:pt>
                <c:pt idx="1157">
                  <c:v>42894</c:v>
                </c:pt>
                <c:pt idx="1158">
                  <c:v>42895</c:v>
                </c:pt>
                <c:pt idx="1159">
                  <c:v>42898</c:v>
                </c:pt>
                <c:pt idx="1160">
                  <c:v>42899</c:v>
                </c:pt>
                <c:pt idx="1161">
                  <c:v>42900</c:v>
                </c:pt>
                <c:pt idx="1162">
                  <c:v>42901</c:v>
                </c:pt>
                <c:pt idx="1163">
                  <c:v>42902</c:v>
                </c:pt>
                <c:pt idx="1164">
                  <c:v>42905</c:v>
                </c:pt>
                <c:pt idx="1165">
                  <c:v>42906</c:v>
                </c:pt>
                <c:pt idx="1166">
                  <c:v>42907</c:v>
                </c:pt>
                <c:pt idx="1167">
                  <c:v>42908</c:v>
                </c:pt>
                <c:pt idx="1168">
                  <c:v>42909</c:v>
                </c:pt>
                <c:pt idx="1169">
                  <c:v>42912</c:v>
                </c:pt>
                <c:pt idx="1170">
                  <c:v>42913</c:v>
                </c:pt>
                <c:pt idx="1171">
                  <c:v>42914</c:v>
                </c:pt>
                <c:pt idx="1172">
                  <c:v>42915</c:v>
                </c:pt>
                <c:pt idx="1173">
                  <c:v>42916</c:v>
                </c:pt>
                <c:pt idx="1174">
                  <c:v>42919</c:v>
                </c:pt>
                <c:pt idx="1175">
                  <c:v>42920</c:v>
                </c:pt>
                <c:pt idx="1176">
                  <c:v>42921</c:v>
                </c:pt>
                <c:pt idx="1177">
                  <c:v>42922</c:v>
                </c:pt>
                <c:pt idx="1178">
                  <c:v>42923</c:v>
                </c:pt>
                <c:pt idx="1179">
                  <c:v>42926</c:v>
                </c:pt>
                <c:pt idx="1180">
                  <c:v>42927</c:v>
                </c:pt>
                <c:pt idx="1181">
                  <c:v>42928</c:v>
                </c:pt>
                <c:pt idx="1182">
                  <c:v>42929</c:v>
                </c:pt>
                <c:pt idx="1183">
                  <c:v>42930</c:v>
                </c:pt>
                <c:pt idx="1184">
                  <c:v>42933</c:v>
                </c:pt>
                <c:pt idx="1185">
                  <c:v>42934</c:v>
                </c:pt>
                <c:pt idx="1186">
                  <c:v>42935</c:v>
                </c:pt>
                <c:pt idx="1187">
                  <c:v>42936</c:v>
                </c:pt>
                <c:pt idx="1188">
                  <c:v>42937</c:v>
                </c:pt>
                <c:pt idx="1189">
                  <c:v>42940</c:v>
                </c:pt>
                <c:pt idx="1190">
                  <c:v>42941</c:v>
                </c:pt>
                <c:pt idx="1191">
                  <c:v>42942</c:v>
                </c:pt>
                <c:pt idx="1192">
                  <c:v>42943</c:v>
                </c:pt>
                <c:pt idx="1193">
                  <c:v>42944</c:v>
                </c:pt>
                <c:pt idx="1194">
                  <c:v>42947</c:v>
                </c:pt>
                <c:pt idx="1195">
                  <c:v>42948</c:v>
                </c:pt>
                <c:pt idx="1196">
                  <c:v>42949</c:v>
                </c:pt>
                <c:pt idx="1197">
                  <c:v>42950</c:v>
                </c:pt>
                <c:pt idx="1198">
                  <c:v>42951</c:v>
                </c:pt>
                <c:pt idx="1199">
                  <c:v>42954</c:v>
                </c:pt>
                <c:pt idx="1200">
                  <c:v>42955</c:v>
                </c:pt>
                <c:pt idx="1201">
                  <c:v>42956</c:v>
                </c:pt>
                <c:pt idx="1202">
                  <c:v>42957</c:v>
                </c:pt>
                <c:pt idx="1203">
                  <c:v>42958</c:v>
                </c:pt>
                <c:pt idx="1204">
                  <c:v>42961</c:v>
                </c:pt>
                <c:pt idx="1205">
                  <c:v>42962</c:v>
                </c:pt>
                <c:pt idx="1206">
                  <c:v>42963</c:v>
                </c:pt>
                <c:pt idx="1207">
                  <c:v>42964</c:v>
                </c:pt>
                <c:pt idx="1208">
                  <c:v>42965</c:v>
                </c:pt>
                <c:pt idx="1209">
                  <c:v>42968</c:v>
                </c:pt>
                <c:pt idx="1210">
                  <c:v>42969</c:v>
                </c:pt>
                <c:pt idx="1211">
                  <c:v>42970</c:v>
                </c:pt>
                <c:pt idx="1212">
                  <c:v>42971</c:v>
                </c:pt>
                <c:pt idx="1213">
                  <c:v>42972</c:v>
                </c:pt>
                <c:pt idx="1214">
                  <c:v>42975</c:v>
                </c:pt>
                <c:pt idx="1215">
                  <c:v>42976</c:v>
                </c:pt>
                <c:pt idx="1216">
                  <c:v>42977</c:v>
                </c:pt>
                <c:pt idx="1217">
                  <c:v>42978</c:v>
                </c:pt>
                <c:pt idx="1218">
                  <c:v>42979</c:v>
                </c:pt>
                <c:pt idx="1219">
                  <c:v>42982</c:v>
                </c:pt>
                <c:pt idx="1220">
                  <c:v>42983</c:v>
                </c:pt>
                <c:pt idx="1221">
                  <c:v>42984</c:v>
                </c:pt>
                <c:pt idx="1222">
                  <c:v>42985</c:v>
                </c:pt>
                <c:pt idx="1223">
                  <c:v>42986</c:v>
                </c:pt>
                <c:pt idx="1224">
                  <c:v>42989</c:v>
                </c:pt>
                <c:pt idx="1225">
                  <c:v>42990</c:v>
                </c:pt>
                <c:pt idx="1226">
                  <c:v>42991</c:v>
                </c:pt>
                <c:pt idx="1227">
                  <c:v>42992</c:v>
                </c:pt>
                <c:pt idx="1228">
                  <c:v>42993</c:v>
                </c:pt>
                <c:pt idx="1229">
                  <c:v>42996</c:v>
                </c:pt>
                <c:pt idx="1230">
                  <c:v>42997</c:v>
                </c:pt>
                <c:pt idx="1231">
                  <c:v>42998</c:v>
                </c:pt>
                <c:pt idx="1232">
                  <c:v>42999</c:v>
                </c:pt>
                <c:pt idx="1233">
                  <c:v>43000</c:v>
                </c:pt>
                <c:pt idx="1234">
                  <c:v>43003</c:v>
                </c:pt>
                <c:pt idx="1235">
                  <c:v>43004</c:v>
                </c:pt>
                <c:pt idx="1236">
                  <c:v>43005</c:v>
                </c:pt>
                <c:pt idx="1237">
                  <c:v>43006</c:v>
                </c:pt>
                <c:pt idx="1238">
                  <c:v>43007</c:v>
                </c:pt>
                <c:pt idx="1239">
                  <c:v>43010</c:v>
                </c:pt>
                <c:pt idx="1240">
                  <c:v>43011</c:v>
                </c:pt>
                <c:pt idx="1241">
                  <c:v>43012</c:v>
                </c:pt>
                <c:pt idx="1242">
                  <c:v>43013</c:v>
                </c:pt>
                <c:pt idx="1243">
                  <c:v>43014</c:v>
                </c:pt>
                <c:pt idx="1244">
                  <c:v>43017</c:v>
                </c:pt>
                <c:pt idx="1245">
                  <c:v>43018</c:v>
                </c:pt>
                <c:pt idx="1246">
                  <c:v>43019</c:v>
                </c:pt>
                <c:pt idx="1247">
                  <c:v>43020</c:v>
                </c:pt>
                <c:pt idx="1248">
                  <c:v>43021</c:v>
                </c:pt>
                <c:pt idx="1249">
                  <c:v>43024</c:v>
                </c:pt>
                <c:pt idx="1250">
                  <c:v>43025</c:v>
                </c:pt>
                <c:pt idx="1251">
                  <c:v>43026</c:v>
                </c:pt>
                <c:pt idx="1252">
                  <c:v>43027</c:v>
                </c:pt>
                <c:pt idx="1253">
                  <c:v>43028</c:v>
                </c:pt>
                <c:pt idx="1254">
                  <c:v>43031</c:v>
                </c:pt>
                <c:pt idx="1255">
                  <c:v>43032</c:v>
                </c:pt>
                <c:pt idx="1256">
                  <c:v>43033</c:v>
                </c:pt>
                <c:pt idx="1257">
                  <c:v>43034</c:v>
                </c:pt>
                <c:pt idx="1258">
                  <c:v>43035</c:v>
                </c:pt>
                <c:pt idx="1259">
                  <c:v>43038</c:v>
                </c:pt>
                <c:pt idx="1260">
                  <c:v>43039</c:v>
                </c:pt>
                <c:pt idx="1261">
                  <c:v>43040</c:v>
                </c:pt>
                <c:pt idx="1262">
                  <c:v>43041</c:v>
                </c:pt>
                <c:pt idx="1263">
                  <c:v>43042</c:v>
                </c:pt>
                <c:pt idx="1264">
                  <c:v>43045</c:v>
                </c:pt>
                <c:pt idx="1265">
                  <c:v>43046</c:v>
                </c:pt>
                <c:pt idx="1266">
                  <c:v>43047</c:v>
                </c:pt>
                <c:pt idx="1267">
                  <c:v>43048</c:v>
                </c:pt>
                <c:pt idx="1268">
                  <c:v>43049</c:v>
                </c:pt>
                <c:pt idx="1269">
                  <c:v>43052</c:v>
                </c:pt>
                <c:pt idx="1270">
                  <c:v>43053</c:v>
                </c:pt>
                <c:pt idx="1271">
                  <c:v>43054</c:v>
                </c:pt>
                <c:pt idx="1272">
                  <c:v>43055</c:v>
                </c:pt>
                <c:pt idx="1273">
                  <c:v>43056</c:v>
                </c:pt>
                <c:pt idx="1274">
                  <c:v>43059</c:v>
                </c:pt>
                <c:pt idx="1275">
                  <c:v>43060</c:v>
                </c:pt>
                <c:pt idx="1276">
                  <c:v>43061</c:v>
                </c:pt>
                <c:pt idx="1277">
                  <c:v>43062</c:v>
                </c:pt>
                <c:pt idx="1278">
                  <c:v>43063</c:v>
                </c:pt>
                <c:pt idx="1279">
                  <c:v>43066</c:v>
                </c:pt>
                <c:pt idx="1280">
                  <c:v>43067</c:v>
                </c:pt>
                <c:pt idx="1281">
                  <c:v>43068</c:v>
                </c:pt>
                <c:pt idx="1282">
                  <c:v>43069</c:v>
                </c:pt>
                <c:pt idx="1283">
                  <c:v>43070</c:v>
                </c:pt>
                <c:pt idx="1284">
                  <c:v>43073</c:v>
                </c:pt>
                <c:pt idx="1285">
                  <c:v>43074</c:v>
                </c:pt>
                <c:pt idx="1286">
                  <c:v>43075</c:v>
                </c:pt>
                <c:pt idx="1287">
                  <c:v>43076</c:v>
                </c:pt>
                <c:pt idx="1288">
                  <c:v>43077</c:v>
                </c:pt>
                <c:pt idx="1289">
                  <c:v>43080</c:v>
                </c:pt>
                <c:pt idx="1290">
                  <c:v>43081</c:v>
                </c:pt>
                <c:pt idx="1291">
                  <c:v>43082</c:v>
                </c:pt>
                <c:pt idx="1292">
                  <c:v>43083</c:v>
                </c:pt>
                <c:pt idx="1293">
                  <c:v>43084</c:v>
                </c:pt>
                <c:pt idx="1294">
                  <c:v>43087</c:v>
                </c:pt>
                <c:pt idx="1295">
                  <c:v>43088</c:v>
                </c:pt>
                <c:pt idx="1296">
                  <c:v>43089</c:v>
                </c:pt>
                <c:pt idx="1297">
                  <c:v>43090</c:v>
                </c:pt>
                <c:pt idx="1298">
                  <c:v>43091</c:v>
                </c:pt>
                <c:pt idx="1299">
                  <c:v>43095</c:v>
                </c:pt>
                <c:pt idx="1300">
                  <c:v>43096</c:v>
                </c:pt>
                <c:pt idx="1301">
                  <c:v>43097</c:v>
                </c:pt>
                <c:pt idx="1302">
                  <c:v>43098</c:v>
                </c:pt>
                <c:pt idx="1303">
                  <c:v>43102</c:v>
                </c:pt>
                <c:pt idx="1304">
                  <c:v>43103</c:v>
                </c:pt>
                <c:pt idx="1305">
                  <c:v>43104</c:v>
                </c:pt>
                <c:pt idx="1306">
                  <c:v>43105</c:v>
                </c:pt>
                <c:pt idx="1307">
                  <c:v>43108</c:v>
                </c:pt>
                <c:pt idx="1308">
                  <c:v>43109</c:v>
                </c:pt>
                <c:pt idx="1309">
                  <c:v>43110</c:v>
                </c:pt>
                <c:pt idx="1310">
                  <c:v>43111</c:v>
                </c:pt>
                <c:pt idx="1311">
                  <c:v>43112</c:v>
                </c:pt>
                <c:pt idx="1312">
                  <c:v>43115</c:v>
                </c:pt>
                <c:pt idx="1313">
                  <c:v>43116</c:v>
                </c:pt>
                <c:pt idx="1314">
                  <c:v>43117</c:v>
                </c:pt>
                <c:pt idx="1315">
                  <c:v>43118</c:v>
                </c:pt>
                <c:pt idx="1316">
                  <c:v>43119</c:v>
                </c:pt>
                <c:pt idx="1317">
                  <c:v>43122</c:v>
                </c:pt>
                <c:pt idx="1318">
                  <c:v>43123</c:v>
                </c:pt>
                <c:pt idx="1319">
                  <c:v>43124</c:v>
                </c:pt>
                <c:pt idx="1320">
                  <c:v>43125</c:v>
                </c:pt>
                <c:pt idx="1321">
                  <c:v>43126</c:v>
                </c:pt>
                <c:pt idx="1322">
                  <c:v>43129</c:v>
                </c:pt>
                <c:pt idx="1323">
                  <c:v>43130</c:v>
                </c:pt>
                <c:pt idx="1324">
                  <c:v>43131</c:v>
                </c:pt>
                <c:pt idx="1325">
                  <c:v>43132</c:v>
                </c:pt>
                <c:pt idx="1326">
                  <c:v>43133</c:v>
                </c:pt>
                <c:pt idx="1327">
                  <c:v>43136</c:v>
                </c:pt>
                <c:pt idx="1328">
                  <c:v>43137</c:v>
                </c:pt>
                <c:pt idx="1329">
                  <c:v>43138</c:v>
                </c:pt>
                <c:pt idx="1330">
                  <c:v>43139</c:v>
                </c:pt>
                <c:pt idx="1331">
                  <c:v>43140</c:v>
                </c:pt>
                <c:pt idx="1332">
                  <c:v>43143</c:v>
                </c:pt>
                <c:pt idx="1333">
                  <c:v>43144</c:v>
                </c:pt>
                <c:pt idx="1334">
                  <c:v>43145</c:v>
                </c:pt>
                <c:pt idx="1335">
                  <c:v>43146</c:v>
                </c:pt>
                <c:pt idx="1336">
                  <c:v>43147</c:v>
                </c:pt>
                <c:pt idx="1337">
                  <c:v>43150</c:v>
                </c:pt>
                <c:pt idx="1338">
                  <c:v>43151</c:v>
                </c:pt>
                <c:pt idx="1339">
                  <c:v>43152</c:v>
                </c:pt>
                <c:pt idx="1340">
                  <c:v>43153</c:v>
                </c:pt>
                <c:pt idx="1341">
                  <c:v>43154</c:v>
                </c:pt>
                <c:pt idx="1342">
                  <c:v>43157</c:v>
                </c:pt>
                <c:pt idx="1343">
                  <c:v>43158</c:v>
                </c:pt>
                <c:pt idx="1344">
                  <c:v>43159</c:v>
                </c:pt>
                <c:pt idx="1345">
                  <c:v>43160</c:v>
                </c:pt>
                <c:pt idx="1346">
                  <c:v>43161</c:v>
                </c:pt>
                <c:pt idx="1347">
                  <c:v>43164</c:v>
                </c:pt>
                <c:pt idx="1348">
                  <c:v>43165</c:v>
                </c:pt>
                <c:pt idx="1349">
                  <c:v>43166</c:v>
                </c:pt>
                <c:pt idx="1350">
                  <c:v>43167</c:v>
                </c:pt>
                <c:pt idx="1351">
                  <c:v>43168</c:v>
                </c:pt>
                <c:pt idx="1352">
                  <c:v>43171</c:v>
                </c:pt>
                <c:pt idx="1353">
                  <c:v>43172</c:v>
                </c:pt>
                <c:pt idx="1354">
                  <c:v>43173</c:v>
                </c:pt>
                <c:pt idx="1355">
                  <c:v>43174</c:v>
                </c:pt>
                <c:pt idx="1356">
                  <c:v>43175</c:v>
                </c:pt>
                <c:pt idx="1357">
                  <c:v>43178</c:v>
                </c:pt>
                <c:pt idx="1358">
                  <c:v>43179</c:v>
                </c:pt>
                <c:pt idx="1359">
                  <c:v>43180</c:v>
                </c:pt>
                <c:pt idx="1360">
                  <c:v>43181</c:v>
                </c:pt>
                <c:pt idx="1361">
                  <c:v>43182</c:v>
                </c:pt>
                <c:pt idx="1362">
                  <c:v>43185</c:v>
                </c:pt>
                <c:pt idx="1363">
                  <c:v>43186</c:v>
                </c:pt>
                <c:pt idx="1364">
                  <c:v>43187</c:v>
                </c:pt>
                <c:pt idx="1365">
                  <c:v>43188</c:v>
                </c:pt>
                <c:pt idx="1366">
                  <c:v>43189</c:v>
                </c:pt>
                <c:pt idx="1367">
                  <c:v>43192</c:v>
                </c:pt>
                <c:pt idx="1368">
                  <c:v>43193</c:v>
                </c:pt>
                <c:pt idx="1369">
                  <c:v>43194</c:v>
                </c:pt>
                <c:pt idx="1370">
                  <c:v>43195</c:v>
                </c:pt>
                <c:pt idx="1371">
                  <c:v>43196</c:v>
                </c:pt>
                <c:pt idx="1372">
                  <c:v>43199</c:v>
                </c:pt>
                <c:pt idx="1373">
                  <c:v>43200</c:v>
                </c:pt>
                <c:pt idx="1374">
                  <c:v>43201</c:v>
                </c:pt>
                <c:pt idx="1375">
                  <c:v>43202</c:v>
                </c:pt>
                <c:pt idx="1376">
                  <c:v>43203</c:v>
                </c:pt>
                <c:pt idx="1377">
                  <c:v>43206</c:v>
                </c:pt>
                <c:pt idx="1378">
                  <c:v>43207</c:v>
                </c:pt>
                <c:pt idx="1379">
                  <c:v>43208</c:v>
                </c:pt>
                <c:pt idx="1380">
                  <c:v>43209</c:v>
                </c:pt>
                <c:pt idx="1381">
                  <c:v>43210</c:v>
                </c:pt>
                <c:pt idx="1382">
                  <c:v>43213</c:v>
                </c:pt>
                <c:pt idx="1383">
                  <c:v>43214</c:v>
                </c:pt>
                <c:pt idx="1384">
                  <c:v>43215</c:v>
                </c:pt>
                <c:pt idx="1385">
                  <c:v>43216</c:v>
                </c:pt>
                <c:pt idx="1386">
                  <c:v>43217</c:v>
                </c:pt>
                <c:pt idx="1387">
                  <c:v>43220</c:v>
                </c:pt>
                <c:pt idx="1388">
                  <c:v>43221</c:v>
                </c:pt>
                <c:pt idx="1389">
                  <c:v>43222</c:v>
                </c:pt>
                <c:pt idx="1390">
                  <c:v>43223</c:v>
                </c:pt>
                <c:pt idx="1391">
                  <c:v>43224</c:v>
                </c:pt>
                <c:pt idx="1392">
                  <c:v>43227</c:v>
                </c:pt>
                <c:pt idx="1393">
                  <c:v>43228</c:v>
                </c:pt>
                <c:pt idx="1394">
                  <c:v>43229</c:v>
                </c:pt>
                <c:pt idx="1395">
                  <c:v>43230</c:v>
                </c:pt>
                <c:pt idx="1396">
                  <c:v>43231</c:v>
                </c:pt>
                <c:pt idx="1397">
                  <c:v>43234</c:v>
                </c:pt>
                <c:pt idx="1398">
                  <c:v>43235</c:v>
                </c:pt>
                <c:pt idx="1399">
                  <c:v>43236</c:v>
                </c:pt>
                <c:pt idx="1400">
                  <c:v>43237</c:v>
                </c:pt>
                <c:pt idx="1401">
                  <c:v>43238</c:v>
                </c:pt>
                <c:pt idx="1402">
                  <c:v>43241</c:v>
                </c:pt>
                <c:pt idx="1403">
                  <c:v>43242</c:v>
                </c:pt>
                <c:pt idx="1404">
                  <c:v>43243</c:v>
                </c:pt>
                <c:pt idx="1405">
                  <c:v>43244</c:v>
                </c:pt>
                <c:pt idx="1406">
                  <c:v>43245</c:v>
                </c:pt>
                <c:pt idx="1407">
                  <c:v>43248</c:v>
                </c:pt>
                <c:pt idx="1408">
                  <c:v>43249</c:v>
                </c:pt>
                <c:pt idx="1409">
                  <c:v>43250</c:v>
                </c:pt>
                <c:pt idx="1410">
                  <c:v>43251</c:v>
                </c:pt>
                <c:pt idx="1411">
                  <c:v>43252</c:v>
                </c:pt>
                <c:pt idx="1412">
                  <c:v>43255</c:v>
                </c:pt>
                <c:pt idx="1413">
                  <c:v>43256</c:v>
                </c:pt>
                <c:pt idx="1414">
                  <c:v>43257</c:v>
                </c:pt>
                <c:pt idx="1415">
                  <c:v>43258</c:v>
                </c:pt>
                <c:pt idx="1416">
                  <c:v>43259</c:v>
                </c:pt>
                <c:pt idx="1417">
                  <c:v>43262</c:v>
                </c:pt>
                <c:pt idx="1418">
                  <c:v>43263</c:v>
                </c:pt>
                <c:pt idx="1419">
                  <c:v>43264</c:v>
                </c:pt>
                <c:pt idx="1420">
                  <c:v>43265</c:v>
                </c:pt>
                <c:pt idx="1421">
                  <c:v>43266</c:v>
                </c:pt>
                <c:pt idx="1422">
                  <c:v>43269</c:v>
                </c:pt>
                <c:pt idx="1423">
                  <c:v>43270</c:v>
                </c:pt>
                <c:pt idx="1424">
                  <c:v>43271</c:v>
                </c:pt>
                <c:pt idx="1425">
                  <c:v>43272</c:v>
                </c:pt>
                <c:pt idx="1426">
                  <c:v>43273</c:v>
                </c:pt>
                <c:pt idx="1427">
                  <c:v>43276</c:v>
                </c:pt>
                <c:pt idx="1428">
                  <c:v>43277</c:v>
                </c:pt>
                <c:pt idx="1429">
                  <c:v>43278</c:v>
                </c:pt>
                <c:pt idx="1430">
                  <c:v>43279</c:v>
                </c:pt>
                <c:pt idx="1431">
                  <c:v>43280</c:v>
                </c:pt>
                <c:pt idx="1432">
                  <c:v>43283</c:v>
                </c:pt>
                <c:pt idx="1433">
                  <c:v>43284</c:v>
                </c:pt>
                <c:pt idx="1434">
                  <c:v>43285</c:v>
                </c:pt>
                <c:pt idx="1435">
                  <c:v>43286</c:v>
                </c:pt>
                <c:pt idx="1436">
                  <c:v>43287</c:v>
                </c:pt>
                <c:pt idx="1437">
                  <c:v>43290</c:v>
                </c:pt>
                <c:pt idx="1438">
                  <c:v>43291</c:v>
                </c:pt>
                <c:pt idx="1439">
                  <c:v>43292</c:v>
                </c:pt>
                <c:pt idx="1440">
                  <c:v>43293</c:v>
                </c:pt>
                <c:pt idx="1441">
                  <c:v>43294</c:v>
                </c:pt>
                <c:pt idx="1442">
                  <c:v>43297</c:v>
                </c:pt>
                <c:pt idx="1443">
                  <c:v>43298</c:v>
                </c:pt>
                <c:pt idx="1444">
                  <c:v>43299</c:v>
                </c:pt>
                <c:pt idx="1445">
                  <c:v>43300</c:v>
                </c:pt>
                <c:pt idx="1446">
                  <c:v>43301</c:v>
                </c:pt>
                <c:pt idx="1447">
                  <c:v>43304</c:v>
                </c:pt>
                <c:pt idx="1448">
                  <c:v>43305</c:v>
                </c:pt>
                <c:pt idx="1449">
                  <c:v>43306</c:v>
                </c:pt>
                <c:pt idx="1450">
                  <c:v>43307</c:v>
                </c:pt>
                <c:pt idx="1451">
                  <c:v>43308</c:v>
                </c:pt>
                <c:pt idx="1452">
                  <c:v>43311</c:v>
                </c:pt>
                <c:pt idx="1453">
                  <c:v>43312</c:v>
                </c:pt>
                <c:pt idx="1454">
                  <c:v>43313</c:v>
                </c:pt>
                <c:pt idx="1455">
                  <c:v>43314</c:v>
                </c:pt>
                <c:pt idx="1456">
                  <c:v>43315</c:v>
                </c:pt>
                <c:pt idx="1457">
                  <c:v>43318</c:v>
                </c:pt>
                <c:pt idx="1458">
                  <c:v>43319</c:v>
                </c:pt>
                <c:pt idx="1459">
                  <c:v>43320</c:v>
                </c:pt>
                <c:pt idx="1460">
                  <c:v>43321</c:v>
                </c:pt>
                <c:pt idx="1461">
                  <c:v>43322</c:v>
                </c:pt>
                <c:pt idx="1462">
                  <c:v>43325</c:v>
                </c:pt>
                <c:pt idx="1463">
                  <c:v>43326</c:v>
                </c:pt>
                <c:pt idx="1464">
                  <c:v>43327</c:v>
                </c:pt>
                <c:pt idx="1465">
                  <c:v>43328</c:v>
                </c:pt>
                <c:pt idx="1466">
                  <c:v>43329</c:v>
                </c:pt>
                <c:pt idx="1467">
                  <c:v>43332</c:v>
                </c:pt>
                <c:pt idx="1468">
                  <c:v>43333</c:v>
                </c:pt>
                <c:pt idx="1469">
                  <c:v>43334</c:v>
                </c:pt>
                <c:pt idx="1470">
                  <c:v>43335</c:v>
                </c:pt>
                <c:pt idx="1471">
                  <c:v>43336</c:v>
                </c:pt>
                <c:pt idx="1472">
                  <c:v>43339</c:v>
                </c:pt>
                <c:pt idx="1473">
                  <c:v>43340</c:v>
                </c:pt>
                <c:pt idx="1474">
                  <c:v>43341</c:v>
                </c:pt>
                <c:pt idx="1475">
                  <c:v>43342</c:v>
                </c:pt>
                <c:pt idx="1476">
                  <c:v>43343</c:v>
                </c:pt>
                <c:pt idx="1477">
                  <c:v>43346</c:v>
                </c:pt>
                <c:pt idx="1478">
                  <c:v>43347</c:v>
                </c:pt>
                <c:pt idx="1479">
                  <c:v>43348</c:v>
                </c:pt>
                <c:pt idx="1480">
                  <c:v>43349</c:v>
                </c:pt>
                <c:pt idx="1481">
                  <c:v>43350</c:v>
                </c:pt>
                <c:pt idx="1482">
                  <c:v>43353</c:v>
                </c:pt>
                <c:pt idx="1483">
                  <c:v>43354</c:v>
                </c:pt>
                <c:pt idx="1484">
                  <c:v>43355</c:v>
                </c:pt>
                <c:pt idx="1485">
                  <c:v>43356</c:v>
                </c:pt>
                <c:pt idx="1486">
                  <c:v>43357</c:v>
                </c:pt>
                <c:pt idx="1487">
                  <c:v>43360</c:v>
                </c:pt>
                <c:pt idx="1488">
                  <c:v>43361</c:v>
                </c:pt>
                <c:pt idx="1489">
                  <c:v>43362</c:v>
                </c:pt>
                <c:pt idx="1490">
                  <c:v>43363</c:v>
                </c:pt>
                <c:pt idx="1491">
                  <c:v>43364</c:v>
                </c:pt>
                <c:pt idx="1492">
                  <c:v>43367</c:v>
                </c:pt>
                <c:pt idx="1493">
                  <c:v>43368</c:v>
                </c:pt>
                <c:pt idx="1494">
                  <c:v>43369</c:v>
                </c:pt>
                <c:pt idx="1495">
                  <c:v>43370</c:v>
                </c:pt>
                <c:pt idx="1496">
                  <c:v>43371</c:v>
                </c:pt>
                <c:pt idx="1497">
                  <c:v>43374</c:v>
                </c:pt>
                <c:pt idx="1498">
                  <c:v>43375</c:v>
                </c:pt>
                <c:pt idx="1499">
                  <c:v>43376</c:v>
                </c:pt>
                <c:pt idx="1500">
                  <c:v>43377</c:v>
                </c:pt>
                <c:pt idx="1501">
                  <c:v>43378</c:v>
                </c:pt>
                <c:pt idx="1502">
                  <c:v>43381</c:v>
                </c:pt>
                <c:pt idx="1503">
                  <c:v>43382</c:v>
                </c:pt>
                <c:pt idx="1504">
                  <c:v>43383</c:v>
                </c:pt>
                <c:pt idx="1505">
                  <c:v>43384</c:v>
                </c:pt>
                <c:pt idx="1506">
                  <c:v>43385</c:v>
                </c:pt>
                <c:pt idx="1507">
                  <c:v>43388</c:v>
                </c:pt>
                <c:pt idx="1508">
                  <c:v>43389</c:v>
                </c:pt>
                <c:pt idx="1509">
                  <c:v>43390</c:v>
                </c:pt>
                <c:pt idx="1510">
                  <c:v>43391</c:v>
                </c:pt>
                <c:pt idx="1511">
                  <c:v>43392</c:v>
                </c:pt>
                <c:pt idx="1512">
                  <c:v>43395</c:v>
                </c:pt>
                <c:pt idx="1513">
                  <c:v>43396</c:v>
                </c:pt>
                <c:pt idx="1514">
                  <c:v>43397</c:v>
                </c:pt>
                <c:pt idx="1515">
                  <c:v>43398</c:v>
                </c:pt>
                <c:pt idx="1516">
                  <c:v>43399</c:v>
                </c:pt>
                <c:pt idx="1517">
                  <c:v>43402</c:v>
                </c:pt>
                <c:pt idx="1518">
                  <c:v>43403</c:v>
                </c:pt>
                <c:pt idx="1519">
                  <c:v>43404</c:v>
                </c:pt>
                <c:pt idx="1520">
                  <c:v>43405</c:v>
                </c:pt>
                <c:pt idx="1521">
                  <c:v>43406</c:v>
                </c:pt>
                <c:pt idx="1522">
                  <c:v>43409</c:v>
                </c:pt>
                <c:pt idx="1523">
                  <c:v>43410</c:v>
                </c:pt>
                <c:pt idx="1524">
                  <c:v>43411</c:v>
                </c:pt>
                <c:pt idx="1525">
                  <c:v>43412</c:v>
                </c:pt>
                <c:pt idx="1526">
                  <c:v>43413</c:v>
                </c:pt>
                <c:pt idx="1527">
                  <c:v>43416</c:v>
                </c:pt>
                <c:pt idx="1528">
                  <c:v>43417</c:v>
                </c:pt>
                <c:pt idx="1529">
                  <c:v>43418</c:v>
                </c:pt>
                <c:pt idx="1530">
                  <c:v>43419</c:v>
                </c:pt>
                <c:pt idx="1531">
                  <c:v>43420</c:v>
                </c:pt>
                <c:pt idx="1532">
                  <c:v>43423</c:v>
                </c:pt>
                <c:pt idx="1533">
                  <c:v>43424</c:v>
                </c:pt>
                <c:pt idx="1534">
                  <c:v>43425</c:v>
                </c:pt>
                <c:pt idx="1535">
                  <c:v>43426</c:v>
                </c:pt>
                <c:pt idx="1536">
                  <c:v>43427</c:v>
                </c:pt>
                <c:pt idx="1537">
                  <c:v>43430</c:v>
                </c:pt>
                <c:pt idx="1538">
                  <c:v>43431</c:v>
                </c:pt>
                <c:pt idx="1539">
                  <c:v>43432</c:v>
                </c:pt>
                <c:pt idx="1540">
                  <c:v>43433</c:v>
                </c:pt>
                <c:pt idx="1541">
                  <c:v>43434</c:v>
                </c:pt>
                <c:pt idx="1542">
                  <c:v>43437</c:v>
                </c:pt>
                <c:pt idx="1543">
                  <c:v>43438</c:v>
                </c:pt>
                <c:pt idx="1544">
                  <c:v>43439</c:v>
                </c:pt>
                <c:pt idx="1545">
                  <c:v>43440</c:v>
                </c:pt>
                <c:pt idx="1546">
                  <c:v>43441</c:v>
                </c:pt>
                <c:pt idx="1547">
                  <c:v>43444</c:v>
                </c:pt>
                <c:pt idx="1548">
                  <c:v>43445</c:v>
                </c:pt>
                <c:pt idx="1549">
                  <c:v>43446</c:v>
                </c:pt>
                <c:pt idx="1550">
                  <c:v>43447</c:v>
                </c:pt>
                <c:pt idx="1551">
                  <c:v>43448</c:v>
                </c:pt>
                <c:pt idx="1552">
                  <c:v>43451</c:v>
                </c:pt>
                <c:pt idx="1553">
                  <c:v>43452</c:v>
                </c:pt>
                <c:pt idx="1554">
                  <c:v>43453</c:v>
                </c:pt>
                <c:pt idx="1555">
                  <c:v>43454</c:v>
                </c:pt>
                <c:pt idx="1556">
                  <c:v>43455</c:v>
                </c:pt>
                <c:pt idx="1557">
                  <c:v>43458</c:v>
                </c:pt>
                <c:pt idx="1558">
                  <c:v>43459</c:v>
                </c:pt>
                <c:pt idx="1559">
                  <c:v>43460</c:v>
                </c:pt>
                <c:pt idx="1560">
                  <c:v>43461</c:v>
                </c:pt>
                <c:pt idx="1561">
                  <c:v>43462</c:v>
                </c:pt>
                <c:pt idx="1562">
                  <c:v>43465</c:v>
                </c:pt>
                <c:pt idx="1563">
                  <c:v>43466</c:v>
                </c:pt>
                <c:pt idx="1564">
                  <c:v>43467</c:v>
                </c:pt>
                <c:pt idx="1565">
                  <c:v>43468</c:v>
                </c:pt>
                <c:pt idx="1566">
                  <c:v>43469</c:v>
                </c:pt>
                <c:pt idx="1567">
                  <c:v>43472</c:v>
                </c:pt>
                <c:pt idx="1568">
                  <c:v>43473</c:v>
                </c:pt>
                <c:pt idx="1569">
                  <c:v>43474</c:v>
                </c:pt>
                <c:pt idx="1570">
                  <c:v>43475</c:v>
                </c:pt>
                <c:pt idx="1571">
                  <c:v>43476</c:v>
                </c:pt>
                <c:pt idx="1572">
                  <c:v>43479</c:v>
                </c:pt>
                <c:pt idx="1573">
                  <c:v>43480</c:v>
                </c:pt>
                <c:pt idx="1574">
                  <c:v>43481</c:v>
                </c:pt>
                <c:pt idx="1575">
                  <c:v>43482</c:v>
                </c:pt>
                <c:pt idx="1576">
                  <c:v>43483</c:v>
                </c:pt>
                <c:pt idx="1577">
                  <c:v>43486</c:v>
                </c:pt>
                <c:pt idx="1578">
                  <c:v>43487</c:v>
                </c:pt>
                <c:pt idx="1579">
                  <c:v>43488</c:v>
                </c:pt>
                <c:pt idx="1580">
                  <c:v>43489</c:v>
                </c:pt>
                <c:pt idx="1581">
                  <c:v>43490</c:v>
                </c:pt>
                <c:pt idx="1582">
                  <c:v>43493</c:v>
                </c:pt>
                <c:pt idx="1583">
                  <c:v>43494</c:v>
                </c:pt>
                <c:pt idx="1584">
                  <c:v>43495</c:v>
                </c:pt>
                <c:pt idx="1585">
                  <c:v>43496</c:v>
                </c:pt>
                <c:pt idx="1586">
                  <c:v>43497</c:v>
                </c:pt>
                <c:pt idx="1587">
                  <c:v>43500</c:v>
                </c:pt>
                <c:pt idx="1588">
                  <c:v>43501</c:v>
                </c:pt>
                <c:pt idx="1589">
                  <c:v>43502</c:v>
                </c:pt>
                <c:pt idx="1590">
                  <c:v>43503</c:v>
                </c:pt>
                <c:pt idx="1591">
                  <c:v>43504</c:v>
                </c:pt>
                <c:pt idx="1592">
                  <c:v>43507</c:v>
                </c:pt>
                <c:pt idx="1593">
                  <c:v>43508</c:v>
                </c:pt>
                <c:pt idx="1594">
                  <c:v>43509</c:v>
                </c:pt>
                <c:pt idx="1595">
                  <c:v>43510</c:v>
                </c:pt>
                <c:pt idx="1596">
                  <c:v>43511</c:v>
                </c:pt>
                <c:pt idx="1597">
                  <c:v>43514</c:v>
                </c:pt>
                <c:pt idx="1598">
                  <c:v>43515</c:v>
                </c:pt>
                <c:pt idx="1599">
                  <c:v>43516</c:v>
                </c:pt>
                <c:pt idx="1600">
                  <c:v>43517</c:v>
                </c:pt>
                <c:pt idx="1601">
                  <c:v>43518</c:v>
                </c:pt>
                <c:pt idx="1602">
                  <c:v>43521</c:v>
                </c:pt>
                <c:pt idx="1603">
                  <c:v>43522</c:v>
                </c:pt>
                <c:pt idx="1604">
                  <c:v>43523</c:v>
                </c:pt>
                <c:pt idx="1605">
                  <c:v>43524</c:v>
                </c:pt>
                <c:pt idx="1606">
                  <c:v>43525</c:v>
                </c:pt>
                <c:pt idx="1607">
                  <c:v>43528</c:v>
                </c:pt>
                <c:pt idx="1608">
                  <c:v>43529</c:v>
                </c:pt>
                <c:pt idx="1609">
                  <c:v>43530</c:v>
                </c:pt>
                <c:pt idx="1610">
                  <c:v>43531</c:v>
                </c:pt>
                <c:pt idx="1611">
                  <c:v>43532</c:v>
                </c:pt>
                <c:pt idx="1612">
                  <c:v>43535</c:v>
                </c:pt>
                <c:pt idx="1613">
                  <c:v>43536</c:v>
                </c:pt>
                <c:pt idx="1614">
                  <c:v>43537</c:v>
                </c:pt>
                <c:pt idx="1615">
                  <c:v>43538</c:v>
                </c:pt>
                <c:pt idx="1616">
                  <c:v>43539</c:v>
                </c:pt>
                <c:pt idx="1617">
                  <c:v>43542</c:v>
                </c:pt>
                <c:pt idx="1618">
                  <c:v>43543</c:v>
                </c:pt>
                <c:pt idx="1619">
                  <c:v>43544</c:v>
                </c:pt>
                <c:pt idx="1620">
                  <c:v>43545</c:v>
                </c:pt>
                <c:pt idx="1621">
                  <c:v>43546</c:v>
                </c:pt>
                <c:pt idx="1622">
                  <c:v>43549</c:v>
                </c:pt>
                <c:pt idx="1623">
                  <c:v>43550</c:v>
                </c:pt>
                <c:pt idx="1624">
                  <c:v>43551</c:v>
                </c:pt>
                <c:pt idx="1625">
                  <c:v>43552</c:v>
                </c:pt>
                <c:pt idx="1626">
                  <c:v>43553</c:v>
                </c:pt>
                <c:pt idx="1627">
                  <c:v>43556</c:v>
                </c:pt>
                <c:pt idx="1628">
                  <c:v>43557</c:v>
                </c:pt>
                <c:pt idx="1629">
                  <c:v>43558</c:v>
                </c:pt>
                <c:pt idx="1630">
                  <c:v>43559</c:v>
                </c:pt>
                <c:pt idx="1631">
                  <c:v>43560</c:v>
                </c:pt>
                <c:pt idx="1632">
                  <c:v>43563</c:v>
                </c:pt>
                <c:pt idx="1633">
                  <c:v>43564</c:v>
                </c:pt>
                <c:pt idx="1634">
                  <c:v>43565</c:v>
                </c:pt>
                <c:pt idx="1635">
                  <c:v>43566</c:v>
                </c:pt>
                <c:pt idx="1636">
                  <c:v>43567</c:v>
                </c:pt>
                <c:pt idx="1637">
                  <c:v>43570</c:v>
                </c:pt>
                <c:pt idx="1638">
                  <c:v>43571</c:v>
                </c:pt>
                <c:pt idx="1639">
                  <c:v>43572</c:v>
                </c:pt>
                <c:pt idx="1640">
                  <c:v>43573</c:v>
                </c:pt>
                <c:pt idx="1641">
                  <c:v>43574</c:v>
                </c:pt>
                <c:pt idx="1642">
                  <c:v>43577</c:v>
                </c:pt>
                <c:pt idx="1643">
                  <c:v>43578</c:v>
                </c:pt>
                <c:pt idx="1644">
                  <c:v>43579</c:v>
                </c:pt>
                <c:pt idx="1645">
                  <c:v>43580</c:v>
                </c:pt>
                <c:pt idx="1646">
                  <c:v>43581</c:v>
                </c:pt>
                <c:pt idx="1647">
                  <c:v>43584</c:v>
                </c:pt>
                <c:pt idx="1648">
                  <c:v>43585</c:v>
                </c:pt>
                <c:pt idx="1649">
                  <c:v>43586</c:v>
                </c:pt>
                <c:pt idx="1650">
                  <c:v>43587</c:v>
                </c:pt>
                <c:pt idx="1651">
                  <c:v>43588</c:v>
                </c:pt>
                <c:pt idx="1652">
                  <c:v>43591</c:v>
                </c:pt>
                <c:pt idx="1653">
                  <c:v>43592</c:v>
                </c:pt>
                <c:pt idx="1654">
                  <c:v>43593</c:v>
                </c:pt>
                <c:pt idx="1655">
                  <c:v>43594</c:v>
                </c:pt>
                <c:pt idx="1656">
                  <c:v>43595</c:v>
                </c:pt>
                <c:pt idx="1657">
                  <c:v>43598</c:v>
                </c:pt>
                <c:pt idx="1658">
                  <c:v>43599</c:v>
                </c:pt>
                <c:pt idx="1659">
                  <c:v>43600</c:v>
                </c:pt>
                <c:pt idx="1660">
                  <c:v>43601</c:v>
                </c:pt>
                <c:pt idx="1661">
                  <c:v>43602</c:v>
                </c:pt>
                <c:pt idx="1662">
                  <c:v>43605</c:v>
                </c:pt>
                <c:pt idx="1663">
                  <c:v>43606</c:v>
                </c:pt>
                <c:pt idx="1664">
                  <c:v>43607</c:v>
                </c:pt>
                <c:pt idx="1665">
                  <c:v>43608</c:v>
                </c:pt>
                <c:pt idx="1666">
                  <c:v>43609</c:v>
                </c:pt>
                <c:pt idx="1667">
                  <c:v>43612</c:v>
                </c:pt>
                <c:pt idx="1668">
                  <c:v>43613</c:v>
                </c:pt>
                <c:pt idx="1669">
                  <c:v>43614</c:v>
                </c:pt>
                <c:pt idx="1670">
                  <c:v>43615</c:v>
                </c:pt>
                <c:pt idx="1671">
                  <c:v>43616</c:v>
                </c:pt>
                <c:pt idx="1672">
                  <c:v>43619</c:v>
                </c:pt>
                <c:pt idx="1673">
                  <c:v>43620</c:v>
                </c:pt>
                <c:pt idx="1674">
                  <c:v>43621</c:v>
                </c:pt>
                <c:pt idx="1675">
                  <c:v>43622</c:v>
                </c:pt>
                <c:pt idx="1676">
                  <c:v>43623</c:v>
                </c:pt>
                <c:pt idx="1677">
                  <c:v>43626</c:v>
                </c:pt>
                <c:pt idx="1678">
                  <c:v>43627</c:v>
                </c:pt>
                <c:pt idx="1679">
                  <c:v>43628</c:v>
                </c:pt>
                <c:pt idx="1680">
                  <c:v>43629</c:v>
                </c:pt>
                <c:pt idx="1681">
                  <c:v>43630</c:v>
                </c:pt>
                <c:pt idx="1682">
                  <c:v>43633</c:v>
                </c:pt>
                <c:pt idx="1683">
                  <c:v>43634</c:v>
                </c:pt>
                <c:pt idx="1684">
                  <c:v>43635</c:v>
                </c:pt>
                <c:pt idx="1685">
                  <c:v>43636</c:v>
                </c:pt>
                <c:pt idx="1686">
                  <c:v>43637</c:v>
                </c:pt>
                <c:pt idx="1687">
                  <c:v>43640</c:v>
                </c:pt>
                <c:pt idx="1688">
                  <c:v>43641</c:v>
                </c:pt>
                <c:pt idx="1689">
                  <c:v>43642</c:v>
                </c:pt>
                <c:pt idx="1690">
                  <c:v>43643</c:v>
                </c:pt>
                <c:pt idx="1691">
                  <c:v>43644</c:v>
                </c:pt>
                <c:pt idx="1692">
                  <c:v>43647</c:v>
                </c:pt>
                <c:pt idx="1693">
                  <c:v>43648</c:v>
                </c:pt>
                <c:pt idx="1694">
                  <c:v>43649</c:v>
                </c:pt>
                <c:pt idx="1695">
                  <c:v>43650</c:v>
                </c:pt>
                <c:pt idx="1696">
                  <c:v>43651</c:v>
                </c:pt>
                <c:pt idx="1697">
                  <c:v>43654</c:v>
                </c:pt>
                <c:pt idx="1698">
                  <c:v>43655</c:v>
                </c:pt>
                <c:pt idx="1699">
                  <c:v>43656</c:v>
                </c:pt>
                <c:pt idx="1700">
                  <c:v>43657</c:v>
                </c:pt>
                <c:pt idx="1701">
                  <c:v>43658</c:v>
                </c:pt>
                <c:pt idx="1702">
                  <c:v>43661</c:v>
                </c:pt>
                <c:pt idx="1703">
                  <c:v>43662</c:v>
                </c:pt>
                <c:pt idx="1704">
                  <c:v>43663</c:v>
                </c:pt>
                <c:pt idx="1705">
                  <c:v>43664</c:v>
                </c:pt>
                <c:pt idx="1706">
                  <c:v>43665</c:v>
                </c:pt>
                <c:pt idx="1707">
                  <c:v>43668</c:v>
                </c:pt>
                <c:pt idx="1708">
                  <c:v>43669</c:v>
                </c:pt>
                <c:pt idx="1709">
                  <c:v>43670</c:v>
                </c:pt>
                <c:pt idx="1710">
                  <c:v>43671</c:v>
                </c:pt>
                <c:pt idx="1711">
                  <c:v>43672</c:v>
                </c:pt>
                <c:pt idx="1712">
                  <c:v>43675</c:v>
                </c:pt>
                <c:pt idx="1713">
                  <c:v>43676</c:v>
                </c:pt>
                <c:pt idx="1714">
                  <c:v>43677</c:v>
                </c:pt>
                <c:pt idx="1715">
                  <c:v>43678</c:v>
                </c:pt>
                <c:pt idx="1716">
                  <c:v>43679</c:v>
                </c:pt>
                <c:pt idx="1717">
                  <c:v>43682</c:v>
                </c:pt>
                <c:pt idx="1718">
                  <c:v>43683</c:v>
                </c:pt>
                <c:pt idx="1719">
                  <c:v>43684</c:v>
                </c:pt>
                <c:pt idx="1720">
                  <c:v>43685</c:v>
                </c:pt>
                <c:pt idx="1721">
                  <c:v>43686</c:v>
                </c:pt>
                <c:pt idx="1722">
                  <c:v>43689</c:v>
                </c:pt>
                <c:pt idx="1723">
                  <c:v>43690</c:v>
                </c:pt>
                <c:pt idx="1724">
                  <c:v>43691</c:v>
                </c:pt>
                <c:pt idx="1725">
                  <c:v>43692</c:v>
                </c:pt>
                <c:pt idx="1726">
                  <c:v>43693</c:v>
                </c:pt>
                <c:pt idx="1727">
                  <c:v>43696</c:v>
                </c:pt>
                <c:pt idx="1728">
                  <c:v>43697</c:v>
                </c:pt>
                <c:pt idx="1729">
                  <c:v>43698</c:v>
                </c:pt>
                <c:pt idx="1730">
                  <c:v>43699</c:v>
                </c:pt>
                <c:pt idx="1731">
                  <c:v>43700</c:v>
                </c:pt>
                <c:pt idx="1732">
                  <c:v>43703</c:v>
                </c:pt>
                <c:pt idx="1733">
                  <c:v>43704</c:v>
                </c:pt>
                <c:pt idx="1734">
                  <c:v>43705</c:v>
                </c:pt>
                <c:pt idx="1735">
                  <c:v>43706</c:v>
                </c:pt>
                <c:pt idx="1736">
                  <c:v>43707</c:v>
                </c:pt>
                <c:pt idx="1737">
                  <c:v>43710</c:v>
                </c:pt>
                <c:pt idx="1738">
                  <c:v>43711</c:v>
                </c:pt>
                <c:pt idx="1739">
                  <c:v>43712</c:v>
                </c:pt>
                <c:pt idx="1740">
                  <c:v>43713</c:v>
                </c:pt>
                <c:pt idx="1741">
                  <c:v>43714</c:v>
                </c:pt>
                <c:pt idx="1742">
                  <c:v>43717</c:v>
                </c:pt>
                <c:pt idx="1743">
                  <c:v>43718</c:v>
                </c:pt>
                <c:pt idx="1744">
                  <c:v>43719</c:v>
                </c:pt>
                <c:pt idx="1745">
                  <c:v>43720</c:v>
                </c:pt>
                <c:pt idx="1746">
                  <c:v>43721</c:v>
                </c:pt>
                <c:pt idx="1747">
                  <c:v>43724</c:v>
                </c:pt>
                <c:pt idx="1748">
                  <c:v>43725</c:v>
                </c:pt>
                <c:pt idx="1749">
                  <c:v>43726</c:v>
                </c:pt>
                <c:pt idx="1750">
                  <c:v>43727</c:v>
                </c:pt>
                <c:pt idx="1751">
                  <c:v>43728</c:v>
                </c:pt>
                <c:pt idx="1752">
                  <c:v>43731</c:v>
                </c:pt>
                <c:pt idx="1753">
                  <c:v>43732</c:v>
                </c:pt>
                <c:pt idx="1754">
                  <c:v>43733</c:v>
                </c:pt>
                <c:pt idx="1755">
                  <c:v>43734</c:v>
                </c:pt>
                <c:pt idx="1756">
                  <c:v>43735</c:v>
                </c:pt>
                <c:pt idx="1757">
                  <c:v>43738</c:v>
                </c:pt>
              </c:numCache>
            </c:numRef>
          </c:cat>
          <c:val>
            <c:numRef>
              <c:f>'אירו אינדקס'!$C$3:$C$1760</c:f>
              <c:numCache>
                <c:formatCode>General</c:formatCode>
                <c:ptCount val="1758"/>
                <c:pt idx="0">
                  <c:v>89.736000000000004</c:v>
                </c:pt>
                <c:pt idx="1">
                  <c:v>89.638000000000005</c:v>
                </c:pt>
                <c:pt idx="2">
                  <c:v>88.986000000000004</c:v>
                </c:pt>
                <c:pt idx="3">
                  <c:v>89.284000000000006</c:v>
                </c:pt>
                <c:pt idx="4">
                  <c:v>89.397000000000006</c:v>
                </c:pt>
                <c:pt idx="5">
                  <c:v>89.188000000000002</c:v>
                </c:pt>
                <c:pt idx="6">
                  <c:v>89.191999999999993</c:v>
                </c:pt>
                <c:pt idx="7">
                  <c:v>90.22999999999999</c:v>
                </c:pt>
                <c:pt idx="8">
                  <c:v>90.897999999999996</c:v>
                </c:pt>
                <c:pt idx="9">
                  <c:v>91.286000000000001</c:v>
                </c:pt>
                <c:pt idx="10">
                  <c:v>90.902000000000001</c:v>
                </c:pt>
                <c:pt idx="11">
                  <c:v>90.74</c:v>
                </c:pt>
                <c:pt idx="12">
                  <c:v>91.447000000000003</c:v>
                </c:pt>
                <c:pt idx="13">
                  <c:v>91.304999999999993</c:v>
                </c:pt>
                <c:pt idx="14">
                  <c:v>91.263999999999996</c:v>
                </c:pt>
                <c:pt idx="15">
                  <c:v>91.135999999999996</c:v>
                </c:pt>
                <c:pt idx="16">
                  <c:v>91.131</c:v>
                </c:pt>
                <c:pt idx="17">
                  <c:v>91.66</c:v>
                </c:pt>
                <c:pt idx="18">
                  <c:v>92.292999999999992</c:v>
                </c:pt>
                <c:pt idx="19">
                  <c:v>92.382000000000005</c:v>
                </c:pt>
                <c:pt idx="20">
                  <c:v>92.417999999999992</c:v>
                </c:pt>
                <c:pt idx="21">
                  <c:v>92.813000000000002</c:v>
                </c:pt>
                <c:pt idx="22">
                  <c:v>92.867999999999995</c:v>
                </c:pt>
                <c:pt idx="23">
                  <c:v>93.584000000000003</c:v>
                </c:pt>
                <c:pt idx="24">
                  <c:v>92.584000000000003</c:v>
                </c:pt>
                <c:pt idx="25">
                  <c:v>93.200999999999993</c:v>
                </c:pt>
                <c:pt idx="26">
                  <c:v>92.882000000000005</c:v>
                </c:pt>
                <c:pt idx="27">
                  <c:v>92.152000000000001</c:v>
                </c:pt>
                <c:pt idx="28">
                  <c:v>91.792999999999992</c:v>
                </c:pt>
                <c:pt idx="29">
                  <c:v>92.234000000000009</c:v>
                </c:pt>
                <c:pt idx="30">
                  <c:v>92.460999999999999</c:v>
                </c:pt>
                <c:pt idx="31">
                  <c:v>92.454999999999998</c:v>
                </c:pt>
                <c:pt idx="32">
                  <c:v>91.902000000000001</c:v>
                </c:pt>
                <c:pt idx="33">
                  <c:v>91.998999999999995</c:v>
                </c:pt>
                <c:pt idx="34">
                  <c:v>92.087000000000003</c:v>
                </c:pt>
                <c:pt idx="35">
                  <c:v>92.278999999999996</c:v>
                </c:pt>
                <c:pt idx="36">
                  <c:v>91.8</c:v>
                </c:pt>
                <c:pt idx="37">
                  <c:v>91.305999999999997</c:v>
                </c:pt>
                <c:pt idx="38">
                  <c:v>91.325000000000003</c:v>
                </c:pt>
                <c:pt idx="39">
                  <c:v>90.445999999999998</c:v>
                </c:pt>
                <c:pt idx="40">
                  <c:v>90.527000000000001</c:v>
                </c:pt>
                <c:pt idx="41">
                  <c:v>90.969000000000008</c:v>
                </c:pt>
                <c:pt idx="42">
                  <c:v>90.587000000000003</c:v>
                </c:pt>
                <c:pt idx="43">
                  <c:v>90.602999999999994</c:v>
                </c:pt>
                <c:pt idx="44">
                  <c:v>90.459000000000003</c:v>
                </c:pt>
                <c:pt idx="45">
                  <c:v>90.55</c:v>
                </c:pt>
                <c:pt idx="46">
                  <c:v>90.457000000000008</c:v>
                </c:pt>
                <c:pt idx="47">
                  <c:v>91.203999999999994</c:v>
                </c:pt>
                <c:pt idx="48">
                  <c:v>90.825000000000003</c:v>
                </c:pt>
                <c:pt idx="49">
                  <c:v>91.049000000000007</c:v>
                </c:pt>
                <c:pt idx="50">
                  <c:v>90.963999999999999</c:v>
                </c:pt>
                <c:pt idx="51">
                  <c:v>90.555999999999997</c:v>
                </c:pt>
                <c:pt idx="52">
                  <c:v>90.745000000000005</c:v>
                </c:pt>
                <c:pt idx="53">
                  <c:v>90.921999999999997</c:v>
                </c:pt>
                <c:pt idx="54">
                  <c:v>90.161000000000001</c:v>
                </c:pt>
                <c:pt idx="55">
                  <c:v>89.914000000000001</c:v>
                </c:pt>
                <c:pt idx="56">
                  <c:v>90.34</c:v>
                </c:pt>
                <c:pt idx="57">
                  <c:v>89.888000000000005</c:v>
                </c:pt>
                <c:pt idx="58">
                  <c:v>90.323999999999998</c:v>
                </c:pt>
                <c:pt idx="59">
                  <c:v>89.513000000000005</c:v>
                </c:pt>
                <c:pt idx="60">
                  <c:v>89.544000000000011</c:v>
                </c:pt>
                <c:pt idx="61">
                  <c:v>89.078999999999994</c:v>
                </c:pt>
                <c:pt idx="62">
                  <c:v>89.284999999999997</c:v>
                </c:pt>
                <c:pt idx="63">
                  <c:v>89.307000000000002</c:v>
                </c:pt>
                <c:pt idx="64">
                  <c:v>89.325999999999993</c:v>
                </c:pt>
                <c:pt idx="65">
                  <c:v>89.292999999999992</c:v>
                </c:pt>
                <c:pt idx="66">
                  <c:v>89.469000000000008</c:v>
                </c:pt>
                <c:pt idx="67">
                  <c:v>90.256</c:v>
                </c:pt>
                <c:pt idx="68">
                  <c:v>90.713999999999999</c:v>
                </c:pt>
                <c:pt idx="69">
                  <c:v>90.871000000000009</c:v>
                </c:pt>
                <c:pt idx="70">
                  <c:v>91.210999999999999</c:v>
                </c:pt>
                <c:pt idx="71">
                  <c:v>91.144000000000005</c:v>
                </c:pt>
                <c:pt idx="72">
                  <c:v>91.263999999999996</c:v>
                </c:pt>
                <c:pt idx="73">
                  <c:v>91.222999999999999</c:v>
                </c:pt>
                <c:pt idx="74">
                  <c:v>90.819000000000003</c:v>
                </c:pt>
                <c:pt idx="75">
                  <c:v>91.619</c:v>
                </c:pt>
                <c:pt idx="76">
                  <c:v>91.103999999999999</c:v>
                </c:pt>
                <c:pt idx="77">
                  <c:v>91.186999999999998</c:v>
                </c:pt>
                <c:pt idx="78">
                  <c:v>91.433999999999997</c:v>
                </c:pt>
                <c:pt idx="79">
                  <c:v>91.385999999999996</c:v>
                </c:pt>
                <c:pt idx="80">
                  <c:v>91.194000000000003</c:v>
                </c:pt>
                <c:pt idx="81">
                  <c:v>91.253999999999991</c:v>
                </c:pt>
                <c:pt idx="82">
                  <c:v>90.869</c:v>
                </c:pt>
                <c:pt idx="83">
                  <c:v>90.864000000000004</c:v>
                </c:pt>
                <c:pt idx="84">
                  <c:v>91.106999999999999</c:v>
                </c:pt>
                <c:pt idx="85">
                  <c:v>91.436000000000007</c:v>
                </c:pt>
                <c:pt idx="86">
                  <c:v>91.524000000000001</c:v>
                </c:pt>
                <c:pt idx="87">
                  <c:v>90.861000000000004</c:v>
                </c:pt>
                <c:pt idx="88">
                  <c:v>91.253999999999991</c:v>
                </c:pt>
                <c:pt idx="89">
                  <c:v>91.045000000000002</c:v>
                </c:pt>
                <c:pt idx="90">
                  <c:v>91.076999999999998</c:v>
                </c:pt>
                <c:pt idx="91">
                  <c:v>91.460000000000008</c:v>
                </c:pt>
                <c:pt idx="92">
                  <c:v>91.028999999999996</c:v>
                </c:pt>
                <c:pt idx="93">
                  <c:v>91.022999999999996</c:v>
                </c:pt>
                <c:pt idx="94">
                  <c:v>91.012</c:v>
                </c:pt>
                <c:pt idx="95">
                  <c:v>91.001999999999995</c:v>
                </c:pt>
                <c:pt idx="96">
                  <c:v>90.65</c:v>
                </c:pt>
                <c:pt idx="97">
                  <c:v>90.573999999999998</c:v>
                </c:pt>
                <c:pt idx="98">
                  <c:v>90.533000000000001</c:v>
                </c:pt>
                <c:pt idx="99">
                  <c:v>90.634</c:v>
                </c:pt>
                <c:pt idx="100">
                  <c:v>90.847000000000008</c:v>
                </c:pt>
                <c:pt idx="101">
                  <c:v>90.789999999999992</c:v>
                </c:pt>
                <c:pt idx="102">
                  <c:v>91.146000000000001</c:v>
                </c:pt>
                <c:pt idx="103">
                  <c:v>90.972999999999999</c:v>
                </c:pt>
                <c:pt idx="104">
                  <c:v>91.006</c:v>
                </c:pt>
                <c:pt idx="105">
                  <c:v>90.881</c:v>
                </c:pt>
                <c:pt idx="106">
                  <c:v>91.134</c:v>
                </c:pt>
                <c:pt idx="107">
                  <c:v>91.563000000000002</c:v>
                </c:pt>
                <c:pt idx="108">
                  <c:v>91.408000000000001</c:v>
                </c:pt>
                <c:pt idx="109">
                  <c:v>91.513999999999996</c:v>
                </c:pt>
                <c:pt idx="110">
                  <c:v>91.7</c:v>
                </c:pt>
                <c:pt idx="111">
                  <c:v>91.626999999999995</c:v>
                </c:pt>
                <c:pt idx="112">
                  <c:v>92.13</c:v>
                </c:pt>
                <c:pt idx="113">
                  <c:v>92.08</c:v>
                </c:pt>
                <c:pt idx="114">
                  <c:v>92.477999999999994</c:v>
                </c:pt>
                <c:pt idx="115">
                  <c:v>92.498000000000005</c:v>
                </c:pt>
                <c:pt idx="116">
                  <c:v>92.509</c:v>
                </c:pt>
                <c:pt idx="117">
                  <c:v>92.518000000000001</c:v>
                </c:pt>
                <c:pt idx="118">
                  <c:v>92.236000000000004</c:v>
                </c:pt>
                <c:pt idx="119">
                  <c:v>92.472000000000008</c:v>
                </c:pt>
                <c:pt idx="120">
                  <c:v>92.792000000000002</c:v>
                </c:pt>
                <c:pt idx="121">
                  <c:v>92.462000000000003</c:v>
                </c:pt>
                <c:pt idx="122">
                  <c:v>92.466999999999999</c:v>
                </c:pt>
                <c:pt idx="123">
                  <c:v>91.998000000000005</c:v>
                </c:pt>
                <c:pt idx="124">
                  <c:v>92.102999999999994</c:v>
                </c:pt>
                <c:pt idx="125">
                  <c:v>91.92</c:v>
                </c:pt>
                <c:pt idx="126">
                  <c:v>91.484000000000009</c:v>
                </c:pt>
                <c:pt idx="127">
                  <c:v>91.736999999999995</c:v>
                </c:pt>
                <c:pt idx="128">
                  <c:v>91.701999999999998</c:v>
                </c:pt>
                <c:pt idx="129">
                  <c:v>92.066999999999993</c:v>
                </c:pt>
                <c:pt idx="130">
                  <c:v>91.74</c:v>
                </c:pt>
                <c:pt idx="131">
                  <c:v>91.748000000000005</c:v>
                </c:pt>
                <c:pt idx="132">
                  <c:v>91.298000000000002</c:v>
                </c:pt>
                <c:pt idx="133">
                  <c:v>91.227000000000004</c:v>
                </c:pt>
                <c:pt idx="134">
                  <c:v>91.378999999999991</c:v>
                </c:pt>
                <c:pt idx="135">
                  <c:v>90.85499999999999</c:v>
                </c:pt>
                <c:pt idx="136">
                  <c:v>91.316000000000003</c:v>
                </c:pt>
                <c:pt idx="137">
                  <c:v>92.091999999999999</c:v>
                </c:pt>
                <c:pt idx="138">
                  <c:v>92.016999999999996</c:v>
                </c:pt>
                <c:pt idx="139">
                  <c:v>92.063000000000002</c:v>
                </c:pt>
                <c:pt idx="140">
                  <c:v>92.414999999999992</c:v>
                </c:pt>
                <c:pt idx="141">
                  <c:v>92.103999999999999</c:v>
                </c:pt>
                <c:pt idx="142">
                  <c:v>92.180999999999997</c:v>
                </c:pt>
                <c:pt idx="143">
                  <c:v>92.242999999999995</c:v>
                </c:pt>
                <c:pt idx="144">
                  <c:v>92.3</c:v>
                </c:pt>
                <c:pt idx="145">
                  <c:v>92.438000000000002</c:v>
                </c:pt>
                <c:pt idx="146">
                  <c:v>92.534000000000006</c:v>
                </c:pt>
                <c:pt idx="147">
                  <c:v>92.873000000000005</c:v>
                </c:pt>
                <c:pt idx="148">
                  <c:v>92.772999999999996</c:v>
                </c:pt>
                <c:pt idx="149">
                  <c:v>92.712999999999994</c:v>
                </c:pt>
                <c:pt idx="150">
                  <c:v>92.876000000000005</c:v>
                </c:pt>
                <c:pt idx="151">
                  <c:v>93.094999999999999</c:v>
                </c:pt>
                <c:pt idx="152">
                  <c:v>92.893000000000001</c:v>
                </c:pt>
                <c:pt idx="153">
                  <c:v>93.111000000000004</c:v>
                </c:pt>
                <c:pt idx="154">
                  <c:v>92.775999999999996</c:v>
                </c:pt>
                <c:pt idx="155">
                  <c:v>93.049000000000007</c:v>
                </c:pt>
                <c:pt idx="156">
                  <c:v>92.954999999999998</c:v>
                </c:pt>
                <c:pt idx="157">
                  <c:v>93.174000000000007</c:v>
                </c:pt>
                <c:pt idx="158">
                  <c:v>92.864999999999995</c:v>
                </c:pt>
                <c:pt idx="159">
                  <c:v>92.760999999999996</c:v>
                </c:pt>
                <c:pt idx="160">
                  <c:v>92.747</c:v>
                </c:pt>
                <c:pt idx="161">
                  <c:v>92.64</c:v>
                </c:pt>
                <c:pt idx="162">
                  <c:v>92.988</c:v>
                </c:pt>
                <c:pt idx="163">
                  <c:v>92.911000000000001</c:v>
                </c:pt>
                <c:pt idx="164">
                  <c:v>92.915999999999997</c:v>
                </c:pt>
                <c:pt idx="165">
                  <c:v>93.421999999999997</c:v>
                </c:pt>
                <c:pt idx="166">
                  <c:v>93.263000000000005</c:v>
                </c:pt>
                <c:pt idx="167">
                  <c:v>93.39500000000001</c:v>
                </c:pt>
                <c:pt idx="168">
                  <c:v>93.489000000000004</c:v>
                </c:pt>
                <c:pt idx="169">
                  <c:v>93.421999999999997</c:v>
                </c:pt>
                <c:pt idx="170">
                  <c:v>93.412999999999997</c:v>
                </c:pt>
                <c:pt idx="171">
                  <c:v>93.201999999999998</c:v>
                </c:pt>
                <c:pt idx="172">
                  <c:v>92.739000000000004</c:v>
                </c:pt>
                <c:pt idx="173">
                  <c:v>92.603999999999999</c:v>
                </c:pt>
                <c:pt idx="174">
                  <c:v>92.536000000000001</c:v>
                </c:pt>
                <c:pt idx="175">
                  <c:v>92.430999999999997</c:v>
                </c:pt>
                <c:pt idx="176">
                  <c:v>92.530999999999992</c:v>
                </c:pt>
                <c:pt idx="177">
                  <c:v>92.149000000000001</c:v>
                </c:pt>
                <c:pt idx="178">
                  <c:v>92.236999999999995</c:v>
                </c:pt>
                <c:pt idx="179">
                  <c:v>92.64</c:v>
                </c:pt>
                <c:pt idx="180">
                  <c:v>92.657000000000011</c:v>
                </c:pt>
                <c:pt idx="181">
                  <c:v>92.748999999999995</c:v>
                </c:pt>
                <c:pt idx="182">
                  <c:v>92.584000000000003</c:v>
                </c:pt>
                <c:pt idx="183">
                  <c:v>92.552999999999997</c:v>
                </c:pt>
                <c:pt idx="184">
                  <c:v>92.655999999999992</c:v>
                </c:pt>
                <c:pt idx="185">
                  <c:v>92.741</c:v>
                </c:pt>
                <c:pt idx="186">
                  <c:v>93.174000000000007</c:v>
                </c:pt>
                <c:pt idx="187">
                  <c:v>93.441000000000003</c:v>
                </c:pt>
                <c:pt idx="188">
                  <c:v>93.546999999999997</c:v>
                </c:pt>
                <c:pt idx="189">
                  <c:v>93.251999999999995</c:v>
                </c:pt>
                <c:pt idx="190">
                  <c:v>93.222000000000008</c:v>
                </c:pt>
                <c:pt idx="191">
                  <c:v>93.551000000000002</c:v>
                </c:pt>
                <c:pt idx="192">
                  <c:v>93.382000000000005</c:v>
                </c:pt>
                <c:pt idx="193">
                  <c:v>93.453999999999994</c:v>
                </c:pt>
                <c:pt idx="194">
                  <c:v>93.477000000000004</c:v>
                </c:pt>
                <c:pt idx="195">
                  <c:v>93.378</c:v>
                </c:pt>
                <c:pt idx="196">
                  <c:v>93.677999999999997</c:v>
                </c:pt>
                <c:pt idx="197">
                  <c:v>93.881</c:v>
                </c:pt>
                <c:pt idx="198">
                  <c:v>93.652999999999992</c:v>
                </c:pt>
                <c:pt idx="199">
                  <c:v>93.688000000000002</c:v>
                </c:pt>
                <c:pt idx="200">
                  <c:v>93.745000000000005</c:v>
                </c:pt>
                <c:pt idx="201">
                  <c:v>93.61699999999999</c:v>
                </c:pt>
                <c:pt idx="202">
                  <c:v>93.697000000000003</c:v>
                </c:pt>
                <c:pt idx="203">
                  <c:v>93.912999999999997</c:v>
                </c:pt>
                <c:pt idx="204">
                  <c:v>93.941000000000003</c:v>
                </c:pt>
                <c:pt idx="205">
                  <c:v>93.652999999999992</c:v>
                </c:pt>
                <c:pt idx="206">
                  <c:v>93.738</c:v>
                </c:pt>
                <c:pt idx="207">
                  <c:v>94.253999999999991</c:v>
                </c:pt>
                <c:pt idx="208">
                  <c:v>94.286000000000001</c:v>
                </c:pt>
                <c:pt idx="209">
                  <c:v>94.332999999999998</c:v>
                </c:pt>
                <c:pt idx="210">
                  <c:v>94.772000000000006</c:v>
                </c:pt>
                <c:pt idx="211">
                  <c:v>94.756</c:v>
                </c:pt>
                <c:pt idx="212">
                  <c:v>94.876000000000005</c:v>
                </c:pt>
                <c:pt idx="213">
                  <c:v>94.953000000000003</c:v>
                </c:pt>
                <c:pt idx="214">
                  <c:v>94.947000000000003</c:v>
                </c:pt>
                <c:pt idx="215">
                  <c:v>94.864999999999995</c:v>
                </c:pt>
                <c:pt idx="216">
                  <c:v>94.849000000000004</c:v>
                </c:pt>
                <c:pt idx="217">
                  <c:v>93.893000000000001</c:v>
                </c:pt>
                <c:pt idx="218">
                  <c:v>93.61699999999999</c:v>
                </c:pt>
                <c:pt idx="219">
                  <c:v>93.652999999999992</c:v>
                </c:pt>
                <c:pt idx="220">
                  <c:v>93.369</c:v>
                </c:pt>
                <c:pt idx="221">
                  <c:v>93.588999999999999</c:v>
                </c:pt>
                <c:pt idx="222">
                  <c:v>92.951999999999998</c:v>
                </c:pt>
                <c:pt idx="223">
                  <c:v>92.888999999999996</c:v>
                </c:pt>
                <c:pt idx="224">
                  <c:v>93.290999999999997</c:v>
                </c:pt>
                <c:pt idx="225">
                  <c:v>93.640999999999991</c:v>
                </c:pt>
                <c:pt idx="226">
                  <c:v>93.635999999999996</c:v>
                </c:pt>
                <c:pt idx="227">
                  <c:v>93.602999999999994</c:v>
                </c:pt>
                <c:pt idx="228">
                  <c:v>93.724999999999994</c:v>
                </c:pt>
                <c:pt idx="229">
                  <c:v>93.762</c:v>
                </c:pt>
                <c:pt idx="230">
                  <c:v>94.021000000000001</c:v>
                </c:pt>
                <c:pt idx="231">
                  <c:v>93.378</c:v>
                </c:pt>
                <c:pt idx="232">
                  <c:v>93.719000000000008</c:v>
                </c:pt>
                <c:pt idx="233">
                  <c:v>94.085000000000008</c:v>
                </c:pt>
                <c:pt idx="234">
                  <c:v>94.042999999999992</c:v>
                </c:pt>
                <c:pt idx="235">
                  <c:v>94.278999999999996</c:v>
                </c:pt>
                <c:pt idx="236">
                  <c:v>94.427999999999997</c:v>
                </c:pt>
                <c:pt idx="237">
                  <c:v>94.537000000000006</c:v>
                </c:pt>
                <c:pt idx="238">
                  <c:v>94.433999999999997</c:v>
                </c:pt>
                <c:pt idx="239">
                  <c:v>94.215999999999994</c:v>
                </c:pt>
                <c:pt idx="240">
                  <c:v>94.426999999999992</c:v>
                </c:pt>
                <c:pt idx="241">
                  <c:v>94.39</c:v>
                </c:pt>
                <c:pt idx="242">
                  <c:v>94.819000000000003</c:v>
                </c:pt>
                <c:pt idx="243">
                  <c:v>95.103999999999999</c:v>
                </c:pt>
                <c:pt idx="244">
                  <c:v>95.287999999999997</c:v>
                </c:pt>
                <c:pt idx="245">
                  <c:v>95.347999999999999</c:v>
                </c:pt>
                <c:pt idx="246">
                  <c:v>95.540999999999997</c:v>
                </c:pt>
                <c:pt idx="247">
                  <c:v>95.521000000000001</c:v>
                </c:pt>
                <c:pt idx="248">
                  <c:v>95.435000000000002</c:v>
                </c:pt>
                <c:pt idx="249">
                  <c:v>95.552999999999997</c:v>
                </c:pt>
                <c:pt idx="250">
                  <c:v>95.537000000000006</c:v>
                </c:pt>
                <c:pt idx="251">
                  <c:v>95.176999999999992</c:v>
                </c:pt>
                <c:pt idx="252">
                  <c:v>95.033000000000001</c:v>
                </c:pt>
                <c:pt idx="253">
                  <c:v>95.183000000000007</c:v>
                </c:pt>
                <c:pt idx="254">
                  <c:v>95.164999999999992</c:v>
                </c:pt>
                <c:pt idx="255">
                  <c:v>95.072000000000003</c:v>
                </c:pt>
                <c:pt idx="256">
                  <c:v>95.102000000000004</c:v>
                </c:pt>
                <c:pt idx="257">
                  <c:v>95.174000000000007</c:v>
                </c:pt>
                <c:pt idx="258">
                  <c:v>95.435000000000002</c:v>
                </c:pt>
                <c:pt idx="259">
                  <c:v>95.683999999999997</c:v>
                </c:pt>
                <c:pt idx="260">
                  <c:v>95.414999999999992</c:v>
                </c:pt>
                <c:pt idx="261">
                  <c:v>95.436999999999998</c:v>
                </c:pt>
                <c:pt idx="262">
                  <c:v>95.046999999999997</c:v>
                </c:pt>
                <c:pt idx="263">
                  <c:v>94.576999999999998</c:v>
                </c:pt>
                <c:pt idx="264">
                  <c:v>94.87</c:v>
                </c:pt>
                <c:pt idx="265">
                  <c:v>94.813000000000002</c:v>
                </c:pt>
                <c:pt idx="266">
                  <c:v>94.67</c:v>
                </c:pt>
                <c:pt idx="267">
                  <c:v>94.775999999999996</c:v>
                </c:pt>
                <c:pt idx="268">
                  <c:v>94.97999999999999</c:v>
                </c:pt>
                <c:pt idx="269">
                  <c:v>95.028999999999996</c:v>
                </c:pt>
                <c:pt idx="270">
                  <c:v>95.157000000000011</c:v>
                </c:pt>
                <c:pt idx="271">
                  <c:v>94.847000000000008</c:v>
                </c:pt>
                <c:pt idx="272">
                  <c:v>94.941000000000003</c:v>
                </c:pt>
                <c:pt idx="273">
                  <c:v>94.39</c:v>
                </c:pt>
                <c:pt idx="274">
                  <c:v>94.655999999999992</c:v>
                </c:pt>
                <c:pt idx="275">
                  <c:v>94.667999999999992</c:v>
                </c:pt>
                <c:pt idx="276">
                  <c:v>94.549000000000007</c:v>
                </c:pt>
                <c:pt idx="277">
                  <c:v>95.299000000000007</c:v>
                </c:pt>
                <c:pt idx="278">
                  <c:v>95.311000000000007</c:v>
                </c:pt>
                <c:pt idx="279">
                  <c:v>95.242999999999995</c:v>
                </c:pt>
                <c:pt idx="280">
                  <c:v>95.225999999999999</c:v>
                </c:pt>
                <c:pt idx="281">
                  <c:v>95.201999999999998</c:v>
                </c:pt>
                <c:pt idx="282">
                  <c:v>94.686000000000007</c:v>
                </c:pt>
                <c:pt idx="283">
                  <c:v>94.308999999999997</c:v>
                </c:pt>
                <c:pt idx="284">
                  <c:v>94.609000000000009</c:v>
                </c:pt>
                <c:pt idx="285">
                  <c:v>94.424999999999997</c:v>
                </c:pt>
                <c:pt idx="286">
                  <c:v>94.513999999999996</c:v>
                </c:pt>
                <c:pt idx="287">
                  <c:v>94.841999999999999</c:v>
                </c:pt>
                <c:pt idx="288">
                  <c:v>95.058999999999997</c:v>
                </c:pt>
                <c:pt idx="289">
                  <c:v>95.08</c:v>
                </c:pt>
                <c:pt idx="290">
                  <c:v>94.991</c:v>
                </c:pt>
                <c:pt idx="291">
                  <c:v>94.561000000000007</c:v>
                </c:pt>
                <c:pt idx="292">
                  <c:v>95.088999999999999</c:v>
                </c:pt>
                <c:pt idx="293">
                  <c:v>95.044000000000011</c:v>
                </c:pt>
                <c:pt idx="294">
                  <c:v>95.152000000000001</c:v>
                </c:pt>
                <c:pt idx="295">
                  <c:v>95.599000000000004</c:v>
                </c:pt>
                <c:pt idx="296">
                  <c:v>95.597999999999999</c:v>
                </c:pt>
                <c:pt idx="297">
                  <c:v>95.55</c:v>
                </c:pt>
                <c:pt idx="298">
                  <c:v>95.622</c:v>
                </c:pt>
                <c:pt idx="299">
                  <c:v>95.554999999999993</c:v>
                </c:pt>
                <c:pt idx="300">
                  <c:v>95.621000000000009</c:v>
                </c:pt>
                <c:pt idx="301">
                  <c:v>95.409000000000006</c:v>
                </c:pt>
                <c:pt idx="302">
                  <c:v>95.466999999999999</c:v>
                </c:pt>
                <c:pt idx="303">
                  <c:v>95.871000000000009</c:v>
                </c:pt>
                <c:pt idx="304">
                  <c:v>95.614000000000004</c:v>
                </c:pt>
                <c:pt idx="305">
                  <c:v>95.626000000000005</c:v>
                </c:pt>
                <c:pt idx="306">
                  <c:v>95.498999999999995</c:v>
                </c:pt>
                <c:pt idx="307">
                  <c:v>96.311000000000007</c:v>
                </c:pt>
                <c:pt idx="308">
                  <c:v>96.55</c:v>
                </c:pt>
                <c:pt idx="309">
                  <c:v>96.606999999999999</c:v>
                </c:pt>
                <c:pt idx="310">
                  <c:v>96.561999999999998</c:v>
                </c:pt>
                <c:pt idx="311">
                  <c:v>96.817999999999998</c:v>
                </c:pt>
                <c:pt idx="312">
                  <c:v>96.41</c:v>
                </c:pt>
                <c:pt idx="313">
                  <c:v>96.66</c:v>
                </c:pt>
                <c:pt idx="314">
                  <c:v>96.721000000000004</c:v>
                </c:pt>
                <c:pt idx="315">
                  <c:v>96.8</c:v>
                </c:pt>
                <c:pt idx="316">
                  <c:v>96.455999999999989</c:v>
                </c:pt>
                <c:pt idx="317">
                  <c:v>96.182000000000002</c:v>
                </c:pt>
                <c:pt idx="318">
                  <c:v>96.239000000000004</c:v>
                </c:pt>
                <c:pt idx="319">
                  <c:v>96.442999999999998</c:v>
                </c:pt>
                <c:pt idx="320">
                  <c:v>96.217999999999989</c:v>
                </c:pt>
                <c:pt idx="321">
                  <c:v>95.941999999999993</c:v>
                </c:pt>
                <c:pt idx="322">
                  <c:v>95.576999999999998</c:v>
                </c:pt>
                <c:pt idx="323">
                  <c:v>95.766999999999996</c:v>
                </c:pt>
                <c:pt idx="324">
                  <c:v>95.694000000000003</c:v>
                </c:pt>
                <c:pt idx="325">
                  <c:v>95.869</c:v>
                </c:pt>
                <c:pt idx="326">
                  <c:v>95.786000000000001</c:v>
                </c:pt>
                <c:pt idx="327">
                  <c:v>95.602000000000004</c:v>
                </c:pt>
                <c:pt idx="328">
                  <c:v>95.36699999999999</c:v>
                </c:pt>
                <c:pt idx="329">
                  <c:v>95.602000000000004</c:v>
                </c:pt>
                <c:pt idx="330">
                  <c:v>95.63</c:v>
                </c:pt>
                <c:pt idx="331">
                  <c:v>95.929000000000002</c:v>
                </c:pt>
                <c:pt idx="332">
                  <c:v>96.126000000000005</c:v>
                </c:pt>
                <c:pt idx="333">
                  <c:v>96.203000000000003</c:v>
                </c:pt>
                <c:pt idx="334">
                  <c:v>95.905000000000001</c:v>
                </c:pt>
                <c:pt idx="335">
                  <c:v>95.971000000000004</c:v>
                </c:pt>
                <c:pt idx="336">
                  <c:v>95.986000000000004</c:v>
                </c:pt>
                <c:pt idx="337">
                  <c:v>95.926000000000002</c:v>
                </c:pt>
                <c:pt idx="338">
                  <c:v>95.902000000000001</c:v>
                </c:pt>
                <c:pt idx="339">
                  <c:v>95.850999999999999</c:v>
                </c:pt>
                <c:pt idx="340">
                  <c:v>95.897000000000006</c:v>
                </c:pt>
                <c:pt idx="341">
                  <c:v>95.998000000000005</c:v>
                </c:pt>
                <c:pt idx="342">
                  <c:v>96.027000000000001</c:v>
                </c:pt>
                <c:pt idx="343">
                  <c:v>96.128999999999991</c:v>
                </c:pt>
                <c:pt idx="344">
                  <c:v>96.162999999999997</c:v>
                </c:pt>
                <c:pt idx="345">
                  <c:v>95.86699999999999</c:v>
                </c:pt>
                <c:pt idx="346">
                  <c:v>96.102000000000004</c:v>
                </c:pt>
                <c:pt idx="347">
                  <c:v>96.039000000000001</c:v>
                </c:pt>
                <c:pt idx="348">
                  <c:v>96.114999999999995</c:v>
                </c:pt>
                <c:pt idx="349">
                  <c:v>96.128</c:v>
                </c:pt>
                <c:pt idx="350">
                  <c:v>96.183999999999997</c:v>
                </c:pt>
                <c:pt idx="351">
                  <c:v>96.030999999999992</c:v>
                </c:pt>
                <c:pt idx="352">
                  <c:v>95.592999999999989</c:v>
                </c:pt>
                <c:pt idx="353">
                  <c:v>95.183999999999997</c:v>
                </c:pt>
                <c:pt idx="354">
                  <c:v>95.215999999999994</c:v>
                </c:pt>
                <c:pt idx="355">
                  <c:v>94.828000000000003</c:v>
                </c:pt>
                <c:pt idx="356">
                  <c:v>94.867999999999995</c:v>
                </c:pt>
                <c:pt idx="357">
                  <c:v>94.869</c:v>
                </c:pt>
                <c:pt idx="358">
                  <c:v>94.759</c:v>
                </c:pt>
                <c:pt idx="359">
                  <c:v>94.801000000000002</c:v>
                </c:pt>
                <c:pt idx="360">
                  <c:v>94.745000000000005</c:v>
                </c:pt>
                <c:pt idx="361">
                  <c:v>94.545000000000002</c:v>
                </c:pt>
                <c:pt idx="362">
                  <c:v>94.396000000000001</c:v>
                </c:pt>
                <c:pt idx="363">
                  <c:v>94.271000000000001</c:v>
                </c:pt>
                <c:pt idx="364">
                  <c:v>94.364999999999995</c:v>
                </c:pt>
                <c:pt idx="365">
                  <c:v>94.415999999999997</c:v>
                </c:pt>
                <c:pt idx="366">
                  <c:v>94.251000000000005</c:v>
                </c:pt>
                <c:pt idx="367">
                  <c:v>94.28</c:v>
                </c:pt>
                <c:pt idx="368">
                  <c:v>94.516999999999996</c:v>
                </c:pt>
                <c:pt idx="369">
                  <c:v>94.433000000000007</c:v>
                </c:pt>
                <c:pt idx="370">
                  <c:v>94.63</c:v>
                </c:pt>
                <c:pt idx="371">
                  <c:v>94.484999999999999</c:v>
                </c:pt>
                <c:pt idx="372">
                  <c:v>94.674999999999997</c:v>
                </c:pt>
                <c:pt idx="373">
                  <c:v>94.484999999999999</c:v>
                </c:pt>
                <c:pt idx="374">
                  <c:v>94.174000000000007</c:v>
                </c:pt>
                <c:pt idx="375">
                  <c:v>93.887</c:v>
                </c:pt>
                <c:pt idx="376">
                  <c:v>93.783000000000001</c:v>
                </c:pt>
                <c:pt idx="377">
                  <c:v>93.91</c:v>
                </c:pt>
                <c:pt idx="378">
                  <c:v>93.676999999999992</c:v>
                </c:pt>
                <c:pt idx="379">
                  <c:v>93.909000000000006</c:v>
                </c:pt>
                <c:pt idx="380">
                  <c:v>93.847000000000008</c:v>
                </c:pt>
                <c:pt idx="381">
                  <c:v>93.974999999999994</c:v>
                </c:pt>
                <c:pt idx="382">
                  <c:v>94.140999999999991</c:v>
                </c:pt>
                <c:pt idx="383">
                  <c:v>94.138000000000005</c:v>
                </c:pt>
                <c:pt idx="384">
                  <c:v>94.034999999999997</c:v>
                </c:pt>
                <c:pt idx="385">
                  <c:v>94.057000000000002</c:v>
                </c:pt>
                <c:pt idx="386">
                  <c:v>94.201999999999998</c:v>
                </c:pt>
                <c:pt idx="387">
                  <c:v>93.986999999999995</c:v>
                </c:pt>
                <c:pt idx="388">
                  <c:v>94.174999999999997</c:v>
                </c:pt>
                <c:pt idx="389">
                  <c:v>94.397999999999996</c:v>
                </c:pt>
                <c:pt idx="390">
                  <c:v>94.397000000000006</c:v>
                </c:pt>
                <c:pt idx="391">
                  <c:v>94.280999999999992</c:v>
                </c:pt>
                <c:pt idx="392">
                  <c:v>94.109000000000009</c:v>
                </c:pt>
                <c:pt idx="393">
                  <c:v>94.039000000000001</c:v>
                </c:pt>
                <c:pt idx="394">
                  <c:v>94.099000000000004</c:v>
                </c:pt>
                <c:pt idx="395">
                  <c:v>94.073000000000008</c:v>
                </c:pt>
                <c:pt idx="396">
                  <c:v>94.134</c:v>
                </c:pt>
                <c:pt idx="397">
                  <c:v>93.92</c:v>
                </c:pt>
                <c:pt idx="398">
                  <c:v>93.988</c:v>
                </c:pt>
                <c:pt idx="399">
                  <c:v>94.15</c:v>
                </c:pt>
                <c:pt idx="400">
                  <c:v>93.85499999999999</c:v>
                </c:pt>
                <c:pt idx="401">
                  <c:v>93.563999999999993</c:v>
                </c:pt>
                <c:pt idx="402">
                  <c:v>93.734999999999999</c:v>
                </c:pt>
                <c:pt idx="403">
                  <c:v>93.725999999999999</c:v>
                </c:pt>
                <c:pt idx="404">
                  <c:v>93.712999999999994</c:v>
                </c:pt>
                <c:pt idx="405">
                  <c:v>93.326999999999998</c:v>
                </c:pt>
                <c:pt idx="406">
                  <c:v>93.260999999999996</c:v>
                </c:pt>
                <c:pt idx="407">
                  <c:v>93.381</c:v>
                </c:pt>
                <c:pt idx="408">
                  <c:v>93.219000000000008</c:v>
                </c:pt>
                <c:pt idx="409">
                  <c:v>93.316999999999993</c:v>
                </c:pt>
                <c:pt idx="410">
                  <c:v>93.353999999999999</c:v>
                </c:pt>
                <c:pt idx="411">
                  <c:v>93.349000000000004</c:v>
                </c:pt>
                <c:pt idx="412">
                  <c:v>93.419000000000011</c:v>
                </c:pt>
                <c:pt idx="413">
                  <c:v>93.60499999999999</c:v>
                </c:pt>
                <c:pt idx="414">
                  <c:v>93.582999999999998</c:v>
                </c:pt>
                <c:pt idx="415">
                  <c:v>93.364000000000004</c:v>
                </c:pt>
                <c:pt idx="416">
                  <c:v>93.366</c:v>
                </c:pt>
                <c:pt idx="417">
                  <c:v>93.307000000000002</c:v>
                </c:pt>
                <c:pt idx="418">
                  <c:v>93.6</c:v>
                </c:pt>
                <c:pt idx="419">
                  <c:v>93.328999999999994</c:v>
                </c:pt>
                <c:pt idx="420">
                  <c:v>93.277000000000001</c:v>
                </c:pt>
                <c:pt idx="421">
                  <c:v>93.308999999999997</c:v>
                </c:pt>
                <c:pt idx="422">
                  <c:v>93.311999999999998</c:v>
                </c:pt>
                <c:pt idx="423">
                  <c:v>93.488</c:v>
                </c:pt>
                <c:pt idx="424">
                  <c:v>93.265999999999991</c:v>
                </c:pt>
                <c:pt idx="425">
                  <c:v>93.161000000000001</c:v>
                </c:pt>
                <c:pt idx="426">
                  <c:v>92.986999999999995</c:v>
                </c:pt>
                <c:pt idx="427">
                  <c:v>93.025999999999996</c:v>
                </c:pt>
                <c:pt idx="428">
                  <c:v>92.83</c:v>
                </c:pt>
                <c:pt idx="429">
                  <c:v>92.518000000000001</c:v>
                </c:pt>
                <c:pt idx="430">
                  <c:v>92.397999999999996</c:v>
                </c:pt>
                <c:pt idx="431">
                  <c:v>92.469000000000008</c:v>
                </c:pt>
                <c:pt idx="432">
                  <c:v>92.488</c:v>
                </c:pt>
                <c:pt idx="433">
                  <c:v>92.295000000000002</c:v>
                </c:pt>
                <c:pt idx="434">
                  <c:v>92.317999999999998</c:v>
                </c:pt>
                <c:pt idx="435">
                  <c:v>92.561000000000007</c:v>
                </c:pt>
                <c:pt idx="436">
                  <c:v>92.503</c:v>
                </c:pt>
                <c:pt idx="437">
                  <c:v>91.41</c:v>
                </c:pt>
                <c:pt idx="438">
                  <c:v>91.438999999999993</c:v>
                </c:pt>
                <c:pt idx="439">
                  <c:v>91.457999999999998</c:v>
                </c:pt>
                <c:pt idx="440">
                  <c:v>91.819000000000003</c:v>
                </c:pt>
                <c:pt idx="441">
                  <c:v>91.63300000000001</c:v>
                </c:pt>
                <c:pt idx="442">
                  <c:v>91.813000000000002</c:v>
                </c:pt>
                <c:pt idx="443">
                  <c:v>92.054000000000002</c:v>
                </c:pt>
                <c:pt idx="444">
                  <c:v>92.111000000000004</c:v>
                </c:pt>
                <c:pt idx="445">
                  <c:v>92.15</c:v>
                </c:pt>
                <c:pt idx="446">
                  <c:v>91.808000000000007</c:v>
                </c:pt>
                <c:pt idx="447">
                  <c:v>91.921999999999997</c:v>
                </c:pt>
                <c:pt idx="448">
                  <c:v>91.515999999999991</c:v>
                </c:pt>
                <c:pt idx="449">
                  <c:v>91.614999999999995</c:v>
                </c:pt>
                <c:pt idx="450">
                  <c:v>91.635999999999996</c:v>
                </c:pt>
                <c:pt idx="451">
                  <c:v>91.167000000000002</c:v>
                </c:pt>
                <c:pt idx="452">
                  <c:v>91.025999999999996</c:v>
                </c:pt>
                <c:pt idx="453">
                  <c:v>90.894000000000005</c:v>
                </c:pt>
                <c:pt idx="454">
                  <c:v>91.024000000000001</c:v>
                </c:pt>
                <c:pt idx="455">
                  <c:v>90.669000000000011</c:v>
                </c:pt>
                <c:pt idx="456">
                  <c:v>90.576999999999998</c:v>
                </c:pt>
                <c:pt idx="457">
                  <c:v>90.808000000000007</c:v>
                </c:pt>
                <c:pt idx="458">
                  <c:v>90.266999999999996</c:v>
                </c:pt>
                <c:pt idx="459">
                  <c:v>90.804999999999993</c:v>
                </c:pt>
                <c:pt idx="460">
                  <c:v>90.875</c:v>
                </c:pt>
                <c:pt idx="461">
                  <c:v>91.301999999999992</c:v>
                </c:pt>
                <c:pt idx="462">
                  <c:v>91.037000000000006</c:v>
                </c:pt>
                <c:pt idx="463">
                  <c:v>90.679000000000002</c:v>
                </c:pt>
                <c:pt idx="464">
                  <c:v>91.051000000000002</c:v>
                </c:pt>
                <c:pt idx="465">
                  <c:v>91.128</c:v>
                </c:pt>
                <c:pt idx="466">
                  <c:v>91.819000000000003</c:v>
                </c:pt>
                <c:pt idx="467">
                  <c:v>91.792999999999992</c:v>
                </c:pt>
                <c:pt idx="468">
                  <c:v>91.534999999999997</c:v>
                </c:pt>
                <c:pt idx="469">
                  <c:v>91.807000000000002</c:v>
                </c:pt>
                <c:pt idx="470">
                  <c:v>91.260999999999996</c:v>
                </c:pt>
                <c:pt idx="471">
                  <c:v>90.974000000000004</c:v>
                </c:pt>
                <c:pt idx="472">
                  <c:v>91.147000000000006</c:v>
                </c:pt>
                <c:pt idx="473">
                  <c:v>91.233000000000004</c:v>
                </c:pt>
                <c:pt idx="474">
                  <c:v>91.49</c:v>
                </c:pt>
                <c:pt idx="475">
                  <c:v>91.739000000000004</c:v>
                </c:pt>
                <c:pt idx="476">
                  <c:v>91.433999999999997</c:v>
                </c:pt>
                <c:pt idx="477">
                  <c:v>90.972999999999999</c:v>
                </c:pt>
                <c:pt idx="478">
                  <c:v>91.058999999999997</c:v>
                </c:pt>
                <c:pt idx="479">
                  <c:v>91.114999999999995</c:v>
                </c:pt>
                <c:pt idx="480">
                  <c:v>91.44</c:v>
                </c:pt>
                <c:pt idx="481">
                  <c:v>91.33</c:v>
                </c:pt>
                <c:pt idx="482">
                  <c:v>91.10499999999999</c:v>
                </c:pt>
                <c:pt idx="483">
                  <c:v>91.448999999999998</c:v>
                </c:pt>
                <c:pt idx="484">
                  <c:v>91.179000000000002</c:v>
                </c:pt>
                <c:pt idx="485">
                  <c:v>91.575999999999993</c:v>
                </c:pt>
                <c:pt idx="486">
                  <c:v>91.36</c:v>
                </c:pt>
                <c:pt idx="487">
                  <c:v>91.853999999999999</c:v>
                </c:pt>
                <c:pt idx="488">
                  <c:v>92.221000000000004</c:v>
                </c:pt>
                <c:pt idx="489">
                  <c:v>91.777000000000001</c:v>
                </c:pt>
                <c:pt idx="490">
                  <c:v>92.287999999999997</c:v>
                </c:pt>
                <c:pt idx="491">
                  <c:v>92.462000000000003</c:v>
                </c:pt>
                <c:pt idx="492">
                  <c:v>92.320999999999998</c:v>
                </c:pt>
                <c:pt idx="493">
                  <c:v>91.253</c:v>
                </c:pt>
                <c:pt idx="494">
                  <c:v>91.521000000000001</c:v>
                </c:pt>
                <c:pt idx="495">
                  <c:v>91.887</c:v>
                </c:pt>
                <c:pt idx="496">
                  <c:v>92.147000000000006</c:v>
                </c:pt>
                <c:pt idx="497">
                  <c:v>92.241</c:v>
                </c:pt>
                <c:pt idx="498">
                  <c:v>92.47999999999999</c:v>
                </c:pt>
                <c:pt idx="499">
                  <c:v>92.575000000000003</c:v>
                </c:pt>
                <c:pt idx="500">
                  <c:v>92.594000000000008</c:v>
                </c:pt>
                <c:pt idx="501">
                  <c:v>92.05</c:v>
                </c:pt>
                <c:pt idx="502">
                  <c:v>92.638999999999996</c:v>
                </c:pt>
                <c:pt idx="503">
                  <c:v>92.123000000000005</c:v>
                </c:pt>
                <c:pt idx="504">
                  <c:v>92.31</c:v>
                </c:pt>
                <c:pt idx="505">
                  <c:v>92.643000000000001</c:v>
                </c:pt>
                <c:pt idx="506">
                  <c:v>93.087000000000003</c:v>
                </c:pt>
                <c:pt idx="507">
                  <c:v>93.067999999999998</c:v>
                </c:pt>
                <c:pt idx="508">
                  <c:v>93.748000000000005</c:v>
                </c:pt>
                <c:pt idx="509">
                  <c:v>94.564999999999998</c:v>
                </c:pt>
                <c:pt idx="510">
                  <c:v>95.084000000000003</c:v>
                </c:pt>
                <c:pt idx="511">
                  <c:v>93.450999999999993</c:v>
                </c:pt>
                <c:pt idx="512">
                  <c:v>93.084000000000003</c:v>
                </c:pt>
                <c:pt idx="513">
                  <c:v>92.412000000000006</c:v>
                </c:pt>
                <c:pt idx="514">
                  <c:v>92.174000000000007</c:v>
                </c:pt>
                <c:pt idx="515">
                  <c:v>91.799000000000007</c:v>
                </c:pt>
                <c:pt idx="516">
                  <c:v>91.832000000000008</c:v>
                </c:pt>
                <c:pt idx="517">
                  <c:v>91.777999999999992</c:v>
                </c:pt>
                <c:pt idx="518">
                  <c:v>91.674999999999997</c:v>
                </c:pt>
                <c:pt idx="519">
                  <c:v>92.103999999999999</c:v>
                </c:pt>
                <c:pt idx="520">
                  <c:v>91.644000000000005</c:v>
                </c:pt>
                <c:pt idx="521">
                  <c:v>91.753</c:v>
                </c:pt>
                <c:pt idx="522">
                  <c:v>91.513999999999996</c:v>
                </c:pt>
                <c:pt idx="523">
                  <c:v>91.338999999999999</c:v>
                </c:pt>
                <c:pt idx="524">
                  <c:v>91.155000000000001</c:v>
                </c:pt>
                <c:pt idx="525">
                  <c:v>91.018000000000001</c:v>
                </c:pt>
                <c:pt idx="526">
                  <c:v>90.600999999999999</c:v>
                </c:pt>
                <c:pt idx="527">
                  <c:v>90.09</c:v>
                </c:pt>
                <c:pt idx="528">
                  <c:v>90.433000000000007</c:v>
                </c:pt>
                <c:pt idx="529">
                  <c:v>90.536000000000001</c:v>
                </c:pt>
                <c:pt idx="530">
                  <c:v>90.236000000000004</c:v>
                </c:pt>
                <c:pt idx="531">
                  <c:v>90.114999999999995</c:v>
                </c:pt>
                <c:pt idx="532">
                  <c:v>87.832000000000008</c:v>
                </c:pt>
                <c:pt idx="533">
                  <c:v>87.471000000000004</c:v>
                </c:pt>
                <c:pt idx="534">
                  <c:v>87.97999999999999</c:v>
                </c:pt>
                <c:pt idx="535">
                  <c:v>87.688000000000002</c:v>
                </c:pt>
                <c:pt idx="536">
                  <c:v>87.85</c:v>
                </c:pt>
                <c:pt idx="537">
                  <c:v>86.283000000000001</c:v>
                </c:pt>
                <c:pt idx="538">
                  <c:v>85.215000000000003</c:v>
                </c:pt>
                <c:pt idx="539">
                  <c:v>86.073000000000008</c:v>
                </c:pt>
                <c:pt idx="540">
                  <c:v>86.626000000000005</c:v>
                </c:pt>
                <c:pt idx="541">
                  <c:v>86.219000000000008</c:v>
                </c:pt>
                <c:pt idx="542">
                  <c:v>86.847999999999999</c:v>
                </c:pt>
                <c:pt idx="543">
                  <c:v>86.623000000000005</c:v>
                </c:pt>
                <c:pt idx="544">
                  <c:v>86.852999999999994</c:v>
                </c:pt>
                <c:pt idx="545">
                  <c:v>87.393000000000001</c:v>
                </c:pt>
                <c:pt idx="546">
                  <c:v>87.021000000000001</c:v>
                </c:pt>
                <c:pt idx="547">
                  <c:v>87.429999999999993</c:v>
                </c:pt>
                <c:pt idx="548">
                  <c:v>86.573999999999998</c:v>
                </c:pt>
                <c:pt idx="549">
                  <c:v>86.454999999999998</c:v>
                </c:pt>
                <c:pt idx="550">
                  <c:v>86.444000000000003</c:v>
                </c:pt>
                <c:pt idx="551">
                  <c:v>86.477000000000004</c:v>
                </c:pt>
                <c:pt idx="552">
                  <c:v>87.025000000000006</c:v>
                </c:pt>
                <c:pt idx="553">
                  <c:v>86.748000000000005</c:v>
                </c:pt>
                <c:pt idx="554">
                  <c:v>86.347000000000008</c:v>
                </c:pt>
                <c:pt idx="555">
                  <c:v>86.846000000000004</c:v>
                </c:pt>
                <c:pt idx="556">
                  <c:v>86.52000000000001</c:v>
                </c:pt>
                <c:pt idx="557">
                  <c:v>86.483000000000004</c:v>
                </c:pt>
                <c:pt idx="558">
                  <c:v>86.530999999999992</c:v>
                </c:pt>
                <c:pt idx="559">
                  <c:v>86.42</c:v>
                </c:pt>
                <c:pt idx="560">
                  <c:v>86.356999999999999</c:v>
                </c:pt>
                <c:pt idx="561">
                  <c:v>86.272000000000006</c:v>
                </c:pt>
                <c:pt idx="562">
                  <c:v>85.296000000000006</c:v>
                </c:pt>
                <c:pt idx="563">
                  <c:v>85.239000000000004</c:v>
                </c:pt>
                <c:pt idx="564">
                  <c:v>85.42</c:v>
                </c:pt>
                <c:pt idx="565">
                  <c:v>85.266999999999996</c:v>
                </c:pt>
                <c:pt idx="566">
                  <c:v>84.653999999999996</c:v>
                </c:pt>
                <c:pt idx="567">
                  <c:v>84.388999999999996</c:v>
                </c:pt>
                <c:pt idx="568">
                  <c:v>83.388999999999996</c:v>
                </c:pt>
                <c:pt idx="569">
                  <c:v>83.405000000000001</c:v>
                </c:pt>
                <c:pt idx="570">
                  <c:v>82.637</c:v>
                </c:pt>
                <c:pt idx="571">
                  <c:v>81.546999999999997</c:v>
                </c:pt>
                <c:pt idx="572">
                  <c:v>82.027999999999992</c:v>
                </c:pt>
                <c:pt idx="573">
                  <c:v>81.296000000000006</c:v>
                </c:pt>
                <c:pt idx="574">
                  <c:v>81.945999999999998</c:v>
                </c:pt>
                <c:pt idx="575">
                  <c:v>82.054999999999993</c:v>
                </c:pt>
                <c:pt idx="576">
                  <c:v>83.140999999999991</c:v>
                </c:pt>
                <c:pt idx="577">
                  <c:v>82.134</c:v>
                </c:pt>
                <c:pt idx="578">
                  <c:v>82.875</c:v>
                </c:pt>
                <c:pt idx="579">
                  <c:v>83.694000000000003</c:v>
                </c:pt>
                <c:pt idx="580">
                  <c:v>83.381</c:v>
                </c:pt>
                <c:pt idx="581">
                  <c:v>83.676999999999992</c:v>
                </c:pt>
                <c:pt idx="582">
                  <c:v>83.150999999999996</c:v>
                </c:pt>
                <c:pt idx="583">
                  <c:v>83.277000000000001</c:v>
                </c:pt>
                <c:pt idx="584">
                  <c:v>82.861000000000004</c:v>
                </c:pt>
                <c:pt idx="585">
                  <c:v>82.388000000000005</c:v>
                </c:pt>
                <c:pt idx="586">
                  <c:v>82.371000000000009</c:v>
                </c:pt>
                <c:pt idx="587">
                  <c:v>83.082999999999998</c:v>
                </c:pt>
                <c:pt idx="588">
                  <c:v>83.50800000000001</c:v>
                </c:pt>
                <c:pt idx="589">
                  <c:v>83.263999999999996</c:v>
                </c:pt>
                <c:pt idx="590">
                  <c:v>82.551000000000002</c:v>
                </c:pt>
                <c:pt idx="591">
                  <c:v>82.109000000000009</c:v>
                </c:pt>
                <c:pt idx="592">
                  <c:v>81.325999999999993</c:v>
                </c:pt>
                <c:pt idx="593">
                  <c:v>81.128999999999991</c:v>
                </c:pt>
                <c:pt idx="594">
                  <c:v>80.832999999999998</c:v>
                </c:pt>
                <c:pt idx="595">
                  <c:v>80.996000000000009</c:v>
                </c:pt>
                <c:pt idx="596">
                  <c:v>80.944000000000003</c:v>
                </c:pt>
                <c:pt idx="597">
                  <c:v>81.304000000000002</c:v>
                </c:pt>
                <c:pt idx="598">
                  <c:v>81.91</c:v>
                </c:pt>
                <c:pt idx="599">
                  <c:v>81.585999999999999</c:v>
                </c:pt>
                <c:pt idx="600">
                  <c:v>81.588999999999999</c:v>
                </c:pt>
                <c:pt idx="601">
                  <c:v>81.465999999999994</c:v>
                </c:pt>
                <c:pt idx="602">
                  <c:v>81.83</c:v>
                </c:pt>
                <c:pt idx="603">
                  <c:v>82.027000000000001</c:v>
                </c:pt>
                <c:pt idx="604">
                  <c:v>82.205999999999989</c:v>
                </c:pt>
                <c:pt idx="605">
                  <c:v>82.606999999999999</c:v>
                </c:pt>
                <c:pt idx="606">
                  <c:v>83.313999999999993</c:v>
                </c:pt>
                <c:pt idx="607">
                  <c:v>84.296000000000006</c:v>
                </c:pt>
                <c:pt idx="608">
                  <c:v>84.525999999999996</c:v>
                </c:pt>
                <c:pt idx="609">
                  <c:v>84.100999999999999</c:v>
                </c:pt>
                <c:pt idx="610">
                  <c:v>84.100999999999999</c:v>
                </c:pt>
                <c:pt idx="611">
                  <c:v>85.022999999999996</c:v>
                </c:pt>
                <c:pt idx="612">
                  <c:v>84.460000000000008</c:v>
                </c:pt>
                <c:pt idx="613">
                  <c:v>83.941999999999993</c:v>
                </c:pt>
                <c:pt idx="614">
                  <c:v>83.584000000000003</c:v>
                </c:pt>
                <c:pt idx="615">
                  <c:v>83.747</c:v>
                </c:pt>
                <c:pt idx="616">
                  <c:v>84.323999999999998</c:v>
                </c:pt>
                <c:pt idx="617">
                  <c:v>84.771000000000001</c:v>
                </c:pt>
                <c:pt idx="618">
                  <c:v>84.996000000000009</c:v>
                </c:pt>
                <c:pt idx="619">
                  <c:v>84.203000000000003</c:v>
                </c:pt>
                <c:pt idx="620">
                  <c:v>83.394000000000005</c:v>
                </c:pt>
                <c:pt idx="621">
                  <c:v>83.096000000000004</c:v>
                </c:pt>
                <c:pt idx="622">
                  <c:v>83.080999999999989</c:v>
                </c:pt>
                <c:pt idx="623">
                  <c:v>82.603999999999999</c:v>
                </c:pt>
                <c:pt idx="624">
                  <c:v>82.417999999999992</c:v>
                </c:pt>
                <c:pt idx="625">
                  <c:v>82.063999999999993</c:v>
                </c:pt>
                <c:pt idx="626">
                  <c:v>82.44</c:v>
                </c:pt>
                <c:pt idx="627">
                  <c:v>82.85</c:v>
                </c:pt>
                <c:pt idx="628">
                  <c:v>83.14500000000001</c:v>
                </c:pt>
                <c:pt idx="629">
                  <c:v>83.090999999999994</c:v>
                </c:pt>
                <c:pt idx="630">
                  <c:v>84.313999999999993</c:v>
                </c:pt>
                <c:pt idx="631">
                  <c:v>85.384</c:v>
                </c:pt>
                <c:pt idx="632">
                  <c:v>85.296000000000006</c:v>
                </c:pt>
                <c:pt idx="633">
                  <c:v>84.619</c:v>
                </c:pt>
                <c:pt idx="634">
                  <c:v>85.679000000000002</c:v>
                </c:pt>
                <c:pt idx="635">
                  <c:v>85.497</c:v>
                </c:pt>
                <c:pt idx="636">
                  <c:v>85.453000000000003</c:v>
                </c:pt>
                <c:pt idx="637">
                  <c:v>85.076999999999998</c:v>
                </c:pt>
                <c:pt idx="638">
                  <c:v>84.962000000000003</c:v>
                </c:pt>
                <c:pt idx="639">
                  <c:v>85.096000000000004</c:v>
                </c:pt>
                <c:pt idx="640">
                  <c:v>84.69</c:v>
                </c:pt>
                <c:pt idx="641">
                  <c:v>85.11</c:v>
                </c:pt>
                <c:pt idx="642">
                  <c:v>85.314999999999998</c:v>
                </c:pt>
                <c:pt idx="643">
                  <c:v>85.111999999999995</c:v>
                </c:pt>
                <c:pt idx="644">
                  <c:v>85.128</c:v>
                </c:pt>
                <c:pt idx="645">
                  <c:v>84.097999999999999</c:v>
                </c:pt>
                <c:pt idx="646">
                  <c:v>84.441999999999993</c:v>
                </c:pt>
                <c:pt idx="647">
                  <c:v>84.436000000000007</c:v>
                </c:pt>
                <c:pt idx="648">
                  <c:v>84.224000000000004</c:v>
                </c:pt>
                <c:pt idx="649">
                  <c:v>84.75</c:v>
                </c:pt>
                <c:pt idx="650">
                  <c:v>84.078999999999994</c:v>
                </c:pt>
                <c:pt idx="651">
                  <c:v>83.722000000000008</c:v>
                </c:pt>
                <c:pt idx="652">
                  <c:v>83.930999999999997</c:v>
                </c:pt>
                <c:pt idx="653">
                  <c:v>84.135000000000005</c:v>
                </c:pt>
                <c:pt idx="654">
                  <c:v>83.826999999999998</c:v>
                </c:pt>
                <c:pt idx="655">
                  <c:v>83.739000000000004</c:v>
                </c:pt>
                <c:pt idx="656">
                  <c:v>84.158000000000001</c:v>
                </c:pt>
                <c:pt idx="657">
                  <c:v>83.808999999999997</c:v>
                </c:pt>
                <c:pt idx="658">
                  <c:v>84.498000000000005</c:v>
                </c:pt>
                <c:pt idx="659">
                  <c:v>83.551000000000002</c:v>
                </c:pt>
                <c:pt idx="660">
                  <c:v>83.453000000000003</c:v>
                </c:pt>
                <c:pt idx="661">
                  <c:v>83.245000000000005</c:v>
                </c:pt>
                <c:pt idx="662">
                  <c:v>82.790999999999997</c:v>
                </c:pt>
                <c:pt idx="663">
                  <c:v>82.602999999999994</c:v>
                </c:pt>
                <c:pt idx="664">
                  <c:v>82.665999999999997</c:v>
                </c:pt>
                <c:pt idx="665">
                  <c:v>83.278999999999996</c:v>
                </c:pt>
                <c:pt idx="666">
                  <c:v>83.269000000000005</c:v>
                </c:pt>
                <c:pt idx="667">
                  <c:v>83.953999999999994</c:v>
                </c:pt>
                <c:pt idx="668">
                  <c:v>83.929999999999993</c:v>
                </c:pt>
                <c:pt idx="669">
                  <c:v>84.826999999999998</c:v>
                </c:pt>
                <c:pt idx="670">
                  <c:v>84.555999999999997</c:v>
                </c:pt>
                <c:pt idx="671">
                  <c:v>83.95</c:v>
                </c:pt>
                <c:pt idx="672">
                  <c:v>83.715000000000003</c:v>
                </c:pt>
                <c:pt idx="673">
                  <c:v>84.198000000000008</c:v>
                </c:pt>
                <c:pt idx="674">
                  <c:v>84.24199999999999</c:v>
                </c:pt>
                <c:pt idx="675">
                  <c:v>83.844999999999999</c:v>
                </c:pt>
                <c:pt idx="676">
                  <c:v>84.018000000000001</c:v>
                </c:pt>
                <c:pt idx="677">
                  <c:v>84.316000000000003</c:v>
                </c:pt>
                <c:pt idx="678">
                  <c:v>84.542000000000002</c:v>
                </c:pt>
                <c:pt idx="679">
                  <c:v>84.77000000000001</c:v>
                </c:pt>
                <c:pt idx="680">
                  <c:v>85.257000000000005</c:v>
                </c:pt>
                <c:pt idx="681">
                  <c:v>86.001000000000005</c:v>
                </c:pt>
                <c:pt idx="682">
                  <c:v>85.953999999999994</c:v>
                </c:pt>
                <c:pt idx="683">
                  <c:v>85.640999999999991</c:v>
                </c:pt>
                <c:pt idx="684">
                  <c:v>85.554999999999993</c:v>
                </c:pt>
                <c:pt idx="685">
                  <c:v>85.188999999999993</c:v>
                </c:pt>
                <c:pt idx="686">
                  <c:v>85.893000000000001</c:v>
                </c:pt>
                <c:pt idx="687">
                  <c:v>86.582999999999998</c:v>
                </c:pt>
                <c:pt idx="688">
                  <c:v>87.653999999999996</c:v>
                </c:pt>
                <c:pt idx="689">
                  <c:v>89.109000000000009</c:v>
                </c:pt>
                <c:pt idx="690">
                  <c:v>88.382000000000005</c:v>
                </c:pt>
                <c:pt idx="691">
                  <c:v>87.542000000000002</c:v>
                </c:pt>
                <c:pt idx="692">
                  <c:v>86.719000000000008</c:v>
                </c:pt>
                <c:pt idx="693">
                  <c:v>86.213999999999999</c:v>
                </c:pt>
                <c:pt idx="694">
                  <c:v>86.375</c:v>
                </c:pt>
                <c:pt idx="695">
                  <c:v>87.097000000000008</c:v>
                </c:pt>
                <c:pt idx="696">
                  <c:v>86.662999999999997</c:v>
                </c:pt>
                <c:pt idx="697">
                  <c:v>85.933999999999997</c:v>
                </c:pt>
                <c:pt idx="698">
                  <c:v>86.242999999999995</c:v>
                </c:pt>
                <c:pt idx="699">
                  <c:v>86.471000000000004</c:v>
                </c:pt>
                <c:pt idx="700">
                  <c:v>86.506</c:v>
                </c:pt>
                <c:pt idx="701">
                  <c:v>86.676999999999992</c:v>
                </c:pt>
                <c:pt idx="702">
                  <c:v>87.032000000000011</c:v>
                </c:pt>
                <c:pt idx="703">
                  <c:v>87.474999999999994</c:v>
                </c:pt>
                <c:pt idx="704">
                  <c:v>87.287999999999997</c:v>
                </c:pt>
                <c:pt idx="705">
                  <c:v>86.94</c:v>
                </c:pt>
                <c:pt idx="706">
                  <c:v>86.741</c:v>
                </c:pt>
                <c:pt idx="707">
                  <c:v>87.643000000000001</c:v>
                </c:pt>
                <c:pt idx="708">
                  <c:v>86.741</c:v>
                </c:pt>
                <c:pt idx="709">
                  <c:v>86.147000000000006</c:v>
                </c:pt>
                <c:pt idx="710">
                  <c:v>85.847000000000008</c:v>
                </c:pt>
                <c:pt idx="711">
                  <c:v>86.481999999999999</c:v>
                </c:pt>
                <c:pt idx="712">
                  <c:v>86.715999999999994</c:v>
                </c:pt>
                <c:pt idx="713">
                  <c:v>86.655999999999992</c:v>
                </c:pt>
                <c:pt idx="714">
                  <c:v>86.924999999999997</c:v>
                </c:pt>
                <c:pt idx="715">
                  <c:v>86.921000000000006</c:v>
                </c:pt>
                <c:pt idx="716">
                  <c:v>86.337999999999994</c:v>
                </c:pt>
                <c:pt idx="717">
                  <c:v>86.441000000000003</c:v>
                </c:pt>
                <c:pt idx="718">
                  <c:v>86.44</c:v>
                </c:pt>
                <c:pt idx="719">
                  <c:v>86.22</c:v>
                </c:pt>
                <c:pt idx="720">
                  <c:v>86.558000000000007</c:v>
                </c:pt>
                <c:pt idx="721">
                  <c:v>86.123000000000005</c:v>
                </c:pt>
                <c:pt idx="722">
                  <c:v>86.116</c:v>
                </c:pt>
                <c:pt idx="723">
                  <c:v>86.734000000000009</c:v>
                </c:pt>
                <c:pt idx="724">
                  <c:v>86.834000000000003</c:v>
                </c:pt>
                <c:pt idx="725">
                  <c:v>87.125</c:v>
                </c:pt>
                <c:pt idx="726">
                  <c:v>87.421000000000006</c:v>
                </c:pt>
                <c:pt idx="727">
                  <c:v>86.527000000000001</c:v>
                </c:pt>
                <c:pt idx="728">
                  <c:v>86.466999999999999</c:v>
                </c:pt>
                <c:pt idx="729">
                  <c:v>86.459000000000003</c:v>
                </c:pt>
                <c:pt idx="730">
                  <c:v>86.549000000000007</c:v>
                </c:pt>
                <c:pt idx="731">
                  <c:v>86.742999999999995</c:v>
                </c:pt>
                <c:pt idx="732">
                  <c:v>85.114999999999995</c:v>
                </c:pt>
                <c:pt idx="733">
                  <c:v>84.623999999999995</c:v>
                </c:pt>
                <c:pt idx="734">
                  <c:v>84.890999999999991</c:v>
                </c:pt>
                <c:pt idx="735">
                  <c:v>85.069000000000003</c:v>
                </c:pt>
                <c:pt idx="736">
                  <c:v>84.230999999999995</c:v>
                </c:pt>
                <c:pt idx="737">
                  <c:v>84.61</c:v>
                </c:pt>
                <c:pt idx="738">
                  <c:v>84.528999999999996</c:v>
                </c:pt>
                <c:pt idx="739">
                  <c:v>84.580999999999989</c:v>
                </c:pt>
                <c:pt idx="740">
                  <c:v>84.100999999999999</c:v>
                </c:pt>
                <c:pt idx="741">
                  <c:v>83.602999999999994</c:v>
                </c:pt>
                <c:pt idx="742">
                  <c:v>83.885999999999996</c:v>
                </c:pt>
                <c:pt idx="743">
                  <c:v>83.320999999999998</c:v>
                </c:pt>
                <c:pt idx="744">
                  <c:v>83.421000000000006</c:v>
                </c:pt>
                <c:pt idx="745">
                  <c:v>83.109000000000009</c:v>
                </c:pt>
                <c:pt idx="746">
                  <c:v>83.227000000000004</c:v>
                </c:pt>
                <c:pt idx="747">
                  <c:v>83.792000000000002</c:v>
                </c:pt>
                <c:pt idx="748">
                  <c:v>83.414999999999992</c:v>
                </c:pt>
                <c:pt idx="749">
                  <c:v>82.894000000000005</c:v>
                </c:pt>
                <c:pt idx="750">
                  <c:v>82.600999999999999</c:v>
                </c:pt>
                <c:pt idx="751">
                  <c:v>82.625</c:v>
                </c:pt>
                <c:pt idx="752">
                  <c:v>83.039000000000001</c:v>
                </c:pt>
                <c:pt idx="753">
                  <c:v>82.491</c:v>
                </c:pt>
                <c:pt idx="754">
                  <c:v>82.525999999999996</c:v>
                </c:pt>
                <c:pt idx="755">
                  <c:v>82.61699999999999</c:v>
                </c:pt>
                <c:pt idx="756">
                  <c:v>82.442999999999998</c:v>
                </c:pt>
                <c:pt idx="757">
                  <c:v>82.445999999999998</c:v>
                </c:pt>
                <c:pt idx="758">
                  <c:v>82.524000000000001</c:v>
                </c:pt>
                <c:pt idx="759">
                  <c:v>82.265000000000001</c:v>
                </c:pt>
                <c:pt idx="760">
                  <c:v>82.704999999999998</c:v>
                </c:pt>
                <c:pt idx="761">
                  <c:v>82.728999999999999</c:v>
                </c:pt>
                <c:pt idx="762">
                  <c:v>84.772999999999996</c:v>
                </c:pt>
                <c:pt idx="763">
                  <c:v>84.376000000000005</c:v>
                </c:pt>
                <c:pt idx="764">
                  <c:v>84.483000000000004</c:v>
                </c:pt>
                <c:pt idx="765">
                  <c:v>84.869</c:v>
                </c:pt>
                <c:pt idx="766">
                  <c:v>85.454999999999998</c:v>
                </c:pt>
                <c:pt idx="767">
                  <c:v>84.97999999999999</c:v>
                </c:pt>
                <c:pt idx="768">
                  <c:v>85.405000000000001</c:v>
                </c:pt>
                <c:pt idx="769">
                  <c:v>85.480999999999995</c:v>
                </c:pt>
                <c:pt idx="770">
                  <c:v>85.061000000000007</c:v>
                </c:pt>
                <c:pt idx="771">
                  <c:v>85.08</c:v>
                </c:pt>
                <c:pt idx="772">
                  <c:v>84.62</c:v>
                </c:pt>
                <c:pt idx="773">
                  <c:v>84.830999999999989</c:v>
                </c:pt>
                <c:pt idx="774">
                  <c:v>85.251999999999995</c:v>
                </c:pt>
                <c:pt idx="775">
                  <c:v>85.483000000000004</c:v>
                </c:pt>
                <c:pt idx="776">
                  <c:v>85.073000000000008</c:v>
                </c:pt>
                <c:pt idx="777">
                  <c:v>85.326999999999998</c:v>
                </c:pt>
                <c:pt idx="778">
                  <c:v>85.326999999999998</c:v>
                </c:pt>
                <c:pt idx="779">
                  <c:v>85.564999999999998</c:v>
                </c:pt>
                <c:pt idx="780">
                  <c:v>85.337999999999994</c:v>
                </c:pt>
                <c:pt idx="781">
                  <c:v>85.467999999999989</c:v>
                </c:pt>
                <c:pt idx="782">
                  <c:v>85.11</c:v>
                </c:pt>
                <c:pt idx="783">
                  <c:v>85.11</c:v>
                </c:pt>
                <c:pt idx="784">
                  <c:v>84.84</c:v>
                </c:pt>
                <c:pt idx="785">
                  <c:v>84.361000000000004</c:v>
                </c:pt>
                <c:pt idx="786">
                  <c:v>84.751999999999995</c:v>
                </c:pt>
                <c:pt idx="787">
                  <c:v>85.730999999999995</c:v>
                </c:pt>
                <c:pt idx="788">
                  <c:v>85.762</c:v>
                </c:pt>
                <c:pt idx="789">
                  <c:v>85.347000000000008</c:v>
                </c:pt>
                <c:pt idx="790">
                  <c:v>85.481999999999999</c:v>
                </c:pt>
                <c:pt idx="791">
                  <c:v>85.710999999999999</c:v>
                </c:pt>
                <c:pt idx="792">
                  <c:v>85.628</c:v>
                </c:pt>
                <c:pt idx="793">
                  <c:v>86.24199999999999</c:v>
                </c:pt>
                <c:pt idx="794">
                  <c:v>86.238</c:v>
                </c:pt>
                <c:pt idx="795">
                  <c:v>86.355999999999995</c:v>
                </c:pt>
                <c:pt idx="796">
                  <c:v>86.314999999999998</c:v>
                </c:pt>
                <c:pt idx="797">
                  <c:v>86.313999999999993</c:v>
                </c:pt>
                <c:pt idx="798">
                  <c:v>85.424000000000007</c:v>
                </c:pt>
                <c:pt idx="799">
                  <c:v>85.986999999999995</c:v>
                </c:pt>
                <c:pt idx="800">
                  <c:v>85.787999999999997</c:v>
                </c:pt>
                <c:pt idx="801">
                  <c:v>86.138000000000005</c:v>
                </c:pt>
                <c:pt idx="802">
                  <c:v>86.301000000000002</c:v>
                </c:pt>
                <c:pt idx="803">
                  <c:v>85.705999999999989</c:v>
                </c:pt>
                <c:pt idx="804">
                  <c:v>86.054000000000002</c:v>
                </c:pt>
                <c:pt idx="805">
                  <c:v>86.334000000000003</c:v>
                </c:pt>
                <c:pt idx="806">
                  <c:v>87.113</c:v>
                </c:pt>
                <c:pt idx="807">
                  <c:v>87.682000000000002</c:v>
                </c:pt>
                <c:pt idx="808">
                  <c:v>87.471000000000004</c:v>
                </c:pt>
                <c:pt idx="809">
                  <c:v>87.792000000000002</c:v>
                </c:pt>
                <c:pt idx="810">
                  <c:v>88.445999999999998</c:v>
                </c:pt>
                <c:pt idx="811">
                  <c:v>88.165999999999997</c:v>
                </c:pt>
                <c:pt idx="812">
                  <c:v>88.447000000000003</c:v>
                </c:pt>
                <c:pt idx="813">
                  <c:v>87.866</c:v>
                </c:pt>
                <c:pt idx="814">
                  <c:v>87.27000000000001</c:v>
                </c:pt>
                <c:pt idx="815">
                  <c:v>87.397999999999996</c:v>
                </c:pt>
                <c:pt idx="816">
                  <c:v>87.033000000000001</c:v>
                </c:pt>
                <c:pt idx="817">
                  <c:v>86.757000000000005</c:v>
                </c:pt>
                <c:pt idx="818">
                  <c:v>86.923000000000002</c:v>
                </c:pt>
                <c:pt idx="819">
                  <c:v>86.248999999999995</c:v>
                </c:pt>
                <c:pt idx="820">
                  <c:v>86.262</c:v>
                </c:pt>
                <c:pt idx="821">
                  <c:v>86.19</c:v>
                </c:pt>
                <c:pt idx="822">
                  <c:v>86.325999999999993</c:v>
                </c:pt>
                <c:pt idx="823">
                  <c:v>85.983000000000004</c:v>
                </c:pt>
                <c:pt idx="824">
                  <c:v>85.282000000000011</c:v>
                </c:pt>
                <c:pt idx="825">
                  <c:v>85.111999999999995</c:v>
                </c:pt>
                <c:pt idx="826">
                  <c:v>84.921000000000006</c:v>
                </c:pt>
                <c:pt idx="827">
                  <c:v>85.489000000000004</c:v>
                </c:pt>
                <c:pt idx="828">
                  <c:v>85.683000000000007</c:v>
                </c:pt>
                <c:pt idx="829">
                  <c:v>85.667999999999992</c:v>
                </c:pt>
                <c:pt idx="830">
                  <c:v>85.746000000000009</c:v>
                </c:pt>
                <c:pt idx="831">
                  <c:v>85.592999999999989</c:v>
                </c:pt>
                <c:pt idx="832">
                  <c:v>86.804999999999993</c:v>
                </c:pt>
                <c:pt idx="833">
                  <c:v>86.36699999999999</c:v>
                </c:pt>
                <c:pt idx="834">
                  <c:v>86.078999999999994</c:v>
                </c:pt>
                <c:pt idx="835">
                  <c:v>86.344000000000008</c:v>
                </c:pt>
                <c:pt idx="836">
                  <c:v>86.778999999999996</c:v>
                </c:pt>
                <c:pt idx="837">
                  <c:v>86.941000000000003</c:v>
                </c:pt>
                <c:pt idx="838">
                  <c:v>86.733000000000004</c:v>
                </c:pt>
                <c:pt idx="839">
                  <c:v>86.58</c:v>
                </c:pt>
                <c:pt idx="840">
                  <c:v>86.53</c:v>
                </c:pt>
                <c:pt idx="841">
                  <c:v>86.512</c:v>
                </c:pt>
                <c:pt idx="842">
                  <c:v>86.537999999999997</c:v>
                </c:pt>
                <c:pt idx="843">
                  <c:v>86.524000000000001</c:v>
                </c:pt>
                <c:pt idx="844">
                  <c:v>86.6</c:v>
                </c:pt>
                <c:pt idx="845">
                  <c:v>86.99199999999999</c:v>
                </c:pt>
                <c:pt idx="846">
                  <c:v>87.203999999999994</c:v>
                </c:pt>
                <c:pt idx="847">
                  <c:v>87.455999999999989</c:v>
                </c:pt>
                <c:pt idx="848">
                  <c:v>87.613</c:v>
                </c:pt>
                <c:pt idx="849">
                  <c:v>87.647999999999996</c:v>
                </c:pt>
                <c:pt idx="850">
                  <c:v>87.680999999999997</c:v>
                </c:pt>
                <c:pt idx="851">
                  <c:v>87.665999999999997</c:v>
                </c:pt>
                <c:pt idx="852">
                  <c:v>87.486000000000004</c:v>
                </c:pt>
                <c:pt idx="853">
                  <c:v>87.491</c:v>
                </c:pt>
                <c:pt idx="854">
                  <c:v>87.313000000000002</c:v>
                </c:pt>
                <c:pt idx="855">
                  <c:v>87.075999999999993</c:v>
                </c:pt>
                <c:pt idx="856">
                  <c:v>86.539999999999992</c:v>
                </c:pt>
                <c:pt idx="857">
                  <c:v>86.419000000000011</c:v>
                </c:pt>
                <c:pt idx="858">
                  <c:v>86.56</c:v>
                </c:pt>
                <c:pt idx="859">
                  <c:v>86.616</c:v>
                </c:pt>
                <c:pt idx="860">
                  <c:v>86.835000000000008</c:v>
                </c:pt>
                <c:pt idx="861">
                  <c:v>86.445000000000007</c:v>
                </c:pt>
                <c:pt idx="862">
                  <c:v>86.552999999999997</c:v>
                </c:pt>
                <c:pt idx="863">
                  <c:v>86.207000000000008</c:v>
                </c:pt>
                <c:pt idx="864">
                  <c:v>86.378999999999991</c:v>
                </c:pt>
                <c:pt idx="865">
                  <c:v>86.388000000000005</c:v>
                </c:pt>
                <c:pt idx="866">
                  <c:v>86.573999999999998</c:v>
                </c:pt>
                <c:pt idx="867">
                  <c:v>86.409000000000006</c:v>
                </c:pt>
                <c:pt idx="868">
                  <c:v>86.873999999999995</c:v>
                </c:pt>
                <c:pt idx="869">
                  <c:v>87.325000000000003</c:v>
                </c:pt>
                <c:pt idx="870">
                  <c:v>87.591999999999999</c:v>
                </c:pt>
                <c:pt idx="871">
                  <c:v>87.746000000000009</c:v>
                </c:pt>
                <c:pt idx="872">
                  <c:v>87.134</c:v>
                </c:pt>
                <c:pt idx="873">
                  <c:v>87.231999999999999</c:v>
                </c:pt>
                <c:pt idx="874">
                  <c:v>87.31</c:v>
                </c:pt>
                <c:pt idx="875">
                  <c:v>87.24</c:v>
                </c:pt>
                <c:pt idx="876">
                  <c:v>87.448999999999998</c:v>
                </c:pt>
                <c:pt idx="877">
                  <c:v>87.143000000000001</c:v>
                </c:pt>
                <c:pt idx="878">
                  <c:v>86.84</c:v>
                </c:pt>
                <c:pt idx="879">
                  <c:v>86.89500000000001</c:v>
                </c:pt>
                <c:pt idx="880">
                  <c:v>86.816999999999993</c:v>
                </c:pt>
                <c:pt idx="881">
                  <c:v>86.316000000000003</c:v>
                </c:pt>
                <c:pt idx="882">
                  <c:v>86.192999999999998</c:v>
                </c:pt>
                <c:pt idx="883">
                  <c:v>86.405999999999992</c:v>
                </c:pt>
                <c:pt idx="884">
                  <c:v>86.369</c:v>
                </c:pt>
                <c:pt idx="885">
                  <c:v>85.674000000000007</c:v>
                </c:pt>
                <c:pt idx="886">
                  <c:v>85.6</c:v>
                </c:pt>
                <c:pt idx="887">
                  <c:v>85.864000000000004</c:v>
                </c:pt>
                <c:pt idx="888">
                  <c:v>85.492999999999995</c:v>
                </c:pt>
                <c:pt idx="889">
                  <c:v>85.719000000000008</c:v>
                </c:pt>
                <c:pt idx="890">
                  <c:v>85.778999999999996</c:v>
                </c:pt>
                <c:pt idx="891">
                  <c:v>86.174999999999997</c:v>
                </c:pt>
                <c:pt idx="892">
                  <c:v>85.872</c:v>
                </c:pt>
                <c:pt idx="893">
                  <c:v>86.774000000000001</c:v>
                </c:pt>
                <c:pt idx="894">
                  <c:v>86.888000000000005</c:v>
                </c:pt>
                <c:pt idx="895">
                  <c:v>86.631</c:v>
                </c:pt>
                <c:pt idx="896">
                  <c:v>86.765000000000001</c:v>
                </c:pt>
                <c:pt idx="897">
                  <c:v>86.344000000000008</c:v>
                </c:pt>
                <c:pt idx="898">
                  <c:v>86.224999999999994</c:v>
                </c:pt>
                <c:pt idx="899">
                  <c:v>86.510999999999996</c:v>
                </c:pt>
                <c:pt idx="900">
                  <c:v>85.99199999999999</c:v>
                </c:pt>
                <c:pt idx="901">
                  <c:v>86.248000000000005</c:v>
                </c:pt>
                <c:pt idx="902">
                  <c:v>86.025999999999996</c:v>
                </c:pt>
                <c:pt idx="903">
                  <c:v>86.051999999999992</c:v>
                </c:pt>
                <c:pt idx="904">
                  <c:v>85.849000000000004</c:v>
                </c:pt>
                <c:pt idx="905">
                  <c:v>85.570999999999998</c:v>
                </c:pt>
                <c:pt idx="906">
                  <c:v>85.859000000000009</c:v>
                </c:pt>
                <c:pt idx="907">
                  <c:v>86.271000000000001</c:v>
                </c:pt>
                <c:pt idx="908">
                  <c:v>85.254999999999995</c:v>
                </c:pt>
                <c:pt idx="909">
                  <c:v>85.15</c:v>
                </c:pt>
                <c:pt idx="910">
                  <c:v>85.397999999999996</c:v>
                </c:pt>
                <c:pt idx="911">
                  <c:v>85.444000000000003</c:v>
                </c:pt>
                <c:pt idx="912">
                  <c:v>85.47999999999999</c:v>
                </c:pt>
                <c:pt idx="913">
                  <c:v>85.724999999999994</c:v>
                </c:pt>
                <c:pt idx="914">
                  <c:v>85.842999999999989</c:v>
                </c:pt>
                <c:pt idx="915">
                  <c:v>85.55</c:v>
                </c:pt>
                <c:pt idx="916">
                  <c:v>85.823999999999998</c:v>
                </c:pt>
                <c:pt idx="917">
                  <c:v>85.59</c:v>
                </c:pt>
                <c:pt idx="918">
                  <c:v>85.363</c:v>
                </c:pt>
                <c:pt idx="919">
                  <c:v>85.606999999999999</c:v>
                </c:pt>
                <c:pt idx="920">
                  <c:v>85.545000000000002</c:v>
                </c:pt>
                <c:pt idx="921">
                  <c:v>85.817999999999998</c:v>
                </c:pt>
                <c:pt idx="922">
                  <c:v>85.759</c:v>
                </c:pt>
                <c:pt idx="923">
                  <c:v>85.653999999999996</c:v>
                </c:pt>
                <c:pt idx="924">
                  <c:v>85.703999999999994</c:v>
                </c:pt>
                <c:pt idx="925">
                  <c:v>85.63300000000001</c:v>
                </c:pt>
                <c:pt idx="926">
                  <c:v>85.64</c:v>
                </c:pt>
                <c:pt idx="927">
                  <c:v>85.587999999999994</c:v>
                </c:pt>
                <c:pt idx="928">
                  <c:v>85.408000000000001</c:v>
                </c:pt>
                <c:pt idx="929">
                  <c:v>85.522000000000006</c:v>
                </c:pt>
                <c:pt idx="930">
                  <c:v>85.453000000000003</c:v>
                </c:pt>
                <c:pt idx="931">
                  <c:v>85.88</c:v>
                </c:pt>
                <c:pt idx="932">
                  <c:v>86.122</c:v>
                </c:pt>
                <c:pt idx="933">
                  <c:v>86.311000000000007</c:v>
                </c:pt>
                <c:pt idx="934">
                  <c:v>86.402999999999992</c:v>
                </c:pt>
                <c:pt idx="935">
                  <c:v>86.448999999999998</c:v>
                </c:pt>
                <c:pt idx="936">
                  <c:v>85.991</c:v>
                </c:pt>
                <c:pt idx="937">
                  <c:v>85.974999999999994</c:v>
                </c:pt>
                <c:pt idx="938">
                  <c:v>85.83</c:v>
                </c:pt>
                <c:pt idx="939">
                  <c:v>85.801999999999992</c:v>
                </c:pt>
                <c:pt idx="940">
                  <c:v>85.966999999999999</c:v>
                </c:pt>
                <c:pt idx="941">
                  <c:v>86.289000000000001</c:v>
                </c:pt>
                <c:pt idx="942">
                  <c:v>86.051999999999992</c:v>
                </c:pt>
                <c:pt idx="943">
                  <c:v>86.213999999999999</c:v>
                </c:pt>
                <c:pt idx="944">
                  <c:v>86.325000000000003</c:v>
                </c:pt>
                <c:pt idx="945">
                  <c:v>86.657000000000011</c:v>
                </c:pt>
                <c:pt idx="946">
                  <c:v>86.707000000000008</c:v>
                </c:pt>
                <c:pt idx="947">
                  <c:v>87.049000000000007</c:v>
                </c:pt>
                <c:pt idx="948">
                  <c:v>86.99</c:v>
                </c:pt>
                <c:pt idx="949">
                  <c:v>86.998000000000005</c:v>
                </c:pt>
                <c:pt idx="950">
                  <c:v>86.834000000000003</c:v>
                </c:pt>
                <c:pt idx="951">
                  <c:v>86.587000000000003</c:v>
                </c:pt>
                <c:pt idx="952">
                  <c:v>86.713999999999999</c:v>
                </c:pt>
                <c:pt idx="953">
                  <c:v>86.41</c:v>
                </c:pt>
                <c:pt idx="954">
                  <c:v>86.372</c:v>
                </c:pt>
                <c:pt idx="955">
                  <c:v>86.305999999999997</c:v>
                </c:pt>
                <c:pt idx="956">
                  <c:v>86.390999999999991</c:v>
                </c:pt>
                <c:pt idx="957">
                  <c:v>86.587999999999994</c:v>
                </c:pt>
                <c:pt idx="958">
                  <c:v>86.224000000000004</c:v>
                </c:pt>
                <c:pt idx="959">
                  <c:v>86.075000000000003</c:v>
                </c:pt>
                <c:pt idx="960">
                  <c:v>86.373000000000005</c:v>
                </c:pt>
                <c:pt idx="961">
                  <c:v>86.388999999999996</c:v>
                </c:pt>
                <c:pt idx="962">
                  <c:v>86.667000000000002</c:v>
                </c:pt>
                <c:pt idx="963">
                  <c:v>86.623000000000005</c:v>
                </c:pt>
                <c:pt idx="964">
                  <c:v>86.489000000000004</c:v>
                </c:pt>
                <c:pt idx="965">
                  <c:v>86.727999999999994</c:v>
                </c:pt>
                <c:pt idx="966">
                  <c:v>86.885999999999996</c:v>
                </c:pt>
                <c:pt idx="967">
                  <c:v>86.762</c:v>
                </c:pt>
                <c:pt idx="968">
                  <c:v>86.474000000000004</c:v>
                </c:pt>
                <c:pt idx="969">
                  <c:v>86.564999999999998</c:v>
                </c:pt>
                <c:pt idx="970">
                  <c:v>86.481999999999999</c:v>
                </c:pt>
                <c:pt idx="971">
                  <c:v>86.353999999999999</c:v>
                </c:pt>
                <c:pt idx="972">
                  <c:v>86.435000000000002</c:v>
                </c:pt>
                <c:pt idx="973">
                  <c:v>86.799000000000007</c:v>
                </c:pt>
                <c:pt idx="974">
                  <c:v>86.955999999999989</c:v>
                </c:pt>
                <c:pt idx="975">
                  <c:v>86.635999999999996</c:v>
                </c:pt>
                <c:pt idx="976">
                  <c:v>86.545000000000002</c:v>
                </c:pt>
                <c:pt idx="977">
                  <c:v>86.649000000000001</c:v>
                </c:pt>
                <c:pt idx="978">
                  <c:v>86.807000000000002</c:v>
                </c:pt>
                <c:pt idx="979">
                  <c:v>86.763000000000005</c:v>
                </c:pt>
                <c:pt idx="980">
                  <c:v>87.082999999999998</c:v>
                </c:pt>
                <c:pt idx="981">
                  <c:v>87.067999999999998</c:v>
                </c:pt>
                <c:pt idx="982">
                  <c:v>86.838999999999999</c:v>
                </c:pt>
                <c:pt idx="983">
                  <c:v>87.294000000000011</c:v>
                </c:pt>
                <c:pt idx="984">
                  <c:v>86.95</c:v>
                </c:pt>
                <c:pt idx="985">
                  <c:v>86.727000000000004</c:v>
                </c:pt>
                <c:pt idx="986">
                  <c:v>86.412000000000006</c:v>
                </c:pt>
                <c:pt idx="987">
                  <c:v>86.564999999999998</c:v>
                </c:pt>
                <c:pt idx="988">
                  <c:v>86.113</c:v>
                </c:pt>
                <c:pt idx="989">
                  <c:v>86.298000000000002</c:v>
                </c:pt>
                <c:pt idx="990">
                  <c:v>85.978999999999999</c:v>
                </c:pt>
                <c:pt idx="991">
                  <c:v>85.796000000000006</c:v>
                </c:pt>
                <c:pt idx="992">
                  <c:v>85.608000000000004</c:v>
                </c:pt>
                <c:pt idx="993">
                  <c:v>85.316999999999993</c:v>
                </c:pt>
                <c:pt idx="994">
                  <c:v>85.314999999999998</c:v>
                </c:pt>
                <c:pt idx="995">
                  <c:v>85.445000000000007</c:v>
                </c:pt>
                <c:pt idx="996">
                  <c:v>85.606999999999999</c:v>
                </c:pt>
                <c:pt idx="997">
                  <c:v>85.804000000000002</c:v>
                </c:pt>
                <c:pt idx="998">
                  <c:v>86.359000000000009</c:v>
                </c:pt>
                <c:pt idx="999">
                  <c:v>86.311999999999998</c:v>
                </c:pt>
                <c:pt idx="1000">
                  <c:v>86.745000000000005</c:v>
                </c:pt>
                <c:pt idx="1001">
                  <c:v>86.938000000000002</c:v>
                </c:pt>
                <c:pt idx="1002">
                  <c:v>86.832000000000008</c:v>
                </c:pt>
                <c:pt idx="1003">
                  <c:v>87.061000000000007</c:v>
                </c:pt>
                <c:pt idx="1004">
                  <c:v>86.576999999999998</c:v>
                </c:pt>
                <c:pt idx="1005">
                  <c:v>86.429000000000002</c:v>
                </c:pt>
                <c:pt idx="1006">
                  <c:v>85.890999999999991</c:v>
                </c:pt>
                <c:pt idx="1007">
                  <c:v>85.917000000000002</c:v>
                </c:pt>
                <c:pt idx="1008">
                  <c:v>85.588999999999999</c:v>
                </c:pt>
                <c:pt idx="1009">
                  <c:v>85.085000000000008</c:v>
                </c:pt>
                <c:pt idx="1010">
                  <c:v>85.004999999999995</c:v>
                </c:pt>
                <c:pt idx="1011">
                  <c:v>84.734999999999999</c:v>
                </c:pt>
                <c:pt idx="1012">
                  <c:v>84.484999999999999</c:v>
                </c:pt>
                <c:pt idx="1013">
                  <c:v>84.403999999999996</c:v>
                </c:pt>
                <c:pt idx="1014">
                  <c:v>84.44</c:v>
                </c:pt>
                <c:pt idx="1015">
                  <c:v>84.540999999999997</c:v>
                </c:pt>
                <c:pt idx="1016">
                  <c:v>84.228999999999999</c:v>
                </c:pt>
                <c:pt idx="1017">
                  <c:v>84.325999999999993</c:v>
                </c:pt>
                <c:pt idx="1018">
                  <c:v>84.603999999999999</c:v>
                </c:pt>
                <c:pt idx="1019">
                  <c:v>84.611000000000004</c:v>
                </c:pt>
                <c:pt idx="1020">
                  <c:v>84.849000000000004</c:v>
                </c:pt>
                <c:pt idx="1021">
                  <c:v>84.625</c:v>
                </c:pt>
                <c:pt idx="1022">
                  <c:v>84.998000000000005</c:v>
                </c:pt>
                <c:pt idx="1023">
                  <c:v>84.823000000000008</c:v>
                </c:pt>
                <c:pt idx="1024">
                  <c:v>85.546999999999997</c:v>
                </c:pt>
                <c:pt idx="1025">
                  <c:v>85.246000000000009</c:v>
                </c:pt>
                <c:pt idx="1026">
                  <c:v>85.474000000000004</c:v>
                </c:pt>
                <c:pt idx="1027">
                  <c:v>84.478999999999999</c:v>
                </c:pt>
                <c:pt idx="1028">
                  <c:v>84.13300000000001</c:v>
                </c:pt>
                <c:pt idx="1029">
                  <c:v>84.484999999999999</c:v>
                </c:pt>
                <c:pt idx="1030">
                  <c:v>84.388999999999996</c:v>
                </c:pt>
                <c:pt idx="1031">
                  <c:v>84.144000000000005</c:v>
                </c:pt>
                <c:pt idx="1032">
                  <c:v>83.519000000000005</c:v>
                </c:pt>
                <c:pt idx="1033">
                  <c:v>83.671000000000006</c:v>
                </c:pt>
                <c:pt idx="1034">
                  <c:v>83.375</c:v>
                </c:pt>
                <c:pt idx="1035">
                  <c:v>83.344000000000008</c:v>
                </c:pt>
                <c:pt idx="1036">
                  <c:v>83.567999999999998</c:v>
                </c:pt>
                <c:pt idx="1037">
                  <c:v>83.704999999999998</c:v>
                </c:pt>
                <c:pt idx="1038">
                  <c:v>83.837999999999994</c:v>
                </c:pt>
                <c:pt idx="1039">
                  <c:v>83.837999999999994</c:v>
                </c:pt>
                <c:pt idx="1040">
                  <c:v>83.905999999999992</c:v>
                </c:pt>
                <c:pt idx="1041">
                  <c:v>83.536000000000001</c:v>
                </c:pt>
                <c:pt idx="1042">
                  <c:v>83.963999999999999</c:v>
                </c:pt>
                <c:pt idx="1043">
                  <c:v>84.301999999999992</c:v>
                </c:pt>
                <c:pt idx="1044">
                  <c:v>84.301999999999992</c:v>
                </c:pt>
                <c:pt idx="1045">
                  <c:v>83.576999999999998</c:v>
                </c:pt>
                <c:pt idx="1046">
                  <c:v>83.969000000000008</c:v>
                </c:pt>
                <c:pt idx="1047">
                  <c:v>84.433999999999997</c:v>
                </c:pt>
                <c:pt idx="1048">
                  <c:v>84.294000000000011</c:v>
                </c:pt>
                <c:pt idx="1049">
                  <c:v>84.686000000000007</c:v>
                </c:pt>
                <c:pt idx="1050">
                  <c:v>84.709000000000003</c:v>
                </c:pt>
                <c:pt idx="1051">
                  <c:v>84.763999999999996</c:v>
                </c:pt>
                <c:pt idx="1052">
                  <c:v>84.912000000000006</c:v>
                </c:pt>
                <c:pt idx="1053">
                  <c:v>84.957999999999998</c:v>
                </c:pt>
                <c:pt idx="1054">
                  <c:v>84.911000000000001</c:v>
                </c:pt>
                <c:pt idx="1055">
                  <c:v>85.051999999999992</c:v>
                </c:pt>
                <c:pt idx="1056">
                  <c:v>84.954999999999998</c:v>
                </c:pt>
                <c:pt idx="1057">
                  <c:v>85.174000000000007</c:v>
                </c:pt>
                <c:pt idx="1058">
                  <c:v>85.251999999999995</c:v>
                </c:pt>
                <c:pt idx="1059">
                  <c:v>85.287000000000006</c:v>
                </c:pt>
                <c:pt idx="1060">
                  <c:v>85.251000000000005</c:v>
                </c:pt>
                <c:pt idx="1061">
                  <c:v>85.191999999999993</c:v>
                </c:pt>
                <c:pt idx="1062">
                  <c:v>84.907000000000011</c:v>
                </c:pt>
                <c:pt idx="1063">
                  <c:v>85.08</c:v>
                </c:pt>
                <c:pt idx="1064">
                  <c:v>84.899000000000001</c:v>
                </c:pt>
                <c:pt idx="1065">
                  <c:v>85.448000000000008</c:v>
                </c:pt>
                <c:pt idx="1066">
                  <c:v>85.221000000000004</c:v>
                </c:pt>
                <c:pt idx="1067">
                  <c:v>85.128999999999991</c:v>
                </c:pt>
                <c:pt idx="1068">
                  <c:v>85.245000000000005</c:v>
                </c:pt>
                <c:pt idx="1069">
                  <c:v>84.977000000000004</c:v>
                </c:pt>
                <c:pt idx="1070">
                  <c:v>84.65</c:v>
                </c:pt>
                <c:pt idx="1071">
                  <c:v>84.549000000000007</c:v>
                </c:pt>
                <c:pt idx="1072">
                  <c:v>84.484000000000009</c:v>
                </c:pt>
                <c:pt idx="1073">
                  <c:v>84.27000000000001</c:v>
                </c:pt>
                <c:pt idx="1074">
                  <c:v>83.914000000000001</c:v>
                </c:pt>
                <c:pt idx="1075">
                  <c:v>83.78</c:v>
                </c:pt>
                <c:pt idx="1076">
                  <c:v>83.980999999999995</c:v>
                </c:pt>
                <c:pt idx="1077">
                  <c:v>84.411000000000001</c:v>
                </c:pt>
                <c:pt idx="1078">
                  <c:v>84.046999999999997</c:v>
                </c:pt>
                <c:pt idx="1079">
                  <c:v>84.013999999999996</c:v>
                </c:pt>
                <c:pt idx="1080">
                  <c:v>83.484000000000009</c:v>
                </c:pt>
                <c:pt idx="1081">
                  <c:v>83.638000000000005</c:v>
                </c:pt>
                <c:pt idx="1082">
                  <c:v>83.563000000000002</c:v>
                </c:pt>
                <c:pt idx="1083">
                  <c:v>83.549000000000007</c:v>
                </c:pt>
                <c:pt idx="1084">
                  <c:v>83.85499999999999</c:v>
                </c:pt>
                <c:pt idx="1085">
                  <c:v>83.929000000000002</c:v>
                </c:pt>
                <c:pt idx="1086">
                  <c:v>83.817999999999998</c:v>
                </c:pt>
                <c:pt idx="1087">
                  <c:v>83.754999999999995</c:v>
                </c:pt>
                <c:pt idx="1088">
                  <c:v>84.364999999999995</c:v>
                </c:pt>
                <c:pt idx="1089">
                  <c:v>84.224000000000004</c:v>
                </c:pt>
                <c:pt idx="1090">
                  <c:v>84.11699999999999</c:v>
                </c:pt>
                <c:pt idx="1091">
                  <c:v>84.138000000000005</c:v>
                </c:pt>
                <c:pt idx="1092">
                  <c:v>84.548000000000002</c:v>
                </c:pt>
                <c:pt idx="1093">
                  <c:v>85.239000000000004</c:v>
                </c:pt>
                <c:pt idx="1094">
                  <c:v>84.871000000000009</c:v>
                </c:pt>
                <c:pt idx="1095">
                  <c:v>84.63300000000001</c:v>
                </c:pt>
                <c:pt idx="1096">
                  <c:v>84.867999999999995</c:v>
                </c:pt>
                <c:pt idx="1097">
                  <c:v>85.174999999999997</c:v>
                </c:pt>
                <c:pt idx="1098">
                  <c:v>84.834000000000003</c:v>
                </c:pt>
                <c:pt idx="1099">
                  <c:v>84.878</c:v>
                </c:pt>
                <c:pt idx="1100">
                  <c:v>85.216999999999999</c:v>
                </c:pt>
                <c:pt idx="1101">
                  <c:v>85.012</c:v>
                </c:pt>
                <c:pt idx="1102">
                  <c:v>84.867999999999995</c:v>
                </c:pt>
                <c:pt idx="1103">
                  <c:v>84.912999999999997</c:v>
                </c:pt>
                <c:pt idx="1104">
                  <c:v>85.317999999999998</c:v>
                </c:pt>
                <c:pt idx="1105">
                  <c:v>85.164000000000001</c:v>
                </c:pt>
                <c:pt idx="1106">
                  <c:v>84.802999999999997</c:v>
                </c:pt>
                <c:pt idx="1107">
                  <c:v>84.14500000000001</c:v>
                </c:pt>
                <c:pt idx="1108">
                  <c:v>83.960999999999999</c:v>
                </c:pt>
                <c:pt idx="1109">
                  <c:v>84.012</c:v>
                </c:pt>
                <c:pt idx="1110">
                  <c:v>84.058999999999997</c:v>
                </c:pt>
                <c:pt idx="1111">
                  <c:v>84.111000000000004</c:v>
                </c:pt>
                <c:pt idx="1112">
                  <c:v>83.914000000000001</c:v>
                </c:pt>
                <c:pt idx="1113">
                  <c:v>83.765000000000001</c:v>
                </c:pt>
                <c:pt idx="1114">
                  <c:v>83.7</c:v>
                </c:pt>
                <c:pt idx="1115">
                  <c:v>83.557000000000002</c:v>
                </c:pt>
                <c:pt idx="1116">
                  <c:v>83.751999999999995</c:v>
                </c:pt>
                <c:pt idx="1117">
                  <c:v>83.469000000000008</c:v>
                </c:pt>
                <c:pt idx="1118">
                  <c:v>83.352999999999994</c:v>
                </c:pt>
                <c:pt idx="1119">
                  <c:v>83.533000000000001</c:v>
                </c:pt>
                <c:pt idx="1120">
                  <c:v>83.897999999999996</c:v>
                </c:pt>
                <c:pt idx="1121">
                  <c:v>83.94</c:v>
                </c:pt>
                <c:pt idx="1122">
                  <c:v>83.94</c:v>
                </c:pt>
                <c:pt idx="1123">
                  <c:v>83.847999999999999</c:v>
                </c:pt>
                <c:pt idx="1124">
                  <c:v>85.006</c:v>
                </c:pt>
                <c:pt idx="1125">
                  <c:v>85.621000000000009</c:v>
                </c:pt>
                <c:pt idx="1126">
                  <c:v>85.472999999999999</c:v>
                </c:pt>
                <c:pt idx="1127">
                  <c:v>85.186000000000007</c:v>
                </c:pt>
                <c:pt idx="1128">
                  <c:v>85.292999999999992</c:v>
                </c:pt>
                <c:pt idx="1129">
                  <c:v>85.424999999999997</c:v>
                </c:pt>
                <c:pt idx="1130">
                  <c:v>85.572000000000003</c:v>
                </c:pt>
                <c:pt idx="1131">
                  <c:v>85.488</c:v>
                </c:pt>
                <c:pt idx="1132">
                  <c:v>86.195999999999998</c:v>
                </c:pt>
                <c:pt idx="1133">
                  <c:v>86.17</c:v>
                </c:pt>
                <c:pt idx="1134">
                  <c:v>85.921000000000006</c:v>
                </c:pt>
                <c:pt idx="1135">
                  <c:v>85.671999999999997</c:v>
                </c:pt>
                <c:pt idx="1136">
                  <c:v>85.518000000000001</c:v>
                </c:pt>
                <c:pt idx="1137">
                  <c:v>85.423000000000002</c:v>
                </c:pt>
                <c:pt idx="1138">
                  <c:v>85.85499999999999</c:v>
                </c:pt>
                <c:pt idx="1139">
                  <c:v>86.12</c:v>
                </c:pt>
                <c:pt idx="1140">
                  <c:v>86.78</c:v>
                </c:pt>
                <c:pt idx="1141">
                  <c:v>87.108000000000004</c:v>
                </c:pt>
                <c:pt idx="1142">
                  <c:v>86.948000000000008</c:v>
                </c:pt>
                <c:pt idx="1143">
                  <c:v>87.352000000000004</c:v>
                </c:pt>
                <c:pt idx="1144">
                  <c:v>87.614000000000004</c:v>
                </c:pt>
                <c:pt idx="1145">
                  <c:v>87.289000000000001</c:v>
                </c:pt>
                <c:pt idx="1146">
                  <c:v>87.455999999999989</c:v>
                </c:pt>
                <c:pt idx="1147">
                  <c:v>87.50800000000001</c:v>
                </c:pt>
                <c:pt idx="1148">
                  <c:v>87.248999999999995</c:v>
                </c:pt>
                <c:pt idx="1149">
                  <c:v>87.233000000000004</c:v>
                </c:pt>
                <c:pt idx="1150">
                  <c:v>87.305999999999997</c:v>
                </c:pt>
                <c:pt idx="1151">
                  <c:v>87.548000000000002</c:v>
                </c:pt>
                <c:pt idx="1152">
                  <c:v>87.438999999999993</c:v>
                </c:pt>
                <c:pt idx="1153">
                  <c:v>87.826999999999998</c:v>
                </c:pt>
                <c:pt idx="1154">
                  <c:v>87.585999999999999</c:v>
                </c:pt>
                <c:pt idx="1155">
                  <c:v>87.611000000000004</c:v>
                </c:pt>
                <c:pt idx="1156">
                  <c:v>87.617999999999995</c:v>
                </c:pt>
                <c:pt idx="1157">
                  <c:v>87.251000000000005</c:v>
                </c:pt>
                <c:pt idx="1158">
                  <c:v>87.346000000000004</c:v>
                </c:pt>
                <c:pt idx="1159">
                  <c:v>87.412000000000006</c:v>
                </c:pt>
                <c:pt idx="1160">
                  <c:v>87.296999999999997</c:v>
                </c:pt>
                <c:pt idx="1161">
                  <c:v>87.381</c:v>
                </c:pt>
                <c:pt idx="1162">
                  <c:v>87.037000000000006</c:v>
                </c:pt>
                <c:pt idx="1163">
                  <c:v>87.346000000000004</c:v>
                </c:pt>
                <c:pt idx="1164">
                  <c:v>87.176999999999992</c:v>
                </c:pt>
                <c:pt idx="1165">
                  <c:v>87.242999999999995</c:v>
                </c:pt>
                <c:pt idx="1166">
                  <c:v>87.512</c:v>
                </c:pt>
                <c:pt idx="1167">
                  <c:v>87.304999999999993</c:v>
                </c:pt>
                <c:pt idx="1168">
                  <c:v>87.55</c:v>
                </c:pt>
                <c:pt idx="1169">
                  <c:v>87.44</c:v>
                </c:pt>
                <c:pt idx="1170">
                  <c:v>88.552999999999997</c:v>
                </c:pt>
                <c:pt idx="1171">
                  <c:v>88.643000000000001</c:v>
                </c:pt>
                <c:pt idx="1172">
                  <c:v>88.981999999999999</c:v>
                </c:pt>
                <c:pt idx="1173">
                  <c:v>88.802999999999997</c:v>
                </c:pt>
                <c:pt idx="1174">
                  <c:v>88.646000000000001</c:v>
                </c:pt>
                <c:pt idx="1175">
                  <c:v>88.55</c:v>
                </c:pt>
                <c:pt idx="1176">
                  <c:v>88.59</c:v>
                </c:pt>
                <c:pt idx="1177">
                  <c:v>89.11</c:v>
                </c:pt>
                <c:pt idx="1178">
                  <c:v>89.13</c:v>
                </c:pt>
                <c:pt idx="1179">
                  <c:v>89.122</c:v>
                </c:pt>
                <c:pt idx="1180">
                  <c:v>89.66</c:v>
                </c:pt>
                <c:pt idx="1181">
                  <c:v>89.087999999999994</c:v>
                </c:pt>
                <c:pt idx="1182">
                  <c:v>88.876999999999995</c:v>
                </c:pt>
                <c:pt idx="1183">
                  <c:v>89.010999999999996</c:v>
                </c:pt>
                <c:pt idx="1184">
                  <c:v>89.159000000000006</c:v>
                </c:pt>
                <c:pt idx="1185">
                  <c:v>89.602000000000004</c:v>
                </c:pt>
                <c:pt idx="1186">
                  <c:v>89.294000000000011</c:v>
                </c:pt>
                <c:pt idx="1187">
                  <c:v>90.137</c:v>
                </c:pt>
                <c:pt idx="1188">
                  <c:v>90.33</c:v>
                </c:pt>
                <c:pt idx="1189">
                  <c:v>90.157000000000011</c:v>
                </c:pt>
                <c:pt idx="1190">
                  <c:v>90.304999999999993</c:v>
                </c:pt>
                <c:pt idx="1191">
                  <c:v>90.646000000000001</c:v>
                </c:pt>
                <c:pt idx="1192">
                  <c:v>90.465999999999994</c:v>
                </c:pt>
                <c:pt idx="1193">
                  <c:v>90.89</c:v>
                </c:pt>
                <c:pt idx="1194">
                  <c:v>91.4</c:v>
                </c:pt>
                <c:pt idx="1195">
                  <c:v>91.177999999999997</c:v>
                </c:pt>
                <c:pt idx="1196">
                  <c:v>91.661000000000001</c:v>
                </c:pt>
                <c:pt idx="1197">
                  <c:v>91.823000000000008</c:v>
                </c:pt>
                <c:pt idx="1198">
                  <c:v>91.296000000000006</c:v>
                </c:pt>
                <c:pt idx="1199">
                  <c:v>91.436000000000007</c:v>
                </c:pt>
                <c:pt idx="1200">
                  <c:v>91.10499999999999</c:v>
                </c:pt>
                <c:pt idx="1201">
                  <c:v>91.045000000000002</c:v>
                </c:pt>
                <c:pt idx="1202">
                  <c:v>91.1</c:v>
                </c:pt>
                <c:pt idx="1203">
                  <c:v>91.417000000000002</c:v>
                </c:pt>
                <c:pt idx="1204">
                  <c:v>91.284999999999997</c:v>
                </c:pt>
                <c:pt idx="1205">
                  <c:v>91.111000000000004</c:v>
                </c:pt>
                <c:pt idx="1206">
                  <c:v>91.176999999999992</c:v>
                </c:pt>
                <c:pt idx="1207">
                  <c:v>90.813000000000002</c:v>
                </c:pt>
                <c:pt idx="1208">
                  <c:v>91.010999999999996</c:v>
                </c:pt>
                <c:pt idx="1209">
                  <c:v>91.253999999999991</c:v>
                </c:pt>
                <c:pt idx="1210">
                  <c:v>91.049000000000007</c:v>
                </c:pt>
                <c:pt idx="1211">
                  <c:v>91.417000000000002</c:v>
                </c:pt>
                <c:pt idx="1212">
                  <c:v>91.352000000000004</c:v>
                </c:pt>
                <c:pt idx="1213">
                  <c:v>91.960000000000008</c:v>
                </c:pt>
                <c:pt idx="1214">
                  <c:v>92.283000000000001</c:v>
                </c:pt>
                <c:pt idx="1215">
                  <c:v>92.342999999999989</c:v>
                </c:pt>
                <c:pt idx="1216">
                  <c:v>91.844000000000008</c:v>
                </c:pt>
                <c:pt idx="1217">
                  <c:v>91.782000000000011</c:v>
                </c:pt>
                <c:pt idx="1218">
                  <c:v>91.445999999999998</c:v>
                </c:pt>
                <c:pt idx="1219">
                  <c:v>91.632000000000005</c:v>
                </c:pt>
                <c:pt idx="1220">
                  <c:v>91.558999999999997</c:v>
                </c:pt>
                <c:pt idx="1221">
                  <c:v>91.533000000000001</c:v>
                </c:pt>
                <c:pt idx="1222">
                  <c:v>92.019000000000005</c:v>
                </c:pt>
                <c:pt idx="1223">
                  <c:v>91.932000000000002</c:v>
                </c:pt>
                <c:pt idx="1224">
                  <c:v>91.652999999999992</c:v>
                </c:pt>
                <c:pt idx="1225">
                  <c:v>91.782000000000011</c:v>
                </c:pt>
                <c:pt idx="1226">
                  <c:v>91.385999999999996</c:v>
                </c:pt>
                <c:pt idx="1227">
                  <c:v>91.25800000000001</c:v>
                </c:pt>
                <c:pt idx="1228">
                  <c:v>91.367999999999995</c:v>
                </c:pt>
                <c:pt idx="1229">
                  <c:v>91.722999999999999</c:v>
                </c:pt>
                <c:pt idx="1230">
                  <c:v>92.016999999999996</c:v>
                </c:pt>
                <c:pt idx="1231">
                  <c:v>91.438000000000002</c:v>
                </c:pt>
                <c:pt idx="1232">
                  <c:v>91.652999999999992</c:v>
                </c:pt>
                <c:pt idx="1233">
                  <c:v>91.72</c:v>
                </c:pt>
                <c:pt idx="1234">
                  <c:v>91.072000000000003</c:v>
                </c:pt>
                <c:pt idx="1235">
                  <c:v>90.78</c:v>
                </c:pt>
                <c:pt idx="1236">
                  <c:v>90.677999999999997</c:v>
                </c:pt>
                <c:pt idx="1237">
                  <c:v>90.777999999999992</c:v>
                </c:pt>
                <c:pt idx="1238">
                  <c:v>91.103999999999999</c:v>
                </c:pt>
                <c:pt idx="1239">
                  <c:v>90.700999999999993</c:v>
                </c:pt>
                <c:pt idx="1240">
                  <c:v>90.823999999999998</c:v>
                </c:pt>
                <c:pt idx="1241">
                  <c:v>90.873999999999995</c:v>
                </c:pt>
                <c:pt idx="1242">
                  <c:v>90.671999999999997</c:v>
                </c:pt>
                <c:pt idx="1243">
                  <c:v>90.945000000000007</c:v>
                </c:pt>
                <c:pt idx="1244">
                  <c:v>91.085000000000008</c:v>
                </c:pt>
                <c:pt idx="1245">
                  <c:v>91.378</c:v>
                </c:pt>
                <c:pt idx="1246">
                  <c:v>91.662000000000006</c:v>
                </c:pt>
                <c:pt idx="1247">
                  <c:v>91.426999999999992</c:v>
                </c:pt>
                <c:pt idx="1248">
                  <c:v>91.177999999999997</c:v>
                </c:pt>
                <c:pt idx="1249">
                  <c:v>91.08</c:v>
                </c:pt>
                <c:pt idx="1250">
                  <c:v>91.044000000000011</c:v>
                </c:pt>
                <c:pt idx="1251">
                  <c:v>91.31</c:v>
                </c:pt>
                <c:pt idx="1252">
                  <c:v>91.611999999999995</c:v>
                </c:pt>
                <c:pt idx="1253">
                  <c:v>91.299000000000007</c:v>
                </c:pt>
                <c:pt idx="1254">
                  <c:v>91.155000000000001</c:v>
                </c:pt>
                <c:pt idx="1255">
                  <c:v>91.430999999999997</c:v>
                </c:pt>
                <c:pt idx="1256">
                  <c:v>91.7</c:v>
                </c:pt>
                <c:pt idx="1257">
                  <c:v>90.772999999999996</c:v>
                </c:pt>
                <c:pt idx="1258">
                  <c:v>90.388000000000005</c:v>
                </c:pt>
                <c:pt idx="1259">
                  <c:v>90.635999999999996</c:v>
                </c:pt>
                <c:pt idx="1260">
                  <c:v>90.655000000000001</c:v>
                </c:pt>
                <c:pt idx="1261">
                  <c:v>90.563000000000002</c:v>
                </c:pt>
                <c:pt idx="1262">
                  <c:v>90.978999999999999</c:v>
                </c:pt>
                <c:pt idx="1263">
                  <c:v>90.722999999999999</c:v>
                </c:pt>
                <c:pt idx="1264">
                  <c:v>90.44</c:v>
                </c:pt>
                <c:pt idx="1265">
                  <c:v>90.457999999999998</c:v>
                </c:pt>
                <c:pt idx="1266">
                  <c:v>90.509</c:v>
                </c:pt>
                <c:pt idx="1267">
                  <c:v>90.748000000000005</c:v>
                </c:pt>
                <c:pt idx="1268">
                  <c:v>90.884</c:v>
                </c:pt>
                <c:pt idx="1269">
                  <c:v>91.037999999999997</c:v>
                </c:pt>
                <c:pt idx="1270">
                  <c:v>91.965999999999994</c:v>
                </c:pt>
                <c:pt idx="1271">
                  <c:v>91.905000000000001</c:v>
                </c:pt>
                <c:pt idx="1272">
                  <c:v>91.688999999999993</c:v>
                </c:pt>
                <c:pt idx="1273">
                  <c:v>91.738</c:v>
                </c:pt>
                <c:pt idx="1274">
                  <c:v>91.382000000000005</c:v>
                </c:pt>
                <c:pt idx="1275">
                  <c:v>91.403999999999996</c:v>
                </c:pt>
                <c:pt idx="1276">
                  <c:v>91.602000000000004</c:v>
                </c:pt>
                <c:pt idx="1277">
                  <c:v>91.828999999999994</c:v>
                </c:pt>
                <c:pt idx="1278">
                  <c:v>92.445000000000007</c:v>
                </c:pt>
                <c:pt idx="1279">
                  <c:v>92.186999999999998</c:v>
                </c:pt>
                <c:pt idx="1280">
                  <c:v>91.84</c:v>
                </c:pt>
                <c:pt idx="1281">
                  <c:v>91.941999999999993</c:v>
                </c:pt>
                <c:pt idx="1282">
                  <c:v>92.222000000000008</c:v>
                </c:pt>
                <c:pt idx="1283">
                  <c:v>92.063999999999993</c:v>
                </c:pt>
                <c:pt idx="1284">
                  <c:v>91.919000000000011</c:v>
                </c:pt>
                <c:pt idx="1285">
                  <c:v>91.65</c:v>
                </c:pt>
                <c:pt idx="1286">
                  <c:v>91.569000000000003</c:v>
                </c:pt>
                <c:pt idx="1287">
                  <c:v>91.47</c:v>
                </c:pt>
                <c:pt idx="1288">
                  <c:v>91.459000000000003</c:v>
                </c:pt>
                <c:pt idx="1289">
                  <c:v>91.575000000000003</c:v>
                </c:pt>
                <c:pt idx="1290">
                  <c:v>91.364000000000004</c:v>
                </c:pt>
                <c:pt idx="1291">
                  <c:v>91.662999999999997</c:v>
                </c:pt>
                <c:pt idx="1292">
                  <c:v>91.426000000000002</c:v>
                </c:pt>
                <c:pt idx="1293">
                  <c:v>91.36699999999999</c:v>
                </c:pt>
                <c:pt idx="1294">
                  <c:v>91.405000000000001</c:v>
                </c:pt>
                <c:pt idx="1295">
                  <c:v>91.885000000000005</c:v>
                </c:pt>
                <c:pt idx="1296">
                  <c:v>92.176999999999992</c:v>
                </c:pt>
                <c:pt idx="1297">
                  <c:v>92.122</c:v>
                </c:pt>
                <c:pt idx="1298">
                  <c:v>91.953000000000003</c:v>
                </c:pt>
                <c:pt idx="1299">
                  <c:v>91.919000000000011</c:v>
                </c:pt>
                <c:pt idx="1300">
                  <c:v>92.102000000000004</c:v>
                </c:pt>
                <c:pt idx="1301">
                  <c:v>92.241</c:v>
                </c:pt>
                <c:pt idx="1302">
                  <c:v>92.561000000000007</c:v>
                </c:pt>
                <c:pt idx="1303">
                  <c:v>92.790999999999997</c:v>
                </c:pt>
                <c:pt idx="1304">
                  <c:v>92.594999999999999</c:v>
                </c:pt>
                <c:pt idx="1305">
                  <c:v>92.899000000000001</c:v>
                </c:pt>
                <c:pt idx="1306">
                  <c:v>92.677999999999997</c:v>
                </c:pt>
                <c:pt idx="1307">
                  <c:v>92.17</c:v>
                </c:pt>
                <c:pt idx="1308">
                  <c:v>92.018000000000001</c:v>
                </c:pt>
                <c:pt idx="1309">
                  <c:v>92.073999999999998</c:v>
                </c:pt>
                <c:pt idx="1310">
                  <c:v>92.47999999999999</c:v>
                </c:pt>
                <c:pt idx="1311">
                  <c:v>93.316000000000003</c:v>
                </c:pt>
                <c:pt idx="1312">
                  <c:v>93.775000000000006</c:v>
                </c:pt>
                <c:pt idx="1313">
                  <c:v>93.736000000000004</c:v>
                </c:pt>
                <c:pt idx="1314">
                  <c:v>93.39500000000001</c:v>
                </c:pt>
                <c:pt idx="1315">
                  <c:v>93.445999999999998</c:v>
                </c:pt>
                <c:pt idx="1316">
                  <c:v>93.429999999999993</c:v>
                </c:pt>
                <c:pt idx="1317">
                  <c:v>93.519000000000005</c:v>
                </c:pt>
                <c:pt idx="1318">
                  <c:v>93.655000000000001</c:v>
                </c:pt>
                <c:pt idx="1319">
                  <c:v>93.923000000000002</c:v>
                </c:pt>
                <c:pt idx="1320">
                  <c:v>94.00800000000001</c:v>
                </c:pt>
                <c:pt idx="1321">
                  <c:v>93.972000000000008</c:v>
                </c:pt>
                <c:pt idx="1322">
                  <c:v>93.871000000000009</c:v>
                </c:pt>
                <c:pt idx="1323">
                  <c:v>93.871000000000009</c:v>
                </c:pt>
                <c:pt idx="1324">
                  <c:v>93.894000000000005</c:v>
                </c:pt>
                <c:pt idx="1325">
                  <c:v>94.477999999999994</c:v>
                </c:pt>
                <c:pt idx="1326">
                  <c:v>94.50800000000001</c:v>
                </c:pt>
                <c:pt idx="1327">
                  <c:v>94.169000000000011</c:v>
                </c:pt>
                <c:pt idx="1328">
                  <c:v>94.042000000000002</c:v>
                </c:pt>
                <c:pt idx="1329">
                  <c:v>93.50800000000001</c:v>
                </c:pt>
                <c:pt idx="1330">
                  <c:v>93.341999999999999</c:v>
                </c:pt>
                <c:pt idx="1331">
                  <c:v>93.353999999999999</c:v>
                </c:pt>
                <c:pt idx="1332">
                  <c:v>93.64500000000001</c:v>
                </c:pt>
                <c:pt idx="1333">
                  <c:v>93.971000000000004</c:v>
                </c:pt>
                <c:pt idx="1334">
                  <c:v>94.328999999999994</c:v>
                </c:pt>
                <c:pt idx="1335">
                  <c:v>94.371000000000009</c:v>
                </c:pt>
                <c:pt idx="1336">
                  <c:v>93.801999999999992</c:v>
                </c:pt>
                <c:pt idx="1337">
                  <c:v>93.888999999999996</c:v>
                </c:pt>
                <c:pt idx="1338">
                  <c:v>93.622</c:v>
                </c:pt>
                <c:pt idx="1339">
                  <c:v>93.417000000000002</c:v>
                </c:pt>
                <c:pt idx="1340">
                  <c:v>93.512</c:v>
                </c:pt>
                <c:pt idx="1341">
                  <c:v>93.323999999999998</c:v>
                </c:pt>
                <c:pt idx="1342">
                  <c:v>93.387</c:v>
                </c:pt>
                <c:pt idx="1343">
                  <c:v>93.01</c:v>
                </c:pt>
                <c:pt idx="1344">
                  <c:v>92.936999999999998</c:v>
                </c:pt>
                <c:pt idx="1345">
                  <c:v>93.372</c:v>
                </c:pt>
                <c:pt idx="1346">
                  <c:v>93.798000000000002</c:v>
                </c:pt>
                <c:pt idx="1347">
                  <c:v>93.844000000000008</c:v>
                </c:pt>
                <c:pt idx="1348">
                  <c:v>94.26</c:v>
                </c:pt>
                <c:pt idx="1349">
                  <c:v>94.347000000000008</c:v>
                </c:pt>
                <c:pt idx="1350">
                  <c:v>93.820000000000007</c:v>
                </c:pt>
                <c:pt idx="1351">
                  <c:v>93.710999999999999</c:v>
                </c:pt>
                <c:pt idx="1352">
                  <c:v>93.86699999999999</c:v>
                </c:pt>
                <c:pt idx="1353">
                  <c:v>94.228999999999999</c:v>
                </c:pt>
                <c:pt idx="1354">
                  <c:v>94.057000000000002</c:v>
                </c:pt>
                <c:pt idx="1355">
                  <c:v>93.691999999999993</c:v>
                </c:pt>
                <c:pt idx="1356">
                  <c:v>93.599000000000004</c:v>
                </c:pt>
                <c:pt idx="1357">
                  <c:v>93.917999999999992</c:v>
                </c:pt>
                <c:pt idx="1358">
                  <c:v>93.325999999999993</c:v>
                </c:pt>
                <c:pt idx="1359">
                  <c:v>93.658000000000001</c:v>
                </c:pt>
                <c:pt idx="1360">
                  <c:v>93.554999999999993</c:v>
                </c:pt>
                <c:pt idx="1361">
                  <c:v>93.825999999999993</c:v>
                </c:pt>
                <c:pt idx="1362">
                  <c:v>94.359000000000009</c:v>
                </c:pt>
                <c:pt idx="1363">
                  <c:v>94.113</c:v>
                </c:pt>
                <c:pt idx="1364">
                  <c:v>93.789000000000001</c:v>
                </c:pt>
                <c:pt idx="1365">
                  <c:v>93.7</c:v>
                </c:pt>
                <c:pt idx="1366">
                  <c:v>93.766999999999996</c:v>
                </c:pt>
                <c:pt idx="1367">
                  <c:v>93.679000000000002</c:v>
                </c:pt>
                <c:pt idx="1368">
                  <c:v>93.472999999999999</c:v>
                </c:pt>
                <c:pt idx="1369">
                  <c:v>93.594999999999999</c:v>
                </c:pt>
                <c:pt idx="1370">
                  <c:v>93.477999999999994</c:v>
                </c:pt>
                <c:pt idx="1371">
                  <c:v>93.694000000000003</c:v>
                </c:pt>
                <c:pt idx="1372">
                  <c:v>94.054000000000002</c:v>
                </c:pt>
                <c:pt idx="1373">
                  <c:v>94.417999999999992</c:v>
                </c:pt>
                <c:pt idx="1374">
                  <c:v>94.450999999999993</c:v>
                </c:pt>
                <c:pt idx="1375">
                  <c:v>94.191999999999993</c:v>
                </c:pt>
                <c:pt idx="1376">
                  <c:v>94.277999999999992</c:v>
                </c:pt>
                <c:pt idx="1377">
                  <c:v>94.359000000000009</c:v>
                </c:pt>
                <c:pt idx="1378">
                  <c:v>94.419000000000011</c:v>
                </c:pt>
                <c:pt idx="1379">
                  <c:v>94.451999999999998</c:v>
                </c:pt>
                <c:pt idx="1380">
                  <c:v>94.460000000000008</c:v>
                </c:pt>
                <c:pt idx="1381">
                  <c:v>94.19</c:v>
                </c:pt>
                <c:pt idx="1382">
                  <c:v>93.941999999999993</c:v>
                </c:pt>
                <c:pt idx="1383">
                  <c:v>94.049000000000007</c:v>
                </c:pt>
                <c:pt idx="1384">
                  <c:v>93.795000000000002</c:v>
                </c:pt>
                <c:pt idx="1385">
                  <c:v>93.414000000000001</c:v>
                </c:pt>
                <c:pt idx="1386">
                  <c:v>93.641999999999996</c:v>
                </c:pt>
                <c:pt idx="1387">
                  <c:v>93.399000000000001</c:v>
                </c:pt>
                <c:pt idx="1388">
                  <c:v>93.143000000000001</c:v>
                </c:pt>
                <c:pt idx="1389">
                  <c:v>92.957999999999998</c:v>
                </c:pt>
                <c:pt idx="1390">
                  <c:v>93.103999999999999</c:v>
                </c:pt>
                <c:pt idx="1391">
                  <c:v>92.896000000000001</c:v>
                </c:pt>
                <c:pt idx="1392">
                  <c:v>92.695000000000007</c:v>
                </c:pt>
                <c:pt idx="1393">
                  <c:v>92.311000000000007</c:v>
                </c:pt>
                <c:pt idx="1394">
                  <c:v>92.174000000000007</c:v>
                </c:pt>
                <c:pt idx="1395">
                  <c:v>92.536000000000001</c:v>
                </c:pt>
                <c:pt idx="1396">
                  <c:v>92.709000000000003</c:v>
                </c:pt>
                <c:pt idx="1397">
                  <c:v>92.722999999999999</c:v>
                </c:pt>
                <c:pt idx="1398">
                  <c:v>92.251999999999995</c:v>
                </c:pt>
                <c:pt idx="1399">
                  <c:v>91.864999999999995</c:v>
                </c:pt>
                <c:pt idx="1400">
                  <c:v>91.919000000000011</c:v>
                </c:pt>
                <c:pt idx="1401">
                  <c:v>91.762</c:v>
                </c:pt>
                <c:pt idx="1402">
                  <c:v>91.953999999999994</c:v>
                </c:pt>
                <c:pt idx="1403">
                  <c:v>91.897000000000006</c:v>
                </c:pt>
                <c:pt idx="1404">
                  <c:v>91.290999999999997</c:v>
                </c:pt>
                <c:pt idx="1405">
                  <c:v>91.444000000000003</c:v>
                </c:pt>
                <c:pt idx="1406">
                  <c:v>91.113</c:v>
                </c:pt>
                <c:pt idx="1407">
                  <c:v>90.808000000000007</c:v>
                </c:pt>
                <c:pt idx="1408">
                  <c:v>90.157000000000011</c:v>
                </c:pt>
                <c:pt idx="1409">
                  <c:v>90.888000000000005</c:v>
                </c:pt>
                <c:pt idx="1410">
                  <c:v>91.171999999999997</c:v>
                </c:pt>
                <c:pt idx="1411">
                  <c:v>90.994</c:v>
                </c:pt>
                <c:pt idx="1412">
                  <c:v>91.289000000000001</c:v>
                </c:pt>
                <c:pt idx="1413">
                  <c:v>91.332000000000008</c:v>
                </c:pt>
                <c:pt idx="1414">
                  <c:v>91.733000000000004</c:v>
                </c:pt>
                <c:pt idx="1415">
                  <c:v>91.846000000000004</c:v>
                </c:pt>
                <c:pt idx="1416">
                  <c:v>91.596000000000004</c:v>
                </c:pt>
                <c:pt idx="1417">
                  <c:v>91.861000000000004</c:v>
                </c:pt>
                <c:pt idx="1418">
                  <c:v>91.709000000000003</c:v>
                </c:pt>
                <c:pt idx="1419">
                  <c:v>92.001000000000005</c:v>
                </c:pt>
                <c:pt idx="1420">
                  <c:v>90.72</c:v>
                </c:pt>
                <c:pt idx="1421">
                  <c:v>91.012</c:v>
                </c:pt>
                <c:pt idx="1422">
                  <c:v>91.11</c:v>
                </c:pt>
                <c:pt idx="1423">
                  <c:v>90.947000000000003</c:v>
                </c:pt>
                <c:pt idx="1424">
                  <c:v>90.975999999999999</c:v>
                </c:pt>
                <c:pt idx="1425">
                  <c:v>91.092999999999989</c:v>
                </c:pt>
                <c:pt idx="1426">
                  <c:v>91.320000000000007</c:v>
                </c:pt>
                <c:pt idx="1427">
                  <c:v>91.623000000000005</c:v>
                </c:pt>
                <c:pt idx="1428">
                  <c:v>91.271000000000001</c:v>
                </c:pt>
                <c:pt idx="1429">
                  <c:v>90.825000000000003</c:v>
                </c:pt>
                <c:pt idx="1430">
                  <c:v>90.948999999999998</c:v>
                </c:pt>
                <c:pt idx="1431">
                  <c:v>91.605999999999995</c:v>
                </c:pt>
                <c:pt idx="1432">
                  <c:v>91.352000000000004</c:v>
                </c:pt>
                <c:pt idx="1433">
                  <c:v>91.474999999999994</c:v>
                </c:pt>
                <c:pt idx="1434">
                  <c:v>91.341999999999999</c:v>
                </c:pt>
                <c:pt idx="1435">
                  <c:v>91.566000000000003</c:v>
                </c:pt>
                <c:pt idx="1436">
                  <c:v>91.825000000000003</c:v>
                </c:pt>
                <c:pt idx="1437">
                  <c:v>91.959000000000003</c:v>
                </c:pt>
                <c:pt idx="1438">
                  <c:v>91.911000000000001</c:v>
                </c:pt>
                <c:pt idx="1439">
                  <c:v>91.739000000000004</c:v>
                </c:pt>
                <c:pt idx="1440">
                  <c:v>91.823999999999998</c:v>
                </c:pt>
                <c:pt idx="1441">
                  <c:v>91.863</c:v>
                </c:pt>
                <c:pt idx="1442">
                  <c:v>91.983000000000004</c:v>
                </c:pt>
                <c:pt idx="1443">
                  <c:v>91.830999999999989</c:v>
                </c:pt>
                <c:pt idx="1444">
                  <c:v>91.777000000000001</c:v>
                </c:pt>
                <c:pt idx="1445">
                  <c:v>91.897000000000006</c:v>
                </c:pt>
                <c:pt idx="1446">
                  <c:v>92.228999999999999</c:v>
                </c:pt>
                <c:pt idx="1447">
                  <c:v>91.947000000000003</c:v>
                </c:pt>
                <c:pt idx="1448">
                  <c:v>91.917999999999992</c:v>
                </c:pt>
                <c:pt idx="1449">
                  <c:v>91.998000000000005</c:v>
                </c:pt>
                <c:pt idx="1450">
                  <c:v>91.539000000000001</c:v>
                </c:pt>
                <c:pt idx="1451">
                  <c:v>91.623000000000005</c:v>
                </c:pt>
                <c:pt idx="1452">
                  <c:v>91.856999999999999</c:v>
                </c:pt>
                <c:pt idx="1453">
                  <c:v>91.912000000000006</c:v>
                </c:pt>
                <c:pt idx="1454">
                  <c:v>91.751000000000005</c:v>
                </c:pt>
                <c:pt idx="1455">
                  <c:v>91.448000000000008</c:v>
                </c:pt>
                <c:pt idx="1456">
                  <c:v>91.260999999999996</c:v>
                </c:pt>
                <c:pt idx="1457">
                  <c:v>91.396000000000001</c:v>
                </c:pt>
                <c:pt idx="1458">
                  <c:v>91.655999999999992</c:v>
                </c:pt>
                <c:pt idx="1459">
                  <c:v>91.948000000000008</c:v>
                </c:pt>
                <c:pt idx="1460">
                  <c:v>91.635000000000005</c:v>
                </c:pt>
                <c:pt idx="1461">
                  <c:v>91.272999999999996</c:v>
                </c:pt>
                <c:pt idx="1462">
                  <c:v>91.50800000000001</c:v>
                </c:pt>
                <c:pt idx="1463">
                  <c:v>90.759</c:v>
                </c:pt>
                <c:pt idx="1464">
                  <c:v>90.64500000000001</c:v>
                </c:pt>
                <c:pt idx="1465">
                  <c:v>90.763000000000005</c:v>
                </c:pt>
                <c:pt idx="1466">
                  <c:v>91.316999999999993</c:v>
                </c:pt>
                <c:pt idx="1467">
                  <c:v>91.497</c:v>
                </c:pt>
                <c:pt idx="1468">
                  <c:v>92.073000000000008</c:v>
                </c:pt>
                <c:pt idx="1469">
                  <c:v>92.31</c:v>
                </c:pt>
                <c:pt idx="1470">
                  <c:v>92.152000000000001</c:v>
                </c:pt>
                <c:pt idx="1471">
                  <c:v>92.587999999999994</c:v>
                </c:pt>
                <c:pt idx="1472">
                  <c:v>92.972000000000008</c:v>
                </c:pt>
                <c:pt idx="1473">
                  <c:v>93.234000000000009</c:v>
                </c:pt>
                <c:pt idx="1474">
                  <c:v>93.263000000000005</c:v>
                </c:pt>
                <c:pt idx="1475">
                  <c:v>93.11</c:v>
                </c:pt>
                <c:pt idx="1476">
                  <c:v>92.55</c:v>
                </c:pt>
                <c:pt idx="1477">
                  <c:v>92.787000000000006</c:v>
                </c:pt>
                <c:pt idx="1478">
                  <c:v>92.683000000000007</c:v>
                </c:pt>
                <c:pt idx="1479">
                  <c:v>92.926999999999992</c:v>
                </c:pt>
                <c:pt idx="1480">
                  <c:v>92.817999999999998</c:v>
                </c:pt>
                <c:pt idx="1481">
                  <c:v>92.298000000000002</c:v>
                </c:pt>
                <c:pt idx="1482">
                  <c:v>92.582000000000008</c:v>
                </c:pt>
                <c:pt idx="1483">
                  <c:v>92.486999999999995</c:v>
                </c:pt>
                <c:pt idx="1484">
                  <c:v>92.521000000000001</c:v>
                </c:pt>
                <c:pt idx="1485">
                  <c:v>92.78</c:v>
                </c:pt>
                <c:pt idx="1486">
                  <c:v>92.424000000000007</c:v>
                </c:pt>
                <c:pt idx="1487">
                  <c:v>92.74</c:v>
                </c:pt>
                <c:pt idx="1488">
                  <c:v>92.676000000000002</c:v>
                </c:pt>
                <c:pt idx="1489">
                  <c:v>92.59</c:v>
                </c:pt>
                <c:pt idx="1490">
                  <c:v>93.134</c:v>
                </c:pt>
                <c:pt idx="1491">
                  <c:v>93.174000000000007</c:v>
                </c:pt>
                <c:pt idx="1492">
                  <c:v>93.084000000000003</c:v>
                </c:pt>
                <c:pt idx="1493">
                  <c:v>93.216999999999999</c:v>
                </c:pt>
                <c:pt idx="1494">
                  <c:v>93.032000000000011</c:v>
                </c:pt>
                <c:pt idx="1495">
                  <c:v>92.438000000000002</c:v>
                </c:pt>
                <c:pt idx="1496">
                  <c:v>92.203000000000003</c:v>
                </c:pt>
                <c:pt idx="1497">
                  <c:v>91.905000000000001</c:v>
                </c:pt>
                <c:pt idx="1498">
                  <c:v>91.828999999999994</c:v>
                </c:pt>
                <c:pt idx="1499">
                  <c:v>91.721000000000004</c:v>
                </c:pt>
                <c:pt idx="1500">
                  <c:v>91.847000000000008</c:v>
                </c:pt>
                <c:pt idx="1501">
                  <c:v>91.72</c:v>
                </c:pt>
                <c:pt idx="1502">
                  <c:v>91.486999999999995</c:v>
                </c:pt>
                <c:pt idx="1503">
                  <c:v>91.414999999999992</c:v>
                </c:pt>
                <c:pt idx="1504">
                  <c:v>91.570999999999998</c:v>
                </c:pt>
                <c:pt idx="1505">
                  <c:v>91.87</c:v>
                </c:pt>
                <c:pt idx="1506">
                  <c:v>91.661000000000001</c:v>
                </c:pt>
                <c:pt idx="1507">
                  <c:v>91.644000000000005</c:v>
                </c:pt>
                <c:pt idx="1508">
                  <c:v>91.549000000000007</c:v>
                </c:pt>
                <c:pt idx="1509">
                  <c:v>91.109000000000009</c:v>
                </c:pt>
                <c:pt idx="1510">
                  <c:v>90.938000000000002</c:v>
                </c:pt>
                <c:pt idx="1511">
                  <c:v>91.308999999999997</c:v>
                </c:pt>
                <c:pt idx="1512">
                  <c:v>91.10499999999999</c:v>
                </c:pt>
                <c:pt idx="1513">
                  <c:v>91.13</c:v>
                </c:pt>
                <c:pt idx="1514">
                  <c:v>90.715999999999994</c:v>
                </c:pt>
                <c:pt idx="1515">
                  <c:v>90.545000000000002</c:v>
                </c:pt>
                <c:pt idx="1516">
                  <c:v>90.727999999999994</c:v>
                </c:pt>
                <c:pt idx="1517">
                  <c:v>90.748999999999995</c:v>
                </c:pt>
                <c:pt idx="1518">
                  <c:v>90.534999999999997</c:v>
                </c:pt>
                <c:pt idx="1519">
                  <c:v>90.421999999999997</c:v>
                </c:pt>
                <c:pt idx="1520">
                  <c:v>90.65</c:v>
                </c:pt>
                <c:pt idx="1521">
                  <c:v>90.590999999999994</c:v>
                </c:pt>
                <c:pt idx="1522">
                  <c:v>90.566000000000003</c:v>
                </c:pt>
                <c:pt idx="1523">
                  <c:v>90.619</c:v>
                </c:pt>
                <c:pt idx="1524">
                  <c:v>90.756</c:v>
                </c:pt>
                <c:pt idx="1525">
                  <c:v>90.414000000000001</c:v>
                </c:pt>
                <c:pt idx="1526">
                  <c:v>90.397000000000006</c:v>
                </c:pt>
                <c:pt idx="1527">
                  <c:v>89.798000000000002</c:v>
                </c:pt>
                <c:pt idx="1528">
                  <c:v>90.052999999999997</c:v>
                </c:pt>
                <c:pt idx="1529">
                  <c:v>90.188000000000002</c:v>
                </c:pt>
                <c:pt idx="1530">
                  <c:v>90.326999999999998</c:v>
                </c:pt>
                <c:pt idx="1531">
                  <c:v>90.777999999999992</c:v>
                </c:pt>
                <c:pt idx="1532">
                  <c:v>90.969000000000008</c:v>
                </c:pt>
                <c:pt idx="1533">
                  <c:v>90.564999999999998</c:v>
                </c:pt>
                <c:pt idx="1534">
                  <c:v>90.585000000000008</c:v>
                </c:pt>
                <c:pt idx="1535">
                  <c:v>90.626000000000005</c:v>
                </c:pt>
                <c:pt idx="1536">
                  <c:v>90.192999999999998</c:v>
                </c:pt>
                <c:pt idx="1537">
                  <c:v>90.337999999999994</c:v>
                </c:pt>
                <c:pt idx="1538">
                  <c:v>90.152999999999992</c:v>
                </c:pt>
                <c:pt idx="1539">
                  <c:v>90.49</c:v>
                </c:pt>
                <c:pt idx="1540">
                  <c:v>90.638000000000005</c:v>
                </c:pt>
                <c:pt idx="1541">
                  <c:v>90.25800000000001</c:v>
                </c:pt>
                <c:pt idx="1542">
                  <c:v>90.375</c:v>
                </c:pt>
                <c:pt idx="1543">
                  <c:v>90.394000000000005</c:v>
                </c:pt>
                <c:pt idx="1544">
                  <c:v>90.405999999999992</c:v>
                </c:pt>
                <c:pt idx="1545">
                  <c:v>90.591999999999999</c:v>
                </c:pt>
                <c:pt idx="1546">
                  <c:v>90.780999999999992</c:v>
                </c:pt>
                <c:pt idx="1547">
                  <c:v>90.682000000000002</c:v>
                </c:pt>
                <c:pt idx="1548">
                  <c:v>90.522000000000006</c:v>
                </c:pt>
                <c:pt idx="1549">
                  <c:v>90.664999999999992</c:v>
                </c:pt>
                <c:pt idx="1550">
                  <c:v>90.63300000000001</c:v>
                </c:pt>
                <c:pt idx="1551">
                  <c:v>90.301999999999992</c:v>
                </c:pt>
                <c:pt idx="1552">
                  <c:v>90.513000000000005</c:v>
                </c:pt>
                <c:pt idx="1553">
                  <c:v>90.652999999999992</c:v>
                </c:pt>
                <c:pt idx="1554">
                  <c:v>90.780999999999992</c:v>
                </c:pt>
                <c:pt idx="1555">
                  <c:v>91.192999999999998</c:v>
                </c:pt>
                <c:pt idx="1556">
                  <c:v>90.635999999999996</c:v>
                </c:pt>
                <c:pt idx="1557">
                  <c:v>90.75800000000001</c:v>
                </c:pt>
                <c:pt idx="1558">
                  <c:v>90.746000000000009</c:v>
                </c:pt>
                <c:pt idx="1559">
                  <c:v>90.549000000000007</c:v>
                </c:pt>
                <c:pt idx="1560">
                  <c:v>91.121000000000009</c:v>
                </c:pt>
                <c:pt idx="1561">
                  <c:v>91.021000000000001</c:v>
                </c:pt>
                <c:pt idx="1562">
                  <c:v>90.969000000000008</c:v>
                </c:pt>
                <c:pt idx="1563">
                  <c:v>90.996000000000009</c:v>
                </c:pt>
                <c:pt idx="1564">
                  <c:v>90.263999999999996</c:v>
                </c:pt>
                <c:pt idx="1565">
                  <c:v>90.507000000000005</c:v>
                </c:pt>
                <c:pt idx="1566">
                  <c:v>90.277000000000001</c:v>
                </c:pt>
                <c:pt idx="1567">
                  <c:v>90.721000000000004</c:v>
                </c:pt>
                <c:pt idx="1568">
                  <c:v>90.590999999999994</c:v>
                </c:pt>
                <c:pt idx="1569">
                  <c:v>91.179000000000002</c:v>
                </c:pt>
                <c:pt idx="1570">
                  <c:v>90.903999999999996</c:v>
                </c:pt>
                <c:pt idx="1571">
                  <c:v>90.564999999999998</c:v>
                </c:pt>
                <c:pt idx="1572">
                  <c:v>90.528999999999996</c:v>
                </c:pt>
                <c:pt idx="1573">
                  <c:v>90.141999999999996</c:v>
                </c:pt>
                <c:pt idx="1574">
                  <c:v>89.953000000000003</c:v>
                </c:pt>
                <c:pt idx="1575">
                  <c:v>89.893000000000001</c:v>
                </c:pt>
                <c:pt idx="1576">
                  <c:v>89.867999999999995</c:v>
                </c:pt>
                <c:pt idx="1577">
                  <c:v>89.89500000000001</c:v>
                </c:pt>
                <c:pt idx="1578">
                  <c:v>89.751999999999995</c:v>
                </c:pt>
                <c:pt idx="1579">
                  <c:v>89.75</c:v>
                </c:pt>
                <c:pt idx="1580">
                  <c:v>89.191999999999993</c:v>
                </c:pt>
                <c:pt idx="1581">
                  <c:v>89.782000000000011</c:v>
                </c:pt>
                <c:pt idx="1582">
                  <c:v>89.99199999999999</c:v>
                </c:pt>
                <c:pt idx="1583">
                  <c:v>90.123999999999995</c:v>
                </c:pt>
                <c:pt idx="1584">
                  <c:v>90.28</c:v>
                </c:pt>
                <c:pt idx="1585">
                  <c:v>89.953999999999994</c:v>
                </c:pt>
                <c:pt idx="1586">
                  <c:v>90.195999999999998</c:v>
                </c:pt>
                <c:pt idx="1587">
                  <c:v>90.144000000000005</c:v>
                </c:pt>
                <c:pt idx="1588">
                  <c:v>90.051000000000002</c:v>
                </c:pt>
                <c:pt idx="1589">
                  <c:v>89.83</c:v>
                </c:pt>
                <c:pt idx="1590">
                  <c:v>89.700999999999993</c:v>
                </c:pt>
                <c:pt idx="1591">
                  <c:v>89.497</c:v>
                </c:pt>
                <c:pt idx="1592">
                  <c:v>89.361000000000004</c:v>
                </c:pt>
                <c:pt idx="1593">
                  <c:v>89.710000000000008</c:v>
                </c:pt>
                <c:pt idx="1594">
                  <c:v>89.402999999999992</c:v>
                </c:pt>
                <c:pt idx="1595">
                  <c:v>89.611999999999995</c:v>
                </c:pt>
                <c:pt idx="1596">
                  <c:v>89.496000000000009</c:v>
                </c:pt>
                <c:pt idx="1597">
                  <c:v>89.591999999999999</c:v>
                </c:pt>
                <c:pt idx="1598">
                  <c:v>89.613</c:v>
                </c:pt>
                <c:pt idx="1599">
                  <c:v>89.641999999999996</c:v>
                </c:pt>
                <c:pt idx="1600">
                  <c:v>89.658000000000001</c:v>
                </c:pt>
                <c:pt idx="1601">
                  <c:v>89.534999999999997</c:v>
                </c:pt>
                <c:pt idx="1602">
                  <c:v>89.730999999999995</c:v>
                </c:pt>
                <c:pt idx="1603">
                  <c:v>89.766999999999996</c:v>
                </c:pt>
                <c:pt idx="1604">
                  <c:v>89.602999999999994</c:v>
                </c:pt>
                <c:pt idx="1605">
                  <c:v>89.725999999999999</c:v>
                </c:pt>
                <c:pt idx="1606">
                  <c:v>89.820000000000007</c:v>
                </c:pt>
                <c:pt idx="1607">
                  <c:v>89.673000000000002</c:v>
                </c:pt>
                <c:pt idx="1608">
                  <c:v>89.448999999999998</c:v>
                </c:pt>
                <c:pt idx="1609">
                  <c:v>89.534000000000006</c:v>
                </c:pt>
                <c:pt idx="1610">
                  <c:v>88.790999999999997</c:v>
                </c:pt>
                <c:pt idx="1611">
                  <c:v>89.123999999999995</c:v>
                </c:pt>
                <c:pt idx="1612">
                  <c:v>89.085999999999999</c:v>
                </c:pt>
                <c:pt idx="1613">
                  <c:v>89.465999999999994</c:v>
                </c:pt>
                <c:pt idx="1614">
                  <c:v>89.477000000000004</c:v>
                </c:pt>
                <c:pt idx="1615">
                  <c:v>89.369</c:v>
                </c:pt>
                <c:pt idx="1616">
                  <c:v>89.33</c:v>
                </c:pt>
                <c:pt idx="1617">
                  <c:v>89.454999999999998</c:v>
                </c:pt>
                <c:pt idx="1618">
                  <c:v>89.549000000000007</c:v>
                </c:pt>
                <c:pt idx="1619">
                  <c:v>89.935000000000002</c:v>
                </c:pt>
                <c:pt idx="1620">
                  <c:v>89.63300000000001</c:v>
                </c:pt>
                <c:pt idx="1621">
                  <c:v>89.262</c:v>
                </c:pt>
                <c:pt idx="1622">
                  <c:v>89.149000000000001</c:v>
                </c:pt>
                <c:pt idx="1623">
                  <c:v>88.786000000000001</c:v>
                </c:pt>
                <c:pt idx="1624">
                  <c:v>88.65</c:v>
                </c:pt>
                <c:pt idx="1625">
                  <c:v>88.828999999999994</c:v>
                </c:pt>
                <c:pt idx="1626">
                  <c:v>88.822000000000003</c:v>
                </c:pt>
                <c:pt idx="1627">
                  <c:v>88.616</c:v>
                </c:pt>
                <c:pt idx="1628">
                  <c:v>88.63300000000001</c:v>
                </c:pt>
                <c:pt idx="1629">
                  <c:v>88.869</c:v>
                </c:pt>
                <c:pt idx="1630">
                  <c:v>88.859000000000009</c:v>
                </c:pt>
                <c:pt idx="1631">
                  <c:v>88.873999999999995</c:v>
                </c:pt>
                <c:pt idx="1632">
                  <c:v>89.155999999999992</c:v>
                </c:pt>
                <c:pt idx="1633">
                  <c:v>89.14</c:v>
                </c:pt>
                <c:pt idx="1634">
                  <c:v>89.113</c:v>
                </c:pt>
                <c:pt idx="1635">
                  <c:v>89.185000000000002</c:v>
                </c:pt>
                <c:pt idx="1636">
                  <c:v>89.469000000000008</c:v>
                </c:pt>
                <c:pt idx="1637">
                  <c:v>89.537999999999997</c:v>
                </c:pt>
                <c:pt idx="1638">
                  <c:v>89.407000000000011</c:v>
                </c:pt>
                <c:pt idx="1639">
                  <c:v>89.513999999999996</c:v>
                </c:pt>
                <c:pt idx="1640">
                  <c:v>89.114999999999995</c:v>
                </c:pt>
                <c:pt idx="1641">
                  <c:v>89.277000000000001</c:v>
                </c:pt>
                <c:pt idx="1642">
                  <c:v>89.337000000000003</c:v>
                </c:pt>
                <c:pt idx="1643">
                  <c:v>89.169000000000011</c:v>
                </c:pt>
                <c:pt idx="1644">
                  <c:v>88.832000000000008</c:v>
                </c:pt>
                <c:pt idx="1645">
                  <c:v>88.721000000000004</c:v>
                </c:pt>
                <c:pt idx="1646">
                  <c:v>88.777999999999992</c:v>
                </c:pt>
                <c:pt idx="1647">
                  <c:v>89.037000000000006</c:v>
                </c:pt>
                <c:pt idx="1648">
                  <c:v>89.161000000000001</c:v>
                </c:pt>
                <c:pt idx="1649">
                  <c:v>89.025000000000006</c:v>
                </c:pt>
                <c:pt idx="1650">
                  <c:v>88.957000000000008</c:v>
                </c:pt>
                <c:pt idx="1651">
                  <c:v>88.912000000000006</c:v>
                </c:pt>
                <c:pt idx="1652">
                  <c:v>89.072000000000003</c:v>
                </c:pt>
                <c:pt idx="1653">
                  <c:v>89.037999999999997</c:v>
                </c:pt>
                <c:pt idx="1654">
                  <c:v>89.132000000000005</c:v>
                </c:pt>
                <c:pt idx="1655">
                  <c:v>89.337000000000003</c:v>
                </c:pt>
                <c:pt idx="1656">
                  <c:v>89.301000000000002</c:v>
                </c:pt>
                <c:pt idx="1657">
                  <c:v>89.355999999999995</c:v>
                </c:pt>
                <c:pt idx="1658">
                  <c:v>89.195000000000007</c:v>
                </c:pt>
                <c:pt idx="1659">
                  <c:v>89.153999999999996</c:v>
                </c:pt>
                <c:pt idx="1660">
                  <c:v>89.091999999999999</c:v>
                </c:pt>
                <c:pt idx="1661">
                  <c:v>89.080999999999989</c:v>
                </c:pt>
                <c:pt idx="1662">
                  <c:v>89.075000000000003</c:v>
                </c:pt>
                <c:pt idx="1663">
                  <c:v>89.103999999999999</c:v>
                </c:pt>
                <c:pt idx="1664">
                  <c:v>89.072000000000003</c:v>
                </c:pt>
                <c:pt idx="1665">
                  <c:v>89.215999999999994</c:v>
                </c:pt>
                <c:pt idx="1666">
                  <c:v>89.272999999999996</c:v>
                </c:pt>
                <c:pt idx="1667">
                  <c:v>89.215999999999994</c:v>
                </c:pt>
                <c:pt idx="1668">
                  <c:v>89.070999999999998</c:v>
                </c:pt>
                <c:pt idx="1669">
                  <c:v>88.864000000000004</c:v>
                </c:pt>
                <c:pt idx="1670">
                  <c:v>88.817999999999998</c:v>
                </c:pt>
                <c:pt idx="1671">
                  <c:v>88.960999999999999</c:v>
                </c:pt>
                <c:pt idx="1672">
                  <c:v>89.419000000000011</c:v>
                </c:pt>
                <c:pt idx="1673">
                  <c:v>89.376000000000005</c:v>
                </c:pt>
                <c:pt idx="1674">
                  <c:v>89.185000000000002</c:v>
                </c:pt>
                <c:pt idx="1675">
                  <c:v>89.56</c:v>
                </c:pt>
                <c:pt idx="1676">
                  <c:v>89.912000000000006</c:v>
                </c:pt>
                <c:pt idx="1677">
                  <c:v>89.801000000000002</c:v>
                </c:pt>
                <c:pt idx="1678">
                  <c:v>89.867999999999995</c:v>
                </c:pt>
                <c:pt idx="1679">
                  <c:v>89.680999999999997</c:v>
                </c:pt>
                <c:pt idx="1680">
                  <c:v>89.566000000000003</c:v>
                </c:pt>
                <c:pt idx="1681">
                  <c:v>89.191999999999993</c:v>
                </c:pt>
                <c:pt idx="1682">
                  <c:v>89.305999999999997</c:v>
                </c:pt>
                <c:pt idx="1683">
                  <c:v>89.058999999999997</c:v>
                </c:pt>
                <c:pt idx="1684">
                  <c:v>89.085000000000008</c:v>
                </c:pt>
                <c:pt idx="1685">
                  <c:v>89.212999999999994</c:v>
                </c:pt>
                <c:pt idx="1686">
                  <c:v>89.81</c:v>
                </c:pt>
                <c:pt idx="1687">
                  <c:v>89.91</c:v>
                </c:pt>
                <c:pt idx="1688">
                  <c:v>89.763000000000005</c:v>
                </c:pt>
                <c:pt idx="1689">
                  <c:v>89.796000000000006</c:v>
                </c:pt>
                <c:pt idx="1690">
                  <c:v>89.835999999999999</c:v>
                </c:pt>
                <c:pt idx="1691">
                  <c:v>89.835000000000008</c:v>
                </c:pt>
                <c:pt idx="1692">
                  <c:v>89.378999999999991</c:v>
                </c:pt>
                <c:pt idx="1693">
                  <c:v>89.352000000000004</c:v>
                </c:pt>
                <c:pt idx="1694">
                  <c:v>89.301999999999992</c:v>
                </c:pt>
                <c:pt idx="1695">
                  <c:v>89.342999999999989</c:v>
                </c:pt>
                <c:pt idx="1696">
                  <c:v>89.126999999999995</c:v>
                </c:pt>
                <c:pt idx="1697">
                  <c:v>89.057000000000002</c:v>
                </c:pt>
                <c:pt idx="1698">
                  <c:v>89.135000000000005</c:v>
                </c:pt>
                <c:pt idx="1699">
                  <c:v>89.304000000000002</c:v>
                </c:pt>
                <c:pt idx="1700">
                  <c:v>89.253999999999991</c:v>
                </c:pt>
                <c:pt idx="1701">
                  <c:v>89.212999999999994</c:v>
                </c:pt>
                <c:pt idx="1702">
                  <c:v>89.14500000000001</c:v>
                </c:pt>
                <c:pt idx="1703">
                  <c:v>88.994</c:v>
                </c:pt>
                <c:pt idx="1704">
                  <c:v>89.037000000000006</c:v>
                </c:pt>
                <c:pt idx="1705">
                  <c:v>89.158000000000001</c:v>
                </c:pt>
                <c:pt idx="1706">
                  <c:v>88.86699999999999</c:v>
                </c:pt>
                <c:pt idx="1707">
                  <c:v>88.876999999999995</c:v>
                </c:pt>
                <c:pt idx="1708">
                  <c:v>88.537000000000006</c:v>
                </c:pt>
                <c:pt idx="1709">
                  <c:v>88.359000000000009</c:v>
                </c:pt>
                <c:pt idx="1710">
                  <c:v>88.551000000000002</c:v>
                </c:pt>
                <c:pt idx="1711">
                  <c:v>88.521000000000001</c:v>
                </c:pt>
                <c:pt idx="1712">
                  <c:v>88.85499999999999</c:v>
                </c:pt>
                <c:pt idx="1713">
                  <c:v>89.02000000000001</c:v>
                </c:pt>
                <c:pt idx="1714">
                  <c:v>88.438999999999993</c:v>
                </c:pt>
                <c:pt idx="1715">
                  <c:v>88.551000000000002</c:v>
                </c:pt>
                <c:pt idx="1716">
                  <c:v>88.625</c:v>
                </c:pt>
                <c:pt idx="1717">
                  <c:v>89.325999999999993</c:v>
                </c:pt>
                <c:pt idx="1718">
                  <c:v>89.335999999999999</c:v>
                </c:pt>
                <c:pt idx="1719">
                  <c:v>89.417000000000002</c:v>
                </c:pt>
                <c:pt idx="1720">
                  <c:v>89.177999999999997</c:v>
                </c:pt>
                <c:pt idx="1721">
                  <c:v>89.381</c:v>
                </c:pt>
                <c:pt idx="1722">
                  <c:v>89.396000000000001</c:v>
                </c:pt>
                <c:pt idx="1723">
                  <c:v>89.174000000000007</c:v>
                </c:pt>
                <c:pt idx="1724">
                  <c:v>88.981999999999999</c:v>
                </c:pt>
                <c:pt idx="1725">
                  <c:v>88.741</c:v>
                </c:pt>
                <c:pt idx="1726">
                  <c:v>88.61</c:v>
                </c:pt>
                <c:pt idx="1727">
                  <c:v>88.644000000000005</c:v>
                </c:pt>
                <c:pt idx="1728">
                  <c:v>88.686000000000007</c:v>
                </c:pt>
                <c:pt idx="1729">
                  <c:v>88.587999999999994</c:v>
                </c:pt>
                <c:pt idx="1730">
                  <c:v>88.447000000000003</c:v>
                </c:pt>
                <c:pt idx="1731">
                  <c:v>88.775000000000006</c:v>
                </c:pt>
                <c:pt idx="1732">
                  <c:v>88.609000000000009</c:v>
                </c:pt>
                <c:pt idx="1733">
                  <c:v>88.49199999999999</c:v>
                </c:pt>
                <c:pt idx="1734">
                  <c:v>88.554999999999993</c:v>
                </c:pt>
                <c:pt idx="1735">
                  <c:v>88.50800000000001</c:v>
                </c:pt>
                <c:pt idx="1736">
                  <c:v>87.998999999999995</c:v>
                </c:pt>
                <c:pt idx="1737">
                  <c:v>87.99</c:v>
                </c:pt>
                <c:pt idx="1738">
                  <c:v>87.911000000000001</c:v>
                </c:pt>
                <c:pt idx="1739">
                  <c:v>88.090999999999994</c:v>
                </c:pt>
                <c:pt idx="1740">
                  <c:v>88.102000000000004</c:v>
                </c:pt>
                <c:pt idx="1741">
                  <c:v>87.969000000000008</c:v>
                </c:pt>
                <c:pt idx="1742">
                  <c:v>88.132000000000005</c:v>
                </c:pt>
                <c:pt idx="1743">
                  <c:v>88.082000000000008</c:v>
                </c:pt>
                <c:pt idx="1744">
                  <c:v>87.905000000000001</c:v>
                </c:pt>
                <c:pt idx="1745">
                  <c:v>88.256</c:v>
                </c:pt>
                <c:pt idx="1746">
                  <c:v>88.135000000000005</c:v>
                </c:pt>
                <c:pt idx="1747">
                  <c:v>87.669000000000011</c:v>
                </c:pt>
                <c:pt idx="1748">
                  <c:v>88.149000000000001</c:v>
                </c:pt>
                <c:pt idx="1749">
                  <c:v>87.926999999999992</c:v>
                </c:pt>
                <c:pt idx="1750">
                  <c:v>87.89</c:v>
                </c:pt>
                <c:pt idx="1751">
                  <c:v>87.703999999999994</c:v>
                </c:pt>
                <c:pt idx="1752">
                  <c:v>87.522000000000006</c:v>
                </c:pt>
                <c:pt idx="1753">
                  <c:v>87.561000000000007</c:v>
                </c:pt>
                <c:pt idx="1754">
                  <c:v>87.296000000000006</c:v>
                </c:pt>
                <c:pt idx="1755">
                  <c:v>87.176000000000002</c:v>
                </c:pt>
                <c:pt idx="1756">
                  <c:v>87.419000000000011</c:v>
                </c:pt>
                <c:pt idx="1757">
                  <c:v>87.174000000000007</c:v>
                </c:pt>
              </c:numCache>
            </c:numRef>
          </c:val>
          <c:smooth val="0"/>
          <c:extLst xmlns:c16r2="http://schemas.microsoft.com/office/drawing/2015/06/chart">
            <c:ext xmlns:c16="http://schemas.microsoft.com/office/drawing/2014/chart" uri="{C3380CC4-5D6E-409C-BE32-E72D297353CC}">
              <c16:uniqueId val="{00000000-597B-4D7B-A2D3-B577E1D73734}"/>
            </c:ext>
          </c:extLst>
        </c:ser>
        <c:dLbls>
          <c:showLegendKey val="0"/>
          <c:showVal val="0"/>
          <c:showCatName val="0"/>
          <c:showSerName val="0"/>
          <c:showPercent val="0"/>
          <c:showBubbleSize val="0"/>
        </c:dLbls>
        <c:marker val="1"/>
        <c:smooth val="0"/>
        <c:axId val="237648896"/>
        <c:axId val="227240768"/>
      </c:lineChart>
      <c:lineChart>
        <c:grouping val="stacked"/>
        <c:varyColors val="0"/>
        <c:ser>
          <c:idx val="2"/>
          <c:order val="1"/>
          <c:tx>
            <c:strRef>
              <c:f>'אירו אינדקס'!$D$2</c:f>
              <c:strCache>
                <c:ptCount val="1"/>
                <c:pt idx="0">
                  <c:v>EURUSD</c:v>
                </c:pt>
              </c:strCache>
            </c:strRef>
          </c:tx>
          <c:spPr>
            <a:ln w="28575" cap="rnd">
              <a:solidFill>
                <a:srgbClr val="0070C0"/>
              </a:solidFill>
              <a:round/>
            </a:ln>
            <a:effectLst/>
          </c:spPr>
          <c:marker>
            <c:symbol val="none"/>
          </c:marker>
          <c:cat>
            <c:numRef>
              <c:f>'אירו אינדקס'!$A$3:$A$1906</c:f>
              <c:numCache>
                <c:formatCode>m/d/yyyy</c:formatCode>
                <c:ptCount val="1904"/>
                <c:pt idx="0">
                  <c:v>41275</c:v>
                </c:pt>
                <c:pt idx="1">
                  <c:v>41276</c:v>
                </c:pt>
                <c:pt idx="2">
                  <c:v>41277</c:v>
                </c:pt>
                <c:pt idx="3">
                  <c:v>41278</c:v>
                </c:pt>
                <c:pt idx="4">
                  <c:v>41281</c:v>
                </c:pt>
                <c:pt idx="5">
                  <c:v>41282</c:v>
                </c:pt>
                <c:pt idx="6">
                  <c:v>41283</c:v>
                </c:pt>
                <c:pt idx="7">
                  <c:v>41284</c:v>
                </c:pt>
                <c:pt idx="8">
                  <c:v>41285</c:v>
                </c:pt>
                <c:pt idx="9">
                  <c:v>41288</c:v>
                </c:pt>
                <c:pt idx="10">
                  <c:v>41289</c:v>
                </c:pt>
                <c:pt idx="11">
                  <c:v>41290</c:v>
                </c:pt>
                <c:pt idx="12">
                  <c:v>41291</c:v>
                </c:pt>
                <c:pt idx="13">
                  <c:v>41292</c:v>
                </c:pt>
                <c:pt idx="14">
                  <c:v>41295</c:v>
                </c:pt>
                <c:pt idx="15">
                  <c:v>41296</c:v>
                </c:pt>
                <c:pt idx="16">
                  <c:v>41297</c:v>
                </c:pt>
                <c:pt idx="17">
                  <c:v>41298</c:v>
                </c:pt>
                <c:pt idx="18">
                  <c:v>41299</c:v>
                </c:pt>
                <c:pt idx="19">
                  <c:v>41302</c:v>
                </c:pt>
                <c:pt idx="20">
                  <c:v>41303</c:v>
                </c:pt>
                <c:pt idx="21">
                  <c:v>41304</c:v>
                </c:pt>
                <c:pt idx="22">
                  <c:v>41305</c:v>
                </c:pt>
                <c:pt idx="23">
                  <c:v>41306</c:v>
                </c:pt>
                <c:pt idx="24">
                  <c:v>41309</c:v>
                </c:pt>
                <c:pt idx="25">
                  <c:v>41310</c:v>
                </c:pt>
                <c:pt idx="26">
                  <c:v>41311</c:v>
                </c:pt>
                <c:pt idx="27">
                  <c:v>41312</c:v>
                </c:pt>
                <c:pt idx="28">
                  <c:v>41313</c:v>
                </c:pt>
                <c:pt idx="29">
                  <c:v>41316</c:v>
                </c:pt>
                <c:pt idx="30">
                  <c:v>41317</c:v>
                </c:pt>
                <c:pt idx="31">
                  <c:v>41318</c:v>
                </c:pt>
                <c:pt idx="32">
                  <c:v>41319</c:v>
                </c:pt>
                <c:pt idx="33">
                  <c:v>41320</c:v>
                </c:pt>
                <c:pt idx="34">
                  <c:v>41323</c:v>
                </c:pt>
                <c:pt idx="35">
                  <c:v>41324</c:v>
                </c:pt>
                <c:pt idx="36">
                  <c:v>41325</c:v>
                </c:pt>
                <c:pt idx="37">
                  <c:v>41326</c:v>
                </c:pt>
                <c:pt idx="38">
                  <c:v>41327</c:v>
                </c:pt>
                <c:pt idx="39">
                  <c:v>41330</c:v>
                </c:pt>
                <c:pt idx="40">
                  <c:v>41331</c:v>
                </c:pt>
                <c:pt idx="41">
                  <c:v>41332</c:v>
                </c:pt>
                <c:pt idx="42">
                  <c:v>41333</c:v>
                </c:pt>
                <c:pt idx="43">
                  <c:v>41334</c:v>
                </c:pt>
                <c:pt idx="44">
                  <c:v>41337</c:v>
                </c:pt>
                <c:pt idx="45">
                  <c:v>41338</c:v>
                </c:pt>
                <c:pt idx="46">
                  <c:v>41339</c:v>
                </c:pt>
                <c:pt idx="47">
                  <c:v>41340</c:v>
                </c:pt>
                <c:pt idx="48">
                  <c:v>41341</c:v>
                </c:pt>
                <c:pt idx="49">
                  <c:v>41344</c:v>
                </c:pt>
                <c:pt idx="50">
                  <c:v>41345</c:v>
                </c:pt>
                <c:pt idx="51">
                  <c:v>41346</c:v>
                </c:pt>
                <c:pt idx="52">
                  <c:v>41347</c:v>
                </c:pt>
                <c:pt idx="53">
                  <c:v>41348</c:v>
                </c:pt>
                <c:pt idx="54">
                  <c:v>41351</c:v>
                </c:pt>
                <c:pt idx="55">
                  <c:v>41352</c:v>
                </c:pt>
                <c:pt idx="56">
                  <c:v>41353</c:v>
                </c:pt>
                <c:pt idx="57">
                  <c:v>41354</c:v>
                </c:pt>
                <c:pt idx="58">
                  <c:v>41355</c:v>
                </c:pt>
                <c:pt idx="59">
                  <c:v>41358</c:v>
                </c:pt>
                <c:pt idx="60">
                  <c:v>41359</c:v>
                </c:pt>
                <c:pt idx="61">
                  <c:v>41360</c:v>
                </c:pt>
                <c:pt idx="62">
                  <c:v>41361</c:v>
                </c:pt>
                <c:pt idx="63">
                  <c:v>41362</c:v>
                </c:pt>
                <c:pt idx="64">
                  <c:v>41365</c:v>
                </c:pt>
                <c:pt idx="65">
                  <c:v>41366</c:v>
                </c:pt>
                <c:pt idx="66">
                  <c:v>41367</c:v>
                </c:pt>
                <c:pt idx="67">
                  <c:v>41368</c:v>
                </c:pt>
                <c:pt idx="68">
                  <c:v>41369</c:v>
                </c:pt>
                <c:pt idx="69">
                  <c:v>41372</c:v>
                </c:pt>
                <c:pt idx="70">
                  <c:v>41373</c:v>
                </c:pt>
                <c:pt idx="71">
                  <c:v>41374</c:v>
                </c:pt>
                <c:pt idx="72">
                  <c:v>41375</c:v>
                </c:pt>
                <c:pt idx="73">
                  <c:v>41376</c:v>
                </c:pt>
                <c:pt idx="74">
                  <c:v>41379</c:v>
                </c:pt>
                <c:pt idx="75">
                  <c:v>41380</c:v>
                </c:pt>
                <c:pt idx="76">
                  <c:v>41381</c:v>
                </c:pt>
                <c:pt idx="77">
                  <c:v>41382</c:v>
                </c:pt>
                <c:pt idx="78">
                  <c:v>41383</c:v>
                </c:pt>
                <c:pt idx="79">
                  <c:v>41386</c:v>
                </c:pt>
                <c:pt idx="80">
                  <c:v>41387</c:v>
                </c:pt>
                <c:pt idx="81">
                  <c:v>41388</c:v>
                </c:pt>
                <c:pt idx="82">
                  <c:v>41389</c:v>
                </c:pt>
                <c:pt idx="83">
                  <c:v>41390</c:v>
                </c:pt>
                <c:pt idx="84">
                  <c:v>41393</c:v>
                </c:pt>
                <c:pt idx="85">
                  <c:v>41394</c:v>
                </c:pt>
                <c:pt idx="86">
                  <c:v>41395</c:v>
                </c:pt>
                <c:pt idx="87">
                  <c:v>41396</c:v>
                </c:pt>
                <c:pt idx="88">
                  <c:v>41397</c:v>
                </c:pt>
                <c:pt idx="89">
                  <c:v>41400</c:v>
                </c:pt>
                <c:pt idx="90">
                  <c:v>41401</c:v>
                </c:pt>
                <c:pt idx="91">
                  <c:v>41402</c:v>
                </c:pt>
                <c:pt idx="92">
                  <c:v>41403</c:v>
                </c:pt>
                <c:pt idx="93">
                  <c:v>41404</c:v>
                </c:pt>
                <c:pt idx="94">
                  <c:v>41407</c:v>
                </c:pt>
                <c:pt idx="95">
                  <c:v>41408</c:v>
                </c:pt>
                <c:pt idx="96">
                  <c:v>41409</c:v>
                </c:pt>
                <c:pt idx="97">
                  <c:v>41410</c:v>
                </c:pt>
                <c:pt idx="98">
                  <c:v>41411</c:v>
                </c:pt>
                <c:pt idx="99">
                  <c:v>41414</c:v>
                </c:pt>
                <c:pt idx="100">
                  <c:v>41415</c:v>
                </c:pt>
                <c:pt idx="101">
                  <c:v>41416</c:v>
                </c:pt>
                <c:pt idx="102">
                  <c:v>41417</c:v>
                </c:pt>
                <c:pt idx="103">
                  <c:v>41418</c:v>
                </c:pt>
                <c:pt idx="104">
                  <c:v>41421</c:v>
                </c:pt>
                <c:pt idx="105">
                  <c:v>41422</c:v>
                </c:pt>
                <c:pt idx="106">
                  <c:v>41423</c:v>
                </c:pt>
                <c:pt idx="107">
                  <c:v>41424</c:v>
                </c:pt>
                <c:pt idx="108">
                  <c:v>41425</c:v>
                </c:pt>
                <c:pt idx="109">
                  <c:v>41428</c:v>
                </c:pt>
                <c:pt idx="110">
                  <c:v>41429</c:v>
                </c:pt>
                <c:pt idx="111">
                  <c:v>41430</c:v>
                </c:pt>
                <c:pt idx="112">
                  <c:v>41431</c:v>
                </c:pt>
                <c:pt idx="113">
                  <c:v>41432</c:v>
                </c:pt>
                <c:pt idx="114">
                  <c:v>41435</c:v>
                </c:pt>
                <c:pt idx="115">
                  <c:v>41436</c:v>
                </c:pt>
                <c:pt idx="116">
                  <c:v>41437</c:v>
                </c:pt>
                <c:pt idx="117">
                  <c:v>41438</c:v>
                </c:pt>
                <c:pt idx="118">
                  <c:v>41439</c:v>
                </c:pt>
                <c:pt idx="119">
                  <c:v>41442</c:v>
                </c:pt>
                <c:pt idx="120">
                  <c:v>41443</c:v>
                </c:pt>
                <c:pt idx="121">
                  <c:v>41444</c:v>
                </c:pt>
                <c:pt idx="122">
                  <c:v>41445</c:v>
                </c:pt>
                <c:pt idx="123">
                  <c:v>41446</c:v>
                </c:pt>
                <c:pt idx="124">
                  <c:v>41449</c:v>
                </c:pt>
                <c:pt idx="125">
                  <c:v>41450</c:v>
                </c:pt>
                <c:pt idx="126">
                  <c:v>41451</c:v>
                </c:pt>
                <c:pt idx="127">
                  <c:v>41452</c:v>
                </c:pt>
                <c:pt idx="128">
                  <c:v>41453</c:v>
                </c:pt>
                <c:pt idx="129">
                  <c:v>41456</c:v>
                </c:pt>
                <c:pt idx="130">
                  <c:v>41457</c:v>
                </c:pt>
                <c:pt idx="131">
                  <c:v>41458</c:v>
                </c:pt>
                <c:pt idx="132">
                  <c:v>41459</c:v>
                </c:pt>
                <c:pt idx="133">
                  <c:v>41460</c:v>
                </c:pt>
                <c:pt idx="134">
                  <c:v>41463</c:v>
                </c:pt>
                <c:pt idx="135">
                  <c:v>41464</c:v>
                </c:pt>
                <c:pt idx="136">
                  <c:v>41465</c:v>
                </c:pt>
                <c:pt idx="137">
                  <c:v>41466</c:v>
                </c:pt>
                <c:pt idx="138">
                  <c:v>41467</c:v>
                </c:pt>
                <c:pt idx="139">
                  <c:v>41470</c:v>
                </c:pt>
                <c:pt idx="140">
                  <c:v>41471</c:v>
                </c:pt>
                <c:pt idx="141">
                  <c:v>41472</c:v>
                </c:pt>
                <c:pt idx="142">
                  <c:v>41473</c:v>
                </c:pt>
                <c:pt idx="143">
                  <c:v>41474</c:v>
                </c:pt>
                <c:pt idx="144">
                  <c:v>41477</c:v>
                </c:pt>
                <c:pt idx="145">
                  <c:v>41478</c:v>
                </c:pt>
                <c:pt idx="146">
                  <c:v>41479</c:v>
                </c:pt>
                <c:pt idx="147">
                  <c:v>41480</c:v>
                </c:pt>
                <c:pt idx="148">
                  <c:v>41481</c:v>
                </c:pt>
                <c:pt idx="149">
                  <c:v>41484</c:v>
                </c:pt>
                <c:pt idx="150">
                  <c:v>41485</c:v>
                </c:pt>
                <c:pt idx="151">
                  <c:v>41486</c:v>
                </c:pt>
                <c:pt idx="152">
                  <c:v>41487</c:v>
                </c:pt>
                <c:pt idx="153">
                  <c:v>41488</c:v>
                </c:pt>
                <c:pt idx="154">
                  <c:v>41491</c:v>
                </c:pt>
                <c:pt idx="155">
                  <c:v>41492</c:v>
                </c:pt>
                <c:pt idx="156">
                  <c:v>41493</c:v>
                </c:pt>
                <c:pt idx="157">
                  <c:v>41494</c:v>
                </c:pt>
                <c:pt idx="158">
                  <c:v>41495</c:v>
                </c:pt>
                <c:pt idx="159">
                  <c:v>41498</c:v>
                </c:pt>
                <c:pt idx="160">
                  <c:v>41499</c:v>
                </c:pt>
                <c:pt idx="161">
                  <c:v>41500</c:v>
                </c:pt>
                <c:pt idx="162">
                  <c:v>41501</c:v>
                </c:pt>
                <c:pt idx="163">
                  <c:v>41502</c:v>
                </c:pt>
                <c:pt idx="164">
                  <c:v>41505</c:v>
                </c:pt>
                <c:pt idx="165">
                  <c:v>41506</c:v>
                </c:pt>
                <c:pt idx="166">
                  <c:v>41507</c:v>
                </c:pt>
                <c:pt idx="167">
                  <c:v>41508</c:v>
                </c:pt>
                <c:pt idx="168">
                  <c:v>41509</c:v>
                </c:pt>
                <c:pt idx="169">
                  <c:v>41512</c:v>
                </c:pt>
                <c:pt idx="170">
                  <c:v>41513</c:v>
                </c:pt>
                <c:pt idx="171">
                  <c:v>41514</c:v>
                </c:pt>
                <c:pt idx="172">
                  <c:v>41515</c:v>
                </c:pt>
                <c:pt idx="173">
                  <c:v>41516</c:v>
                </c:pt>
                <c:pt idx="174">
                  <c:v>41519</c:v>
                </c:pt>
                <c:pt idx="175">
                  <c:v>41520</c:v>
                </c:pt>
                <c:pt idx="176">
                  <c:v>41521</c:v>
                </c:pt>
                <c:pt idx="177">
                  <c:v>41522</c:v>
                </c:pt>
                <c:pt idx="178">
                  <c:v>41523</c:v>
                </c:pt>
                <c:pt idx="179">
                  <c:v>41526</c:v>
                </c:pt>
                <c:pt idx="180">
                  <c:v>41527</c:v>
                </c:pt>
                <c:pt idx="181">
                  <c:v>41528</c:v>
                </c:pt>
                <c:pt idx="182">
                  <c:v>41529</c:v>
                </c:pt>
                <c:pt idx="183">
                  <c:v>41530</c:v>
                </c:pt>
                <c:pt idx="184">
                  <c:v>41533</c:v>
                </c:pt>
                <c:pt idx="185">
                  <c:v>41534</c:v>
                </c:pt>
                <c:pt idx="186">
                  <c:v>41535</c:v>
                </c:pt>
                <c:pt idx="187">
                  <c:v>41536</c:v>
                </c:pt>
                <c:pt idx="188">
                  <c:v>41537</c:v>
                </c:pt>
                <c:pt idx="189">
                  <c:v>41540</c:v>
                </c:pt>
                <c:pt idx="190">
                  <c:v>41541</c:v>
                </c:pt>
                <c:pt idx="191">
                  <c:v>41542</c:v>
                </c:pt>
                <c:pt idx="192">
                  <c:v>41543</c:v>
                </c:pt>
                <c:pt idx="193">
                  <c:v>41544</c:v>
                </c:pt>
                <c:pt idx="194">
                  <c:v>41547</c:v>
                </c:pt>
                <c:pt idx="195">
                  <c:v>41548</c:v>
                </c:pt>
                <c:pt idx="196">
                  <c:v>41549</c:v>
                </c:pt>
                <c:pt idx="197">
                  <c:v>41550</c:v>
                </c:pt>
                <c:pt idx="198">
                  <c:v>41551</c:v>
                </c:pt>
                <c:pt idx="199">
                  <c:v>41554</c:v>
                </c:pt>
                <c:pt idx="200">
                  <c:v>41555</c:v>
                </c:pt>
                <c:pt idx="201">
                  <c:v>41556</c:v>
                </c:pt>
                <c:pt idx="202">
                  <c:v>41557</c:v>
                </c:pt>
                <c:pt idx="203">
                  <c:v>41558</c:v>
                </c:pt>
                <c:pt idx="204">
                  <c:v>41561</c:v>
                </c:pt>
                <c:pt idx="205">
                  <c:v>41562</c:v>
                </c:pt>
                <c:pt idx="206">
                  <c:v>41563</c:v>
                </c:pt>
                <c:pt idx="207">
                  <c:v>41564</c:v>
                </c:pt>
                <c:pt idx="208">
                  <c:v>41565</c:v>
                </c:pt>
                <c:pt idx="209">
                  <c:v>41568</c:v>
                </c:pt>
                <c:pt idx="210">
                  <c:v>41569</c:v>
                </c:pt>
                <c:pt idx="211">
                  <c:v>41570</c:v>
                </c:pt>
                <c:pt idx="212">
                  <c:v>41571</c:v>
                </c:pt>
                <c:pt idx="213">
                  <c:v>41572</c:v>
                </c:pt>
                <c:pt idx="214">
                  <c:v>41575</c:v>
                </c:pt>
                <c:pt idx="215">
                  <c:v>41576</c:v>
                </c:pt>
                <c:pt idx="216">
                  <c:v>41577</c:v>
                </c:pt>
                <c:pt idx="217">
                  <c:v>41578</c:v>
                </c:pt>
                <c:pt idx="218">
                  <c:v>41579</c:v>
                </c:pt>
                <c:pt idx="219">
                  <c:v>41582</c:v>
                </c:pt>
                <c:pt idx="220">
                  <c:v>41583</c:v>
                </c:pt>
                <c:pt idx="221">
                  <c:v>41584</c:v>
                </c:pt>
                <c:pt idx="222">
                  <c:v>41585</c:v>
                </c:pt>
                <c:pt idx="223">
                  <c:v>41586</c:v>
                </c:pt>
                <c:pt idx="224">
                  <c:v>41589</c:v>
                </c:pt>
                <c:pt idx="225">
                  <c:v>41590</c:v>
                </c:pt>
                <c:pt idx="226">
                  <c:v>41591</c:v>
                </c:pt>
                <c:pt idx="227">
                  <c:v>41592</c:v>
                </c:pt>
                <c:pt idx="228">
                  <c:v>41593</c:v>
                </c:pt>
                <c:pt idx="229">
                  <c:v>41596</c:v>
                </c:pt>
                <c:pt idx="230">
                  <c:v>41597</c:v>
                </c:pt>
                <c:pt idx="231">
                  <c:v>41598</c:v>
                </c:pt>
                <c:pt idx="232">
                  <c:v>41599</c:v>
                </c:pt>
                <c:pt idx="233">
                  <c:v>41600</c:v>
                </c:pt>
                <c:pt idx="234">
                  <c:v>41603</c:v>
                </c:pt>
                <c:pt idx="235">
                  <c:v>41604</c:v>
                </c:pt>
                <c:pt idx="236">
                  <c:v>41605</c:v>
                </c:pt>
                <c:pt idx="237">
                  <c:v>41606</c:v>
                </c:pt>
                <c:pt idx="238">
                  <c:v>41607</c:v>
                </c:pt>
                <c:pt idx="239">
                  <c:v>41610</c:v>
                </c:pt>
                <c:pt idx="240">
                  <c:v>41611</c:v>
                </c:pt>
                <c:pt idx="241">
                  <c:v>41612</c:v>
                </c:pt>
                <c:pt idx="242">
                  <c:v>41613</c:v>
                </c:pt>
                <c:pt idx="243">
                  <c:v>41614</c:v>
                </c:pt>
                <c:pt idx="244">
                  <c:v>41617</c:v>
                </c:pt>
                <c:pt idx="245">
                  <c:v>41618</c:v>
                </c:pt>
                <c:pt idx="246">
                  <c:v>41619</c:v>
                </c:pt>
                <c:pt idx="247">
                  <c:v>41620</c:v>
                </c:pt>
                <c:pt idx="248">
                  <c:v>41621</c:v>
                </c:pt>
                <c:pt idx="249">
                  <c:v>41624</c:v>
                </c:pt>
                <c:pt idx="250">
                  <c:v>41625</c:v>
                </c:pt>
                <c:pt idx="251">
                  <c:v>41626</c:v>
                </c:pt>
                <c:pt idx="252">
                  <c:v>41627</c:v>
                </c:pt>
                <c:pt idx="253">
                  <c:v>41628</c:v>
                </c:pt>
                <c:pt idx="254">
                  <c:v>41631</c:v>
                </c:pt>
                <c:pt idx="255">
                  <c:v>41632</c:v>
                </c:pt>
                <c:pt idx="256">
                  <c:v>41633</c:v>
                </c:pt>
                <c:pt idx="257">
                  <c:v>41634</c:v>
                </c:pt>
                <c:pt idx="258">
                  <c:v>41635</c:v>
                </c:pt>
                <c:pt idx="259">
                  <c:v>41638</c:v>
                </c:pt>
                <c:pt idx="260">
                  <c:v>41639</c:v>
                </c:pt>
                <c:pt idx="261">
                  <c:v>41640</c:v>
                </c:pt>
                <c:pt idx="262">
                  <c:v>41641</c:v>
                </c:pt>
                <c:pt idx="263">
                  <c:v>41642</c:v>
                </c:pt>
                <c:pt idx="264">
                  <c:v>41645</c:v>
                </c:pt>
                <c:pt idx="265">
                  <c:v>41646</c:v>
                </c:pt>
                <c:pt idx="266">
                  <c:v>41647</c:v>
                </c:pt>
                <c:pt idx="267">
                  <c:v>41648</c:v>
                </c:pt>
                <c:pt idx="268">
                  <c:v>41649</c:v>
                </c:pt>
                <c:pt idx="269">
                  <c:v>41652</c:v>
                </c:pt>
                <c:pt idx="270">
                  <c:v>41653</c:v>
                </c:pt>
                <c:pt idx="271">
                  <c:v>41654</c:v>
                </c:pt>
                <c:pt idx="272">
                  <c:v>41655</c:v>
                </c:pt>
                <c:pt idx="273">
                  <c:v>41656</c:v>
                </c:pt>
                <c:pt idx="274">
                  <c:v>41659</c:v>
                </c:pt>
                <c:pt idx="275">
                  <c:v>41660</c:v>
                </c:pt>
                <c:pt idx="276">
                  <c:v>41661</c:v>
                </c:pt>
                <c:pt idx="277">
                  <c:v>41662</c:v>
                </c:pt>
                <c:pt idx="278">
                  <c:v>41663</c:v>
                </c:pt>
                <c:pt idx="279">
                  <c:v>41666</c:v>
                </c:pt>
                <c:pt idx="280">
                  <c:v>41667</c:v>
                </c:pt>
                <c:pt idx="281">
                  <c:v>41668</c:v>
                </c:pt>
                <c:pt idx="282">
                  <c:v>41669</c:v>
                </c:pt>
                <c:pt idx="283">
                  <c:v>41670</c:v>
                </c:pt>
                <c:pt idx="284">
                  <c:v>41673</c:v>
                </c:pt>
                <c:pt idx="285">
                  <c:v>41674</c:v>
                </c:pt>
                <c:pt idx="286">
                  <c:v>41675</c:v>
                </c:pt>
                <c:pt idx="287">
                  <c:v>41676</c:v>
                </c:pt>
                <c:pt idx="288">
                  <c:v>41677</c:v>
                </c:pt>
                <c:pt idx="289">
                  <c:v>41680</c:v>
                </c:pt>
                <c:pt idx="290">
                  <c:v>41681</c:v>
                </c:pt>
                <c:pt idx="291">
                  <c:v>41682</c:v>
                </c:pt>
                <c:pt idx="292">
                  <c:v>41683</c:v>
                </c:pt>
                <c:pt idx="293">
                  <c:v>41684</c:v>
                </c:pt>
                <c:pt idx="294">
                  <c:v>41687</c:v>
                </c:pt>
                <c:pt idx="295">
                  <c:v>41688</c:v>
                </c:pt>
                <c:pt idx="296">
                  <c:v>41689</c:v>
                </c:pt>
                <c:pt idx="297">
                  <c:v>41690</c:v>
                </c:pt>
                <c:pt idx="298">
                  <c:v>41691</c:v>
                </c:pt>
                <c:pt idx="299">
                  <c:v>41694</c:v>
                </c:pt>
                <c:pt idx="300">
                  <c:v>41695</c:v>
                </c:pt>
                <c:pt idx="301">
                  <c:v>41696</c:v>
                </c:pt>
                <c:pt idx="302">
                  <c:v>41697</c:v>
                </c:pt>
                <c:pt idx="303">
                  <c:v>41698</c:v>
                </c:pt>
                <c:pt idx="304">
                  <c:v>41701</c:v>
                </c:pt>
                <c:pt idx="305">
                  <c:v>41702</c:v>
                </c:pt>
                <c:pt idx="306">
                  <c:v>41703</c:v>
                </c:pt>
                <c:pt idx="307">
                  <c:v>41704</c:v>
                </c:pt>
                <c:pt idx="308">
                  <c:v>41705</c:v>
                </c:pt>
                <c:pt idx="309">
                  <c:v>41708</c:v>
                </c:pt>
                <c:pt idx="310">
                  <c:v>41709</c:v>
                </c:pt>
                <c:pt idx="311">
                  <c:v>41710</c:v>
                </c:pt>
                <c:pt idx="312">
                  <c:v>41711</c:v>
                </c:pt>
                <c:pt idx="313">
                  <c:v>41712</c:v>
                </c:pt>
                <c:pt idx="314">
                  <c:v>41715</c:v>
                </c:pt>
                <c:pt idx="315">
                  <c:v>41716</c:v>
                </c:pt>
                <c:pt idx="316">
                  <c:v>41717</c:v>
                </c:pt>
                <c:pt idx="317">
                  <c:v>41718</c:v>
                </c:pt>
                <c:pt idx="318">
                  <c:v>41719</c:v>
                </c:pt>
                <c:pt idx="319">
                  <c:v>41722</c:v>
                </c:pt>
                <c:pt idx="320">
                  <c:v>41723</c:v>
                </c:pt>
                <c:pt idx="321">
                  <c:v>41724</c:v>
                </c:pt>
                <c:pt idx="322">
                  <c:v>41725</c:v>
                </c:pt>
                <c:pt idx="323">
                  <c:v>41726</c:v>
                </c:pt>
                <c:pt idx="324">
                  <c:v>41729</c:v>
                </c:pt>
                <c:pt idx="325">
                  <c:v>41730</c:v>
                </c:pt>
                <c:pt idx="326">
                  <c:v>41731</c:v>
                </c:pt>
                <c:pt idx="327">
                  <c:v>41732</c:v>
                </c:pt>
                <c:pt idx="328">
                  <c:v>41733</c:v>
                </c:pt>
                <c:pt idx="329">
                  <c:v>41736</c:v>
                </c:pt>
                <c:pt idx="330">
                  <c:v>41737</c:v>
                </c:pt>
                <c:pt idx="331">
                  <c:v>41738</c:v>
                </c:pt>
                <c:pt idx="332">
                  <c:v>41739</c:v>
                </c:pt>
                <c:pt idx="333">
                  <c:v>41740</c:v>
                </c:pt>
                <c:pt idx="334">
                  <c:v>41743</c:v>
                </c:pt>
                <c:pt idx="335">
                  <c:v>41744</c:v>
                </c:pt>
                <c:pt idx="336">
                  <c:v>41745</c:v>
                </c:pt>
                <c:pt idx="337">
                  <c:v>41746</c:v>
                </c:pt>
                <c:pt idx="338">
                  <c:v>41747</c:v>
                </c:pt>
                <c:pt idx="339">
                  <c:v>41750</c:v>
                </c:pt>
                <c:pt idx="340">
                  <c:v>41751</c:v>
                </c:pt>
                <c:pt idx="341">
                  <c:v>41752</c:v>
                </c:pt>
                <c:pt idx="342">
                  <c:v>41753</c:v>
                </c:pt>
                <c:pt idx="343">
                  <c:v>41754</c:v>
                </c:pt>
                <c:pt idx="344">
                  <c:v>41757</c:v>
                </c:pt>
                <c:pt idx="345">
                  <c:v>41758</c:v>
                </c:pt>
                <c:pt idx="346">
                  <c:v>41759</c:v>
                </c:pt>
                <c:pt idx="347">
                  <c:v>41760</c:v>
                </c:pt>
                <c:pt idx="348">
                  <c:v>41761</c:v>
                </c:pt>
                <c:pt idx="349">
                  <c:v>41764</c:v>
                </c:pt>
                <c:pt idx="350">
                  <c:v>41765</c:v>
                </c:pt>
                <c:pt idx="351">
                  <c:v>41766</c:v>
                </c:pt>
                <c:pt idx="352">
                  <c:v>41767</c:v>
                </c:pt>
                <c:pt idx="353">
                  <c:v>41768</c:v>
                </c:pt>
                <c:pt idx="354">
                  <c:v>41771</c:v>
                </c:pt>
                <c:pt idx="355">
                  <c:v>41772</c:v>
                </c:pt>
                <c:pt idx="356">
                  <c:v>41773</c:v>
                </c:pt>
                <c:pt idx="357">
                  <c:v>41774</c:v>
                </c:pt>
                <c:pt idx="358">
                  <c:v>41775</c:v>
                </c:pt>
                <c:pt idx="359">
                  <c:v>41778</c:v>
                </c:pt>
                <c:pt idx="360">
                  <c:v>41779</c:v>
                </c:pt>
                <c:pt idx="361">
                  <c:v>41780</c:v>
                </c:pt>
                <c:pt idx="362">
                  <c:v>41781</c:v>
                </c:pt>
                <c:pt idx="363">
                  <c:v>41782</c:v>
                </c:pt>
                <c:pt idx="364">
                  <c:v>41785</c:v>
                </c:pt>
                <c:pt idx="365">
                  <c:v>41786</c:v>
                </c:pt>
                <c:pt idx="366">
                  <c:v>41787</c:v>
                </c:pt>
                <c:pt idx="367">
                  <c:v>41788</c:v>
                </c:pt>
                <c:pt idx="368">
                  <c:v>41789</c:v>
                </c:pt>
                <c:pt idx="369">
                  <c:v>41792</c:v>
                </c:pt>
                <c:pt idx="370">
                  <c:v>41793</c:v>
                </c:pt>
                <c:pt idx="371">
                  <c:v>41794</c:v>
                </c:pt>
                <c:pt idx="372">
                  <c:v>41795</c:v>
                </c:pt>
                <c:pt idx="373">
                  <c:v>41796</c:v>
                </c:pt>
                <c:pt idx="374">
                  <c:v>41799</c:v>
                </c:pt>
                <c:pt idx="375">
                  <c:v>41800</c:v>
                </c:pt>
                <c:pt idx="376">
                  <c:v>41801</c:v>
                </c:pt>
                <c:pt idx="377">
                  <c:v>41802</c:v>
                </c:pt>
                <c:pt idx="378">
                  <c:v>41803</c:v>
                </c:pt>
                <c:pt idx="379">
                  <c:v>41806</c:v>
                </c:pt>
                <c:pt idx="380">
                  <c:v>41807</c:v>
                </c:pt>
                <c:pt idx="381">
                  <c:v>41808</c:v>
                </c:pt>
                <c:pt idx="382">
                  <c:v>41809</c:v>
                </c:pt>
                <c:pt idx="383">
                  <c:v>41810</c:v>
                </c:pt>
                <c:pt idx="384">
                  <c:v>41813</c:v>
                </c:pt>
                <c:pt idx="385">
                  <c:v>41814</c:v>
                </c:pt>
                <c:pt idx="386">
                  <c:v>41815</c:v>
                </c:pt>
                <c:pt idx="387">
                  <c:v>41816</c:v>
                </c:pt>
                <c:pt idx="388">
                  <c:v>41817</c:v>
                </c:pt>
                <c:pt idx="389">
                  <c:v>41820</c:v>
                </c:pt>
                <c:pt idx="390">
                  <c:v>41821</c:v>
                </c:pt>
                <c:pt idx="391">
                  <c:v>41822</c:v>
                </c:pt>
                <c:pt idx="392">
                  <c:v>41823</c:v>
                </c:pt>
                <c:pt idx="393">
                  <c:v>41824</c:v>
                </c:pt>
                <c:pt idx="394">
                  <c:v>41827</c:v>
                </c:pt>
                <c:pt idx="395">
                  <c:v>41828</c:v>
                </c:pt>
                <c:pt idx="396">
                  <c:v>41829</c:v>
                </c:pt>
                <c:pt idx="397">
                  <c:v>41830</c:v>
                </c:pt>
                <c:pt idx="398">
                  <c:v>41831</c:v>
                </c:pt>
                <c:pt idx="399">
                  <c:v>41834</c:v>
                </c:pt>
                <c:pt idx="400">
                  <c:v>41835</c:v>
                </c:pt>
                <c:pt idx="401">
                  <c:v>41836</c:v>
                </c:pt>
                <c:pt idx="402">
                  <c:v>41837</c:v>
                </c:pt>
                <c:pt idx="403">
                  <c:v>41838</c:v>
                </c:pt>
                <c:pt idx="404">
                  <c:v>41841</c:v>
                </c:pt>
                <c:pt idx="405">
                  <c:v>41842</c:v>
                </c:pt>
                <c:pt idx="406">
                  <c:v>41843</c:v>
                </c:pt>
                <c:pt idx="407">
                  <c:v>41844</c:v>
                </c:pt>
                <c:pt idx="408">
                  <c:v>41845</c:v>
                </c:pt>
                <c:pt idx="409">
                  <c:v>41848</c:v>
                </c:pt>
                <c:pt idx="410">
                  <c:v>41849</c:v>
                </c:pt>
                <c:pt idx="411">
                  <c:v>41850</c:v>
                </c:pt>
                <c:pt idx="412">
                  <c:v>41851</c:v>
                </c:pt>
                <c:pt idx="413">
                  <c:v>41852</c:v>
                </c:pt>
                <c:pt idx="414">
                  <c:v>41855</c:v>
                </c:pt>
                <c:pt idx="415">
                  <c:v>41856</c:v>
                </c:pt>
                <c:pt idx="416">
                  <c:v>41857</c:v>
                </c:pt>
                <c:pt idx="417">
                  <c:v>41858</c:v>
                </c:pt>
                <c:pt idx="418">
                  <c:v>41859</c:v>
                </c:pt>
                <c:pt idx="419">
                  <c:v>41862</c:v>
                </c:pt>
                <c:pt idx="420">
                  <c:v>41863</c:v>
                </c:pt>
                <c:pt idx="421">
                  <c:v>41864</c:v>
                </c:pt>
                <c:pt idx="422">
                  <c:v>41865</c:v>
                </c:pt>
                <c:pt idx="423">
                  <c:v>41866</c:v>
                </c:pt>
                <c:pt idx="424">
                  <c:v>41869</c:v>
                </c:pt>
                <c:pt idx="425">
                  <c:v>41870</c:v>
                </c:pt>
                <c:pt idx="426">
                  <c:v>41871</c:v>
                </c:pt>
                <c:pt idx="427">
                  <c:v>41872</c:v>
                </c:pt>
                <c:pt idx="428">
                  <c:v>41873</c:v>
                </c:pt>
                <c:pt idx="429">
                  <c:v>41876</c:v>
                </c:pt>
                <c:pt idx="430">
                  <c:v>41877</c:v>
                </c:pt>
                <c:pt idx="431">
                  <c:v>41878</c:v>
                </c:pt>
                <c:pt idx="432">
                  <c:v>41879</c:v>
                </c:pt>
                <c:pt idx="433">
                  <c:v>41880</c:v>
                </c:pt>
                <c:pt idx="434">
                  <c:v>41883</c:v>
                </c:pt>
                <c:pt idx="435">
                  <c:v>41884</c:v>
                </c:pt>
                <c:pt idx="436">
                  <c:v>41885</c:v>
                </c:pt>
                <c:pt idx="437">
                  <c:v>41886</c:v>
                </c:pt>
                <c:pt idx="438">
                  <c:v>41887</c:v>
                </c:pt>
                <c:pt idx="439">
                  <c:v>41890</c:v>
                </c:pt>
                <c:pt idx="440">
                  <c:v>41891</c:v>
                </c:pt>
                <c:pt idx="441">
                  <c:v>41892</c:v>
                </c:pt>
                <c:pt idx="442">
                  <c:v>41893</c:v>
                </c:pt>
                <c:pt idx="443">
                  <c:v>41894</c:v>
                </c:pt>
                <c:pt idx="444">
                  <c:v>41897</c:v>
                </c:pt>
                <c:pt idx="445">
                  <c:v>41898</c:v>
                </c:pt>
                <c:pt idx="446">
                  <c:v>41899</c:v>
                </c:pt>
                <c:pt idx="447">
                  <c:v>41900</c:v>
                </c:pt>
                <c:pt idx="448">
                  <c:v>41901</c:v>
                </c:pt>
                <c:pt idx="449">
                  <c:v>41904</c:v>
                </c:pt>
                <c:pt idx="450">
                  <c:v>41905</c:v>
                </c:pt>
                <c:pt idx="451">
                  <c:v>41906</c:v>
                </c:pt>
                <c:pt idx="452">
                  <c:v>41907</c:v>
                </c:pt>
                <c:pt idx="453">
                  <c:v>41908</c:v>
                </c:pt>
                <c:pt idx="454">
                  <c:v>41911</c:v>
                </c:pt>
                <c:pt idx="455">
                  <c:v>41912</c:v>
                </c:pt>
                <c:pt idx="456">
                  <c:v>41913</c:v>
                </c:pt>
                <c:pt idx="457">
                  <c:v>41914</c:v>
                </c:pt>
                <c:pt idx="458">
                  <c:v>41915</c:v>
                </c:pt>
                <c:pt idx="459">
                  <c:v>41918</c:v>
                </c:pt>
                <c:pt idx="460">
                  <c:v>41919</c:v>
                </c:pt>
                <c:pt idx="461">
                  <c:v>41920</c:v>
                </c:pt>
                <c:pt idx="462">
                  <c:v>41921</c:v>
                </c:pt>
                <c:pt idx="463">
                  <c:v>41922</c:v>
                </c:pt>
                <c:pt idx="464">
                  <c:v>41925</c:v>
                </c:pt>
                <c:pt idx="465">
                  <c:v>41926</c:v>
                </c:pt>
                <c:pt idx="466">
                  <c:v>41927</c:v>
                </c:pt>
                <c:pt idx="467">
                  <c:v>41928</c:v>
                </c:pt>
                <c:pt idx="468">
                  <c:v>41929</c:v>
                </c:pt>
                <c:pt idx="469">
                  <c:v>41932</c:v>
                </c:pt>
                <c:pt idx="470">
                  <c:v>41933</c:v>
                </c:pt>
                <c:pt idx="471">
                  <c:v>41934</c:v>
                </c:pt>
                <c:pt idx="472">
                  <c:v>41935</c:v>
                </c:pt>
                <c:pt idx="473">
                  <c:v>41936</c:v>
                </c:pt>
                <c:pt idx="474">
                  <c:v>41939</c:v>
                </c:pt>
                <c:pt idx="475">
                  <c:v>41940</c:v>
                </c:pt>
                <c:pt idx="476">
                  <c:v>41941</c:v>
                </c:pt>
                <c:pt idx="477">
                  <c:v>41942</c:v>
                </c:pt>
                <c:pt idx="478">
                  <c:v>41943</c:v>
                </c:pt>
                <c:pt idx="479">
                  <c:v>41946</c:v>
                </c:pt>
                <c:pt idx="480">
                  <c:v>41947</c:v>
                </c:pt>
                <c:pt idx="481">
                  <c:v>41948</c:v>
                </c:pt>
                <c:pt idx="482">
                  <c:v>41949</c:v>
                </c:pt>
                <c:pt idx="483">
                  <c:v>41950</c:v>
                </c:pt>
                <c:pt idx="484">
                  <c:v>41953</c:v>
                </c:pt>
                <c:pt idx="485">
                  <c:v>41954</c:v>
                </c:pt>
                <c:pt idx="486">
                  <c:v>41955</c:v>
                </c:pt>
                <c:pt idx="487">
                  <c:v>41956</c:v>
                </c:pt>
                <c:pt idx="488">
                  <c:v>41957</c:v>
                </c:pt>
                <c:pt idx="489">
                  <c:v>41960</c:v>
                </c:pt>
                <c:pt idx="490">
                  <c:v>41961</c:v>
                </c:pt>
                <c:pt idx="491">
                  <c:v>41962</c:v>
                </c:pt>
                <c:pt idx="492">
                  <c:v>41963</c:v>
                </c:pt>
                <c:pt idx="493">
                  <c:v>41964</c:v>
                </c:pt>
                <c:pt idx="494">
                  <c:v>41967</c:v>
                </c:pt>
                <c:pt idx="495">
                  <c:v>41968</c:v>
                </c:pt>
                <c:pt idx="496">
                  <c:v>41969</c:v>
                </c:pt>
                <c:pt idx="497">
                  <c:v>41970</c:v>
                </c:pt>
                <c:pt idx="498">
                  <c:v>41971</c:v>
                </c:pt>
                <c:pt idx="499">
                  <c:v>41974</c:v>
                </c:pt>
                <c:pt idx="500">
                  <c:v>41975</c:v>
                </c:pt>
                <c:pt idx="501">
                  <c:v>41976</c:v>
                </c:pt>
                <c:pt idx="502">
                  <c:v>41977</c:v>
                </c:pt>
                <c:pt idx="503">
                  <c:v>41978</c:v>
                </c:pt>
                <c:pt idx="504">
                  <c:v>41981</c:v>
                </c:pt>
                <c:pt idx="505">
                  <c:v>41982</c:v>
                </c:pt>
                <c:pt idx="506">
                  <c:v>41983</c:v>
                </c:pt>
                <c:pt idx="507">
                  <c:v>41984</c:v>
                </c:pt>
                <c:pt idx="508">
                  <c:v>41985</c:v>
                </c:pt>
                <c:pt idx="509">
                  <c:v>41988</c:v>
                </c:pt>
                <c:pt idx="510">
                  <c:v>41989</c:v>
                </c:pt>
                <c:pt idx="511">
                  <c:v>41990</c:v>
                </c:pt>
                <c:pt idx="512">
                  <c:v>41991</c:v>
                </c:pt>
                <c:pt idx="513">
                  <c:v>41992</c:v>
                </c:pt>
                <c:pt idx="514">
                  <c:v>41995</c:v>
                </c:pt>
                <c:pt idx="515">
                  <c:v>41996</c:v>
                </c:pt>
                <c:pt idx="516">
                  <c:v>41997</c:v>
                </c:pt>
                <c:pt idx="517">
                  <c:v>41998</c:v>
                </c:pt>
                <c:pt idx="518">
                  <c:v>41999</c:v>
                </c:pt>
                <c:pt idx="519">
                  <c:v>42002</c:v>
                </c:pt>
                <c:pt idx="520">
                  <c:v>42003</c:v>
                </c:pt>
                <c:pt idx="521">
                  <c:v>42004</c:v>
                </c:pt>
                <c:pt idx="522">
                  <c:v>42005</c:v>
                </c:pt>
                <c:pt idx="523">
                  <c:v>42006</c:v>
                </c:pt>
                <c:pt idx="524">
                  <c:v>42009</c:v>
                </c:pt>
                <c:pt idx="525">
                  <c:v>42010</c:v>
                </c:pt>
                <c:pt idx="526">
                  <c:v>42011</c:v>
                </c:pt>
                <c:pt idx="527">
                  <c:v>42012</c:v>
                </c:pt>
                <c:pt idx="528">
                  <c:v>42013</c:v>
                </c:pt>
                <c:pt idx="529">
                  <c:v>42016</c:v>
                </c:pt>
                <c:pt idx="530">
                  <c:v>42017</c:v>
                </c:pt>
                <c:pt idx="531">
                  <c:v>42018</c:v>
                </c:pt>
                <c:pt idx="532">
                  <c:v>42019</c:v>
                </c:pt>
                <c:pt idx="533">
                  <c:v>42020</c:v>
                </c:pt>
                <c:pt idx="534">
                  <c:v>42023</c:v>
                </c:pt>
                <c:pt idx="535">
                  <c:v>42024</c:v>
                </c:pt>
                <c:pt idx="536">
                  <c:v>42025</c:v>
                </c:pt>
                <c:pt idx="537">
                  <c:v>42026</c:v>
                </c:pt>
                <c:pt idx="538">
                  <c:v>42027</c:v>
                </c:pt>
                <c:pt idx="539">
                  <c:v>42030</c:v>
                </c:pt>
                <c:pt idx="540">
                  <c:v>42031</c:v>
                </c:pt>
                <c:pt idx="541">
                  <c:v>42032</c:v>
                </c:pt>
                <c:pt idx="542">
                  <c:v>42033</c:v>
                </c:pt>
                <c:pt idx="543">
                  <c:v>42034</c:v>
                </c:pt>
                <c:pt idx="544">
                  <c:v>42037</c:v>
                </c:pt>
                <c:pt idx="545">
                  <c:v>42038</c:v>
                </c:pt>
                <c:pt idx="546">
                  <c:v>42039</c:v>
                </c:pt>
                <c:pt idx="547">
                  <c:v>42040</c:v>
                </c:pt>
                <c:pt idx="548">
                  <c:v>42041</c:v>
                </c:pt>
                <c:pt idx="549">
                  <c:v>42044</c:v>
                </c:pt>
                <c:pt idx="550">
                  <c:v>42045</c:v>
                </c:pt>
                <c:pt idx="551">
                  <c:v>42046</c:v>
                </c:pt>
                <c:pt idx="552">
                  <c:v>42047</c:v>
                </c:pt>
                <c:pt idx="553">
                  <c:v>42048</c:v>
                </c:pt>
                <c:pt idx="554">
                  <c:v>42051</c:v>
                </c:pt>
                <c:pt idx="555">
                  <c:v>42052</c:v>
                </c:pt>
                <c:pt idx="556">
                  <c:v>42053</c:v>
                </c:pt>
                <c:pt idx="557">
                  <c:v>42054</c:v>
                </c:pt>
                <c:pt idx="558">
                  <c:v>42055</c:v>
                </c:pt>
                <c:pt idx="559">
                  <c:v>42058</c:v>
                </c:pt>
                <c:pt idx="560">
                  <c:v>42059</c:v>
                </c:pt>
                <c:pt idx="561">
                  <c:v>42060</c:v>
                </c:pt>
                <c:pt idx="562">
                  <c:v>42061</c:v>
                </c:pt>
                <c:pt idx="563">
                  <c:v>42062</c:v>
                </c:pt>
                <c:pt idx="564">
                  <c:v>42065</c:v>
                </c:pt>
                <c:pt idx="565">
                  <c:v>42066</c:v>
                </c:pt>
                <c:pt idx="566">
                  <c:v>42067</c:v>
                </c:pt>
                <c:pt idx="567">
                  <c:v>42068</c:v>
                </c:pt>
                <c:pt idx="568">
                  <c:v>42069</c:v>
                </c:pt>
                <c:pt idx="569">
                  <c:v>42072</c:v>
                </c:pt>
                <c:pt idx="570">
                  <c:v>42073</c:v>
                </c:pt>
                <c:pt idx="571">
                  <c:v>42074</c:v>
                </c:pt>
                <c:pt idx="572">
                  <c:v>42075</c:v>
                </c:pt>
                <c:pt idx="573">
                  <c:v>42076</c:v>
                </c:pt>
                <c:pt idx="574">
                  <c:v>42079</c:v>
                </c:pt>
                <c:pt idx="575">
                  <c:v>42080</c:v>
                </c:pt>
                <c:pt idx="576">
                  <c:v>42081</c:v>
                </c:pt>
                <c:pt idx="577">
                  <c:v>42082</c:v>
                </c:pt>
                <c:pt idx="578">
                  <c:v>42083</c:v>
                </c:pt>
                <c:pt idx="579">
                  <c:v>42086</c:v>
                </c:pt>
                <c:pt idx="580">
                  <c:v>42087</c:v>
                </c:pt>
                <c:pt idx="581">
                  <c:v>42088</c:v>
                </c:pt>
                <c:pt idx="582">
                  <c:v>42089</c:v>
                </c:pt>
                <c:pt idx="583">
                  <c:v>42090</c:v>
                </c:pt>
                <c:pt idx="584">
                  <c:v>42093</c:v>
                </c:pt>
                <c:pt idx="585">
                  <c:v>42094</c:v>
                </c:pt>
                <c:pt idx="586">
                  <c:v>42095</c:v>
                </c:pt>
                <c:pt idx="587">
                  <c:v>42096</c:v>
                </c:pt>
                <c:pt idx="588">
                  <c:v>42097</c:v>
                </c:pt>
                <c:pt idx="589">
                  <c:v>42100</c:v>
                </c:pt>
                <c:pt idx="590">
                  <c:v>42101</c:v>
                </c:pt>
                <c:pt idx="591">
                  <c:v>42102</c:v>
                </c:pt>
                <c:pt idx="592">
                  <c:v>42103</c:v>
                </c:pt>
                <c:pt idx="593">
                  <c:v>42104</c:v>
                </c:pt>
                <c:pt idx="594">
                  <c:v>42107</c:v>
                </c:pt>
                <c:pt idx="595">
                  <c:v>42108</c:v>
                </c:pt>
                <c:pt idx="596">
                  <c:v>42109</c:v>
                </c:pt>
                <c:pt idx="597">
                  <c:v>42110</c:v>
                </c:pt>
                <c:pt idx="598">
                  <c:v>42111</c:v>
                </c:pt>
                <c:pt idx="599">
                  <c:v>42114</c:v>
                </c:pt>
                <c:pt idx="600">
                  <c:v>42115</c:v>
                </c:pt>
                <c:pt idx="601">
                  <c:v>42116</c:v>
                </c:pt>
                <c:pt idx="602">
                  <c:v>42117</c:v>
                </c:pt>
                <c:pt idx="603">
                  <c:v>42118</c:v>
                </c:pt>
                <c:pt idx="604">
                  <c:v>42121</c:v>
                </c:pt>
                <c:pt idx="605">
                  <c:v>42122</c:v>
                </c:pt>
                <c:pt idx="606">
                  <c:v>42123</c:v>
                </c:pt>
                <c:pt idx="607">
                  <c:v>42124</c:v>
                </c:pt>
                <c:pt idx="608">
                  <c:v>42125</c:v>
                </c:pt>
                <c:pt idx="609">
                  <c:v>42128</c:v>
                </c:pt>
                <c:pt idx="610">
                  <c:v>42129</c:v>
                </c:pt>
                <c:pt idx="611">
                  <c:v>42130</c:v>
                </c:pt>
                <c:pt idx="612">
                  <c:v>42131</c:v>
                </c:pt>
                <c:pt idx="613">
                  <c:v>42132</c:v>
                </c:pt>
                <c:pt idx="614">
                  <c:v>42135</c:v>
                </c:pt>
                <c:pt idx="615">
                  <c:v>42136</c:v>
                </c:pt>
                <c:pt idx="616">
                  <c:v>42137</c:v>
                </c:pt>
                <c:pt idx="617">
                  <c:v>42138</c:v>
                </c:pt>
                <c:pt idx="618">
                  <c:v>42139</c:v>
                </c:pt>
                <c:pt idx="619">
                  <c:v>42142</c:v>
                </c:pt>
                <c:pt idx="620">
                  <c:v>42143</c:v>
                </c:pt>
                <c:pt idx="621">
                  <c:v>42144</c:v>
                </c:pt>
                <c:pt idx="622">
                  <c:v>42145</c:v>
                </c:pt>
                <c:pt idx="623">
                  <c:v>42146</c:v>
                </c:pt>
                <c:pt idx="624">
                  <c:v>42149</c:v>
                </c:pt>
                <c:pt idx="625">
                  <c:v>42150</c:v>
                </c:pt>
                <c:pt idx="626">
                  <c:v>42151</c:v>
                </c:pt>
                <c:pt idx="627">
                  <c:v>42152</c:v>
                </c:pt>
                <c:pt idx="628">
                  <c:v>42153</c:v>
                </c:pt>
                <c:pt idx="629">
                  <c:v>42156</c:v>
                </c:pt>
                <c:pt idx="630">
                  <c:v>42157</c:v>
                </c:pt>
                <c:pt idx="631">
                  <c:v>42158</c:v>
                </c:pt>
                <c:pt idx="632">
                  <c:v>42159</c:v>
                </c:pt>
                <c:pt idx="633">
                  <c:v>42160</c:v>
                </c:pt>
                <c:pt idx="634">
                  <c:v>42163</c:v>
                </c:pt>
                <c:pt idx="635">
                  <c:v>42164</c:v>
                </c:pt>
                <c:pt idx="636">
                  <c:v>42165</c:v>
                </c:pt>
                <c:pt idx="637">
                  <c:v>42166</c:v>
                </c:pt>
                <c:pt idx="638">
                  <c:v>42167</c:v>
                </c:pt>
                <c:pt idx="639">
                  <c:v>42170</c:v>
                </c:pt>
                <c:pt idx="640">
                  <c:v>42171</c:v>
                </c:pt>
                <c:pt idx="641">
                  <c:v>42172</c:v>
                </c:pt>
                <c:pt idx="642">
                  <c:v>42173</c:v>
                </c:pt>
                <c:pt idx="643">
                  <c:v>42174</c:v>
                </c:pt>
                <c:pt idx="644">
                  <c:v>42177</c:v>
                </c:pt>
                <c:pt idx="645">
                  <c:v>42178</c:v>
                </c:pt>
                <c:pt idx="646">
                  <c:v>42179</c:v>
                </c:pt>
                <c:pt idx="647">
                  <c:v>42180</c:v>
                </c:pt>
                <c:pt idx="648">
                  <c:v>42181</c:v>
                </c:pt>
                <c:pt idx="649">
                  <c:v>42184</c:v>
                </c:pt>
                <c:pt idx="650">
                  <c:v>42185</c:v>
                </c:pt>
                <c:pt idx="651">
                  <c:v>42186</c:v>
                </c:pt>
                <c:pt idx="652">
                  <c:v>42187</c:v>
                </c:pt>
                <c:pt idx="653">
                  <c:v>42188</c:v>
                </c:pt>
                <c:pt idx="654">
                  <c:v>42191</c:v>
                </c:pt>
                <c:pt idx="655">
                  <c:v>42192</c:v>
                </c:pt>
                <c:pt idx="656">
                  <c:v>42193</c:v>
                </c:pt>
                <c:pt idx="657">
                  <c:v>42194</c:v>
                </c:pt>
                <c:pt idx="658">
                  <c:v>42195</c:v>
                </c:pt>
                <c:pt idx="659">
                  <c:v>42198</c:v>
                </c:pt>
                <c:pt idx="660">
                  <c:v>42199</c:v>
                </c:pt>
                <c:pt idx="661">
                  <c:v>42200</c:v>
                </c:pt>
                <c:pt idx="662">
                  <c:v>42201</c:v>
                </c:pt>
                <c:pt idx="663">
                  <c:v>42202</c:v>
                </c:pt>
                <c:pt idx="664">
                  <c:v>42205</c:v>
                </c:pt>
                <c:pt idx="665">
                  <c:v>42206</c:v>
                </c:pt>
                <c:pt idx="666">
                  <c:v>42207</c:v>
                </c:pt>
                <c:pt idx="667">
                  <c:v>42208</c:v>
                </c:pt>
                <c:pt idx="668">
                  <c:v>42209</c:v>
                </c:pt>
                <c:pt idx="669">
                  <c:v>42212</c:v>
                </c:pt>
                <c:pt idx="670">
                  <c:v>42213</c:v>
                </c:pt>
                <c:pt idx="671">
                  <c:v>42214</c:v>
                </c:pt>
                <c:pt idx="672">
                  <c:v>42215</c:v>
                </c:pt>
                <c:pt idx="673">
                  <c:v>42216</c:v>
                </c:pt>
                <c:pt idx="674">
                  <c:v>42219</c:v>
                </c:pt>
                <c:pt idx="675">
                  <c:v>42220</c:v>
                </c:pt>
                <c:pt idx="676">
                  <c:v>42221</c:v>
                </c:pt>
                <c:pt idx="677">
                  <c:v>42222</c:v>
                </c:pt>
                <c:pt idx="678">
                  <c:v>42223</c:v>
                </c:pt>
                <c:pt idx="679">
                  <c:v>42226</c:v>
                </c:pt>
                <c:pt idx="680">
                  <c:v>42227</c:v>
                </c:pt>
                <c:pt idx="681">
                  <c:v>42228</c:v>
                </c:pt>
                <c:pt idx="682">
                  <c:v>42229</c:v>
                </c:pt>
                <c:pt idx="683">
                  <c:v>42230</c:v>
                </c:pt>
                <c:pt idx="684">
                  <c:v>42233</c:v>
                </c:pt>
                <c:pt idx="685">
                  <c:v>42234</c:v>
                </c:pt>
                <c:pt idx="686">
                  <c:v>42235</c:v>
                </c:pt>
                <c:pt idx="687">
                  <c:v>42236</c:v>
                </c:pt>
                <c:pt idx="688">
                  <c:v>42237</c:v>
                </c:pt>
                <c:pt idx="689">
                  <c:v>42240</c:v>
                </c:pt>
                <c:pt idx="690">
                  <c:v>42241</c:v>
                </c:pt>
                <c:pt idx="691">
                  <c:v>42242</c:v>
                </c:pt>
                <c:pt idx="692">
                  <c:v>42243</c:v>
                </c:pt>
                <c:pt idx="693">
                  <c:v>42244</c:v>
                </c:pt>
                <c:pt idx="694">
                  <c:v>42247</c:v>
                </c:pt>
                <c:pt idx="695">
                  <c:v>42248</c:v>
                </c:pt>
                <c:pt idx="696">
                  <c:v>42249</c:v>
                </c:pt>
                <c:pt idx="697">
                  <c:v>42250</c:v>
                </c:pt>
                <c:pt idx="698">
                  <c:v>42251</c:v>
                </c:pt>
                <c:pt idx="699">
                  <c:v>42254</c:v>
                </c:pt>
                <c:pt idx="700">
                  <c:v>42255</c:v>
                </c:pt>
                <c:pt idx="701">
                  <c:v>42256</c:v>
                </c:pt>
                <c:pt idx="702">
                  <c:v>42257</c:v>
                </c:pt>
                <c:pt idx="703">
                  <c:v>42258</c:v>
                </c:pt>
                <c:pt idx="704">
                  <c:v>42261</c:v>
                </c:pt>
                <c:pt idx="705">
                  <c:v>42262</c:v>
                </c:pt>
                <c:pt idx="706">
                  <c:v>42263</c:v>
                </c:pt>
                <c:pt idx="707">
                  <c:v>42264</c:v>
                </c:pt>
                <c:pt idx="708">
                  <c:v>42265</c:v>
                </c:pt>
                <c:pt idx="709">
                  <c:v>42268</c:v>
                </c:pt>
                <c:pt idx="710">
                  <c:v>42269</c:v>
                </c:pt>
                <c:pt idx="711">
                  <c:v>42270</c:v>
                </c:pt>
                <c:pt idx="712">
                  <c:v>42271</c:v>
                </c:pt>
                <c:pt idx="713">
                  <c:v>42272</c:v>
                </c:pt>
                <c:pt idx="714">
                  <c:v>42275</c:v>
                </c:pt>
                <c:pt idx="715">
                  <c:v>42276</c:v>
                </c:pt>
                <c:pt idx="716">
                  <c:v>42277</c:v>
                </c:pt>
                <c:pt idx="717">
                  <c:v>42278</c:v>
                </c:pt>
                <c:pt idx="718">
                  <c:v>42279</c:v>
                </c:pt>
                <c:pt idx="719">
                  <c:v>42282</c:v>
                </c:pt>
                <c:pt idx="720">
                  <c:v>42283</c:v>
                </c:pt>
                <c:pt idx="721">
                  <c:v>42284</c:v>
                </c:pt>
                <c:pt idx="722">
                  <c:v>42285</c:v>
                </c:pt>
                <c:pt idx="723">
                  <c:v>42286</c:v>
                </c:pt>
                <c:pt idx="724">
                  <c:v>42289</c:v>
                </c:pt>
                <c:pt idx="725">
                  <c:v>42290</c:v>
                </c:pt>
                <c:pt idx="726">
                  <c:v>42291</c:v>
                </c:pt>
                <c:pt idx="727">
                  <c:v>42292</c:v>
                </c:pt>
                <c:pt idx="728">
                  <c:v>42293</c:v>
                </c:pt>
                <c:pt idx="729">
                  <c:v>42296</c:v>
                </c:pt>
                <c:pt idx="730">
                  <c:v>42297</c:v>
                </c:pt>
                <c:pt idx="731">
                  <c:v>42298</c:v>
                </c:pt>
                <c:pt idx="732">
                  <c:v>42299</c:v>
                </c:pt>
                <c:pt idx="733">
                  <c:v>42300</c:v>
                </c:pt>
                <c:pt idx="734">
                  <c:v>42303</c:v>
                </c:pt>
                <c:pt idx="735">
                  <c:v>42304</c:v>
                </c:pt>
                <c:pt idx="736">
                  <c:v>42305</c:v>
                </c:pt>
                <c:pt idx="737">
                  <c:v>42306</c:v>
                </c:pt>
                <c:pt idx="738">
                  <c:v>42307</c:v>
                </c:pt>
                <c:pt idx="739">
                  <c:v>42310</c:v>
                </c:pt>
                <c:pt idx="740">
                  <c:v>42311</c:v>
                </c:pt>
                <c:pt idx="741">
                  <c:v>42312</c:v>
                </c:pt>
                <c:pt idx="742">
                  <c:v>42313</c:v>
                </c:pt>
                <c:pt idx="743">
                  <c:v>42314</c:v>
                </c:pt>
                <c:pt idx="744">
                  <c:v>42317</c:v>
                </c:pt>
                <c:pt idx="745">
                  <c:v>42318</c:v>
                </c:pt>
                <c:pt idx="746">
                  <c:v>42319</c:v>
                </c:pt>
                <c:pt idx="747">
                  <c:v>42320</c:v>
                </c:pt>
                <c:pt idx="748">
                  <c:v>42321</c:v>
                </c:pt>
                <c:pt idx="749">
                  <c:v>42324</c:v>
                </c:pt>
                <c:pt idx="750">
                  <c:v>42325</c:v>
                </c:pt>
                <c:pt idx="751">
                  <c:v>42326</c:v>
                </c:pt>
                <c:pt idx="752">
                  <c:v>42327</c:v>
                </c:pt>
                <c:pt idx="753">
                  <c:v>42328</c:v>
                </c:pt>
                <c:pt idx="754">
                  <c:v>42331</c:v>
                </c:pt>
                <c:pt idx="755">
                  <c:v>42332</c:v>
                </c:pt>
                <c:pt idx="756">
                  <c:v>42333</c:v>
                </c:pt>
                <c:pt idx="757">
                  <c:v>42334</c:v>
                </c:pt>
                <c:pt idx="758">
                  <c:v>42335</c:v>
                </c:pt>
                <c:pt idx="759">
                  <c:v>42338</c:v>
                </c:pt>
                <c:pt idx="760">
                  <c:v>42339</c:v>
                </c:pt>
                <c:pt idx="761">
                  <c:v>42340</c:v>
                </c:pt>
                <c:pt idx="762">
                  <c:v>42341</c:v>
                </c:pt>
                <c:pt idx="763">
                  <c:v>42342</c:v>
                </c:pt>
                <c:pt idx="764">
                  <c:v>42345</c:v>
                </c:pt>
                <c:pt idx="765">
                  <c:v>42346</c:v>
                </c:pt>
                <c:pt idx="766">
                  <c:v>42347</c:v>
                </c:pt>
                <c:pt idx="767">
                  <c:v>42348</c:v>
                </c:pt>
                <c:pt idx="768">
                  <c:v>42349</c:v>
                </c:pt>
                <c:pt idx="769">
                  <c:v>42352</c:v>
                </c:pt>
                <c:pt idx="770">
                  <c:v>42353</c:v>
                </c:pt>
                <c:pt idx="771">
                  <c:v>42354</c:v>
                </c:pt>
                <c:pt idx="772">
                  <c:v>42355</c:v>
                </c:pt>
                <c:pt idx="773">
                  <c:v>42356</c:v>
                </c:pt>
                <c:pt idx="774">
                  <c:v>42359</c:v>
                </c:pt>
                <c:pt idx="775">
                  <c:v>42360</c:v>
                </c:pt>
                <c:pt idx="776">
                  <c:v>42361</c:v>
                </c:pt>
                <c:pt idx="777">
                  <c:v>42362</c:v>
                </c:pt>
                <c:pt idx="778">
                  <c:v>42363</c:v>
                </c:pt>
                <c:pt idx="779">
                  <c:v>42366</c:v>
                </c:pt>
                <c:pt idx="780">
                  <c:v>42367</c:v>
                </c:pt>
                <c:pt idx="781">
                  <c:v>42368</c:v>
                </c:pt>
                <c:pt idx="782">
                  <c:v>42369</c:v>
                </c:pt>
                <c:pt idx="783">
                  <c:v>42370</c:v>
                </c:pt>
                <c:pt idx="784">
                  <c:v>42373</c:v>
                </c:pt>
                <c:pt idx="785">
                  <c:v>42374</c:v>
                </c:pt>
                <c:pt idx="786">
                  <c:v>42375</c:v>
                </c:pt>
                <c:pt idx="787">
                  <c:v>42376</c:v>
                </c:pt>
                <c:pt idx="788">
                  <c:v>42377</c:v>
                </c:pt>
                <c:pt idx="789">
                  <c:v>42380</c:v>
                </c:pt>
                <c:pt idx="790">
                  <c:v>42381</c:v>
                </c:pt>
                <c:pt idx="791">
                  <c:v>42382</c:v>
                </c:pt>
                <c:pt idx="792">
                  <c:v>42383</c:v>
                </c:pt>
                <c:pt idx="793">
                  <c:v>42384</c:v>
                </c:pt>
                <c:pt idx="794">
                  <c:v>42387</c:v>
                </c:pt>
                <c:pt idx="795">
                  <c:v>42388</c:v>
                </c:pt>
                <c:pt idx="796">
                  <c:v>42389</c:v>
                </c:pt>
                <c:pt idx="797">
                  <c:v>42390</c:v>
                </c:pt>
                <c:pt idx="798">
                  <c:v>42391</c:v>
                </c:pt>
                <c:pt idx="799">
                  <c:v>42394</c:v>
                </c:pt>
                <c:pt idx="800">
                  <c:v>42395</c:v>
                </c:pt>
                <c:pt idx="801">
                  <c:v>42396</c:v>
                </c:pt>
                <c:pt idx="802">
                  <c:v>42397</c:v>
                </c:pt>
                <c:pt idx="803">
                  <c:v>42398</c:v>
                </c:pt>
                <c:pt idx="804">
                  <c:v>42401</c:v>
                </c:pt>
                <c:pt idx="805">
                  <c:v>42402</c:v>
                </c:pt>
                <c:pt idx="806">
                  <c:v>42403</c:v>
                </c:pt>
                <c:pt idx="807">
                  <c:v>42404</c:v>
                </c:pt>
                <c:pt idx="808">
                  <c:v>42405</c:v>
                </c:pt>
                <c:pt idx="809">
                  <c:v>42408</c:v>
                </c:pt>
                <c:pt idx="810">
                  <c:v>42409</c:v>
                </c:pt>
                <c:pt idx="811">
                  <c:v>42410</c:v>
                </c:pt>
                <c:pt idx="812">
                  <c:v>42411</c:v>
                </c:pt>
                <c:pt idx="813">
                  <c:v>42412</c:v>
                </c:pt>
                <c:pt idx="814">
                  <c:v>42415</c:v>
                </c:pt>
                <c:pt idx="815">
                  <c:v>42416</c:v>
                </c:pt>
                <c:pt idx="816">
                  <c:v>42417</c:v>
                </c:pt>
                <c:pt idx="817">
                  <c:v>42418</c:v>
                </c:pt>
                <c:pt idx="818">
                  <c:v>42419</c:v>
                </c:pt>
                <c:pt idx="819">
                  <c:v>42422</c:v>
                </c:pt>
                <c:pt idx="820">
                  <c:v>42423</c:v>
                </c:pt>
                <c:pt idx="821">
                  <c:v>42424</c:v>
                </c:pt>
                <c:pt idx="822">
                  <c:v>42425</c:v>
                </c:pt>
                <c:pt idx="823">
                  <c:v>42426</c:v>
                </c:pt>
                <c:pt idx="824">
                  <c:v>42429</c:v>
                </c:pt>
                <c:pt idx="825">
                  <c:v>42430</c:v>
                </c:pt>
                <c:pt idx="826">
                  <c:v>42431</c:v>
                </c:pt>
                <c:pt idx="827">
                  <c:v>42432</c:v>
                </c:pt>
                <c:pt idx="828">
                  <c:v>42433</c:v>
                </c:pt>
                <c:pt idx="829">
                  <c:v>42436</c:v>
                </c:pt>
                <c:pt idx="830">
                  <c:v>42437</c:v>
                </c:pt>
                <c:pt idx="831">
                  <c:v>42438</c:v>
                </c:pt>
                <c:pt idx="832">
                  <c:v>42439</c:v>
                </c:pt>
                <c:pt idx="833">
                  <c:v>42440</c:v>
                </c:pt>
                <c:pt idx="834">
                  <c:v>42443</c:v>
                </c:pt>
                <c:pt idx="835">
                  <c:v>42444</c:v>
                </c:pt>
                <c:pt idx="836">
                  <c:v>42445</c:v>
                </c:pt>
                <c:pt idx="837">
                  <c:v>42446</c:v>
                </c:pt>
                <c:pt idx="838">
                  <c:v>42447</c:v>
                </c:pt>
                <c:pt idx="839">
                  <c:v>42450</c:v>
                </c:pt>
                <c:pt idx="840">
                  <c:v>42451</c:v>
                </c:pt>
                <c:pt idx="841">
                  <c:v>42452</c:v>
                </c:pt>
                <c:pt idx="842">
                  <c:v>42453</c:v>
                </c:pt>
                <c:pt idx="843">
                  <c:v>42454</c:v>
                </c:pt>
                <c:pt idx="844">
                  <c:v>42457</c:v>
                </c:pt>
                <c:pt idx="845">
                  <c:v>42458</c:v>
                </c:pt>
                <c:pt idx="846">
                  <c:v>42459</c:v>
                </c:pt>
                <c:pt idx="847">
                  <c:v>42460</c:v>
                </c:pt>
                <c:pt idx="848">
                  <c:v>42461</c:v>
                </c:pt>
                <c:pt idx="849">
                  <c:v>42464</c:v>
                </c:pt>
                <c:pt idx="850">
                  <c:v>42465</c:v>
                </c:pt>
                <c:pt idx="851">
                  <c:v>42466</c:v>
                </c:pt>
                <c:pt idx="852">
                  <c:v>42467</c:v>
                </c:pt>
                <c:pt idx="853">
                  <c:v>42468</c:v>
                </c:pt>
                <c:pt idx="854">
                  <c:v>42471</c:v>
                </c:pt>
                <c:pt idx="855">
                  <c:v>42472</c:v>
                </c:pt>
                <c:pt idx="856">
                  <c:v>42473</c:v>
                </c:pt>
                <c:pt idx="857">
                  <c:v>42474</c:v>
                </c:pt>
                <c:pt idx="858">
                  <c:v>42475</c:v>
                </c:pt>
                <c:pt idx="859">
                  <c:v>42478</c:v>
                </c:pt>
                <c:pt idx="860">
                  <c:v>42479</c:v>
                </c:pt>
                <c:pt idx="861">
                  <c:v>42480</c:v>
                </c:pt>
                <c:pt idx="862">
                  <c:v>42481</c:v>
                </c:pt>
                <c:pt idx="863">
                  <c:v>42482</c:v>
                </c:pt>
                <c:pt idx="864">
                  <c:v>42485</c:v>
                </c:pt>
                <c:pt idx="865">
                  <c:v>42486</c:v>
                </c:pt>
                <c:pt idx="866">
                  <c:v>42487</c:v>
                </c:pt>
                <c:pt idx="867">
                  <c:v>42488</c:v>
                </c:pt>
                <c:pt idx="868">
                  <c:v>42489</c:v>
                </c:pt>
                <c:pt idx="869">
                  <c:v>42492</c:v>
                </c:pt>
                <c:pt idx="870">
                  <c:v>42493</c:v>
                </c:pt>
                <c:pt idx="871">
                  <c:v>42494</c:v>
                </c:pt>
                <c:pt idx="872">
                  <c:v>42495</c:v>
                </c:pt>
                <c:pt idx="873">
                  <c:v>42496</c:v>
                </c:pt>
                <c:pt idx="874">
                  <c:v>42499</c:v>
                </c:pt>
                <c:pt idx="875">
                  <c:v>42500</c:v>
                </c:pt>
                <c:pt idx="876">
                  <c:v>42501</c:v>
                </c:pt>
                <c:pt idx="877">
                  <c:v>42502</c:v>
                </c:pt>
                <c:pt idx="878">
                  <c:v>42503</c:v>
                </c:pt>
                <c:pt idx="879">
                  <c:v>42506</c:v>
                </c:pt>
                <c:pt idx="880">
                  <c:v>42507</c:v>
                </c:pt>
                <c:pt idx="881">
                  <c:v>42508</c:v>
                </c:pt>
                <c:pt idx="882">
                  <c:v>42509</c:v>
                </c:pt>
                <c:pt idx="883">
                  <c:v>42510</c:v>
                </c:pt>
                <c:pt idx="884">
                  <c:v>42513</c:v>
                </c:pt>
                <c:pt idx="885">
                  <c:v>42514</c:v>
                </c:pt>
                <c:pt idx="886">
                  <c:v>42515</c:v>
                </c:pt>
                <c:pt idx="887">
                  <c:v>42516</c:v>
                </c:pt>
                <c:pt idx="888">
                  <c:v>42517</c:v>
                </c:pt>
                <c:pt idx="889">
                  <c:v>42520</c:v>
                </c:pt>
                <c:pt idx="890">
                  <c:v>42521</c:v>
                </c:pt>
                <c:pt idx="891">
                  <c:v>42522</c:v>
                </c:pt>
                <c:pt idx="892">
                  <c:v>42523</c:v>
                </c:pt>
                <c:pt idx="893">
                  <c:v>42524</c:v>
                </c:pt>
                <c:pt idx="894">
                  <c:v>42527</c:v>
                </c:pt>
                <c:pt idx="895">
                  <c:v>42528</c:v>
                </c:pt>
                <c:pt idx="896">
                  <c:v>42529</c:v>
                </c:pt>
                <c:pt idx="897">
                  <c:v>42530</c:v>
                </c:pt>
                <c:pt idx="898">
                  <c:v>42531</c:v>
                </c:pt>
                <c:pt idx="899">
                  <c:v>42534</c:v>
                </c:pt>
                <c:pt idx="900">
                  <c:v>42535</c:v>
                </c:pt>
                <c:pt idx="901">
                  <c:v>42536</c:v>
                </c:pt>
                <c:pt idx="902">
                  <c:v>42537</c:v>
                </c:pt>
                <c:pt idx="903">
                  <c:v>42538</c:v>
                </c:pt>
                <c:pt idx="904">
                  <c:v>42541</c:v>
                </c:pt>
                <c:pt idx="905">
                  <c:v>42542</c:v>
                </c:pt>
                <c:pt idx="906">
                  <c:v>42543</c:v>
                </c:pt>
                <c:pt idx="907">
                  <c:v>42544</c:v>
                </c:pt>
                <c:pt idx="908">
                  <c:v>42545</c:v>
                </c:pt>
                <c:pt idx="909">
                  <c:v>42548</c:v>
                </c:pt>
                <c:pt idx="910">
                  <c:v>42549</c:v>
                </c:pt>
                <c:pt idx="911">
                  <c:v>42550</c:v>
                </c:pt>
                <c:pt idx="912">
                  <c:v>42551</c:v>
                </c:pt>
                <c:pt idx="913">
                  <c:v>42552</c:v>
                </c:pt>
                <c:pt idx="914">
                  <c:v>42555</c:v>
                </c:pt>
                <c:pt idx="915">
                  <c:v>42556</c:v>
                </c:pt>
                <c:pt idx="916">
                  <c:v>42557</c:v>
                </c:pt>
                <c:pt idx="917">
                  <c:v>42558</c:v>
                </c:pt>
                <c:pt idx="918">
                  <c:v>42559</c:v>
                </c:pt>
                <c:pt idx="919">
                  <c:v>42562</c:v>
                </c:pt>
                <c:pt idx="920">
                  <c:v>42563</c:v>
                </c:pt>
                <c:pt idx="921">
                  <c:v>42564</c:v>
                </c:pt>
                <c:pt idx="922">
                  <c:v>42565</c:v>
                </c:pt>
                <c:pt idx="923">
                  <c:v>42566</c:v>
                </c:pt>
                <c:pt idx="924">
                  <c:v>42569</c:v>
                </c:pt>
                <c:pt idx="925">
                  <c:v>42570</c:v>
                </c:pt>
                <c:pt idx="926">
                  <c:v>42571</c:v>
                </c:pt>
                <c:pt idx="927">
                  <c:v>42572</c:v>
                </c:pt>
                <c:pt idx="928">
                  <c:v>42573</c:v>
                </c:pt>
                <c:pt idx="929">
                  <c:v>42576</c:v>
                </c:pt>
                <c:pt idx="930">
                  <c:v>42577</c:v>
                </c:pt>
                <c:pt idx="931">
                  <c:v>42578</c:v>
                </c:pt>
                <c:pt idx="932">
                  <c:v>42579</c:v>
                </c:pt>
                <c:pt idx="933">
                  <c:v>42580</c:v>
                </c:pt>
                <c:pt idx="934">
                  <c:v>42583</c:v>
                </c:pt>
                <c:pt idx="935">
                  <c:v>42584</c:v>
                </c:pt>
                <c:pt idx="936">
                  <c:v>42585</c:v>
                </c:pt>
                <c:pt idx="937">
                  <c:v>42586</c:v>
                </c:pt>
                <c:pt idx="938">
                  <c:v>42587</c:v>
                </c:pt>
                <c:pt idx="939">
                  <c:v>42590</c:v>
                </c:pt>
                <c:pt idx="940">
                  <c:v>42591</c:v>
                </c:pt>
                <c:pt idx="941">
                  <c:v>42592</c:v>
                </c:pt>
                <c:pt idx="942">
                  <c:v>42593</c:v>
                </c:pt>
                <c:pt idx="943">
                  <c:v>42594</c:v>
                </c:pt>
                <c:pt idx="944">
                  <c:v>42597</c:v>
                </c:pt>
                <c:pt idx="945">
                  <c:v>42598</c:v>
                </c:pt>
                <c:pt idx="946">
                  <c:v>42599</c:v>
                </c:pt>
                <c:pt idx="947">
                  <c:v>42600</c:v>
                </c:pt>
                <c:pt idx="948">
                  <c:v>42601</c:v>
                </c:pt>
                <c:pt idx="949">
                  <c:v>42604</c:v>
                </c:pt>
                <c:pt idx="950">
                  <c:v>42605</c:v>
                </c:pt>
                <c:pt idx="951">
                  <c:v>42606</c:v>
                </c:pt>
                <c:pt idx="952">
                  <c:v>42607</c:v>
                </c:pt>
                <c:pt idx="953">
                  <c:v>42608</c:v>
                </c:pt>
                <c:pt idx="954">
                  <c:v>42611</c:v>
                </c:pt>
                <c:pt idx="955">
                  <c:v>42612</c:v>
                </c:pt>
                <c:pt idx="956">
                  <c:v>42613</c:v>
                </c:pt>
                <c:pt idx="957">
                  <c:v>42614</c:v>
                </c:pt>
                <c:pt idx="958">
                  <c:v>42615</c:v>
                </c:pt>
                <c:pt idx="959">
                  <c:v>42618</c:v>
                </c:pt>
                <c:pt idx="960">
                  <c:v>42619</c:v>
                </c:pt>
                <c:pt idx="961">
                  <c:v>42620</c:v>
                </c:pt>
                <c:pt idx="962">
                  <c:v>42621</c:v>
                </c:pt>
                <c:pt idx="963">
                  <c:v>42622</c:v>
                </c:pt>
                <c:pt idx="964">
                  <c:v>42625</c:v>
                </c:pt>
                <c:pt idx="965">
                  <c:v>42626</c:v>
                </c:pt>
                <c:pt idx="966">
                  <c:v>42627</c:v>
                </c:pt>
                <c:pt idx="967">
                  <c:v>42628</c:v>
                </c:pt>
                <c:pt idx="968">
                  <c:v>42629</c:v>
                </c:pt>
                <c:pt idx="969">
                  <c:v>42632</c:v>
                </c:pt>
                <c:pt idx="970">
                  <c:v>42633</c:v>
                </c:pt>
                <c:pt idx="971">
                  <c:v>42634</c:v>
                </c:pt>
                <c:pt idx="972">
                  <c:v>42635</c:v>
                </c:pt>
                <c:pt idx="973">
                  <c:v>42636</c:v>
                </c:pt>
                <c:pt idx="974">
                  <c:v>42639</c:v>
                </c:pt>
                <c:pt idx="975">
                  <c:v>42640</c:v>
                </c:pt>
                <c:pt idx="976">
                  <c:v>42641</c:v>
                </c:pt>
                <c:pt idx="977">
                  <c:v>42642</c:v>
                </c:pt>
                <c:pt idx="978">
                  <c:v>42643</c:v>
                </c:pt>
                <c:pt idx="979">
                  <c:v>42646</c:v>
                </c:pt>
                <c:pt idx="980">
                  <c:v>42647</c:v>
                </c:pt>
                <c:pt idx="981">
                  <c:v>42648</c:v>
                </c:pt>
                <c:pt idx="982">
                  <c:v>42649</c:v>
                </c:pt>
                <c:pt idx="983">
                  <c:v>42650</c:v>
                </c:pt>
                <c:pt idx="984">
                  <c:v>42653</c:v>
                </c:pt>
                <c:pt idx="985">
                  <c:v>42654</c:v>
                </c:pt>
                <c:pt idx="986">
                  <c:v>42655</c:v>
                </c:pt>
                <c:pt idx="987">
                  <c:v>42656</c:v>
                </c:pt>
                <c:pt idx="988">
                  <c:v>42657</c:v>
                </c:pt>
                <c:pt idx="989">
                  <c:v>42660</c:v>
                </c:pt>
                <c:pt idx="990">
                  <c:v>42661</c:v>
                </c:pt>
                <c:pt idx="991">
                  <c:v>42662</c:v>
                </c:pt>
                <c:pt idx="992">
                  <c:v>42663</c:v>
                </c:pt>
                <c:pt idx="993">
                  <c:v>42664</c:v>
                </c:pt>
                <c:pt idx="994">
                  <c:v>42667</c:v>
                </c:pt>
                <c:pt idx="995">
                  <c:v>42668</c:v>
                </c:pt>
                <c:pt idx="996">
                  <c:v>42669</c:v>
                </c:pt>
                <c:pt idx="997">
                  <c:v>42670</c:v>
                </c:pt>
                <c:pt idx="998">
                  <c:v>42671</c:v>
                </c:pt>
                <c:pt idx="999">
                  <c:v>42674</c:v>
                </c:pt>
                <c:pt idx="1000">
                  <c:v>42675</c:v>
                </c:pt>
                <c:pt idx="1001">
                  <c:v>42676</c:v>
                </c:pt>
                <c:pt idx="1002">
                  <c:v>42677</c:v>
                </c:pt>
                <c:pt idx="1003">
                  <c:v>42678</c:v>
                </c:pt>
                <c:pt idx="1004">
                  <c:v>42681</c:v>
                </c:pt>
                <c:pt idx="1005">
                  <c:v>42682</c:v>
                </c:pt>
                <c:pt idx="1006">
                  <c:v>42683</c:v>
                </c:pt>
                <c:pt idx="1007">
                  <c:v>42684</c:v>
                </c:pt>
                <c:pt idx="1008">
                  <c:v>42685</c:v>
                </c:pt>
                <c:pt idx="1009">
                  <c:v>42688</c:v>
                </c:pt>
                <c:pt idx="1010">
                  <c:v>42689</c:v>
                </c:pt>
                <c:pt idx="1011">
                  <c:v>42690</c:v>
                </c:pt>
                <c:pt idx="1012">
                  <c:v>42691</c:v>
                </c:pt>
                <c:pt idx="1013">
                  <c:v>42692</c:v>
                </c:pt>
                <c:pt idx="1014">
                  <c:v>42695</c:v>
                </c:pt>
                <c:pt idx="1015">
                  <c:v>42696</c:v>
                </c:pt>
                <c:pt idx="1016">
                  <c:v>42697</c:v>
                </c:pt>
                <c:pt idx="1017">
                  <c:v>42698</c:v>
                </c:pt>
                <c:pt idx="1018">
                  <c:v>42699</c:v>
                </c:pt>
                <c:pt idx="1019">
                  <c:v>42702</c:v>
                </c:pt>
                <c:pt idx="1020">
                  <c:v>42703</c:v>
                </c:pt>
                <c:pt idx="1021">
                  <c:v>42704</c:v>
                </c:pt>
                <c:pt idx="1022">
                  <c:v>42705</c:v>
                </c:pt>
                <c:pt idx="1023">
                  <c:v>42706</c:v>
                </c:pt>
                <c:pt idx="1024">
                  <c:v>42709</c:v>
                </c:pt>
                <c:pt idx="1025">
                  <c:v>42710</c:v>
                </c:pt>
                <c:pt idx="1026">
                  <c:v>42711</c:v>
                </c:pt>
                <c:pt idx="1027">
                  <c:v>42712</c:v>
                </c:pt>
                <c:pt idx="1028">
                  <c:v>42713</c:v>
                </c:pt>
                <c:pt idx="1029">
                  <c:v>42716</c:v>
                </c:pt>
                <c:pt idx="1030">
                  <c:v>42717</c:v>
                </c:pt>
                <c:pt idx="1031">
                  <c:v>42718</c:v>
                </c:pt>
                <c:pt idx="1032">
                  <c:v>42719</c:v>
                </c:pt>
                <c:pt idx="1033">
                  <c:v>42720</c:v>
                </c:pt>
                <c:pt idx="1034">
                  <c:v>42723</c:v>
                </c:pt>
                <c:pt idx="1035">
                  <c:v>42724</c:v>
                </c:pt>
                <c:pt idx="1036">
                  <c:v>42725</c:v>
                </c:pt>
                <c:pt idx="1037">
                  <c:v>42726</c:v>
                </c:pt>
                <c:pt idx="1038">
                  <c:v>42727</c:v>
                </c:pt>
                <c:pt idx="1039">
                  <c:v>42730</c:v>
                </c:pt>
                <c:pt idx="1040">
                  <c:v>42731</c:v>
                </c:pt>
                <c:pt idx="1041">
                  <c:v>42732</c:v>
                </c:pt>
                <c:pt idx="1042">
                  <c:v>42733</c:v>
                </c:pt>
                <c:pt idx="1043">
                  <c:v>42734</c:v>
                </c:pt>
                <c:pt idx="1044">
                  <c:v>42737</c:v>
                </c:pt>
                <c:pt idx="1045">
                  <c:v>42738</c:v>
                </c:pt>
                <c:pt idx="1046">
                  <c:v>42739</c:v>
                </c:pt>
                <c:pt idx="1047">
                  <c:v>42740</c:v>
                </c:pt>
                <c:pt idx="1048">
                  <c:v>42741</c:v>
                </c:pt>
                <c:pt idx="1049">
                  <c:v>42744</c:v>
                </c:pt>
                <c:pt idx="1050">
                  <c:v>42745</c:v>
                </c:pt>
                <c:pt idx="1051">
                  <c:v>42746</c:v>
                </c:pt>
                <c:pt idx="1052">
                  <c:v>42747</c:v>
                </c:pt>
                <c:pt idx="1053">
                  <c:v>42748</c:v>
                </c:pt>
                <c:pt idx="1054">
                  <c:v>42751</c:v>
                </c:pt>
                <c:pt idx="1055">
                  <c:v>42752</c:v>
                </c:pt>
                <c:pt idx="1056">
                  <c:v>42753</c:v>
                </c:pt>
                <c:pt idx="1057">
                  <c:v>42754</c:v>
                </c:pt>
                <c:pt idx="1058">
                  <c:v>42755</c:v>
                </c:pt>
                <c:pt idx="1059">
                  <c:v>42758</c:v>
                </c:pt>
                <c:pt idx="1060">
                  <c:v>42759</c:v>
                </c:pt>
                <c:pt idx="1061">
                  <c:v>42760</c:v>
                </c:pt>
                <c:pt idx="1062">
                  <c:v>42761</c:v>
                </c:pt>
                <c:pt idx="1063">
                  <c:v>42762</c:v>
                </c:pt>
                <c:pt idx="1064">
                  <c:v>42765</c:v>
                </c:pt>
                <c:pt idx="1065">
                  <c:v>42766</c:v>
                </c:pt>
                <c:pt idx="1066">
                  <c:v>42767</c:v>
                </c:pt>
                <c:pt idx="1067">
                  <c:v>42768</c:v>
                </c:pt>
                <c:pt idx="1068">
                  <c:v>42769</c:v>
                </c:pt>
                <c:pt idx="1069">
                  <c:v>42772</c:v>
                </c:pt>
                <c:pt idx="1070">
                  <c:v>42773</c:v>
                </c:pt>
                <c:pt idx="1071">
                  <c:v>42774</c:v>
                </c:pt>
                <c:pt idx="1072">
                  <c:v>42775</c:v>
                </c:pt>
                <c:pt idx="1073">
                  <c:v>42776</c:v>
                </c:pt>
                <c:pt idx="1074">
                  <c:v>42779</c:v>
                </c:pt>
                <c:pt idx="1075">
                  <c:v>42780</c:v>
                </c:pt>
                <c:pt idx="1076">
                  <c:v>42781</c:v>
                </c:pt>
                <c:pt idx="1077">
                  <c:v>42782</c:v>
                </c:pt>
                <c:pt idx="1078">
                  <c:v>42783</c:v>
                </c:pt>
                <c:pt idx="1079">
                  <c:v>42786</c:v>
                </c:pt>
                <c:pt idx="1080">
                  <c:v>42787</c:v>
                </c:pt>
                <c:pt idx="1081">
                  <c:v>42788</c:v>
                </c:pt>
                <c:pt idx="1082">
                  <c:v>42789</c:v>
                </c:pt>
                <c:pt idx="1083">
                  <c:v>42790</c:v>
                </c:pt>
                <c:pt idx="1084">
                  <c:v>42793</c:v>
                </c:pt>
                <c:pt idx="1085">
                  <c:v>42794</c:v>
                </c:pt>
                <c:pt idx="1086">
                  <c:v>42795</c:v>
                </c:pt>
                <c:pt idx="1087">
                  <c:v>42796</c:v>
                </c:pt>
                <c:pt idx="1088">
                  <c:v>42797</c:v>
                </c:pt>
                <c:pt idx="1089">
                  <c:v>42800</c:v>
                </c:pt>
                <c:pt idx="1090">
                  <c:v>42801</c:v>
                </c:pt>
                <c:pt idx="1091">
                  <c:v>42802</c:v>
                </c:pt>
                <c:pt idx="1092">
                  <c:v>42803</c:v>
                </c:pt>
                <c:pt idx="1093">
                  <c:v>42804</c:v>
                </c:pt>
                <c:pt idx="1094">
                  <c:v>42807</c:v>
                </c:pt>
                <c:pt idx="1095">
                  <c:v>42808</c:v>
                </c:pt>
                <c:pt idx="1096">
                  <c:v>42809</c:v>
                </c:pt>
                <c:pt idx="1097">
                  <c:v>42810</c:v>
                </c:pt>
                <c:pt idx="1098">
                  <c:v>42811</c:v>
                </c:pt>
                <c:pt idx="1099">
                  <c:v>42814</c:v>
                </c:pt>
                <c:pt idx="1100">
                  <c:v>42815</c:v>
                </c:pt>
                <c:pt idx="1101">
                  <c:v>42816</c:v>
                </c:pt>
                <c:pt idx="1102">
                  <c:v>42817</c:v>
                </c:pt>
                <c:pt idx="1103">
                  <c:v>42818</c:v>
                </c:pt>
                <c:pt idx="1104">
                  <c:v>42821</c:v>
                </c:pt>
                <c:pt idx="1105">
                  <c:v>42822</c:v>
                </c:pt>
                <c:pt idx="1106">
                  <c:v>42823</c:v>
                </c:pt>
                <c:pt idx="1107">
                  <c:v>42824</c:v>
                </c:pt>
                <c:pt idx="1108">
                  <c:v>42825</c:v>
                </c:pt>
                <c:pt idx="1109">
                  <c:v>42828</c:v>
                </c:pt>
                <c:pt idx="1110">
                  <c:v>42829</c:v>
                </c:pt>
                <c:pt idx="1111">
                  <c:v>42830</c:v>
                </c:pt>
                <c:pt idx="1112">
                  <c:v>42831</c:v>
                </c:pt>
                <c:pt idx="1113">
                  <c:v>42832</c:v>
                </c:pt>
                <c:pt idx="1114">
                  <c:v>42835</c:v>
                </c:pt>
                <c:pt idx="1115">
                  <c:v>42836</c:v>
                </c:pt>
                <c:pt idx="1116">
                  <c:v>42837</c:v>
                </c:pt>
                <c:pt idx="1117">
                  <c:v>42838</c:v>
                </c:pt>
                <c:pt idx="1118">
                  <c:v>42839</c:v>
                </c:pt>
                <c:pt idx="1119">
                  <c:v>42842</c:v>
                </c:pt>
                <c:pt idx="1120">
                  <c:v>42843</c:v>
                </c:pt>
                <c:pt idx="1121">
                  <c:v>42844</c:v>
                </c:pt>
                <c:pt idx="1122">
                  <c:v>42845</c:v>
                </c:pt>
                <c:pt idx="1123">
                  <c:v>42846</c:v>
                </c:pt>
                <c:pt idx="1124">
                  <c:v>42849</c:v>
                </c:pt>
                <c:pt idx="1125">
                  <c:v>42850</c:v>
                </c:pt>
                <c:pt idx="1126">
                  <c:v>42851</c:v>
                </c:pt>
                <c:pt idx="1127">
                  <c:v>42852</c:v>
                </c:pt>
                <c:pt idx="1128">
                  <c:v>42853</c:v>
                </c:pt>
                <c:pt idx="1129">
                  <c:v>42856</c:v>
                </c:pt>
                <c:pt idx="1130">
                  <c:v>42857</c:v>
                </c:pt>
                <c:pt idx="1131">
                  <c:v>42858</c:v>
                </c:pt>
                <c:pt idx="1132">
                  <c:v>42859</c:v>
                </c:pt>
                <c:pt idx="1133">
                  <c:v>42860</c:v>
                </c:pt>
                <c:pt idx="1134">
                  <c:v>42863</c:v>
                </c:pt>
                <c:pt idx="1135">
                  <c:v>42864</c:v>
                </c:pt>
                <c:pt idx="1136">
                  <c:v>42865</c:v>
                </c:pt>
                <c:pt idx="1137">
                  <c:v>42866</c:v>
                </c:pt>
                <c:pt idx="1138">
                  <c:v>42867</c:v>
                </c:pt>
                <c:pt idx="1139">
                  <c:v>42870</c:v>
                </c:pt>
                <c:pt idx="1140">
                  <c:v>42871</c:v>
                </c:pt>
                <c:pt idx="1141">
                  <c:v>42872</c:v>
                </c:pt>
                <c:pt idx="1142">
                  <c:v>42873</c:v>
                </c:pt>
                <c:pt idx="1143">
                  <c:v>42874</c:v>
                </c:pt>
                <c:pt idx="1144">
                  <c:v>42877</c:v>
                </c:pt>
                <c:pt idx="1145">
                  <c:v>42878</c:v>
                </c:pt>
                <c:pt idx="1146">
                  <c:v>42879</c:v>
                </c:pt>
                <c:pt idx="1147">
                  <c:v>42880</c:v>
                </c:pt>
                <c:pt idx="1148">
                  <c:v>42881</c:v>
                </c:pt>
                <c:pt idx="1149">
                  <c:v>42884</c:v>
                </c:pt>
                <c:pt idx="1150">
                  <c:v>42885</c:v>
                </c:pt>
                <c:pt idx="1151">
                  <c:v>42886</c:v>
                </c:pt>
                <c:pt idx="1152">
                  <c:v>42887</c:v>
                </c:pt>
                <c:pt idx="1153">
                  <c:v>42888</c:v>
                </c:pt>
                <c:pt idx="1154">
                  <c:v>42891</c:v>
                </c:pt>
                <c:pt idx="1155">
                  <c:v>42892</c:v>
                </c:pt>
                <c:pt idx="1156">
                  <c:v>42893</c:v>
                </c:pt>
                <c:pt idx="1157">
                  <c:v>42894</c:v>
                </c:pt>
                <c:pt idx="1158">
                  <c:v>42895</c:v>
                </c:pt>
                <c:pt idx="1159">
                  <c:v>42898</c:v>
                </c:pt>
                <c:pt idx="1160">
                  <c:v>42899</c:v>
                </c:pt>
                <c:pt idx="1161">
                  <c:v>42900</c:v>
                </c:pt>
                <c:pt idx="1162">
                  <c:v>42901</c:v>
                </c:pt>
                <c:pt idx="1163">
                  <c:v>42902</c:v>
                </c:pt>
                <c:pt idx="1164">
                  <c:v>42905</c:v>
                </c:pt>
                <c:pt idx="1165">
                  <c:v>42906</c:v>
                </c:pt>
                <c:pt idx="1166">
                  <c:v>42907</c:v>
                </c:pt>
                <c:pt idx="1167">
                  <c:v>42908</c:v>
                </c:pt>
                <c:pt idx="1168">
                  <c:v>42909</c:v>
                </c:pt>
                <c:pt idx="1169">
                  <c:v>42912</c:v>
                </c:pt>
                <c:pt idx="1170">
                  <c:v>42913</c:v>
                </c:pt>
                <c:pt idx="1171">
                  <c:v>42914</c:v>
                </c:pt>
                <c:pt idx="1172">
                  <c:v>42915</c:v>
                </c:pt>
                <c:pt idx="1173">
                  <c:v>42916</c:v>
                </c:pt>
                <c:pt idx="1174">
                  <c:v>42919</c:v>
                </c:pt>
                <c:pt idx="1175">
                  <c:v>42920</c:v>
                </c:pt>
                <c:pt idx="1176">
                  <c:v>42921</c:v>
                </c:pt>
                <c:pt idx="1177">
                  <c:v>42922</c:v>
                </c:pt>
                <c:pt idx="1178">
                  <c:v>42923</c:v>
                </c:pt>
                <c:pt idx="1179">
                  <c:v>42926</c:v>
                </c:pt>
                <c:pt idx="1180">
                  <c:v>42927</c:v>
                </c:pt>
                <c:pt idx="1181">
                  <c:v>42928</c:v>
                </c:pt>
                <c:pt idx="1182">
                  <c:v>42929</c:v>
                </c:pt>
                <c:pt idx="1183">
                  <c:v>42930</c:v>
                </c:pt>
                <c:pt idx="1184">
                  <c:v>42933</c:v>
                </c:pt>
                <c:pt idx="1185">
                  <c:v>42934</c:v>
                </c:pt>
                <c:pt idx="1186">
                  <c:v>42935</c:v>
                </c:pt>
                <c:pt idx="1187">
                  <c:v>42936</c:v>
                </c:pt>
                <c:pt idx="1188">
                  <c:v>42937</c:v>
                </c:pt>
                <c:pt idx="1189">
                  <c:v>42940</c:v>
                </c:pt>
                <c:pt idx="1190">
                  <c:v>42941</c:v>
                </c:pt>
                <c:pt idx="1191">
                  <c:v>42942</c:v>
                </c:pt>
                <c:pt idx="1192">
                  <c:v>42943</c:v>
                </c:pt>
                <c:pt idx="1193">
                  <c:v>42944</c:v>
                </c:pt>
                <c:pt idx="1194">
                  <c:v>42947</c:v>
                </c:pt>
                <c:pt idx="1195">
                  <c:v>42948</c:v>
                </c:pt>
                <c:pt idx="1196">
                  <c:v>42949</c:v>
                </c:pt>
                <c:pt idx="1197">
                  <c:v>42950</c:v>
                </c:pt>
                <c:pt idx="1198">
                  <c:v>42951</c:v>
                </c:pt>
                <c:pt idx="1199">
                  <c:v>42954</c:v>
                </c:pt>
                <c:pt idx="1200">
                  <c:v>42955</c:v>
                </c:pt>
                <c:pt idx="1201">
                  <c:v>42956</c:v>
                </c:pt>
                <c:pt idx="1202">
                  <c:v>42957</c:v>
                </c:pt>
                <c:pt idx="1203">
                  <c:v>42958</c:v>
                </c:pt>
                <c:pt idx="1204">
                  <c:v>42961</c:v>
                </c:pt>
                <c:pt idx="1205">
                  <c:v>42962</c:v>
                </c:pt>
                <c:pt idx="1206">
                  <c:v>42963</c:v>
                </c:pt>
                <c:pt idx="1207">
                  <c:v>42964</c:v>
                </c:pt>
                <c:pt idx="1208">
                  <c:v>42965</c:v>
                </c:pt>
                <c:pt idx="1209">
                  <c:v>42968</c:v>
                </c:pt>
                <c:pt idx="1210">
                  <c:v>42969</c:v>
                </c:pt>
                <c:pt idx="1211">
                  <c:v>42970</c:v>
                </c:pt>
                <c:pt idx="1212">
                  <c:v>42971</c:v>
                </c:pt>
                <c:pt idx="1213">
                  <c:v>42972</c:v>
                </c:pt>
                <c:pt idx="1214">
                  <c:v>42975</c:v>
                </c:pt>
                <c:pt idx="1215">
                  <c:v>42976</c:v>
                </c:pt>
                <c:pt idx="1216">
                  <c:v>42977</c:v>
                </c:pt>
                <c:pt idx="1217">
                  <c:v>42978</c:v>
                </c:pt>
                <c:pt idx="1218">
                  <c:v>42979</c:v>
                </c:pt>
                <c:pt idx="1219">
                  <c:v>42982</c:v>
                </c:pt>
                <c:pt idx="1220">
                  <c:v>42983</c:v>
                </c:pt>
                <c:pt idx="1221">
                  <c:v>42984</c:v>
                </c:pt>
                <c:pt idx="1222">
                  <c:v>42985</c:v>
                </c:pt>
                <c:pt idx="1223">
                  <c:v>42986</c:v>
                </c:pt>
                <c:pt idx="1224">
                  <c:v>42989</c:v>
                </c:pt>
                <c:pt idx="1225">
                  <c:v>42990</c:v>
                </c:pt>
                <c:pt idx="1226">
                  <c:v>42991</c:v>
                </c:pt>
                <c:pt idx="1227">
                  <c:v>42992</c:v>
                </c:pt>
                <c:pt idx="1228">
                  <c:v>42993</c:v>
                </c:pt>
                <c:pt idx="1229">
                  <c:v>42996</c:v>
                </c:pt>
                <c:pt idx="1230">
                  <c:v>42997</c:v>
                </c:pt>
                <c:pt idx="1231">
                  <c:v>42998</c:v>
                </c:pt>
                <c:pt idx="1232">
                  <c:v>42999</c:v>
                </c:pt>
                <c:pt idx="1233">
                  <c:v>43000</c:v>
                </c:pt>
                <c:pt idx="1234">
                  <c:v>43003</c:v>
                </c:pt>
                <c:pt idx="1235">
                  <c:v>43004</c:v>
                </c:pt>
                <c:pt idx="1236">
                  <c:v>43005</c:v>
                </c:pt>
                <c:pt idx="1237">
                  <c:v>43006</c:v>
                </c:pt>
                <c:pt idx="1238">
                  <c:v>43007</c:v>
                </c:pt>
                <c:pt idx="1239">
                  <c:v>43010</c:v>
                </c:pt>
                <c:pt idx="1240">
                  <c:v>43011</c:v>
                </c:pt>
                <c:pt idx="1241">
                  <c:v>43012</c:v>
                </c:pt>
                <c:pt idx="1242">
                  <c:v>43013</c:v>
                </c:pt>
                <c:pt idx="1243">
                  <c:v>43014</c:v>
                </c:pt>
                <c:pt idx="1244">
                  <c:v>43017</c:v>
                </c:pt>
                <c:pt idx="1245">
                  <c:v>43018</c:v>
                </c:pt>
                <c:pt idx="1246">
                  <c:v>43019</c:v>
                </c:pt>
                <c:pt idx="1247">
                  <c:v>43020</c:v>
                </c:pt>
                <c:pt idx="1248">
                  <c:v>43021</c:v>
                </c:pt>
                <c:pt idx="1249">
                  <c:v>43024</c:v>
                </c:pt>
                <c:pt idx="1250">
                  <c:v>43025</c:v>
                </c:pt>
                <c:pt idx="1251">
                  <c:v>43026</c:v>
                </c:pt>
                <c:pt idx="1252">
                  <c:v>43027</c:v>
                </c:pt>
                <c:pt idx="1253">
                  <c:v>43028</c:v>
                </c:pt>
                <c:pt idx="1254">
                  <c:v>43031</c:v>
                </c:pt>
                <c:pt idx="1255">
                  <c:v>43032</c:v>
                </c:pt>
                <c:pt idx="1256">
                  <c:v>43033</c:v>
                </c:pt>
                <c:pt idx="1257">
                  <c:v>43034</c:v>
                </c:pt>
                <c:pt idx="1258">
                  <c:v>43035</c:v>
                </c:pt>
                <c:pt idx="1259">
                  <c:v>43038</c:v>
                </c:pt>
                <c:pt idx="1260">
                  <c:v>43039</c:v>
                </c:pt>
                <c:pt idx="1261">
                  <c:v>43040</c:v>
                </c:pt>
                <c:pt idx="1262">
                  <c:v>43041</c:v>
                </c:pt>
                <c:pt idx="1263">
                  <c:v>43042</c:v>
                </c:pt>
                <c:pt idx="1264">
                  <c:v>43045</c:v>
                </c:pt>
                <c:pt idx="1265">
                  <c:v>43046</c:v>
                </c:pt>
                <c:pt idx="1266">
                  <c:v>43047</c:v>
                </c:pt>
                <c:pt idx="1267">
                  <c:v>43048</c:v>
                </c:pt>
                <c:pt idx="1268">
                  <c:v>43049</c:v>
                </c:pt>
                <c:pt idx="1269">
                  <c:v>43052</c:v>
                </c:pt>
                <c:pt idx="1270">
                  <c:v>43053</c:v>
                </c:pt>
                <c:pt idx="1271">
                  <c:v>43054</c:v>
                </c:pt>
                <c:pt idx="1272">
                  <c:v>43055</c:v>
                </c:pt>
                <c:pt idx="1273">
                  <c:v>43056</c:v>
                </c:pt>
                <c:pt idx="1274">
                  <c:v>43059</c:v>
                </c:pt>
                <c:pt idx="1275">
                  <c:v>43060</c:v>
                </c:pt>
                <c:pt idx="1276">
                  <c:v>43061</c:v>
                </c:pt>
                <c:pt idx="1277">
                  <c:v>43062</c:v>
                </c:pt>
                <c:pt idx="1278">
                  <c:v>43063</c:v>
                </c:pt>
                <c:pt idx="1279">
                  <c:v>43066</c:v>
                </c:pt>
                <c:pt idx="1280">
                  <c:v>43067</c:v>
                </c:pt>
                <c:pt idx="1281">
                  <c:v>43068</c:v>
                </c:pt>
                <c:pt idx="1282">
                  <c:v>43069</c:v>
                </c:pt>
                <c:pt idx="1283">
                  <c:v>43070</c:v>
                </c:pt>
                <c:pt idx="1284">
                  <c:v>43073</c:v>
                </c:pt>
                <c:pt idx="1285">
                  <c:v>43074</c:v>
                </c:pt>
                <c:pt idx="1286">
                  <c:v>43075</c:v>
                </c:pt>
                <c:pt idx="1287">
                  <c:v>43076</c:v>
                </c:pt>
                <c:pt idx="1288">
                  <c:v>43077</c:v>
                </c:pt>
                <c:pt idx="1289">
                  <c:v>43080</c:v>
                </c:pt>
                <c:pt idx="1290">
                  <c:v>43081</c:v>
                </c:pt>
                <c:pt idx="1291">
                  <c:v>43082</c:v>
                </c:pt>
                <c:pt idx="1292">
                  <c:v>43083</c:v>
                </c:pt>
                <c:pt idx="1293">
                  <c:v>43084</c:v>
                </c:pt>
                <c:pt idx="1294">
                  <c:v>43087</c:v>
                </c:pt>
                <c:pt idx="1295">
                  <c:v>43088</c:v>
                </c:pt>
                <c:pt idx="1296">
                  <c:v>43089</c:v>
                </c:pt>
                <c:pt idx="1297">
                  <c:v>43090</c:v>
                </c:pt>
                <c:pt idx="1298">
                  <c:v>43091</c:v>
                </c:pt>
                <c:pt idx="1299">
                  <c:v>43095</c:v>
                </c:pt>
                <c:pt idx="1300">
                  <c:v>43096</c:v>
                </c:pt>
                <c:pt idx="1301">
                  <c:v>43097</c:v>
                </c:pt>
                <c:pt idx="1302">
                  <c:v>43098</c:v>
                </c:pt>
                <c:pt idx="1303">
                  <c:v>43102</c:v>
                </c:pt>
                <c:pt idx="1304">
                  <c:v>43103</c:v>
                </c:pt>
                <c:pt idx="1305">
                  <c:v>43104</c:v>
                </c:pt>
                <c:pt idx="1306">
                  <c:v>43105</c:v>
                </c:pt>
                <c:pt idx="1307">
                  <c:v>43108</c:v>
                </c:pt>
                <c:pt idx="1308">
                  <c:v>43109</c:v>
                </c:pt>
                <c:pt idx="1309">
                  <c:v>43110</c:v>
                </c:pt>
                <c:pt idx="1310">
                  <c:v>43111</c:v>
                </c:pt>
                <c:pt idx="1311">
                  <c:v>43112</c:v>
                </c:pt>
                <c:pt idx="1312">
                  <c:v>43115</c:v>
                </c:pt>
                <c:pt idx="1313">
                  <c:v>43116</c:v>
                </c:pt>
                <c:pt idx="1314">
                  <c:v>43117</c:v>
                </c:pt>
                <c:pt idx="1315">
                  <c:v>43118</c:v>
                </c:pt>
                <c:pt idx="1316">
                  <c:v>43119</c:v>
                </c:pt>
                <c:pt idx="1317">
                  <c:v>43122</c:v>
                </c:pt>
                <c:pt idx="1318">
                  <c:v>43123</c:v>
                </c:pt>
                <c:pt idx="1319">
                  <c:v>43124</c:v>
                </c:pt>
                <c:pt idx="1320">
                  <c:v>43125</c:v>
                </c:pt>
                <c:pt idx="1321">
                  <c:v>43126</c:v>
                </c:pt>
                <c:pt idx="1322">
                  <c:v>43129</c:v>
                </c:pt>
                <c:pt idx="1323">
                  <c:v>43130</c:v>
                </c:pt>
                <c:pt idx="1324">
                  <c:v>43131</c:v>
                </c:pt>
                <c:pt idx="1325">
                  <c:v>43132</c:v>
                </c:pt>
                <c:pt idx="1326">
                  <c:v>43133</c:v>
                </c:pt>
                <c:pt idx="1327">
                  <c:v>43136</c:v>
                </c:pt>
                <c:pt idx="1328">
                  <c:v>43137</c:v>
                </c:pt>
                <c:pt idx="1329">
                  <c:v>43138</c:v>
                </c:pt>
                <c:pt idx="1330">
                  <c:v>43139</c:v>
                </c:pt>
                <c:pt idx="1331">
                  <c:v>43140</c:v>
                </c:pt>
                <c:pt idx="1332">
                  <c:v>43143</c:v>
                </c:pt>
                <c:pt idx="1333">
                  <c:v>43144</c:v>
                </c:pt>
                <c:pt idx="1334">
                  <c:v>43145</c:v>
                </c:pt>
                <c:pt idx="1335">
                  <c:v>43146</c:v>
                </c:pt>
                <c:pt idx="1336">
                  <c:v>43147</c:v>
                </c:pt>
                <c:pt idx="1337">
                  <c:v>43150</c:v>
                </c:pt>
                <c:pt idx="1338">
                  <c:v>43151</c:v>
                </c:pt>
                <c:pt idx="1339">
                  <c:v>43152</c:v>
                </c:pt>
                <c:pt idx="1340">
                  <c:v>43153</c:v>
                </c:pt>
                <c:pt idx="1341">
                  <c:v>43154</c:v>
                </c:pt>
                <c:pt idx="1342">
                  <c:v>43157</c:v>
                </c:pt>
                <c:pt idx="1343">
                  <c:v>43158</c:v>
                </c:pt>
                <c:pt idx="1344">
                  <c:v>43159</c:v>
                </c:pt>
                <c:pt idx="1345">
                  <c:v>43160</c:v>
                </c:pt>
                <c:pt idx="1346">
                  <c:v>43161</c:v>
                </c:pt>
                <c:pt idx="1347">
                  <c:v>43164</c:v>
                </c:pt>
                <c:pt idx="1348">
                  <c:v>43165</c:v>
                </c:pt>
                <c:pt idx="1349">
                  <c:v>43166</c:v>
                </c:pt>
                <c:pt idx="1350">
                  <c:v>43167</c:v>
                </c:pt>
                <c:pt idx="1351">
                  <c:v>43168</c:v>
                </c:pt>
                <c:pt idx="1352">
                  <c:v>43171</c:v>
                </c:pt>
                <c:pt idx="1353">
                  <c:v>43172</c:v>
                </c:pt>
                <c:pt idx="1354">
                  <c:v>43173</c:v>
                </c:pt>
                <c:pt idx="1355">
                  <c:v>43174</c:v>
                </c:pt>
                <c:pt idx="1356">
                  <c:v>43175</c:v>
                </c:pt>
                <c:pt idx="1357">
                  <c:v>43178</c:v>
                </c:pt>
                <c:pt idx="1358">
                  <c:v>43179</c:v>
                </c:pt>
                <c:pt idx="1359">
                  <c:v>43180</c:v>
                </c:pt>
                <c:pt idx="1360">
                  <c:v>43181</c:v>
                </c:pt>
                <c:pt idx="1361">
                  <c:v>43182</c:v>
                </c:pt>
                <c:pt idx="1362">
                  <c:v>43185</c:v>
                </c:pt>
                <c:pt idx="1363">
                  <c:v>43186</c:v>
                </c:pt>
                <c:pt idx="1364">
                  <c:v>43187</c:v>
                </c:pt>
                <c:pt idx="1365">
                  <c:v>43188</c:v>
                </c:pt>
                <c:pt idx="1366">
                  <c:v>43189</c:v>
                </c:pt>
                <c:pt idx="1367">
                  <c:v>43192</c:v>
                </c:pt>
                <c:pt idx="1368">
                  <c:v>43193</c:v>
                </c:pt>
                <c:pt idx="1369">
                  <c:v>43194</c:v>
                </c:pt>
                <c:pt idx="1370">
                  <c:v>43195</c:v>
                </c:pt>
                <c:pt idx="1371">
                  <c:v>43196</c:v>
                </c:pt>
                <c:pt idx="1372">
                  <c:v>43199</c:v>
                </c:pt>
                <c:pt idx="1373">
                  <c:v>43200</c:v>
                </c:pt>
                <c:pt idx="1374">
                  <c:v>43201</c:v>
                </c:pt>
                <c:pt idx="1375">
                  <c:v>43202</c:v>
                </c:pt>
                <c:pt idx="1376">
                  <c:v>43203</c:v>
                </c:pt>
                <c:pt idx="1377">
                  <c:v>43206</c:v>
                </c:pt>
                <c:pt idx="1378">
                  <c:v>43207</c:v>
                </c:pt>
                <c:pt idx="1379">
                  <c:v>43208</c:v>
                </c:pt>
                <c:pt idx="1380">
                  <c:v>43209</c:v>
                </c:pt>
                <c:pt idx="1381">
                  <c:v>43210</c:v>
                </c:pt>
                <c:pt idx="1382">
                  <c:v>43213</c:v>
                </c:pt>
                <c:pt idx="1383">
                  <c:v>43214</c:v>
                </c:pt>
                <c:pt idx="1384">
                  <c:v>43215</c:v>
                </c:pt>
                <c:pt idx="1385">
                  <c:v>43216</c:v>
                </c:pt>
                <c:pt idx="1386">
                  <c:v>43217</c:v>
                </c:pt>
                <c:pt idx="1387">
                  <c:v>43220</c:v>
                </c:pt>
                <c:pt idx="1388">
                  <c:v>43221</c:v>
                </c:pt>
                <c:pt idx="1389">
                  <c:v>43222</c:v>
                </c:pt>
                <c:pt idx="1390">
                  <c:v>43223</c:v>
                </c:pt>
                <c:pt idx="1391">
                  <c:v>43224</c:v>
                </c:pt>
                <c:pt idx="1392">
                  <c:v>43227</c:v>
                </c:pt>
                <c:pt idx="1393">
                  <c:v>43228</c:v>
                </c:pt>
                <c:pt idx="1394">
                  <c:v>43229</c:v>
                </c:pt>
                <c:pt idx="1395">
                  <c:v>43230</c:v>
                </c:pt>
                <c:pt idx="1396">
                  <c:v>43231</c:v>
                </c:pt>
                <c:pt idx="1397">
                  <c:v>43234</c:v>
                </c:pt>
                <c:pt idx="1398">
                  <c:v>43235</c:v>
                </c:pt>
                <c:pt idx="1399">
                  <c:v>43236</c:v>
                </c:pt>
                <c:pt idx="1400">
                  <c:v>43237</c:v>
                </c:pt>
                <c:pt idx="1401">
                  <c:v>43238</c:v>
                </c:pt>
                <c:pt idx="1402">
                  <c:v>43241</c:v>
                </c:pt>
                <c:pt idx="1403">
                  <c:v>43242</c:v>
                </c:pt>
                <c:pt idx="1404">
                  <c:v>43243</c:v>
                </c:pt>
                <c:pt idx="1405">
                  <c:v>43244</c:v>
                </c:pt>
                <c:pt idx="1406">
                  <c:v>43245</c:v>
                </c:pt>
                <c:pt idx="1407">
                  <c:v>43248</c:v>
                </c:pt>
                <c:pt idx="1408">
                  <c:v>43249</c:v>
                </c:pt>
                <c:pt idx="1409">
                  <c:v>43250</c:v>
                </c:pt>
                <c:pt idx="1410">
                  <c:v>43251</c:v>
                </c:pt>
                <c:pt idx="1411">
                  <c:v>43252</c:v>
                </c:pt>
                <c:pt idx="1412">
                  <c:v>43255</c:v>
                </c:pt>
                <c:pt idx="1413">
                  <c:v>43256</c:v>
                </c:pt>
                <c:pt idx="1414">
                  <c:v>43257</c:v>
                </c:pt>
                <c:pt idx="1415">
                  <c:v>43258</c:v>
                </c:pt>
                <c:pt idx="1416">
                  <c:v>43259</c:v>
                </c:pt>
                <c:pt idx="1417">
                  <c:v>43262</c:v>
                </c:pt>
                <c:pt idx="1418">
                  <c:v>43263</c:v>
                </c:pt>
                <c:pt idx="1419">
                  <c:v>43264</c:v>
                </c:pt>
                <c:pt idx="1420">
                  <c:v>43265</c:v>
                </c:pt>
                <c:pt idx="1421">
                  <c:v>43266</c:v>
                </c:pt>
                <c:pt idx="1422">
                  <c:v>43269</c:v>
                </c:pt>
                <c:pt idx="1423">
                  <c:v>43270</c:v>
                </c:pt>
                <c:pt idx="1424">
                  <c:v>43271</c:v>
                </c:pt>
                <c:pt idx="1425">
                  <c:v>43272</c:v>
                </c:pt>
                <c:pt idx="1426">
                  <c:v>43273</c:v>
                </c:pt>
                <c:pt idx="1427">
                  <c:v>43276</c:v>
                </c:pt>
                <c:pt idx="1428">
                  <c:v>43277</c:v>
                </c:pt>
                <c:pt idx="1429">
                  <c:v>43278</c:v>
                </c:pt>
                <c:pt idx="1430">
                  <c:v>43279</c:v>
                </c:pt>
                <c:pt idx="1431">
                  <c:v>43280</c:v>
                </c:pt>
                <c:pt idx="1432">
                  <c:v>43283</c:v>
                </c:pt>
                <c:pt idx="1433">
                  <c:v>43284</c:v>
                </c:pt>
                <c:pt idx="1434">
                  <c:v>43285</c:v>
                </c:pt>
                <c:pt idx="1435">
                  <c:v>43286</c:v>
                </c:pt>
                <c:pt idx="1436">
                  <c:v>43287</c:v>
                </c:pt>
                <c:pt idx="1437">
                  <c:v>43290</c:v>
                </c:pt>
                <c:pt idx="1438">
                  <c:v>43291</c:v>
                </c:pt>
                <c:pt idx="1439">
                  <c:v>43292</c:v>
                </c:pt>
                <c:pt idx="1440">
                  <c:v>43293</c:v>
                </c:pt>
                <c:pt idx="1441">
                  <c:v>43294</c:v>
                </c:pt>
                <c:pt idx="1442">
                  <c:v>43297</c:v>
                </c:pt>
                <c:pt idx="1443">
                  <c:v>43298</c:v>
                </c:pt>
                <c:pt idx="1444">
                  <c:v>43299</c:v>
                </c:pt>
                <c:pt idx="1445">
                  <c:v>43300</c:v>
                </c:pt>
                <c:pt idx="1446">
                  <c:v>43301</c:v>
                </c:pt>
                <c:pt idx="1447">
                  <c:v>43304</c:v>
                </c:pt>
                <c:pt idx="1448">
                  <c:v>43305</c:v>
                </c:pt>
                <c:pt idx="1449">
                  <c:v>43306</c:v>
                </c:pt>
                <c:pt idx="1450">
                  <c:v>43307</c:v>
                </c:pt>
                <c:pt idx="1451">
                  <c:v>43308</c:v>
                </c:pt>
                <c:pt idx="1452">
                  <c:v>43311</c:v>
                </c:pt>
                <c:pt idx="1453">
                  <c:v>43312</c:v>
                </c:pt>
                <c:pt idx="1454">
                  <c:v>43313</c:v>
                </c:pt>
                <c:pt idx="1455">
                  <c:v>43314</c:v>
                </c:pt>
                <c:pt idx="1456">
                  <c:v>43315</c:v>
                </c:pt>
                <c:pt idx="1457">
                  <c:v>43318</c:v>
                </c:pt>
                <c:pt idx="1458">
                  <c:v>43319</c:v>
                </c:pt>
                <c:pt idx="1459">
                  <c:v>43320</c:v>
                </c:pt>
                <c:pt idx="1460">
                  <c:v>43321</c:v>
                </c:pt>
                <c:pt idx="1461">
                  <c:v>43322</c:v>
                </c:pt>
                <c:pt idx="1462">
                  <c:v>43325</c:v>
                </c:pt>
                <c:pt idx="1463">
                  <c:v>43326</c:v>
                </c:pt>
                <c:pt idx="1464">
                  <c:v>43327</c:v>
                </c:pt>
                <c:pt idx="1465">
                  <c:v>43328</c:v>
                </c:pt>
                <c:pt idx="1466">
                  <c:v>43329</c:v>
                </c:pt>
                <c:pt idx="1467">
                  <c:v>43332</c:v>
                </c:pt>
                <c:pt idx="1468">
                  <c:v>43333</c:v>
                </c:pt>
                <c:pt idx="1469">
                  <c:v>43334</c:v>
                </c:pt>
                <c:pt idx="1470">
                  <c:v>43335</c:v>
                </c:pt>
                <c:pt idx="1471">
                  <c:v>43336</c:v>
                </c:pt>
                <c:pt idx="1472">
                  <c:v>43339</c:v>
                </c:pt>
                <c:pt idx="1473">
                  <c:v>43340</c:v>
                </c:pt>
                <c:pt idx="1474">
                  <c:v>43341</c:v>
                </c:pt>
                <c:pt idx="1475">
                  <c:v>43342</c:v>
                </c:pt>
                <c:pt idx="1476">
                  <c:v>43343</c:v>
                </c:pt>
                <c:pt idx="1477">
                  <c:v>43346</c:v>
                </c:pt>
                <c:pt idx="1478">
                  <c:v>43347</c:v>
                </c:pt>
                <c:pt idx="1479">
                  <c:v>43348</c:v>
                </c:pt>
                <c:pt idx="1480">
                  <c:v>43349</c:v>
                </c:pt>
                <c:pt idx="1481">
                  <c:v>43350</c:v>
                </c:pt>
                <c:pt idx="1482">
                  <c:v>43353</c:v>
                </c:pt>
                <c:pt idx="1483">
                  <c:v>43354</c:v>
                </c:pt>
                <c:pt idx="1484">
                  <c:v>43355</c:v>
                </c:pt>
                <c:pt idx="1485">
                  <c:v>43356</c:v>
                </c:pt>
                <c:pt idx="1486">
                  <c:v>43357</c:v>
                </c:pt>
                <c:pt idx="1487">
                  <c:v>43360</c:v>
                </c:pt>
                <c:pt idx="1488">
                  <c:v>43361</c:v>
                </c:pt>
                <c:pt idx="1489">
                  <c:v>43362</c:v>
                </c:pt>
                <c:pt idx="1490">
                  <c:v>43363</c:v>
                </c:pt>
                <c:pt idx="1491">
                  <c:v>43364</c:v>
                </c:pt>
                <c:pt idx="1492">
                  <c:v>43367</c:v>
                </c:pt>
                <c:pt idx="1493">
                  <c:v>43368</c:v>
                </c:pt>
                <c:pt idx="1494">
                  <c:v>43369</c:v>
                </c:pt>
                <c:pt idx="1495">
                  <c:v>43370</c:v>
                </c:pt>
                <c:pt idx="1496">
                  <c:v>43371</c:v>
                </c:pt>
                <c:pt idx="1497">
                  <c:v>43374</c:v>
                </c:pt>
                <c:pt idx="1498">
                  <c:v>43375</c:v>
                </c:pt>
                <c:pt idx="1499">
                  <c:v>43376</c:v>
                </c:pt>
                <c:pt idx="1500">
                  <c:v>43377</c:v>
                </c:pt>
                <c:pt idx="1501">
                  <c:v>43378</c:v>
                </c:pt>
                <c:pt idx="1502">
                  <c:v>43381</c:v>
                </c:pt>
                <c:pt idx="1503">
                  <c:v>43382</c:v>
                </c:pt>
                <c:pt idx="1504">
                  <c:v>43383</c:v>
                </c:pt>
                <c:pt idx="1505">
                  <c:v>43384</c:v>
                </c:pt>
                <c:pt idx="1506">
                  <c:v>43385</c:v>
                </c:pt>
                <c:pt idx="1507">
                  <c:v>43388</c:v>
                </c:pt>
                <c:pt idx="1508">
                  <c:v>43389</c:v>
                </c:pt>
                <c:pt idx="1509">
                  <c:v>43390</c:v>
                </c:pt>
                <c:pt idx="1510">
                  <c:v>43391</c:v>
                </c:pt>
                <c:pt idx="1511">
                  <c:v>43392</c:v>
                </c:pt>
                <c:pt idx="1512">
                  <c:v>43395</c:v>
                </c:pt>
                <c:pt idx="1513">
                  <c:v>43396</c:v>
                </c:pt>
                <c:pt idx="1514">
                  <c:v>43397</c:v>
                </c:pt>
                <c:pt idx="1515">
                  <c:v>43398</c:v>
                </c:pt>
                <c:pt idx="1516">
                  <c:v>43399</c:v>
                </c:pt>
                <c:pt idx="1517">
                  <c:v>43402</c:v>
                </c:pt>
                <c:pt idx="1518">
                  <c:v>43403</c:v>
                </c:pt>
                <c:pt idx="1519">
                  <c:v>43404</c:v>
                </c:pt>
                <c:pt idx="1520">
                  <c:v>43405</c:v>
                </c:pt>
                <c:pt idx="1521">
                  <c:v>43406</c:v>
                </c:pt>
                <c:pt idx="1522">
                  <c:v>43409</c:v>
                </c:pt>
                <c:pt idx="1523">
                  <c:v>43410</c:v>
                </c:pt>
                <c:pt idx="1524">
                  <c:v>43411</c:v>
                </c:pt>
                <c:pt idx="1525">
                  <c:v>43412</c:v>
                </c:pt>
                <c:pt idx="1526">
                  <c:v>43413</c:v>
                </c:pt>
                <c:pt idx="1527">
                  <c:v>43416</c:v>
                </c:pt>
                <c:pt idx="1528">
                  <c:v>43417</c:v>
                </c:pt>
                <c:pt idx="1529">
                  <c:v>43418</c:v>
                </c:pt>
                <c:pt idx="1530">
                  <c:v>43419</c:v>
                </c:pt>
                <c:pt idx="1531">
                  <c:v>43420</c:v>
                </c:pt>
                <c:pt idx="1532">
                  <c:v>43423</c:v>
                </c:pt>
                <c:pt idx="1533">
                  <c:v>43424</c:v>
                </c:pt>
                <c:pt idx="1534">
                  <c:v>43425</c:v>
                </c:pt>
                <c:pt idx="1535">
                  <c:v>43426</c:v>
                </c:pt>
                <c:pt idx="1536">
                  <c:v>43427</c:v>
                </c:pt>
                <c:pt idx="1537">
                  <c:v>43430</c:v>
                </c:pt>
                <c:pt idx="1538">
                  <c:v>43431</c:v>
                </c:pt>
                <c:pt idx="1539">
                  <c:v>43432</c:v>
                </c:pt>
                <c:pt idx="1540">
                  <c:v>43433</c:v>
                </c:pt>
                <c:pt idx="1541">
                  <c:v>43434</c:v>
                </c:pt>
                <c:pt idx="1542">
                  <c:v>43437</c:v>
                </c:pt>
                <c:pt idx="1543">
                  <c:v>43438</c:v>
                </c:pt>
                <c:pt idx="1544">
                  <c:v>43439</c:v>
                </c:pt>
                <c:pt idx="1545">
                  <c:v>43440</c:v>
                </c:pt>
                <c:pt idx="1546">
                  <c:v>43441</c:v>
                </c:pt>
                <c:pt idx="1547">
                  <c:v>43444</c:v>
                </c:pt>
                <c:pt idx="1548">
                  <c:v>43445</c:v>
                </c:pt>
                <c:pt idx="1549">
                  <c:v>43446</c:v>
                </c:pt>
                <c:pt idx="1550">
                  <c:v>43447</c:v>
                </c:pt>
                <c:pt idx="1551">
                  <c:v>43448</c:v>
                </c:pt>
                <c:pt idx="1552">
                  <c:v>43451</c:v>
                </c:pt>
                <c:pt idx="1553">
                  <c:v>43452</c:v>
                </c:pt>
                <c:pt idx="1554">
                  <c:v>43453</c:v>
                </c:pt>
                <c:pt idx="1555">
                  <c:v>43454</c:v>
                </c:pt>
                <c:pt idx="1556">
                  <c:v>43455</c:v>
                </c:pt>
                <c:pt idx="1557">
                  <c:v>43458</c:v>
                </c:pt>
                <c:pt idx="1558">
                  <c:v>43459</c:v>
                </c:pt>
                <c:pt idx="1559">
                  <c:v>43460</c:v>
                </c:pt>
                <c:pt idx="1560">
                  <c:v>43461</c:v>
                </c:pt>
                <c:pt idx="1561">
                  <c:v>43462</c:v>
                </c:pt>
                <c:pt idx="1562">
                  <c:v>43465</c:v>
                </c:pt>
                <c:pt idx="1563">
                  <c:v>43466</c:v>
                </c:pt>
                <c:pt idx="1564">
                  <c:v>43467</c:v>
                </c:pt>
                <c:pt idx="1565">
                  <c:v>43468</c:v>
                </c:pt>
                <c:pt idx="1566">
                  <c:v>43469</c:v>
                </c:pt>
                <c:pt idx="1567">
                  <c:v>43472</c:v>
                </c:pt>
                <c:pt idx="1568">
                  <c:v>43473</c:v>
                </c:pt>
                <c:pt idx="1569">
                  <c:v>43474</c:v>
                </c:pt>
                <c:pt idx="1570">
                  <c:v>43475</c:v>
                </c:pt>
                <c:pt idx="1571">
                  <c:v>43476</c:v>
                </c:pt>
                <c:pt idx="1572">
                  <c:v>43479</c:v>
                </c:pt>
                <c:pt idx="1573">
                  <c:v>43480</c:v>
                </c:pt>
                <c:pt idx="1574">
                  <c:v>43481</c:v>
                </c:pt>
                <c:pt idx="1575">
                  <c:v>43482</c:v>
                </c:pt>
                <c:pt idx="1576">
                  <c:v>43483</c:v>
                </c:pt>
                <c:pt idx="1577">
                  <c:v>43486</c:v>
                </c:pt>
                <c:pt idx="1578">
                  <c:v>43487</c:v>
                </c:pt>
                <c:pt idx="1579">
                  <c:v>43488</c:v>
                </c:pt>
                <c:pt idx="1580">
                  <c:v>43489</c:v>
                </c:pt>
                <c:pt idx="1581">
                  <c:v>43490</c:v>
                </c:pt>
                <c:pt idx="1582">
                  <c:v>43493</c:v>
                </c:pt>
                <c:pt idx="1583">
                  <c:v>43494</c:v>
                </c:pt>
                <c:pt idx="1584">
                  <c:v>43495</c:v>
                </c:pt>
                <c:pt idx="1585">
                  <c:v>43496</c:v>
                </c:pt>
                <c:pt idx="1586">
                  <c:v>43497</c:v>
                </c:pt>
                <c:pt idx="1587">
                  <c:v>43500</c:v>
                </c:pt>
                <c:pt idx="1588">
                  <c:v>43501</c:v>
                </c:pt>
                <c:pt idx="1589">
                  <c:v>43502</c:v>
                </c:pt>
                <c:pt idx="1590">
                  <c:v>43503</c:v>
                </c:pt>
                <c:pt idx="1591">
                  <c:v>43504</c:v>
                </c:pt>
                <c:pt idx="1592">
                  <c:v>43507</c:v>
                </c:pt>
                <c:pt idx="1593">
                  <c:v>43508</c:v>
                </c:pt>
                <c:pt idx="1594">
                  <c:v>43509</c:v>
                </c:pt>
                <c:pt idx="1595">
                  <c:v>43510</c:v>
                </c:pt>
                <c:pt idx="1596">
                  <c:v>43511</c:v>
                </c:pt>
                <c:pt idx="1597">
                  <c:v>43514</c:v>
                </c:pt>
                <c:pt idx="1598">
                  <c:v>43515</c:v>
                </c:pt>
                <c:pt idx="1599">
                  <c:v>43516</c:v>
                </c:pt>
                <c:pt idx="1600">
                  <c:v>43517</c:v>
                </c:pt>
                <c:pt idx="1601">
                  <c:v>43518</c:v>
                </c:pt>
                <c:pt idx="1602">
                  <c:v>43521</c:v>
                </c:pt>
                <c:pt idx="1603">
                  <c:v>43522</c:v>
                </c:pt>
                <c:pt idx="1604">
                  <c:v>43523</c:v>
                </c:pt>
                <c:pt idx="1605">
                  <c:v>43524</c:v>
                </c:pt>
                <c:pt idx="1606">
                  <c:v>43525</c:v>
                </c:pt>
                <c:pt idx="1607">
                  <c:v>43528</c:v>
                </c:pt>
                <c:pt idx="1608">
                  <c:v>43529</c:v>
                </c:pt>
                <c:pt idx="1609">
                  <c:v>43530</c:v>
                </c:pt>
                <c:pt idx="1610">
                  <c:v>43531</c:v>
                </c:pt>
                <c:pt idx="1611">
                  <c:v>43532</c:v>
                </c:pt>
                <c:pt idx="1612">
                  <c:v>43535</c:v>
                </c:pt>
                <c:pt idx="1613">
                  <c:v>43536</c:v>
                </c:pt>
                <c:pt idx="1614">
                  <c:v>43537</c:v>
                </c:pt>
                <c:pt idx="1615">
                  <c:v>43538</c:v>
                </c:pt>
                <c:pt idx="1616">
                  <c:v>43539</c:v>
                </c:pt>
                <c:pt idx="1617">
                  <c:v>43542</c:v>
                </c:pt>
                <c:pt idx="1618">
                  <c:v>43543</c:v>
                </c:pt>
                <c:pt idx="1619">
                  <c:v>43544</c:v>
                </c:pt>
                <c:pt idx="1620">
                  <c:v>43545</c:v>
                </c:pt>
                <c:pt idx="1621">
                  <c:v>43546</c:v>
                </c:pt>
                <c:pt idx="1622">
                  <c:v>43549</c:v>
                </c:pt>
                <c:pt idx="1623">
                  <c:v>43550</c:v>
                </c:pt>
                <c:pt idx="1624">
                  <c:v>43551</c:v>
                </c:pt>
                <c:pt idx="1625">
                  <c:v>43552</c:v>
                </c:pt>
                <c:pt idx="1626">
                  <c:v>43553</c:v>
                </c:pt>
                <c:pt idx="1627">
                  <c:v>43556</c:v>
                </c:pt>
                <c:pt idx="1628">
                  <c:v>43557</c:v>
                </c:pt>
                <c:pt idx="1629">
                  <c:v>43558</c:v>
                </c:pt>
                <c:pt idx="1630">
                  <c:v>43559</c:v>
                </c:pt>
                <c:pt idx="1631">
                  <c:v>43560</c:v>
                </c:pt>
                <c:pt idx="1632">
                  <c:v>43563</c:v>
                </c:pt>
                <c:pt idx="1633">
                  <c:v>43564</c:v>
                </c:pt>
                <c:pt idx="1634">
                  <c:v>43565</c:v>
                </c:pt>
                <c:pt idx="1635">
                  <c:v>43566</c:v>
                </c:pt>
                <c:pt idx="1636">
                  <c:v>43567</c:v>
                </c:pt>
                <c:pt idx="1637">
                  <c:v>43570</c:v>
                </c:pt>
                <c:pt idx="1638">
                  <c:v>43571</c:v>
                </c:pt>
                <c:pt idx="1639">
                  <c:v>43572</c:v>
                </c:pt>
                <c:pt idx="1640">
                  <c:v>43573</c:v>
                </c:pt>
                <c:pt idx="1641">
                  <c:v>43574</c:v>
                </c:pt>
                <c:pt idx="1642">
                  <c:v>43577</c:v>
                </c:pt>
                <c:pt idx="1643">
                  <c:v>43578</c:v>
                </c:pt>
                <c:pt idx="1644">
                  <c:v>43579</c:v>
                </c:pt>
                <c:pt idx="1645">
                  <c:v>43580</c:v>
                </c:pt>
                <c:pt idx="1646">
                  <c:v>43581</c:v>
                </c:pt>
                <c:pt idx="1647">
                  <c:v>43584</c:v>
                </c:pt>
                <c:pt idx="1648">
                  <c:v>43585</c:v>
                </c:pt>
                <c:pt idx="1649">
                  <c:v>43586</c:v>
                </c:pt>
                <c:pt idx="1650">
                  <c:v>43587</c:v>
                </c:pt>
                <c:pt idx="1651">
                  <c:v>43588</c:v>
                </c:pt>
                <c:pt idx="1652">
                  <c:v>43591</c:v>
                </c:pt>
                <c:pt idx="1653">
                  <c:v>43592</c:v>
                </c:pt>
                <c:pt idx="1654">
                  <c:v>43593</c:v>
                </c:pt>
                <c:pt idx="1655">
                  <c:v>43594</c:v>
                </c:pt>
                <c:pt idx="1656">
                  <c:v>43595</c:v>
                </c:pt>
                <c:pt idx="1657">
                  <c:v>43598</c:v>
                </c:pt>
                <c:pt idx="1658">
                  <c:v>43599</c:v>
                </c:pt>
                <c:pt idx="1659">
                  <c:v>43600</c:v>
                </c:pt>
                <c:pt idx="1660">
                  <c:v>43601</c:v>
                </c:pt>
                <c:pt idx="1661">
                  <c:v>43602</c:v>
                </c:pt>
                <c:pt idx="1662">
                  <c:v>43605</c:v>
                </c:pt>
                <c:pt idx="1663">
                  <c:v>43606</c:v>
                </c:pt>
                <c:pt idx="1664">
                  <c:v>43607</c:v>
                </c:pt>
                <c:pt idx="1665">
                  <c:v>43608</c:v>
                </c:pt>
                <c:pt idx="1666">
                  <c:v>43609</c:v>
                </c:pt>
                <c:pt idx="1667">
                  <c:v>43612</c:v>
                </c:pt>
                <c:pt idx="1668">
                  <c:v>43613</c:v>
                </c:pt>
                <c:pt idx="1669">
                  <c:v>43614</c:v>
                </c:pt>
                <c:pt idx="1670">
                  <c:v>43615</c:v>
                </c:pt>
                <c:pt idx="1671">
                  <c:v>43616</c:v>
                </c:pt>
                <c:pt idx="1672">
                  <c:v>43619</c:v>
                </c:pt>
                <c:pt idx="1673">
                  <c:v>43620</c:v>
                </c:pt>
                <c:pt idx="1674">
                  <c:v>43621</c:v>
                </c:pt>
                <c:pt idx="1675">
                  <c:v>43622</c:v>
                </c:pt>
                <c:pt idx="1676">
                  <c:v>43623</c:v>
                </c:pt>
                <c:pt idx="1677">
                  <c:v>43626</c:v>
                </c:pt>
                <c:pt idx="1678">
                  <c:v>43627</c:v>
                </c:pt>
                <c:pt idx="1679">
                  <c:v>43628</c:v>
                </c:pt>
                <c:pt idx="1680">
                  <c:v>43629</c:v>
                </c:pt>
                <c:pt idx="1681">
                  <c:v>43630</c:v>
                </c:pt>
                <c:pt idx="1682">
                  <c:v>43633</c:v>
                </c:pt>
                <c:pt idx="1683">
                  <c:v>43634</c:v>
                </c:pt>
                <c:pt idx="1684">
                  <c:v>43635</c:v>
                </c:pt>
                <c:pt idx="1685">
                  <c:v>43636</c:v>
                </c:pt>
                <c:pt idx="1686">
                  <c:v>43637</c:v>
                </c:pt>
                <c:pt idx="1687">
                  <c:v>43640</c:v>
                </c:pt>
                <c:pt idx="1688">
                  <c:v>43641</c:v>
                </c:pt>
                <c:pt idx="1689">
                  <c:v>43642</c:v>
                </c:pt>
                <c:pt idx="1690">
                  <c:v>43643</c:v>
                </c:pt>
                <c:pt idx="1691">
                  <c:v>43644</c:v>
                </c:pt>
                <c:pt idx="1692">
                  <c:v>43647</c:v>
                </c:pt>
                <c:pt idx="1693">
                  <c:v>43648</c:v>
                </c:pt>
                <c:pt idx="1694">
                  <c:v>43649</c:v>
                </c:pt>
                <c:pt idx="1695">
                  <c:v>43650</c:v>
                </c:pt>
                <c:pt idx="1696">
                  <c:v>43651</c:v>
                </c:pt>
                <c:pt idx="1697">
                  <c:v>43654</c:v>
                </c:pt>
                <c:pt idx="1698">
                  <c:v>43655</c:v>
                </c:pt>
                <c:pt idx="1699">
                  <c:v>43656</c:v>
                </c:pt>
                <c:pt idx="1700">
                  <c:v>43657</c:v>
                </c:pt>
                <c:pt idx="1701">
                  <c:v>43658</c:v>
                </c:pt>
                <c:pt idx="1702">
                  <c:v>43661</c:v>
                </c:pt>
                <c:pt idx="1703">
                  <c:v>43662</c:v>
                </c:pt>
                <c:pt idx="1704">
                  <c:v>43663</c:v>
                </c:pt>
                <c:pt idx="1705">
                  <c:v>43664</c:v>
                </c:pt>
                <c:pt idx="1706">
                  <c:v>43665</c:v>
                </c:pt>
                <c:pt idx="1707">
                  <c:v>43668</c:v>
                </c:pt>
                <c:pt idx="1708">
                  <c:v>43669</c:v>
                </c:pt>
                <c:pt idx="1709">
                  <c:v>43670</c:v>
                </c:pt>
                <c:pt idx="1710">
                  <c:v>43671</c:v>
                </c:pt>
                <c:pt idx="1711">
                  <c:v>43672</c:v>
                </c:pt>
                <c:pt idx="1712">
                  <c:v>43675</c:v>
                </c:pt>
                <c:pt idx="1713">
                  <c:v>43676</c:v>
                </c:pt>
                <c:pt idx="1714">
                  <c:v>43677</c:v>
                </c:pt>
                <c:pt idx="1715">
                  <c:v>43678</c:v>
                </c:pt>
                <c:pt idx="1716">
                  <c:v>43679</c:v>
                </c:pt>
                <c:pt idx="1717">
                  <c:v>43682</c:v>
                </c:pt>
                <c:pt idx="1718">
                  <c:v>43683</c:v>
                </c:pt>
                <c:pt idx="1719">
                  <c:v>43684</c:v>
                </c:pt>
                <c:pt idx="1720">
                  <c:v>43685</c:v>
                </c:pt>
                <c:pt idx="1721">
                  <c:v>43686</c:v>
                </c:pt>
                <c:pt idx="1722">
                  <c:v>43689</c:v>
                </c:pt>
                <c:pt idx="1723">
                  <c:v>43690</c:v>
                </c:pt>
                <c:pt idx="1724">
                  <c:v>43691</c:v>
                </c:pt>
                <c:pt idx="1725">
                  <c:v>43692</c:v>
                </c:pt>
                <c:pt idx="1726">
                  <c:v>43693</c:v>
                </c:pt>
                <c:pt idx="1727">
                  <c:v>43696</c:v>
                </c:pt>
                <c:pt idx="1728">
                  <c:v>43697</c:v>
                </c:pt>
                <c:pt idx="1729">
                  <c:v>43698</c:v>
                </c:pt>
                <c:pt idx="1730">
                  <c:v>43699</c:v>
                </c:pt>
                <c:pt idx="1731">
                  <c:v>43700</c:v>
                </c:pt>
                <c:pt idx="1732">
                  <c:v>43703</c:v>
                </c:pt>
                <c:pt idx="1733">
                  <c:v>43704</c:v>
                </c:pt>
                <c:pt idx="1734">
                  <c:v>43705</c:v>
                </c:pt>
                <c:pt idx="1735">
                  <c:v>43706</c:v>
                </c:pt>
                <c:pt idx="1736">
                  <c:v>43707</c:v>
                </c:pt>
                <c:pt idx="1737">
                  <c:v>43710</c:v>
                </c:pt>
                <c:pt idx="1738">
                  <c:v>43711</c:v>
                </c:pt>
                <c:pt idx="1739">
                  <c:v>43712</c:v>
                </c:pt>
                <c:pt idx="1740">
                  <c:v>43713</c:v>
                </c:pt>
                <c:pt idx="1741">
                  <c:v>43714</c:v>
                </c:pt>
                <c:pt idx="1742">
                  <c:v>43717</c:v>
                </c:pt>
                <c:pt idx="1743">
                  <c:v>43718</c:v>
                </c:pt>
                <c:pt idx="1744">
                  <c:v>43719</c:v>
                </c:pt>
                <c:pt idx="1745">
                  <c:v>43720</c:v>
                </c:pt>
                <c:pt idx="1746">
                  <c:v>43721</c:v>
                </c:pt>
                <c:pt idx="1747">
                  <c:v>43724</c:v>
                </c:pt>
                <c:pt idx="1748">
                  <c:v>43725</c:v>
                </c:pt>
                <c:pt idx="1749">
                  <c:v>43726</c:v>
                </c:pt>
                <c:pt idx="1750">
                  <c:v>43727</c:v>
                </c:pt>
                <c:pt idx="1751">
                  <c:v>43728</c:v>
                </c:pt>
                <c:pt idx="1752">
                  <c:v>43731</c:v>
                </c:pt>
                <c:pt idx="1753">
                  <c:v>43732</c:v>
                </c:pt>
                <c:pt idx="1754">
                  <c:v>43733</c:v>
                </c:pt>
                <c:pt idx="1755">
                  <c:v>43734</c:v>
                </c:pt>
                <c:pt idx="1756">
                  <c:v>43735</c:v>
                </c:pt>
                <c:pt idx="1757">
                  <c:v>43738</c:v>
                </c:pt>
                <c:pt idx="1758">
                  <c:v>43739</c:v>
                </c:pt>
                <c:pt idx="1759">
                  <c:v>43740</c:v>
                </c:pt>
              </c:numCache>
            </c:numRef>
          </c:cat>
          <c:val>
            <c:numRef>
              <c:f>'אירו אינדקס'!$D$3:$D$1760</c:f>
              <c:numCache>
                <c:formatCode>General</c:formatCode>
                <c:ptCount val="1758"/>
                <c:pt idx="0">
                  <c:v>1.3204</c:v>
                </c:pt>
                <c:pt idx="1">
                  <c:v>1.3186</c:v>
                </c:pt>
                <c:pt idx="2">
                  <c:v>1.3048999999999999</c:v>
                </c:pt>
                <c:pt idx="3">
                  <c:v>1.3069</c:v>
                </c:pt>
                <c:pt idx="4">
                  <c:v>1.3117000000000001</c:v>
                </c:pt>
                <c:pt idx="5">
                  <c:v>1.3081</c:v>
                </c:pt>
                <c:pt idx="6">
                  <c:v>1.3064</c:v>
                </c:pt>
                <c:pt idx="7">
                  <c:v>1.3271999999999999</c:v>
                </c:pt>
                <c:pt idx="8">
                  <c:v>1.3343</c:v>
                </c:pt>
                <c:pt idx="9">
                  <c:v>1.3382000000000001</c:v>
                </c:pt>
                <c:pt idx="10">
                  <c:v>1.3306</c:v>
                </c:pt>
                <c:pt idx="11">
                  <c:v>1.3289</c:v>
                </c:pt>
                <c:pt idx="12">
                  <c:v>1.3376000000000001</c:v>
                </c:pt>
                <c:pt idx="13">
                  <c:v>1.3321000000000001</c:v>
                </c:pt>
                <c:pt idx="14">
                  <c:v>1.3312999999999999</c:v>
                </c:pt>
                <c:pt idx="15">
                  <c:v>1.3322000000000001</c:v>
                </c:pt>
                <c:pt idx="16">
                  <c:v>1.3317999999999999</c:v>
                </c:pt>
                <c:pt idx="17">
                  <c:v>1.3376999999999999</c:v>
                </c:pt>
                <c:pt idx="18">
                  <c:v>1.3464</c:v>
                </c:pt>
                <c:pt idx="19">
                  <c:v>1.3456000000000001</c:v>
                </c:pt>
                <c:pt idx="20">
                  <c:v>1.3492</c:v>
                </c:pt>
                <c:pt idx="21">
                  <c:v>1.3567</c:v>
                </c:pt>
                <c:pt idx="22">
                  <c:v>1.3578999999999999</c:v>
                </c:pt>
                <c:pt idx="23">
                  <c:v>1.3639999999999999</c:v>
                </c:pt>
                <c:pt idx="24">
                  <c:v>1.3513999999999999</c:v>
                </c:pt>
                <c:pt idx="25">
                  <c:v>1.3583000000000001</c:v>
                </c:pt>
                <c:pt idx="26">
                  <c:v>1.3523000000000001</c:v>
                </c:pt>
                <c:pt idx="27">
                  <c:v>1.3397999999999999</c:v>
                </c:pt>
                <c:pt idx="28">
                  <c:v>1.3365</c:v>
                </c:pt>
                <c:pt idx="29">
                  <c:v>1.3406</c:v>
                </c:pt>
                <c:pt idx="30">
                  <c:v>1.3453999999999999</c:v>
                </c:pt>
                <c:pt idx="31">
                  <c:v>1.3452</c:v>
                </c:pt>
                <c:pt idx="32">
                  <c:v>1.3363</c:v>
                </c:pt>
                <c:pt idx="33">
                  <c:v>1.3360000000000001</c:v>
                </c:pt>
                <c:pt idx="34">
                  <c:v>1.3351</c:v>
                </c:pt>
                <c:pt idx="35">
                  <c:v>1.3388</c:v>
                </c:pt>
                <c:pt idx="36">
                  <c:v>1.3283</c:v>
                </c:pt>
                <c:pt idx="37">
                  <c:v>1.319</c:v>
                </c:pt>
                <c:pt idx="38">
                  <c:v>1.3193999999999999</c:v>
                </c:pt>
                <c:pt idx="39">
                  <c:v>1.3063</c:v>
                </c:pt>
                <c:pt idx="40">
                  <c:v>1.3061</c:v>
                </c:pt>
                <c:pt idx="41">
                  <c:v>1.3139000000000001</c:v>
                </c:pt>
                <c:pt idx="42">
                  <c:v>1.3057000000000001</c:v>
                </c:pt>
                <c:pt idx="43">
                  <c:v>1.3022</c:v>
                </c:pt>
                <c:pt idx="44">
                  <c:v>1.3026</c:v>
                </c:pt>
                <c:pt idx="45">
                  <c:v>1.3052000000000001</c:v>
                </c:pt>
                <c:pt idx="46">
                  <c:v>1.2967</c:v>
                </c:pt>
                <c:pt idx="47">
                  <c:v>1.3107</c:v>
                </c:pt>
                <c:pt idx="48">
                  <c:v>1.3005</c:v>
                </c:pt>
                <c:pt idx="49">
                  <c:v>1.3046</c:v>
                </c:pt>
                <c:pt idx="50">
                  <c:v>1.3033999999999999</c:v>
                </c:pt>
                <c:pt idx="51">
                  <c:v>1.2961</c:v>
                </c:pt>
                <c:pt idx="52">
                  <c:v>1.3005</c:v>
                </c:pt>
                <c:pt idx="53">
                  <c:v>1.3075999999999999</c:v>
                </c:pt>
                <c:pt idx="54">
                  <c:v>1.2957000000000001</c:v>
                </c:pt>
                <c:pt idx="55">
                  <c:v>1.2882</c:v>
                </c:pt>
                <c:pt idx="56">
                  <c:v>1.2932999999999999</c:v>
                </c:pt>
                <c:pt idx="57">
                  <c:v>1.2899</c:v>
                </c:pt>
                <c:pt idx="58">
                  <c:v>1.2988999999999999</c:v>
                </c:pt>
                <c:pt idx="59">
                  <c:v>1.2852999999999999</c:v>
                </c:pt>
                <c:pt idx="60">
                  <c:v>1.2861</c:v>
                </c:pt>
                <c:pt idx="61">
                  <c:v>1.278</c:v>
                </c:pt>
                <c:pt idx="62">
                  <c:v>1.2816000000000001</c:v>
                </c:pt>
                <c:pt idx="63">
                  <c:v>1.2819</c:v>
                </c:pt>
                <c:pt idx="64">
                  <c:v>1.2848999999999999</c:v>
                </c:pt>
                <c:pt idx="65">
                  <c:v>1.282</c:v>
                </c:pt>
                <c:pt idx="66">
                  <c:v>1.2849999999999999</c:v>
                </c:pt>
                <c:pt idx="67">
                  <c:v>1.2936000000000001</c:v>
                </c:pt>
                <c:pt idx="68">
                  <c:v>1.2990999999999999</c:v>
                </c:pt>
                <c:pt idx="69">
                  <c:v>1.3008999999999999</c:v>
                </c:pt>
                <c:pt idx="70">
                  <c:v>1.3083</c:v>
                </c:pt>
                <c:pt idx="71">
                  <c:v>1.3069999999999999</c:v>
                </c:pt>
                <c:pt idx="72">
                  <c:v>1.3099000000000001</c:v>
                </c:pt>
                <c:pt idx="73">
                  <c:v>1.3113000000000001</c:v>
                </c:pt>
                <c:pt idx="74">
                  <c:v>1.3035999999999999</c:v>
                </c:pt>
                <c:pt idx="75">
                  <c:v>1.3176999999999999</c:v>
                </c:pt>
                <c:pt idx="76">
                  <c:v>1.3031999999999999</c:v>
                </c:pt>
                <c:pt idx="77">
                  <c:v>1.3050999999999999</c:v>
                </c:pt>
                <c:pt idx="78">
                  <c:v>1.3052000000000001</c:v>
                </c:pt>
                <c:pt idx="79">
                  <c:v>1.3066</c:v>
                </c:pt>
                <c:pt idx="80">
                  <c:v>1.2995999999999999</c:v>
                </c:pt>
                <c:pt idx="81">
                  <c:v>1.3014999999999999</c:v>
                </c:pt>
                <c:pt idx="82">
                  <c:v>1.3010999999999999</c:v>
                </c:pt>
                <c:pt idx="83">
                  <c:v>1.3029999999999999</c:v>
                </c:pt>
                <c:pt idx="84">
                  <c:v>1.3099000000000001</c:v>
                </c:pt>
                <c:pt idx="85">
                  <c:v>1.3168</c:v>
                </c:pt>
                <c:pt idx="86">
                  <c:v>1.3180000000000001</c:v>
                </c:pt>
                <c:pt idx="87">
                  <c:v>1.3065</c:v>
                </c:pt>
                <c:pt idx="88">
                  <c:v>1.3113999999999999</c:v>
                </c:pt>
                <c:pt idx="89">
                  <c:v>1.3075999999999999</c:v>
                </c:pt>
                <c:pt idx="90">
                  <c:v>1.3079000000000001</c:v>
                </c:pt>
                <c:pt idx="91">
                  <c:v>1.3153000000000001</c:v>
                </c:pt>
                <c:pt idx="92">
                  <c:v>1.3043</c:v>
                </c:pt>
                <c:pt idx="93">
                  <c:v>1.2988999999999999</c:v>
                </c:pt>
                <c:pt idx="94">
                  <c:v>1.2974999999999999</c:v>
                </c:pt>
                <c:pt idx="95">
                  <c:v>1.292</c:v>
                </c:pt>
                <c:pt idx="96">
                  <c:v>1.2887</c:v>
                </c:pt>
                <c:pt idx="97">
                  <c:v>1.2882</c:v>
                </c:pt>
                <c:pt idx="98">
                  <c:v>1.2839</c:v>
                </c:pt>
                <c:pt idx="99">
                  <c:v>1.2882</c:v>
                </c:pt>
                <c:pt idx="100">
                  <c:v>1.2906</c:v>
                </c:pt>
                <c:pt idx="101">
                  <c:v>1.2858000000000001</c:v>
                </c:pt>
                <c:pt idx="102">
                  <c:v>1.2934000000000001</c:v>
                </c:pt>
                <c:pt idx="103">
                  <c:v>1.2932000000000001</c:v>
                </c:pt>
                <c:pt idx="104">
                  <c:v>1.2930999999999999</c:v>
                </c:pt>
                <c:pt idx="105">
                  <c:v>1.2856000000000001</c:v>
                </c:pt>
                <c:pt idx="106">
                  <c:v>1.2941</c:v>
                </c:pt>
                <c:pt idx="107">
                  <c:v>1.3049999999999999</c:v>
                </c:pt>
                <c:pt idx="108">
                  <c:v>1.2999000000000001</c:v>
                </c:pt>
                <c:pt idx="109">
                  <c:v>1.3075999999999999</c:v>
                </c:pt>
                <c:pt idx="110">
                  <c:v>1.3081</c:v>
                </c:pt>
                <c:pt idx="111">
                  <c:v>1.3092999999999999</c:v>
                </c:pt>
                <c:pt idx="112">
                  <c:v>1.3246</c:v>
                </c:pt>
                <c:pt idx="113">
                  <c:v>1.3218000000000001</c:v>
                </c:pt>
                <c:pt idx="114">
                  <c:v>1.3256999999999999</c:v>
                </c:pt>
                <c:pt idx="115">
                  <c:v>1.3312999999999999</c:v>
                </c:pt>
                <c:pt idx="116">
                  <c:v>1.3336999999999999</c:v>
                </c:pt>
                <c:pt idx="117">
                  <c:v>1.3374999999999999</c:v>
                </c:pt>
                <c:pt idx="118">
                  <c:v>1.3347</c:v>
                </c:pt>
                <c:pt idx="119">
                  <c:v>1.3367</c:v>
                </c:pt>
                <c:pt idx="120">
                  <c:v>1.3391999999999999</c:v>
                </c:pt>
                <c:pt idx="121">
                  <c:v>1.3294999999999999</c:v>
                </c:pt>
                <c:pt idx="122">
                  <c:v>1.3220000000000001</c:v>
                </c:pt>
                <c:pt idx="123">
                  <c:v>1.3122</c:v>
                </c:pt>
                <c:pt idx="124">
                  <c:v>1.3120000000000001</c:v>
                </c:pt>
                <c:pt idx="125">
                  <c:v>1.3077000000000001</c:v>
                </c:pt>
                <c:pt idx="126">
                  <c:v>1.3012000000000001</c:v>
                </c:pt>
                <c:pt idx="127">
                  <c:v>1.3038000000000001</c:v>
                </c:pt>
                <c:pt idx="128">
                  <c:v>1.3009999999999999</c:v>
                </c:pt>
                <c:pt idx="129">
                  <c:v>1.3064</c:v>
                </c:pt>
                <c:pt idx="130">
                  <c:v>1.2979000000000001</c:v>
                </c:pt>
                <c:pt idx="131">
                  <c:v>1.3008999999999999</c:v>
                </c:pt>
                <c:pt idx="132">
                  <c:v>1.2913999999999999</c:v>
                </c:pt>
                <c:pt idx="133">
                  <c:v>1.2828999999999999</c:v>
                </c:pt>
                <c:pt idx="134">
                  <c:v>1.2869999999999999</c:v>
                </c:pt>
                <c:pt idx="135">
                  <c:v>1.2781</c:v>
                </c:pt>
                <c:pt idx="136">
                  <c:v>1.2978000000000001</c:v>
                </c:pt>
                <c:pt idx="137">
                  <c:v>1.3096999999999999</c:v>
                </c:pt>
                <c:pt idx="138">
                  <c:v>1.3067</c:v>
                </c:pt>
                <c:pt idx="139">
                  <c:v>1.3062</c:v>
                </c:pt>
                <c:pt idx="140">
                  <c:v>1.3162</c:v>
                </c:pt>
                <c:pt idx="141">
                  <c:v>1.3125</c:v>
                </c:pt>
                <c:pt idx="142">
                  <c:v>1.3109</c:v>
                </c:pt>
                <c:pt idx="143">
                  <c:v>1.3143</c:v>
                </c:pt>
                <c:pt idx="144">
                  <c:v>1.3186</c:v>
                </c:pt>
                <c:pt idx="145">
                  <c:v>1.3223</c:v>
                </c:pt>
                <c:pt idx="146">
                  <c:v>1.3201000000000001</c:v>
                </c:pt>
                <c:pt idx="147">
                  <c:v>1.3277000000000001</c:v>
                </c:pt>
                <c:pt idx="148">
                  <c:v>1.3279000000000001</c:v>
                </c:pt>
                <c:pt idx="149">
                  <c:v>1.3262</c:v>
                </c:pt>
                <c:pt idx="150">
                  <c:v>1.3263</c:v>
                </c:pt>
                <c:pt idx="151">
                  <c:v>1.3302</c:v>
                </c:pt>
                <c:pt idx="152">
                  <c:v>1.3207</c:v>
                </c:pt>
                <c:pt idx="153">
                  <c:v>1.3275999999999999</c:v>
                </c:pt>
                <c:pt idx="154">
                  <c:v>1.3258000000000001</c:v>
                </c:pt>
                <c:pt idx="155">
                  <c:v>1.3305</c:v>
                </c:pt>
                <c:pt idx="156">
                  <c:v>1.3336000000000001</c:v>
                </c:pt>
                <c:pt idx="157">
                  <c:v>1.3381000000000001</c:v>
                </c:pt>
                <c:pt idx="158">
                  <c:v>1.3342000000000001</c:v>
                </c:pt>
                <c:pt idx="159">
                  <c:v>1.33</c:v>
                </c:pt>
                <c:pt idx="160">
                  <c:v>1.3263</c:v>
                </c:pt>
                <c:pt idx="161">
                  <c:v>1.3254999999999999</c:v>
                </c:pt>
                <c:pt idx="162">
                  <c:v>1.3347</c:v>
                </c:pt>
                <c:pt idx="163">
                  <c:v>1.3329</c:v>
                </c:pt>
                <c:pt idx="164">
                  <c:v>1.3334999999999999</c:v>
                </c:pt>
                <c:pt idx="165">
                  <c:v>1.3416999999999999</c:v>
                </c:pt>
                <c:pt idx="166">
                  <c:v>1.3355000000000001</c:v>
                </c:pt>
                <c:pt idx="167">
                  <c:v>1.3355999999999999</c:v>
                </c:pt>
                <c:pt idx="168">
                  <c:v>1.3383</c:v>
                </c:pt>
                <c:pt idx="169">
                  <c:v>1.3368</c:v>
                </c:pt>
                <c:pt idx="170">
                  <c:v>1.3392999999999999</c:v>
                </c:pt>
                <c:pt idx="171">
                  <c:v>1.3340000000000001</c:v>
                </c:pt>
                <c:pt idx="172">
                  <c:v>1.3241000000000001</c:v>
                </c:pt>
                <c:pt idx="173">
                  <c:v>1.3222</c:v>
                </c:pt>
                <c:pt idx="174">
                  <c:v>1.3191999999999999</c:v>
                </c:pt>
                <c:pt idx="175">
                  <c:v>1.3169999999999999</c:v>
                </c:pt>
                <c:pt idx="176">
                  <c:v>1.3207</c:v>
                </c:pt>
                <c:pt idx="177">
                  <c:v>1.3120000000000001</c:v>
                </c:pt>
                <c:pt idx="178">
                  <c:v>1.3178000000000001</c:v>
                </c:pt>
                <c:pt idx="179">
                  <c:v>1.3254999999999999</c:v>
                </c:pt>
                <c:pt idx="180">
                  <c:v>1.3268</c:v>
                </c:pt>
                <c:pt idx="181">
                  <c:v>1.3310999999999999</c:v>
                </c:pt>
                <c:pt idx="182">
                  <c:v>1.3299000000000001</c:v>
                </c:pt>
                <c:pt idx="183">
                  <c:v>1.3294000000000001</c:v>
                </c:pt>
                <c:pt idx="184">
                  <c:v>1.3333999999999999</c:v>
                </c:pt>
                <c:pt idx="185">
                  <c:v>1.3359000000000001</c:v>
                </c:pt>
                <c:pt idx="186">
                  <c:v>1.3521000000000001</c:v>
                </c:pt>
                <c:pt idx="187">
                  <c:v>1.353</c:v>
                </c:pt>
                <c:pt idx="188">
                  <c:v>1.3524</c:v>
                </c:pt>
                <c:pt idx="189">
                  <c:v>1.3492999999999999</c:v>
                </c:pt>
                <c:pt idx="190">
                  <c:v>1.3473999999999999</c:v>
                </c:pt>
                <c:pt idx="191">
                  <c:v>1.3526</c:v>
                </c:pt>
                <c:pt idx="192">
                  <c:v>1.3489</c:v>
                </c:pt>
                <c:pt idx="193">
                  <c:v>1.3522000000000001</c:v>
                </c:pt>
                <c:pt idx="194">
                  <c:v>1.3527</c:v>
                </c:pt>
                <c:pt idx="195">
                  <c:v>1.3526</c:v>
                </c:pt>
                <c:pt idx="196">
                  <c:v>1.3578999999999999</c:v>
                </c:pt>
                <c:pt idx="197">
                  <c:v>1.3618999999999999</c:v>
                </c:pt>
                <c:pt idx="198">
                  <c:v>1.3557999999999999</c:v>
                </c:pt>
                <c:pt idx="199">
                  <c:v>1.3580999999999999</c:v>
                </c:pt>
                <c:pt idx="200">
                  <c:v>1.3573</c:v>
                </c:pt>
                <c:pt idx="201">
                  <c:v>1.3524</c:v>
                </c:pt>
                <c:pt idx="202">
                  <c:v>1.3519999999999999</c:v>
                </c:pt>
                <c:pt idx="203">
                  <c:v>1.3544</c:v>
                </c:pt>
                <c:pt idx="204">
                  <c:v>1.3561000000000001</c:v>
                </c:pt>
                <c:pt idx="205">
                  <c:v>1.3524</c:v>
                </c:pt>
                <c:pt idx="206">
                  <c:v>1.3533999999999999</c:v>
                </c:pt>
                <c:pt idx="207">
                  <c:v>1.3674999999999999</c:v>
                </c:pt>
                <c:pt idx="208">
                  <c:v>1.3687</c:v>
                </c:pt>
                <c:pt idx="209">
                  <c:v>1.3681000000000001</c:v>
                </c:pt>
                <c:pt idx="210">
                  <c:v>1.3780999999999999</c:v>
                </c:pt>
                <c:pt idx="211">
                  <c:v>1.3775999999999999</c:v>
                </c:pt>
                <c:pt idx="212">
                  <c:v>1.3801000000000001</c:v>
                </c:pt>
                <c:pt idx="213">
                  <c:v>1.3801999999999999</c:v>
                </c:pt>
                <c:pt idx="214">
                  <c:v>1.3785000000000001</c:v>
                </c:pt>
                <c:pt idx="215">
                  <c:v>1.3745000000000001</c:v>
                </c:pt>
                <c:pt idx="216">
                  <c:v>1.3735999999999999</c:v>
                </c:pt>
                <c:pt idx="217">
                  <c:v>1.3584000000000001</c:v>
                </c:pt>
                <c:pt idx="218">
                  <c:v>1.3487</c:v>
                </c:pt>
                <c:pt idx="219">
                  <c:v>1.3513999999999999</c:v>
                </c:pt>
                <c:pt idx="220">
                  <c:v>1.3473999999999999</c:v>
                </c:pt>
                <c:pt idx="221">
                  <c:v>1.3512999999999999</c:v>
                </c:pt>
                <c:pt idx="222">
                  <c:v>1.3418999999999999</c:v>
                </c:pt>
                <c:pt idx="223">
                  <c:v>1.3367</c:v>
                </c:pt>
                <c:pt idx="224">
                  <c:v>1.3407</c:v>
                </c:pt>
                <c:pt idx="225">
                  <c:v>1.3435999999999999</c:v>
                </c:pt>
                <c:pt idx="226">
                  <c:v>1.3487</c:v>
                </c:pt>
                <c:pt idx="227">
                  <c:v>1.3461000000000001</c:v>
                </c:pt>
                <c:pt idx="228">
                  <c:v>1.3496000000000001</c:v>
                </c:pt>
                <c:pt idx="229">
                  <c:v>1.3506</c:v>
                </c:pt>
                <c:pt idx="230">
                  <c:v>1.3538000000000001</c:v>
                </c:pt>
                <c:pt idx="231">
                  <c:v>1.3439000000000001</c:v>
                </c:pt>
                <c:pt idx="232">
                  <c:v>1.3482000000000001</c:v>
                </c:pt>
                <c:pt idx="233">
                  <c:v>1.3557999999999999</c:v>
                </c:pt>
                <c:pt idx="234">
                  <c:v>1.3517000000000001</c:v>
                </c:pt>
                <c:pt idx="235">
                  <c:v>1.3572</c:v>
                </c:pt>
                <c:pt idx="236">
                  <c:v>1.3578999999999999</c:v>
                </c:pt>
                <c:pt idx="237">
                  <c:v>1.3606</c:v>
                </c:pt>
                <c:pt idx="238">
                  <c:v>1.3591</c:v>
                </c:pt>
                <c:pt idx="239">
                  <c:v>1.3542000000000001</c:v>
                </c:pt>
                <c:pt idx="240">
                  <c:v>1.3588</c:v>
                </c:pt>
                <c:pt idx="241">
                  <c:v>1.3593</c:v>
                </c:pt>
                <c:pt idx="242">
                  <c:v>1.3667</c:v>
                </c:pt>
                <c:pt idx="243">
                  <c:v>1.3706</c:v>
                </c:pt>
                <c:pt idx="244">
                  <c:v>1.3738999999999999</c:v>
                </c:pt>
                <c:pt idx="245">
                  <c:v>1.3761000000000001</c:v>
                </c:pt>
                <c:pt idx="246">
                  <c:v>1.3786</c:v>
                </c:pt>
                <c:pt idx="247">
                  <c:v>1.3753</c:v>
                </c:pt>
                <c:pt idx="248">
                  <c:v>1.3742000000000001</c:v>
                </c:pt>
                <c:pt idx="249">
                  <c:v>1.3761000000000001</c:v>
                </c:pt>
                <c:pt idx="250">
                  <c:v>1.3768</c:v>
                </c:pt>
                <c:pt idx="251">
                  <c:v>1.3685</c:v>
                </c:pt>
                <c:pt idx="252">
                  <c:v>1.3660999999999999</c:v>
                </c:pt>
                <c:pt idx="253">
                  <c:v>1.3673</c:v>
                </c:pt>
                <c:pt idx="254">
                  <c:v>1.3695999999999999</c:v>
                </c:pt>
                <c:pt idx="255">
                  <c:v>1.3679999999999999</c:v>
                </c:pt>
                <c:pt idx="256">
                  <c:v>1.3681000000000001</c:v>
                </c:pt>
                <c:pt idx="257">
                  <c:v>1.3691</c:v>
                </c:pt>
                <c:pt idx="258">
                  <c:v>1.3749</c:v>
                </c:pt>
                <c:pt idx="259">
                  <c:v>1.3801000000000001</c:v>
                </c:pt>
                <c:pt idx="260">
                  <c:v>1.3743000000000001</c:v>
                </c:pt>
                <c:pt idx="261">
                  <c:v>1.3763000000000001</c:v>
                </c:pt>
                <c:pt idx="262">
                  <c:v>1.3672</c:v>
                </c:pt>
                <c:pt idx="263">
                  <c:v>1.3589</c:v>
                </c:pt>
                <c:pt idx="264">
                  <c:v>1.3629</c:v>
                </c:pt>
                <c:pt idx="265">
                  <c:v>1.3615999999999999</c:v>
                </c:pt>
                <c:pt idx="266">
                  <c:v>1.3575999999999999</c:v>
                </c:pt>
                <c:pt idx="267">
                  <c:v>1.3608</c:v>
                </c:pt>
                <c:pt idx="268">
                  <c:v>1.367</c:v>
                </c:pt>
                <c:pt idx="269">
                  <c:v>1.3671</c:v>
                </c:pt>
                <c:pt idx="270">
                  <c:v>1.3679000000000001</c:v>
                </c:pt>
                <c:pt idx="271">
                  <c:v>1.3605</c:v>
                </c:pt>
                <c:pt idx="272">
                  <c:v>1.3620000000000001</c:v>
                </c:pt>
                <c:pt idx="273">
                  <c:v>1.3541000000000001</c:v>
                </c:pt>
                <c:pt idx="274">
                  <c:v>1.3552</c:v>
                </c:pt>
                <c:pt idx="275">
                  <c:v>1.3561000000000001</c:v>
                </c:pt>
                <c:pt idx="276">
                  <c:v>1.3547</c:v>
                </c:pt>
                <c:pt idx="277">
                  <c:v>1.3695999999999999</c:v>
                </c:pt>
                <c:pt idx="278">
                  <c:v>1.3677999999999999</c:v>
                </c:pt>
                <c:pt idx="279">
                  <c:v>1.3673</c:v>
                </c:pt>
                <c:pt idx="280">
                  <c:v>1.3671</c:v>
                </c:pt>
                <c:pt idx="281">
                  <c:v>1.3663000000000001</c:v>
                </c:pt>
                <c:pt idx="282">
                  <c:v>1.3554999999999999</c:v>
                </c:pt>
                <c:pt idx="283">
                  <c:v>1.3486</c:v>
                </c:pt>
                <c:pt idx="284">
                  <c:v>1.3525</c:v>
                </c:pt>
                <c:pt idx="285">
                  <c:v>1.3519000000000001</c:v>
                </c:pt>
                <c:pt idx="286">
                  <c:v>1.3532999999999999</c:v>
                </c:pt>
                <c:pt idx="287">
                  <c:v>1.359</c:v>
                </c:pt>
                <c:pt idx="288">
                  <c:v>1.3634999999999999</c:v>
                </c:pt>
                <c:pt idx="289">
                  <c:v>1.3646</c:v>
                </c:pt>
                <c:pt idx="290">
                  <c:v>1.3637999999999999</c:v>
                </c:pt>
                <c:pt idx="291">
                  <c:v>1.3593</c:v>
                </c:pt>
                <c:pt idx="292">
                  <c:v>1.3681000000000001</c:v>
                </c:pt>
                <c:pt idx="293">
                  <c:v>1.3693</c:v>
                </c:pt>
                <c:pt idx="294">
                  <c:v>1.3707</c:v>
                </c:pt>
                <c:pt idx="295">
                  <c:v>1.3759000000000001</c:v>
                </c:pt>
                <c:pt idx="296">
                  <c:v>1.3733</c:v>
                </c:pt>
                <c:pt idx="297">
                  <c:v>1.3719000000000001</c:v>
                </c:pt>
                <c:pt idx="298">
                  <c:v>1.3746</c:v>
                </c:pt>
                <c:pt idx="299">
                  <c:v>1.3734999999999999</c:v>
                </c:pt>
                <c:pt idx="300">
                  <c:v>1.3745000000000001</c:v>
                </c:pt>
                <c:pt idx="301">
                  <c:v>1.3687</c:v>
                </c:pt>
                <c:pt idx="302">
                  <c:v>1.371</c:v>
                </c:pt>
                <c:pt idx="303">
                  <c:v>1.3801999999999999</c:v>
                </c:pt>
                <c:pt idx="304">
                  <c:v>1.3734999999999999</c:v>
                </c:pt>
                <c:pt idx="305">
                  <c:v>1.3743000000000001</c:v>
                </c:pt>
                <c:pt idx="306">
                  <c:v>1.3733</c:v>
                </c:pt>
                <c:pt idx="307">
                  <c:v>1.3860999999999999</c:v>
                </c:pt>
                <c:pt idx="308">
                  <c:v>1.3875</c:v>
                </c:pt>
                <c:pt idx="309">
                  <c:v>1.3876999999999999</c:v>
                </c:pt>
                <c:pt idx="310">
                  <c:v>1.3860000000000001</c:v>
                </c:pt>
                <c:pt idx="311">
                  <c:v>1.3902999999999999</c:v>
                </c:pt>
                <c:pt idx="312">
                  <c:v>1.3868</c:v>
                </c:pt>
                <c:pt idx="313">
                  <c:v>1.3914</c:v>
                </c:pt>
                <c:pt idx="314">
                  <c:v>1.3921999999999999</c:v>
                </c:pt>
                <c:pt idx="315">
                  <c:v>1.3934</c:v>
                </c:pt>
                <c:pt idx="316">
                  <c:v>1.3833</c:v>
                </c:pt>
                <c:pt idx="317">
                  <c:v>1.3778999999999999</c:v>
                </c:pt>
                <c:pt idx="318">
                  <c:v>1.3794</c:v>
                </c:pt>
                <c:pt idx="319">
                  <c:v>1.3839000000000001</c:v>
                </c:pt>
                <c:pt idx="320">
                  <c:v>1.3826000000000001</c:v>
                </c:pt>
                <c:pt idx="321">
                  <c:v>1.3780999999999999</c:v>
                </c:pt>
                <c:pt idx="322">
                  <c:v>1.3740000000000001</c:v>
                </c:pt>
                <c:pt idx="323">
                  <c:v>1.3752</c:v>
                </c:pt>
                <c:pt idx="324">
                  <c:v>1.3769</c:v>
                </c:pt>
                <c:pt idx="325">
                  <c:v>1.3793</c:v>
                </c:pt>
                <c:pt idx="326">
                  <c:v>1.3767</c:v>
                </c:pt>
                <c:pt idx="327">
                  <c:v>1.3719999999999999</c:v>
                </c:pt>
                <c:pt idx="328">
                  <c:v>1.3705000000000001</c:v>
                </c:pt>
                <c:pt idx="329">
                  <c:v>1.3742000000000001</c:v>
                </c:pt>
                <c:pt idx="330">
                  <c:v>1.3796999999999999</c:v>
                </c:pt>
                <c:pt idx="331">
                  <c:v>1.3855</c:v>
                </c:pt>
                <c:pt idx="332">
                  <c:v>1.3886000000000001</c:v>
                </c:pt>
                <c:pt idx="333">
                  <c:v>1.3885000000000001</c:v>
                </c:pt>
                <c:pt idx="334">
                  <c:v>1.3820999999999999</c:v>
                </c:pt>
                <c:pt idx="335">
                  <c:v>1.3815</c:v>
                </c:pt>
                <c:pt idx="336">
                  <c:v>1.3815999999999999</c:v>
                </c:pt>
                <c:pt idx="337">
                  <c:v>1.3814</c:v>
                </c:pt>
                <c:pt idx="338">
                  <c:v>1.3813</c:v>
                </c:pt>
                <c:pt idx="339">
                  <c:v>1.3793</c:v>
                </c:pt>
                <c:pt idx="340">
                  <c:v>1.3805000000000001</c:v>
                </c:pt>
                <c:pt idx="341">
                  <c:v>1.3816999999999999</c:v>
                </c:pt>
                <c:pt idx="342">
                  <c:v>1.3831</c:v>
                </c:pt>
                <c:pt idx="343">
                  <c:v>1.3834</c:v>
                </c:pt>
                <c:pt idx="344">
                  <c:v>1.3851</c:v>
                </c:pt>
                <c:pt idx="345">
                  <c:v>1.3812</c:v>
                </c:pt>
                <c:pt idx="346">
                  <c:v>1.3867</c:v>
                </c:pt>
                <c:pt idx="347">
                  <c:v>1.387</c:v>
                </c:pt>
                <c:pt idx="348">
                  <c:v>1.3869</c:v>
                </c:pt>
                <c:pt idx="349">
                  <c:v>1.3875</c:v>
                </c:pt>
                <c:pt idx="350">
                  <c:v>1.3928</c:v>
                </c:pt>
                <c:pt idx="351">
                  <c:v>1.391</c:v>
                </c:pt>
                <c:pt idx="352">
                  <c:v>1.3839999999999999</c:v>
                </c:pt>
                <c:pt idx="353">
                  <c:v>1.3757999999999999</c:v>
                </c:pt>
                <c:pt idx="354">
                  <c:v>1.3756999999999999</c:v>
                </c:pt>
                <c:pt idx="355">
                  <c:v>1.3704000000000001</c:v>
                </c:pt>
                <c:pt idx="356">
                  <c:v>1.3714999999999999</c:v>
                </c:pt>
                <c:pt idx="357">
                  <c:v>1.371</c:v>
                </c:pt>
                <c:pt idx="358">
                  <c:v>1.3694</c:v>
                </c:pt>
                <c:pt idx="359">
                  <c:v>1.3709</c:v>
                </c:pt>
                <c:pt idx="360">
                  <c:v>1.3702000000000001</c:v>
                </c:pt>
                <c:pt idx="361">
                  <c:v>1.3687</c:v>
                </c:pt>
                <c:pt idx="362">
                  <c:v>1.3655999999999999</c:v>
                </c:pt>
                <c:pt idx="363">
                  <c:v>1.3629</c:v>
                </c:pt>
                <c:pt idx="364">
                  <c:v>1.3646</c:v>
                </c:pt>
                <c:pt idx="365">
                  <c:v>1.3634999999999999</c:v>
                </c:pt>
                <c:pt idx="366">
                  <c:v>1.3591</c:v>
                </c:pt>
                <c:pt idx="367">
                  <c:v>1.3602000000000001</c:v>
                </c:pt>
                <c:pt idx="368">
                  <c:v>1.3634999999999999</c:v>
                </c:pt>
                <c:pt idx="369">
                  <c:v>1.3597000000000001</c:v>
                </c:pt>
                <c:pt idx="370">
                  <c:v>1.3628</c:v>
                </c:pt>
                <c:pt idx="371">
                  <c:v>1.3599000000000001</c:v>
                </c:pt>
                <c:pt idx="372">
                  <c:v>1.3660000000000001</c:v>
                </c:pt>
                <c:pt idx="373">
                  <c:v>1.3643000000000001</c:v>
                </c:pt>
                <c:pt idx="374">
                  <c:v>1.3593999999999999</c:v>
                </c:pt>
                <c:pt idx="375">
                  <c:v>1.3547</c:v>
                </c:pt>
                <c:pt idx="376">
                  <c:v>1.3532</c:v>
                </c:pt>
                <c:pt idx="377">
                  <c:v>1.3552</c:v>
                </c:pt>
                <c:pt idx="378">
                  <c:v>1.3540000000000001</c:v>
                </c:pt>
                <c:pt idx="379">
                  <c:v>1.3573999999999999</c:v>
                </c:pt>
                <c:pt idx="380">
                  <c:v>1.3547</c:v>
                </c:pt>
                <c:pt idx="381">
                  <c:v>1.3594999999999999</c:v>
                </c:pt>
                <c:pt idx="382">
                  <c:v>1.3608</c:v>
                </c:pt>
                <c:pt idx="383">
                  <c:v>1.3599999999999999</c:v>
                </c:pt>
                <c:pt idx="384">
                  <c:v>1.3605</c:v>
                </c:pt>
                <c:pt idx="385">
                  <c:v>1.3606</c:v>
                </c:pt>
                <c:pt idx="386">
                  <c:v>1.3629</c:v>
                </c:pt>
                <c:pt idx="387">
                  <c:v>1.3612</c:v>
                </c:pt>
                <c:pt idx="388">
                  <c:v>1.3649</c:v>
                </c:pt>
                <c:pt idx="389">
                  <c:v>1.3692</c:v>
                </c:pt>
                <c:pt idx="390">
                  <c:v>1.3679000000000001</c:v>
                </c:pt>
                <c:pt idx="391">
                  <c:v>1.3660000000000001</c:v>
                </c:pt>
                <c:pt idx="392">
                  <c:v>1.361</c:v>
                </c:pt>
                <c:pt idx="393">
                  <c:v>1.3594999999999999</c:v>
                </c:pt>
                <c:pt idx="394">
                  <c:v>1.3605</c:v>
                </c:pt>
                <c:pt idx="395">
                  <c:v>1.3612</c:v>
                </c:pt>
                <c:pt idx="396">
                  <c:v>1.3642000000000001</c:v>
                </c:pt>
                <c:pt idx="397">
                  <c:v>1.3609</c:v>
                </c:pt>
                <c:pt idx="398">
                  <c:v>1.3608</c:v>
                </c:pt>
                <c:pt idx="399">
                  <c:v>1.3618999999999999</c:v>
                </c:pt>
                <c:pt idx="400">
                  <c:v>1.3568</c:v>
                </c:pt>
                <c:pt idx="401">
                  <c:v>1.3525</c:v>
                </c:pt>
                <c:pt idx="402">
                  <c:v>1.3526</c:v>
                </c:pt>
                <c:pt idx="403">
                  <c:v>1.3524</c:v>
                </c:pt>
                <c:pt idx="404">
                  <c:v>1.3524</c:v>
                </c:pt>
                <c:pt idx="405">
                  <c:v>1.3466</c:v>
                </c:pt>
                <c:pt idx="406">
                  <c:v>1.3464</c:v>
                </c:pt>
                <c:pt idx="407">
                  <c:v>1.3464</c:v>
                </c:pt>
                <c:pt idx="408">
                  <c:v>1.343</c:v>
                </c:pt>
                <c:pt idx="409">
                  <c:v>1.3439999999999999</c:v>
                </c:pt>
                <c:pt idx="410">
                  <c:v>1.3409</c:v>
                </c:pt>
                <c:pt idx="411">
                  <c:v>1.3397000000000001</c:v>
                </c:pt>
                <c:pt idx="412">
                  <c:v>1.339</c:v>
                </c:pt>
                <c:pt idx="413">
                  <c:v>1.3427</c:v>
                </c:pt>
                <c:pt idx="414">
                  <c:v>1.3422000000000001</c:v>
                </c:pt>
                <c:pt idx="415">
                  <c:v>1.3376000000000001</c:v>
                </c:pt>
                <c:pt idx="416">
                  <c:v>1.3383</c:v>
                </c:pt>
                <c:pt idx="417">
                  <c:v>1.3364</c:v>
                </c:pt>
                <c:pt idx="418">
                  <c:v>1.341</c:v>
                </c:pt>
                <c:pt idx="419">
                  <c:v>1.3385</c:v>
                </c:pt>
                <c:pt idx="420">
                  <c:v>1.3369</c:v>
                </c:pt>
                <c:pt idx="421">
                  <c:v>1.3364</c:v>
                </c:pt>
                <c:pt idx="422">
                  <c:v>1.3365</c:v>
                </c:pt>
                <c:pt idx="423">
                  <c:v>1.3401000000000001</c:v>
                </c:pt>
                <c:pt idx="424">
                  <c:v>1.3364</c:v>
                </c:pt>
                <c:pt idx="425">
                  <c:v>1.3320000000000001</c:v>
                </c:pt>
                <c:pt idx="426">
                  <c:v>1.3259000000000001</c:v>
                </c:pt>
                <c:pt idx="427">
                  <c:v>1.3281000000000001</c:v>
                </c:pt>
                <c:pt idx="428">
                  <c:v>1.3242</c:v>
                </c:pt>
                <c:pt idx="429">
                  <c:v>1.3191999999999999</c:v>
                </c:pt>
                <c:pt idx="430">
                  <c:v>1.3167</c:v>
                </c:pt>
                <c:pt idx="431">
                  <c:v>1.3192999999999999</c:v>
                </c:pt>
                <c:pt idx="432">
                  <c:v>1.3182</c:v>
                </c:pt>
                <c:pt idx="433">
                  <c:v>1.3131999999999999</c:v>
                </c:pt>
                <c:pt idx="434">
                  <c:v>1.3128</c:v>
                </c:pt>
                <c:pt idx="435">
                  <c:v>1.3132999999999999</c:v>
                </c:pt>
                <c:pt idx="436">
                  <c:v>1.3149999999999999</c:v>
                </c:pt>
                <c:pt idx="437">
                  <c:v>1.2944</c:v>
                </c:pt>
                <c:pt idx="438">
                  <c:v>1.2950999999999999</c:v>
                </c:pt>
                <c:pt idx="439">
                  <c:v>1.2894999999999999</c:v>
                </c:pt>
                <c:pt idx="440">
                  <c:v>1.2937000000000001</c:v>
                </c:pt>
                <c:pt idx="441">
                  <c:v>1.2917000000000001</c:v>
                </c:pt>
                <c:pt idx="442">
                  <c:v>1.2925</c:v>
                </c:pt>
                <c:pt idx="443">
                  <c:v>1.2963</c:v>
                </c:pt>
                <c:pt idx="444">
                  <c:v>1.294</c:v>
                </c:pt>
                <c:pt idx="445">
                  <c:v>1.296</c:v>
                </c:pt>
                <c:pt idx="446">
                  <c:v>1.2865</c:v>
                </c:pt>
                <c:pt idx="447">
                  <c:v>1.2923</c:v>
                </c:pt>
                <c:pt idx="448">
                  <c:v>1.2828999999999999</c:v>
                </c:pt>
                <c:pt idx="449">
                  <c:v>1.2848999999999999</c:v>
                </c:pt>
                <c:pt idx="450">
                  <c:v>1.2847</c:v>
                </c:pt>
                <c:pt idx="451">
                  <c:v>1.278</c:v>
                </c:pt>
                <c:pt idx="452">
                  <c:v>1.2751000000000001</c:v>
                </c:pt>
                <c:pt idx="453">
                  <c:v>1.2684</c:v>
                </c:pt>
                <c:pt idx="454">
                  <c:v>1.2685</c:v>
                </c:pt>
                <c:pt idx="455">
                  <c:v>1.2631000000000001</c:v>
                </c:pt>
                <c:pt idx="456">
                  <c:v>1.2623</c:v>
                </c:pt>
                <c:pt idx="457">
                  <c:v>1.2669000000000001</c:v>
                </c:pt>
                <c:pt idx="458">
                  <c:v>1.2516</c:v>
                </c:pt>
                <c:pt idx="459">
                  <c:v>1.2655000000000001</c:v>
                </c:pt>
                <c:pt idx="460">
                  <c:v>1.2669000000000001</c:v>
                </c:pt>
                <c:pt idx="461">
                  <c:v>1.2734000000000001</c:v>
                </c:pt>
                <c:pt idx="462">
                  <c:v>1.2690999999999999</c:v>
                </c:pt>
                <c:pt idx="463">
                  <c:v>1.2627999999999999</c:v>
                </c:pt>
                <c:pt idx="464">
                  <c:v>1.2751999999999999</c:v>
                </c:pt>
                <c:pt idx="465">
                  <c:v>1.2658</c:v>
                </c:pt>
                <c:pt idx="466">
                  <c:v>1.2838000000000001</c:v>
                </c:pt>
                <c:pt idx="467">
                  <c:v>1.2808999999999999</c:v>
                </c:pt>
                <c:pt idx="468">
                  <c:v>1.2761</c:v>
                </c:pt>
                <c:pt idx="469">
                  <c:v>1.28</c:v>
                </c:pt>
                <c:pt idx="470">
                  <c:v>1.2716000000000001</c:v>
                </c:pt>
                <c:pt idx="471">
                  <c:v>1.2648999999999999</c:v>
                </c:pt>
                <c:pt idx="472">
                  <c:v>1.2645999999999999</c:v>
                </c:pt>
                <c:pt idx="473">
                  <c:v>1.2671000000000001</c:v>
                </c:pt>
                <c:pt idx="474">
                  <c:v>1.2698</c:v>
                </c:pt>
                <c:pt idx="475">
                  <c:v>1.2734000000000001</c:v>
                </c:pt>
                <c:pt idx="476">
                  <c:v>1.2631999999999999</c:v>
                </c:pt>
                <c:pt idx="477">
                  <c:v>1.2612999999999999</c:v>
                </c:pt>
                <c:pt idx="478">
                  <c:v>1.2524999999999999</c:v>
                </c:pt>
                <c:pt idx="479">
                  <c:v>1.2482</c:v>
                </c:pt>
                <c:pt idx="480">
                  <c:v>1.2545999999999999</c:v>
                </c:pt>
                <c:pt idx="481">
                  <c:v>1.2485999999999999</c:v>
                </c:pt>
                <c:pt idx="482">
                  <c:v>1.2375</c:v>
                </c:pt>
                <c:pt idx="483">
                  <c:v>1.2455000000000001</c:v>
                </c:pt>
                <c:pt idx="484">
                  <c:v>1.2421</c:v>
                </c:pt>
                <c:pt idx="485">
                  <c:v>1.2475000000000001</c:v>
                </c:pt>
                <c:pt idx="486">
                  <c:v>1.2438</c:v>
                </c:pt>
                <c:pt idx="487">
                  <c:v>1.2477</c:v>
                </c:pt>
                <c:pt idx="488">
                  <c:v>1.2524999999999999</c:v>
                </c:pt>
                <c:pt idx="489">
                  <c:v>1.2450000000000001</c:v>
                </c:pt>
                <c:pt idx="490">
                  <c:v>1.2536</c:v>
                </c:pt>
                <c:pt idx="491">
                  <c:v>1.2554000000000001</c:v>
                </c:pt>
                <c:pt idx="492">
                  <c:v>1.2539</c:v>
                </c:pt>
                <c:pt idx="493">
                  <c:v>1.2391000000000001</c:v>
                </c:pt>
                <c:pt idx="494">
                  <c:v>1.2442</c:v>
                </c:pt>
                <c:pt idx="495">
                  <c:v>1.2474000000000001</c:v>
                </c:pt>
                <c:pt idx="496">
                  <c:v>1.2505999999999999</c:v>
                </c:pt>
                <c:pt idx="497">
                  <c:v>1.2466999999999999</c:v>
                </c:pt>
                <c:pt idx="498">
                  <c:v>1.2452000000000001</c:v>
                </c:pt>
                <c:pt idx="499">
                  <c:v>1.2469999999999999</c:v>
                </c:pt>
                <c:pt idx="500">
                  <c:v>1.2383</c:v>
                </c:pt>
                <c:pt idx="501">
                  <c:v>1.2311000000000001</c:v>
                </c:pt>
                <c:pt idx="502">
                  <c:v>1.2379</c:v>
                </c:pt>
                <c:pt idx="503">
                  <c:v>1.2282999999999999</c:v>
                </c:pt>
                <c:pt idx="504">
                  <c:v>1.2317</c:v>
                </c:pt>
                <c:pt idx="505">
                  <c:v>1.2374000000000001</c:v>
                </c:pt>
                <c:pt idx="506">
                  <c:v>1.2447999999999999</c:v>
                </c:pt>
                <c:pt idx="507">
                  <c:v>1.2411000000000001</c:v>
                </c:pt>
                <c:pt idx="508">
                  <c:v>1.2462</c:v>
                </c:pt>
                <c:pt idx="509">
                  <c:v>1.2437</c:v>
                </c:pt>
                <c:pt idx="510">
                  <c:v>1.2511000000000001</c:v>
                </c:pt>
                <c:pt idx="511">
                  <c:v>1.2342</c:v>
                </c:pt>
                <c:pt idx="512">
                  <c:v>1.2285999999999999</c:v>
                </c:pt>
                <c:pt idx="513">
                  <c:v>1.2229000000000001</c:v>
                </c:pt>
                <c:pt idx="514">
                  <c:v>1.2230000000000001</c:v>
                </c:pt>
                <c:pt idx="515">
                  <c:v>1.2172000000000001</c:v>
                </c:pt>
                <c:pt idx="516">
                  <c:v>1.2196</c:v>
                </c:pt>
                <c:pt idx="517">
                  <c:v>1.2224999999999999</c:v>
                </c:pt>
                <c:pt idx="518">
                  <c:v>1.2182999999999999</c:v>
                </c:pt>
                <c:pt idx="519">
                  <c:v>1.2152000000000001</c:v>
                </c:pt>
                <c:pt idx="520">
                  <c:v>1.2156</c:v>
                </c:pt>
                <c:pt idx="521">
                  <c:v>1.2098</c:v>
                </c:pt>
                <c:pt idx="522">
                  <c:v>1.2103999999999999</c:v>
                </c:pt>
                <c:pt idx="523">
                  <c:v>1.2001999999999999</c:v>
                </c:pt>
                <c:pt idx="524">
                  <c:v>1.1933</c:v>
                </c:pt>
                <c:pt idx="525">
                  <c:v>1.1890000000000001</c:v>
                </c:pt>
                <c:pt idx="526">
                  <c:v>1.1839</c:v>
                </c:pt>
                <c:pt idx="527">
                  <c:v>1.1793</c:v>
                </c:pt>
                <c:pt idx="528">
                  <c:v>1.1841999999999999</c:v>
                </c:pt>
                <c:pt idx="529">
                  <c:v>1.1834</c:v>
                </c:pt>
                <c:pt idx="530">
                  <c:v>1.1773</c:v>
                </c:pt>
                <c:pt idx="531">
                  <c:v>1.1789000000000001</c:v>
                </c:pt>
                <c:pt idx="532">
                  <c:v>1.1633</c:v>
                </c:pt>
                <c:pt idx="533">
                  <c:v>1.1567000000000001</c:v>
                </c:pt>
                <c:pt idx="534">
                  <c:v>1.1606000000000001</c:v>
                </c:pt>
                <c:pt idx="535">
                  <c:v>1.155</c:v>
                </c:pt>
                <c:pt idx="536">
                  <c:v>1.161</c:v>
                </c:pt>
                <c:pt idx="537">
                  <c:v>1.1366000000000001</c:v>
                </c:pt>
                <c:pt idx="538">
                  <c:v>1.1204000000000001</c:v>
                </c:pt>
                <c:pt idx="539">
                  <c:v>1.1237999999999999</c:v>
                </c:pt>
                <c:pt idx="540">
                  <c:v>1.1381000000000001</c:v>
                </c:pt>
                <c:pt idx="541">
                  <c:v>1.1287</c:v>
                </c:pt>
                <c:pt idx="542">
                  <c:v>1.1320000000000001</c:v>
                </c:pt>
                <c:pt idx="543">
                  <c:v>1.1291</c:v>
                </c:pt>
                <c:pt idx="544">
                  <c:v>1.1341000000000001</c:v>
                </c:pt>
                <c:pt idx="545">
                  <c:v>1.1480999999999999</c:v>
                </c:pt>
                <c:pt idx="546">
                  <c:v>1.1345000000000001</c:v>
                </c:pt>
                <c:pt idx="547">
                  <c:v>1.1476999999999999</c:v>
                </c:pt>
                <c:pt idx="548">
                  <c:v>1.1315999999999999</c:v>
                </c:pt>
                <c:pt idx="549">
                  <c:v>1.1325000000000001</c:v>
                </c:pt>
                <c:pt idx="550">
                  <c:v>1.1320999999999999</c:v>
                </c:pt>
                <c:pt idx="551">
                  <c:v>1.1335999999999999</c:v>
                </c:pt>
                <c:pt idx="552">
                  <c:v>1.1403000000000001</c:v>
                </c:pt>
                <c:pt idx="553">
                  <c:v>1.1394</c:v>
                </c:pt>
                <c:pt idx="554">
                  <c:v>1.1355</c:v>
                </c:pt>
                <c:pt idx="555">
                  <c:v>1.1411</c:v>
                </c:pt>
                <c:pt idx="556">
                  <c:v>1.1396999999999999</c:v>
                </c:pt>
                <c:pt idx="557">
                  <c:v>1.1368</c:v>
                </c:pt>
                <c:pt idx="558">
                  <c:v>1.1381000000000001</c:v>
                </c:pt>
                <c:pt idx="559">
                  <c:v>1.1335</c:v>
                </c:pt>
                <c:pt idx="560">
                  <c:v>1.1339999999999999</c:v>
                </c:pt>
                <c:pt idx="561">
                  <c:v>1.1360999999999999</c:v>
                </c:pt>
                <c:pt idx="562">
                  <c:v>1.1197999999999999</c:v>
                </c:pt>
                <c:pt idx="563">
                  <c:v>1.1195999999999999</c:v>
                </c:pt>
                <c:pt idx="564">
                  <c:v>1.1184000000000001</c:v>
                </c:pt>
                <c:pt idx="565">
                  <c:v>1.1175999999999999</c:v>
                </c:pt>
                <c:pt idx="566">
                  <c:v>1.1078000000000001</c:v>
                </c:pt>
                <c:pt idx="567">
                  <c:v>1.103</c:v>
                </c:pt>
                <c:pt idx="568">
                  <c:v>1.0844</c:v>
                </c:pt>
                <c:pt idx="569">
                  <c:v>1.0851999999999999</c:v>
                </c:pt>
                <c:pt idx="570">
                  <c:v>1.0698000000000001</c:v>
                </c:pt>
                <c:pt idx="571">
                  <c:v>1.0547</c:v>
                </c:pt>
                <c:pt idx="572">
                  <c:v>1.0634999999999999</c:v>
                </c:pt>
                <c:pt idx="573">
                  <c:v>1.0496000000000001</c:v>
                </c:pt>
                <c:pt idx="574">
                  <c:v>1.0568</c:v>
                </c:pt>
                <c:pt idx="575">
                  <c:v>1.0597000000000001</c:v>
                </c:pt>
                <c:pt idx="576">
                  <c:v>1.0864</c:v>
                </c:pt>
                <c:pt idx="577">
                  <c:v>1.0660000000000001</c:v>
                </c:pt>
                <c:pt idx="578">
                  <c:v>1.0821000000000001</c:v>
                </c:pt>
                <c:pt idx="579">
                  <c:v>1.0946</c:v>
                </c:pt>
                <c:pt idx="580">
                  <c:v>1.0924</c:v>
                </c:pt>
                <c:pt idx="581">
                  <c:v>1.097</c:v>
                </c:pt>
                <c:pt idx="582">
                  <c:v>1.0884</c:v>
                </c:pt>
                <c:pt idx="583">
                  <c:v>1.0889</c:v>
                </c:pt>
                <c:pt idx="584">
                  <c:v>1.0832999999999999</c:v>
                </c:pt>
                <c:pt idx="585">
                  <c:v>1.0730999999999999</c:v>
                </c:pt>
                <c:pt idx="586">
                  <c:v>1.0763</c:v>
                </c:pt>
                <c:pt idx="587">
                  <c:v>1.0880000000000001</c:v>
                </c:pt>
                <c:pt idx="588">
                  <c:v>1.0969</c:v>
                </c:pt>
                <c:pt idx="589">
                  <c:v>1.0922000000000001</c:v>
                </c:pt>
                <c:pt idx="590">
                  <c:v>1.0813999999999999</c:v>
                </c:pt>
                <c:pt idx="591">
                  <c:v>1.0781000000000001</c:v>
                </c:pt>
                <c:pt idx="592">
                  <c:v>1.0659000000000001</c:v>
                </c:pt>
                <c:pt idx="593">
                  <c:v>1.0604</c:v>
                </c:pt>
                <c:pt idx="594">
                  <c:v>1.0567</c:v>
                </c:pt>
                <c:pt idx="595">
                  <c:v>1.0655000000000001</c:v>
                </c:pt>
                <c:pt idx="596">
                  <c:v>1.0684</c:v>
                </c:pt>
                <c:pt idx="597">
                  <c:v>1.0761000000000001</c:v>
                </c:pt>
                <c:pt idx="598">
                  <c:v>1.0806</c:v>
                </c:pt>
                <c:pt idx="599">
                  <c:v>1.0738000000000001</c:v>
                </c:pt>
                <c:pt idx="600">
                  <c:v>1.0735999999999999</c:v>
                </c:pt>
                <c:pt idx="601">
                  <c:v>1.0725</c:v>
                </c:pt>
                <c:pt idx="602">
                  <c:v>1.0824</c:v>
                </c:pt>
                <c:pt idx="603">
                  <c:v>1.0872999999999999</c:v>
                </c:pt>
                <c:pt idx="604">
                  <c:v>1.0891</c:v>
                </c:pt>
                <c:pt idx="605">
                  <c:v>1.0981000000000001</c:v>
                </c:pt>
                <c:pt idx="606">
                  <c:v>1.1128</c:v>
                </c:pt>
                <c:pt idx="607">
                  <c:v>1.1224000000000001</c:v>
                </c:pt>
                <c:pt idx="608">
                  <c:v>1.1198999999999999</c:v>
                </c:pt>
                <c:pt idx="609">
                  <c:v>1.1146</c:v>
                </c:pt>
                <c:pt idx="610">
                  <c:v>1.1185</c:v>
                </c:pt>
                <c:pt idx="611">
                  <c:v>1.1347</c:v>
                </c:pt>
                <c:pt idx="612">
                  <c:v>1.1267</c:v>
                </c:pt>
                <c:pt idx="613">
                  <c:v>1.1198999999999999</c:v>
                </c:pt>
                <c:pt idx="614">
                  <c:v>1.1154999999999999</c:v>
                </c:pt>
                <c:pt idx="615">
                  <c:v>1.1213</c:v>
                </c:pt>
                <c:pt idx="616">
                  <c:v>1.1354</c:v>
                </c:pt>
                <c:pt idx="617">
                  <c:v>1.141</c:v>
                </c:pt>
                <c:pt idx="618">
                  <c:v>1.1451</c:v>
                </c:pt>
                <c:pt idx="619">
                  <c:v>1.1315</c:v>
                </c:pt>
                <c:pt idx="620">
                  <c:v>1.115</c:v>
                </c:pt>
                <c:pt idx="621">
                  <c:v>1.1093999999999999</c:v>
                </c:pt>
                <c:pt idx="622">
                  <c:v>1.1112</c:v>
                </c:pt>
                <c:pt idx="623">
                  <c:v>1.1012999999999999</c:v>
                </c:pt>
                <c:pt idx="624">
                  <c:v>1.0977999999999999</c:v>
                </c:pt>
                <c:pt idx="625">
                  <c:v>1.0872999999999999</c:v>
                </c:pt>
                <c:pt idx="626">
                  <c:v>1.0904</c:v>
                </c:pt>
                <c:pt idx="627">
                  <c:v>1.0949</c:v>
                </c:pt>
                <c:pt idx="628">
                  <c:v>1.0986</c:v>
                </c:pt>
                <c:pt idx="629">
                  <c:v>1.0927</c:v>
                </c:pt>
                <c:pt idx="630">
                  <c:v>1.1151</c:v>
                </c:pt>
                <c:pt idx="631">
                  <c:v>1.1274999999999999</c:v>
                </c:pt>
                <c:pt idx="632">
                  <c:v>1.1237999999999999</c:v>
                </c:pt>
                <c:pt idx="633">
                  <c:v>1.1113999999999999</c:v>
                </c:pt>
                <c:pt idx="634">
                  <c:v>1.1291</c:v>
                </c:pt>
                <c:pt idx="635">
                  <c:v>1.1283000000000001</c:v>
                </c:pt>
                <c:pt idx="636">
                  <c:v>1.1324000000000001</c:v>
                </c:pt>
                <c:pt idx="637">
                  <c:v>1.1257999999999999</c:v>
                </c:pt>
                <c:pt idx="638">
                  <c:v>1.1266</c:v>
                </c:pt>
                <c:pt idx="639">
                  <c:v>1.1283000000000001</c:v>
                </c:pt>
                <c:pt idx="640">
                  <c:v>1.1248</c:v>
                </c:pt>
                <c:pt idx="641">
                  <c:v>1.1336999999999999</c:v>
                </c:pt>
                <c:pt idx="642">
                  <c:v>1.1358999999999999</c:v>
                </c:pt>
                <c:pt idx="643">
                  <c:v>1.1352</c:v>
                </c:pt>
                <c:pt idx="644">
                  <c:v>1.1341000000000001</c:v>
                </c:pt>
                <c:pt idx="645">
                  <c:v>1.1167</c:v>
                </c:pt>
                <c:pt idx="646">
                  <c:v>1.1205000000000001</c:v>
                </c:pt>
                <c:pt idx="647">
                  <c:v>1.1205000000000001</c:v>
                </c:pt>
                <c:pt idx="648">
                  <c:v>1.1167</c:v>
                </c:pt>
                <c:pt idx="649">
                  <c:v>1.1235999999999999</c:v>
                </c:pt>
                <c:pt idx="650">
                  <c:v>1.1147</c:v>
                </c:pt>
                <c:pt idx="651">
                  <c:v>1.1052999999999999</c:v>
                </c:pt>
                <c:pt idx="652">
                  <c:v>1.1084000000000001</c:v>
                </c:pt>
                <c:pt idx="653">
                  <c:v>1.1113999999999999</c:v>
                </c:pt>
                <c:pt idx="654">
                  <c:v>1.1055999999999999</c:v>
                </c:pt>
                <c:pt idx="655">
                  <c:v>1.1011</c:v>
                </c:pt>
                <c:pt idx="656">
                  <c:v>1.1076999999999999</c:v>
                </c:pt>
                <c:pt idx="657">
                  <c:v>1.1035999999999999</c:v>
                </c:pt>
                <c:pt idx="658">
                  <c:v>1.1162000000000001</c:v>
                </c:pt>
                <c:pt idx="659">
                  <c:v>1.1002000000000001</c:v>
                </c:pt>
                <c:pt idx="660">
                  <c:v>1.1009</c:v>
                </c:pt>
                <c:pt idx="661">
                  <c:v>1.095</c:v>
                </c:pt>
                <c:pt idx="662">
                  <c:v>1.0874999999999999</c:v>
                </c:pt>
                <c:pt idx="663">
                  <c:v>1.083</c:v>
                </c:pt>
                <c:pt idx="664">
                  <c:v>1.0825</c:v>
                </c:pt>
                <c:pt idx="665">
                  <c:v>1.0934999999999999</c:v>
                </c:pt>
                <c:pt idx="666">
                  <c:v>1.0929</c:v>
                </c:pt>
                <c:pt idx="667">
                  <c:v>1.0984</c:v>
                </c:pt>
                <c:pt idx="668">
                  <c:v>1.0984</c:v>
                </c:pt>
                <c:pt idx="669">
                  <c:v>1.1088</c:v>
                </c:pt>
                <c:pt idx="670">
                  <c:v>1.1060000000000001</c:v>
                </c:pt>
                <c:pt idx="671">
                  <c:v>1.0984</c:v>
                </c:pt>
                <c:pt idx="672">
                  <c:v>1.0931999999999999</c:v>
                </c:pt>
                <c:pt idx="673">
                  <c:v>1.0984</c:v>
                </c:pt>
                <c:pt idx="674">
                  <c:v>1.095</c:v>
                </c:pt>
                <c:pt idx="675">
                  <c:v>1.0881000000000001</c:v>
                </c:pt>
                <c:pt idx="676">
                  <c:v>1.0906</c:v>
                </c:pt>
                <c:pt idx="677">
                  <c:v>1.0925</c:v>
                </c:pt>
                <c:pt idx="678">
                  <c:v>1.0967</c:v>
                </c:pt>
                <c:pt idx="679">
                  <c:v>1.1019000000000001</c:v>
                </c:pt>
                <c:pt idx="680">
                  <c:v>1.1042000000000001</c:v>
                </c:pt>
                <c:pt idx="681">
                  <c:v>1.1158999999999999</c:v>
                </c:pt>
                <c:pt idx="682">
                  <c:v>1.115</c:v>
                </c:pt>
                <c:pt idx="683">
                  <c:v>1.1109</c:v>
                </c:pt>
                <c:pt idx="684">
                  <c:v>1.1078000000000001</c:v>
                </c:pt>
                <c:pt idx="685">
                  <c:v>1.1024</c:v>
                </c:pt>
                <c:pt idx="686">
                  <c:v>1.1120000000000001</c:v>
                </c:pt>
                <c:pt idx="687">
                  <c:v>1.1242000000000001</c:v>
                </c:pt>
                <c:pt idx="688">
                  <c:v>1.1386000000000001</c:v>
                </c:pt>
                <c:pt idx="689">
                  <c:v>1.1618999999999999</c:v>
                </c:pt>
                <c:pt idx="690">
                  <c:v>1.1516999999999999</c:v>
                </c:pt>
                <c:pt idx="691">
                  <c:v>1.1314</c:v>
                </c:pt>
                <c:pt idx="692">
                  <c:v>1.1246</c:v>
                </c:pt>
                <c:pt idx="693">
                  <c:v>1.1185</c:v>
                </c:pt>
                <c:pt idx="694">
                  <c:v>1.1211</c:v>
                </c:pt>
                <c:pt idx="695">
                  <c:v>1.1315</c:v>
                </c:pt>
                <c:pt idx="696">
                  <c:v>1.1227</c:v>
                </c:pt>
                <c:pt idx="697">
                  <c:v>1.1123000000000001</c:v>
                </c:pt>
                <c:pt idx="698">
                  <c:v>1.1149</c:v>
                </c:pt>
                <c:pt idx="699">
                  <c:v>1.117</c:v>
                </c:pt>
                <c:pt idx="700">
                  <c:v>1.1203000000000001</c:v>
                </c:pt>
                <c:pt idx="701">
                  <c:v>1.1207</c:v>
                </c:pt>
                <c:pt idx="702">
                  <c:v>1.1280000000000001</c:v>
                </c:pt>
                <c:pt idx="703">
                  <c:v>1.1337999999999999</c:v>
                </c:pt>
                <c:pt idx="704">
                  <c:v>1.1316999999999999</c:v>
                </c:pt>
                <c:pt idx="705">
                  <c:v>1.1269</c:v>
                </c:pt>
                <c:pt idx="706">
                  <c:v>1.129</c:v>
                </c:pt>
                <c:pt idx="707">
                  <c:v>1.1435</c:v>
                </c:pt>
                <c:pt idx="708">
                  <c:v>1.1297999999999999</c:v>
                </c:pt>
                <c:pt idx="709">
                  <c:v>1.119</c:v>
                </c:pt>
                <c:pt idx="710">
                  <c:v>1.1120000000000001</c:v>
                </c:pt>
                <c:pt idx="711">
                  <c:v>1.1186</c:v>
                </c:pt>
                <c:pt idx="712">
                  <c:v>1.123</c:v>
                </c:pt>
                <c:pt idx="713">
                  <c:v>1.1194999999999999</c:v>
                </c:pt>
                <c:pt idx="714">
                  <c:v>1.1244000000000001</c:v>
                </c:pt>
                <c:pt idx="715">
                  <c:v>1.1249</c:v>
                </c:pt>
                <c:pt idx="716">
                  <c:v>1.1176999999999999</c:v>
                </c:pt>
                <c:pt idx="717">
                  <c:v>1.1194999999999999</c:v>
                </c:pt>
                <c:pt idx="718">
                  <c:v>1.1215999999999999</c:v>
                </c:pt>
                <c:pt idx="719">
                  <c:v>1.1188</c:v>
                </c:pt>
                <c:pt idx="720">
                  <c:v>1.1272</c:v>
                </c:pt>
                <c:pt idx="721">
                  <c:v>1.1236999999999999</c:v>
                </c:pt>
                <c:pt idx="722">
                  <c:v>1.1275999999999999</c:v>
                </c:pt>
                <c:pt idx="723">
                  <c:v>1.1357999999999999</c:v>
                </c:pt>
                <c:pt idx="724">
                  <c:v>1.1357999999999999</c:v>
                </c:pt>
                <c:pt idx="725">
                  <c:v>1.1378999999999999</c:v>
                </c:pt>
                <c:pt idx="726">
                  <c:v>1.1474</c:v>
                </c:pt>
                <c:pt idx="727">
                  <c:v>1.1386000000000001</c:v>
                </c:pt>
                <c:pt idx="728">
                  <c:v>1.1348</c:v>
                </c:pt>
                <c:pt idx="729">
                  <c:v>1.1327</c:v>
                </c:pt>
                <c:pt idx="730">
                  <c:v>1.1346000000000001</c:v>
                </c:pt>
                <c:pt idx="731">
                  <c:v>1.1338999999999999</c:v>
                </c:pt>
                <c:pt idx="732">
                  <c:v>1.1109</c:v>
                </c:pt>
                <c:pt idx="733">
                  <c:v>1.1017999999999999</c:v>
                </c:pt>
                <c:pt idx="734">
                  <c:v>1.1057999999999999</c:v>
                </c:pt>
                <c:pt idx="735">
                  <c:v>1.1051</c:v>
                </c:pt>
                <c:pt idx="736">
                  <c:v>1.0923</c:v>
                </c:pt>
                <c:pt idx="737">
                  <c:v>1.0976999999999999</c:v>
                </c:pt>
                <c:pt idx="738">
                  <c:v>1.1006</c:v>
                </c:pt>
                <c:pt idx="739">
                  <c:v>1.1015999999999999</c:v>
                </c:pt>
                <c:pt idx="740">
                  <c:v>1.0964</c:v>
                </c:pt>
                <c:pt idx="741">
                  <c:v>1.0866</c:v>
                </c:pt>
                <c:pt idx="742">
                  <c:v>1.0884</c:v>
                </c:pt>
                <c:pt idx="743">
                  <c:v>1.0741000000000001</c:v>
                </c:pt>
                <c:pt idx="744">
                  <c:v>1.0751999999999999</c:v>
                </c:pt>
                <c:pt idx="745">
                  <c:v>1.0724</c:v>
                </c:pt>
                <c:pt idx="746">
                  <c:v>1.0743</c:v>
                </c:pt>
                <c:pt idx="747">
                  <c:v>1.0813999999999999</c:v>
                </c:pt>
                <c:pt idx="748">
                  <c:v>1.0772999999999999</c:v>
                </c:pt>
                <c:pt idx="749">
                  <c:v>1.0686</c:v>
                </c:pt>
                <c:pt idx="750">
                  <c:v>1.0642</c:v>
                </c:pt>
                <c:pt idx="751">
                  <c:v>1.0660000000000001</c:v>
                </c:pt>
                <c:pt idx="752">
                  <c:v>1.0733999999999999</c:v>
                </c:pt>
                <c:pt idx="753">
                  <c:v>1.0646</c:v>
                </c:pt>
                <c:pt idx="754">
                  <c:v>1.0636000000000001</c:v>
                </c:pt>
                <c:pt idx="755">
                  <c:v>1.0643</c:v>
                </c:pt>
                <c:pt idx="756">
                  <c:v>1.0624</c:v>
                </c:pt>
                <c:pt idx="757">
                  <c:v>1.0609999999999999</c:v>
                </c:pt>
                <c:pt idx="758">
                  <c:v>1.0592999999999999</c:v>
                </c:pt>
                <c:pt idx="759">
                  <c:v>1.0565</c:v>
                </c:pt>
                <c:pt idx="760">
                  <c:v>1.0632999999999999</c:v>
                </c:pt>
                <c:pt idx="761">
                  <c:v>1.0615000000000001</c:v>
                </c:pt>
                <c:pt idx="762">
                  <c:v>1.0940000000000001</c:v>
                </c:pt>
                <c:pt idx="763">
                  <c:v>1.0881000000000001</c:v>
                </c:pt>
                <c:pt idx="764">
                  <c:v>1.0836999999999999</c:v>
                </c:pt>
                <c:pt idx="765">
                  <c:v>1.0891999999999999</c:v>
                </c:pt>
                <c:pt idx="766">
                  <c:v>1.1025</c:v>
                </c:pt>
                <c:pt idx="767">
                  <c:v>1.0941000000000001</c:v>
                </c:pt>
                <c:pt idx="768">
                  <c:v>1.0986</c:v>
                </c:pt>
                <c:pt idx="769">
                  <c:v>1.0992</c:v>
                </c:pt>
                <c:pt idx="770">
                  <c:v>1.0931</c:v>
                </c:pt>
                <c:pt idx="771">
                  <c:v>1.0911999999999999</c:v>
                </c:pt>
                <c:pt idx="772">
                  <c:v>1.0826</c:v>
                </c:pt>
                <c:pt idx="773">
                  <c:v>1.0868</c:v>
                </c:pt>
                <c:pt idx="774">
                  <c:v>1.0914999999999999</c:v>
                </c:pt>
                <c:pt idx="775">
                  <c:v>1.0956999999999999</c:v>
                </c:pt>
                <c:pt idx="776">
                  <c:v>1.0911999999999999</c:v>
                </c:pt>
                <c:pt idx="777">
                  <c:v>1.0963000000000001</c:v>
                </c:pt>
                <c:pt idx="778">
                  <c:v>1.0960000000000001</c:v>
                </c:pt>
                <c:pt idx="779">
                  <c:v>1.0968</c:v>
                </c:pt>
                <c:pt idx="780">
                  <c:v>1.0920000000000001</c:v>
                </c:pt>
                <c:pt idx="781">
                  <c:v>1.0932999999999999</c:v>
                </c:pt>
                <c:pt idx="782">
                  <c:v>1.0862000000000001</c:v>
                </c:pt>
                <c:pt idx="783">
                  <c:v>1.0855999999999999</c:v>
                </c:pt>
                <c:pt idx="784">
                  <c:v>1.0831</c:v>
                </c:pt>
                <c:pt idx="785">
                  <c:v>1.0748</c:v>
                </c:pt>
                <c:pt idx="786">
                  <c:v>1.0781000000000001</c:v>
                </c:pt>
                <c:pt idx="787">
                  <c:v>1.0931999999999999</c:v>
                </c:pt>
                <c:pt idx="788">
                  <c:v>1.0922000000000001</c:v>
                </c:pt>
                <c:pt idx="789">
                  <c:v>1.0859000000000001</c:v>
                </c:pt>
                <c:pt idx="790">
                  <c:v>1.0858000000000001</c:v>
                </c:pt>
                <c:pt idx="791">
                  <c:v>1.0876999999999999</c:v>
                </c:pt>
                <c:pt idx="792">
                  <c:v>1.0865</c:v>
                </c:pt>
                <c:pt idx="793">
                  <c:v>1.0915999999999999</c:v>
                </c:pt>
                <c:pt idx="794">
                  <c:v>1.0891999999999999</c:v>
                </c:pt>
                <c:pt idx="795">
                  <c:v>1.0908</c:v>
                </c:pt>
                <c:pt idx="796">
                  <c:v>1.089</c:v>
                </c:pt>
                <c:pt idx="797">
                  <c:v>1.0873999999999999</c:v>
                </c:pt>
                <c:pt idx="798">
                  <c:v>1.0796000000000001</c:v>
                </c:pt>
                <c:pt idx="799">
                  <c:v>1.0849</c:v>
                </c:pt>
                <c:pt idx="800">
                  <c:v>1.087</c:v>
                </c:pt>
                <c:pt idx="801">
                  <c:v>1.0892999999999999</c:v>
                </c:pt>
                <c:pt idx="802">
                  <c:v>1.0940000000000001</c:v>
                </c:pt>
                <c:pt idx="803">
                  <c:v>1.0831</c:v>
                </c:pt>
                <c:pt idx="804">
                  <c:v>1.0888</c:v>
                </c:pt>
                <c:pt idx="805">
                  <c:v>1.0919000000000001</c:v>
                </c:pt>
                <c:pt idx="806">
                  <c:v>1.1105</c:v>
                </c:pt>
                <c:pt idx="807">
                  <c:v>1.1209</c:v>
                </c:pt>
                <c:pt idx="808">
                  <c:v>1.1157999999999999</c:v>
                </c:pt>
                <c:pt idx="809">
                  <c:v>1.1193</c:v>
                </c:pt>
                <c:pt idx="810">
                  <c:v>1.1293</c:v>
                </c:pt>
                <c:pt idx="811">
                  <c:v>1.1292</c:v>
                </c:pt>
                <c:pt idx="812">
                  <c:v>1.1323000000000001</c:v>
                </c:pt>
                <c:pt idx="813">
                  <c:v>1.1255999999999999</c:v>
                </c:pt>
                <c:pt idx="814">
                  <c:v>1.1155999999999999</c:v>
                </c:pt>
                <c:pt idx="815">
                  <c:v>1.1144000000000001</c:v>
                </c:pt>
                <c:pt idx="816">
                  <c:v>1.1128</c:v>
                </c:pt>
                <c:pt idx="817">
                  <c:v>1.1107</c:v>
                </c:pt>
                <c:pt idx="818">
                  <c:v>1.113</c:v>
                </c:pt>
                <c:pt idx="819">
                  <c:v>1.103</c:v>
                </c:pt>
                <c:pt idx="820">
                  <c:v>1.1020000000000001</c:v>
                </c:pt>
                <c:pt idx="821">
                  <c:v>1.1012999999999999</c:v>
                </c:pt>
                <c:pt idx="822">
                  <c:v>1.1017999999999999</c:v>
                </c:pt>
                <c:pt idx="823">
                  <c:v>1.0933999999999999</c:v>
                </c:pt>
                <c:pt idx="824">
                  <c:v>1.0872999999999999</c:v>
                </c:pt>
                <c:pt idx="825">
                  <c:v>1.0868</c:v>
                </c:pt>
                <c:pt idx="826">
                  <c:v>1.0868</c:v>
                </c:pt>
                <c:pt idx="827">
                  <c:v>1.0956999999999999</c:v>
                </c:pt>
                <c:pt idx="828">
                  <c:v>1.1005</c:v>
                </c:pt>
                <c:pt idx="829">
                  <c:v>1.1013999999999999</c:v>
                </c:pt>
                <c:pt idx="830">
                  <c:v>1.1011</c:v>
                </c:pt>
                <c:pt idx="831">
                  <c:v>1.0999000000000001</c:v>
                </c:pt>
                <c:pt idx="832">
                  <c:v>1.1176999999999999</c:v>
                </c:pt>
                <c:pt idx="833">
                  <c:v>1.1155999999999999</c:v>
                </c:pt>
                <c:pt idx="834">
                  <c:v>1.1103000000000001</c:v>
                </c:pt>
                <c:pt idx="835">
                  <c:v>1.1109</c:v>
                </c:pt>
                <c:pt idx="836">
                  <c:v>1.1224000000000001</c:v>
                </c:pt>
                <c:pt idx="837">
                  <c:v>1.1317999999999999</c:v>
                </c:pt>
                <c:pt idx="838">
                  <c:v>1.127</c:v>
                </c:pt>
                <c:pt idx="839">
                  <c:v>1.1241000000000001</c:v>
                </c:pt>
                <c:pt idx="840">
                  <c:v>1.1216999999999999</c:v>
                </c:pt>
                <c:pt idx="841">
                  <c:v>1.1181000000000001</c:v>
                </c:pt>
                <c:pt idx="842">
                  <c:v>1.1173999999999999</c:v>
                </c:pt>
                <c:pt idx="843">
                  <c:v>1.1167</c:v>
                </c:pt>
                <c:pt idx="844">
                  <c:v>1.1195999999999999</c:v>
                </c:pt>
                <c:pt idx="845">
                  <c:v>1.1291</c:v>
                </c:pt>
                <c:pt idx="846">
                  <c:v>1.1337999999999999</c:v>
                </c:pt>
                <c:pt idx="847">
                  <c:v>1.1379999999999999</c:v>
                </c:pt>
                <c:pt idx="848">
                  <c:v>1.1391</c:v>
                </c:pt>
                <c:pt idx="849">
                  <c:v>1.1391</c:v>
                </c:pt>
                <c:pt idx="850">
                  <c:v>1.1384000000000001</c:v>
                </c:pt>
                <c:pt idx="851">
                  <c:v>1.1398999999999999</c:v>
                </c:pt>
                <c:pt idx="852">
                  <c:v>1.1377999999999999</c:v>
                </c:pt>
                <c:pt idx="853">
                  <c:v>1.1398999999999999</c:v>
                </c:pt>
                <c:pt idx="854">
                  <c:v>1.1408</c:v>
                </c:pt>
                <c:pt idx="855">
                  <c:v>1.1386000000000001</c:v>
                </c:pt>
                <c:pt idx="856">
                  <c:v>1.1274</c:v>
                </c:pt>
                <c:pt idx="857">
                  <c:v>1.1268</c:v>
                </c:pt>
                <c:pt idx="858">
                  <c:v>1.1284000000000001</c:v>
                </c:pt>
                <c:pt idx="859">
                  <c:v>1.1313</c:v>
                </c:pt>
                <c:pt idx="860">
                  <c:v>1.1357999999999999</c:v>
                </c:pt>
                <c:pt idx="861">
                  <c:v>1.1296999999999999</c:v>
                </c:pt>
                <c:pt idx="862">
                  <c:v>1.1288</c:v>
                </c:pt>
                <c:pt idx="863">
                  <c:v>1.1222000000000001</c:v>
                </c:pt>
                <c:pt idx="864">
                  <c:v>1.1268</c:v>
                </c:pt>
                <c:pt idx="865">
                  <c:v>1.1296999999999999</c:v>
                </c:pt>
                <c:pt idx="866">
                  <c:v>1.1322000000000001</c:v>
                </c:pt>
                <c:pt idx="867">
                  <c:v>1.1352</c:v>
                </c:pt>
                <c:pt idx="868">
                  <c:v>1.1451</c:v>
                </c:pt>
                <c:pt idx="869">
                  <c:v>1.1534</c:v>
                </c:pt>
                <c:pt idx="870">
                  <c:v>1.1496</c:v>
                </c:pt>
                <c:pt idx="871">
                  <c:v>1.1487000000000001</c:v>
                </c:pt>
                <c:pt idx="872">
                  <c:v>1.1405000000000001</c:v>
                </c:pt>
                <c:pt idx="873">
                  <c:v>1.1404000000000001</c:v>
                </c:pt>
                <c:pt idx="874">
                  <c:v>1.1383000000000001</c:v>
                </c:pt>
                <c:pt idx="875">
                  <c:v>1.1372</c:v>
                </c:pt>
                <c:pt idx="876">
                  <c:v>1.1426000000000001</c:v>
                </c:pt>
                <c:pt idx="877">
                  <c:v>1.1376999999999999</c:v>
                </c:pt>
                <c:pt idx="878">
                  <c:v>1.1309</c:v>
                </c:pt>
                <c:pt idx="879">
                  <c:v>1.1320999999999999</c:v>
                </c:pt>
                <c:pt idx="880">
                  <c:v>1.1313</c:v>
                </c:pt>
                <c:pt idx="881">
                  <c:v>1.1215999999999999</c:v>
                </c:pt>
                <c:pt idx="882">
                  <c:v>1.1203000000000001</c:v>
                </c:pt>
                <c:pt idx="883">
                  <c:v>1.1224000000000001</c:v>
                </c:pt>
                <c:pt idx="884">
                  <c:v>1.1219999999999999</c:v>
                </c:pt>
                <c:pt idx="885">
                  <c:v>1.1141000000000001</c:v>
                </c:pt>
                <c:pt idx="886">
                  <c:v>1.1154999999999999</c:v>
                </c:pt>
                <c:pt idx="887">
                  <c:v>1.1194</c:v>
                </c:pt>
                <c:pt idx="888">
                  <c:v>1.1114999999999999</c:v>
                </c:pt>
                <c:pt idx="889">
                  <c:v>1.1137999999999999</c:v>
                </c:pt>
                <c:pt idx="890">
                  <c:v>1.1132</c:v>
                </c:pt>
                <c:pt idx="891">
                  <c:v>1.1188</c:v>
                </c:pt>
                <c:pt idx="892">
                  <c:v>1.1151</c:v>
                </c:pt>
                <c:pt idx="893">
                  <c:v>1.1367</c:v>
                </c:pt>
                <c:pt idx="894">
                  <c:v>1.1355</c:v>
                </c:pt>
                <c:pt idx="895">
                  <c:v>1.1357999999999999</c:v>
                </c:pt>
                <c:pt idx="896">
                  <c:v>1.1395</c:v>
                </c:pt>
                <c:pt idx="897">
                  <c:v>1.1315999999999999</c:v>
                </c:pt>
                <c:pt idx="898">
                  <c:v>1.1251</c:v>
                </c:pt>
                <c:pt idx="899">
                  <c:v>1.1292</c:v>
                </c:pt>
                <c:pt idx="900">
                  <c:v>1.1207</c:v>
                </c:pt>
                <c:pt idx="901">
                  <c:v>1.1259999999999999</c:v>
                </c:pt>
                <c:pt idx="902">
                  <c:v>1.1225000000000001</c:v>
                </c:pt>
                <c:pt idx="903">
                  <c:v>1.1276999999999999</c:v>
                </c:pt>
                <c:pt idx="904">
                  <c:v>1.1314</c:v>
                </c:pt>
                <c:pt idx="905">
                  <c:v>1.1242000000000001</c:v>
                </c:pt>
                <c:pt idx="906">
                  <c:v>1.1295999999999999</c:v>
                </c:pt>
                <c:pt idx="907">
                  <c:v>1.1385000000000001</c:v>
                </c:pt>
                <c:pt idx="908">
                  <c:v>1.1116999999999999</c:v>
                </c:pt>
                <c:pt idx="909">
                  <c:v>1.1025</c:v>
                </c:pt>
                <c:pt idx="910">
                  <c:v>1.1065</c:v>
                </c:pt>
                <c:pt idx="911">
                  <c:v>1.1125</c:v>
                </c:pt>
                <c:pt idx="912">
                  <c:v>1.1106</c:v>
                </c:pt>
                <c:pt idx="913">
                  <c:v>1.1135999999999999</c:v>
                </c:pt>
                <c:pt idx="914">
                  <c:v>1.1153999999999999</c:v>
                </c:pt>
                <c:pt idx="915">
                  <c:v>1.1075999999999999</c:v>
                </c:pt>
                <c:pt idx="916">
                  <c:v>1.1100000000000001</c:v>
                </c:pt>
                <c:pt idx="917">
                  <c:v>1.1063000000000001</c:v>
                </c:pt>
                <c:pt idx="918">
                  <c:v>1.1051</c:v>
                </c:pt>
                <c:pt idx="919">
                  <c:v>1.1057999999999999</c:v>
                </c:pt>
                <c:pt idx="920">
                  <c:v>1.1061000000000001</c:v>
                </c:pt>
                <c:pt idx="921">
                  <c:v>1.109</c:v>
                </c:pt>
                <c:pt idx="922">
                  <c:v>1.1120000000000001</c:v>
                </c:pt>
                <c:pt idx="923">
                  <c:v>1.1034999999999999</c:v>
                </c:pt>
                <c:pt idx="924">
                  <c:v>1.1074999999999999</c:v>
                </c:pt>
                <c:pt idx="925">
                  <c:v>1.1021000000000001</c:v>
                </c:pt>
                <c:pt idx="926">
                  <c:v>1.1014999999999999</c:v>
                </c:pt>
                <c:pt idx="927">
                  <c:v>1.1026</c:v>
                </c:pt>
                <c:pt idx="928">
                  <c:v>1.0976999999999999</c:v>
                </c:pt>
                <c:pt idx="929">
                  <c:v>1.0994999999999999</c:v>
                </c:pt>
                <c:pt idx="930">
                  <c:v>1.0986</c:v>
                </c:pt>
                <c:pt idx="931">
                  <c:v>1.1057999999999999</c:v>
                </c:pt>
                <c:pt idx="932">
                  <c:v>1.1076999999999999</c:v>
                </c:pt>
                <c:pt idx="933">
                  <c:v>1.1173999999999999</c:v>
                </c:pt>
                <c:pt idx="934">
                  <c:v>1.1163000000000001</c:v>
                </c:pt>
                <c:pt idx="935">
                  <c:v>1.1224000000000001</c:v>
                </c:pt>
                <c:pt idx="936">
                  <c:v>1.1149</c:v>
                </c:pt>
                <c:pt idx="937">
                  <c:v>1.113</c:v>
                </c:pt>
                <c:pt idx="938">
                  <c:v>1.1086</c:v>
                </c:pt>
                <c:pt idx="939">
                  <c:v>1.1088</c:v>
                </c:pt>
                <c:pt idx="940">
                  <c:v>1.1116999999999999</c:v>
                </c:pt>
                <c:pt idx="941">
                  <c:v>1.1175999999999999</c:v>
                </c:pt>
                <c:pt idx="942">
                  <c:v>1.1136999999999999</c:v>
                </c:pt>
                <c:pt idx="943">
                  <c:v>1.1162000000000001</c:v>
                </c:pt>
                <c:pt idx="944">
                  <c:v>1.1184000000000001</c:v>
                </c:pt>
                <c:pt idx="945">
                  <c:v>1.1278999999999999</c:v>
                </c:pt>
                <c:pt idx="946">
                  <c:v>1.1289</c:v>
                </c:pt>
                <c:pt idx="947">
                  <c:v>1.1354</c:v>
                </c:pt>
                <c:pt idx="948">
                  <c:v>1.1325000000000001</c:v>
                </c:pt>
                <c:pt idx="949">
                  <c:v>1.1320000000000001</c:v>
                </c:pt>
                <c:pt idx="950">
                  <c:v>1.1305000000000001</c:v>
                </c:pt>
                <c:pt idx="951">
                  <c:v>1.1264000000000001</c:v>
                </c:pt>
                <c:pt idx="952">
                  <c:v>1.1285000000000001</c:v>
                </c:pt>
                <c:pt idx="953">
                  <c:v>1.1197999999999999</c:v>
                </c:pt>
                <c:pt idx="954">
                  <c:v>1.1189</c:v>
                </c:pt>
                <c:pt idx="955">
                  <c:v>1.1143000000000001</c:v>
                </c:pt>
                <c:pt idx="956">
                  <c:v>1.1157999999999999</c:v>
                </c:pt>
                <c:pt idx="957">
                  <c:v>1.1196999999999999</c:v>
                </c:pt>
                <c:pt idx="958">
                  <c:v>1.1155999999999999</c:v>
                </c:pt>
                <c:pt idx="959">
                  <c:v>1.1147</c:v>
                </c:pt>
                <c:pt idx="960">
                  <c:v>1.1254999999999999</c:v>
                </c:pt>
                <c:pt idx="961">
                  <c:v>1.1238999999999999</c:v>
                </c:pt>
                <c:pt idx="962">
                  <c:v>1.1259999999999999</c:v>
                </c:pt>
                <c:pt idx="963">
                  <c:v>1.1233</c:v>
                </c:pt>
                <c:pt idx="964">
                  <c:v>1.1234999999999999</c:v>
                </c:pt>
                <c:pt idx="965">
                  <c:v>1.1219999999999999</c:v>
                </c:pt>
                <c:pt idx="966">
                  <c:v>1.125</c:v>
                </c:pt>
                <c:pt idx="967">
                  <c:v>1.1244000000000001</c:v>
                </c:pt>
                <c:pt idx="968">
                  <c:v>1.1154999999999999</c:v>
                </c:pt>
                <c:pt idx="969">
                  <c:v>1.1174999999999999</c:v>
                </c:pt>
                <c:pt idx="970">
                  <c:v>1.1151</c:v>
                </c:pt>
                <c:pt idx="971">
                  <c:v>1.1189</c:v>
                </c:pt>
                <c:pt idx="972">
                  <c:v>1.1208</c:v>
                </c:pt>
                <c:pt idx="973">
                  <c:v>1.1226</c:v>
                </c:pt>
                <c:pt idx="974">
                  <c:v>1.1254</c:v>
                </c:pt>
                <c:pt idx="975">
                  <c:v>1.1214999999999999</c:v>
                </c:pt>
                <c:pt idx="976">
                  <c:v>1.1216999999999999</c:v>
                </c:pt>
                <c:pt idx="977">
                  <c:v>1.1222000000000001</c:v>
                </c:pt>
                <c:pt idx="978">
                  <c:v>1.1234999999999999</c:v>
                </c:pt>
                <c:pt idx="979">
                  <c:v>1.1211</c:v>
                </c:pt>
                <c:pt idx="980">
                  <c:v>1.1204000000000001</c:v>
                </c:pt>
                <c:pt idx="981">
                  <c:v>1.1205000000000001</c:v>
                </c:pt>
                <c:pt idx="982">
                  <c:v>1.1151</c:v>
                </c:pt>
                <c:pt idx="983">
                  <c:v>1.1201000000000001</c:v>
                </c:pt>
                <c:pt idx="984">
                  <c:v>1.1139000000000001</c:v>
                </c:pt>
                <c:pt idx="985">
                  <c:v>1.1053999999999999</c:v>
                </c:pt>
                <c:pt idx="986">
                  <c:v>1.1007</c:v>
                </c:pt>
                <c:pt idx="987">
                  <c:v>1.1055999999999999</c:v>
                </c:pt>
                <c:pt idx="988">
                  <c:v>1.0972</c:v>
                </c:pt>
                <c:pt idx="989">
                  <c:v>1.1000000000000001</c:v>
                </c:pt>
                <c:pt idx="990">
                  <c:v>1.0981000000000001</c:v>
                </c:pt>
                <c:pt idx="991">
                  <c:v>1.0973999999999999</c:v>
                </c:pt>
                <c:pt idx="992">
                  <c:v>1.0929</c:v>
                </c:pt>
                <c:pt idx="993">
                  <c:v>1.0884</c:v>
                </c:pt>
                <c:pt idx="994">
                  <c:v>1.0882000000000001</c:v>
                </c:pt>
                <c:pt idx="995">
                  <c:v>1.0889</c:v>
                </c:pt>
                <c:pt idx="996">
                  <c:v>1.0908</c:v>
                </c:pt>
                <c:pt idx="997">
                  <c:v>1.0897000000000001</c:v>
                </c:pt>
                <c:pt idx="998">
                  <c:v>1.0985</c:v>
                </c:pt>
                <c:pt idx="999">
                  <c:v>1.0981000000000001</c:v>
                </c:pt>
                <c:pt idx="1000">
                  <c:v>1.1054999999999999</c:v>
                </c:pt>
                <c:pt idx="1001">
                  <c:v>1.1097999999999999</c:v>
                </c:pt>
                <c:pt idx="1002">
                  <c:v>1.1105</c:v>
                </c:pt>
                <c:pt idx="1003">
                  <c:v>1.1141000000000001</c:v>
                </c:pt>
                <c:pt idx="1004">
                  <c:v>1.1041000000000001</c:v>
                </c:pt>
                <c:pt idx="1005">
                  <c:v>1.1026</c:v>
                </c:pt>
                <c:pt idx="1006">
                  <c:v>1.091</c:v>
                </c:pt>
                <c:pt idx="1007">
                  <c:v>1.0892999999999999</c:v>
                </c:pt>
                <c:pt idx="1008">
                  <c:v>1.0854999999999999</c:v>
                </c:pt>
                <c:pt idx="1009">
                  <c:v>1.0737000000000001</c:v>
                </c:pt>
                <c:pt idx="1010">
                  <c:v>1.0722</c:v>
                </c:pt>
                <c:pt idx="1011">
                  <c:v>1.0690999999999999</c:v>
                </c:pt>
                <c:pt idx="1012">
                  <c:v>1.0626</c:v>
                </c:pt>
                <c:pt idx="1013">
                  <c:v>1.0588</c:v>
                </c:pt>
                <c:pt idx="1014">
                  <c:v>1.0629999999999999</c:v>
                </c:pt>
                <c:pt idx="1015">
                  <c:v>1.0627</c:v>
                </c:pt>
                <c:pt idx="1016">
                  <c:v>1.0552999999999999</c:v>
                </c:pt>
                <c:pt idx="1017">
                  <c:v>1.0553999999999999</c:v>
                </c:pt>
                <c:pt idx="1018">
                  <c:v>1.0589</c:v>
                </c:pt>
                <c:pt idx="1019">
                  <c:v>1.0613999999999999</c:v>
                </c:pt>
                <c:pt idx="1020">
                  <c:v>1.0649999999999999</c:v>
                </c:pt>
                <c:pt idx="1021">
                  <c:v>1.0589</c:v>
                </c:pt>
                <c:pt idx="1022">
                  <c:v>1.0661</c:v>
                </c:pt>
                <c:pt idx="1023">
                  <c:v>1.0664</c:v>
                </c:pt>
                <c:pt idx="1024">
                  <c:v>1.0764</c:v>
                </c:pt>
                <c:pt idx="1025">
                  <c:v>1.0718000000000001</c:v>
                </c:pt>
                <c:pt idx="1026">
                  <c:v>1.0752999999999999</c:v>
                </c:pt>
                <c:pt idx="1027">
                  <c:v>1.0615000000000001</c:v>
                </c:pt>
                <c:pt idx="1028">
                  <c:v>1.0561</c:v>
                </c:pt>
                <c:pt idx="1029">
                  <c:v>1.0634999999999999</c:v>
                </c:pt>
                <c:pt idx="1030">
                  <c:v>1.0626</c:v>
                </c:pt>
                <c:pt idx="1031">
                  <c:v>1.0536000000000001</c:v>
                </c:pt>
                <c:pt idx="1032">
                  <c:v>1.0414000000000001</c:v>
                </c:pt>
                <c:pt idx="1033">
                  <c:v>1.0450999999999999</c:v>
                </c:pt>
                <c:pt idx="1034">
                  <c:v>1.0402</c:v>
                </c:pt>
                <c:pt idx="1035">
                  <c:v>1.0387999999999999</c:v>
                </c:pt>
                <c:pt idx="1036">
                  <c:v>1.0424</c:v>
                </c:pt>
                <c:pt idx="1037">
                  <c:v>1.0437000000000001</c:v>
                </c:pt>
                <c:pt idx="1038">
                  <c:v>1.0456000000000001</c:v>
                </c:pt>
                <c:pt idx="1039">
                  <c:v>1.0455000000000001</c:v>
                </c:pt>
                <c:pt idx="1040">
                  <c:v>1.0457000000000001</c:v>
                </c:pt>
                <c:pt idx="1041">
                  <c:v>1.0413000000000001</c:v>
                </c:pt>
                <c:pt idx="1042">
                  <c:v>1.0489999999999999</c:v>
                </c:pt>
                <c:pt idx="1043">
                  <c:v>1.0517000000000001</c:v>
                </c:pt>
                <c:pt idx="1044">
                  <c:v>1.0455000000000001</c:v>
                </c:pt>
                <c:pt idx="1045">
                  <c:v>1.0405</c:v>
                </c:pt>
                <c:pt idx="1046">
                  <c:v>1.0488999999999999</c:v>
                </c:pt>
                <c:pt idx="1047">
                  <c:v>1.0607</c:v>
                </c:pt>
                <c:pt idx="1048">
                  <c:v>1.0531999999999999</c:v>
                </c:pt>
                <c:pt idx="1049">
                  <c:v>1.0573999999999999</c:v>
                </c:pt>
                <c:pt idx="1050">
                  <c:v>1.0553999999999999</c:v>
                </c:pt>
                <c:pt idx="1051">
                  <c:v>1.0582</c:v>
                </c:pt>
                <c:pt idx="1052">
                  <c:v>1.0612999999999999</c:v>
                </c:pt>
                <c:pt idx="1053">
                  <c:v>1.0643</c:v>
                </c:pt>
                <c:pt idx="1054">
                  <c:v>1.0601</c:v>
                </c:pt>
                <c:pt idx="1055">
                  <c:v>1.0712999999999999</c:v>
                </c:pt>
                <c:pt idx="1056">
                  <c:v>1.0629999999999999</c:v>
                </c:pt>
                <c:pt idx="1057">
                  <c:v>1.0664</c:v>
                </c:pt>
                <c:pt idx="1058">
                  <c:v>1.0703</c:v>
                </c:pt>
                <c:pt idx="1059">
                  <c:v>1.0765</c:v>
                </c:pt>
                <c:pt idx="1060">
                  <c:v>1.0730999999999999</c:v>
                </c:pt>
                <c:pt idx="1061">
                  <c:v>1.0748</c:v>
                </c:pt>
                <c:pt idx="1062">
                  <c:v>1.0682</c:v>
                </c:pt>
                <c:pt idx="1063">
                  <c:v>1.0699000000000001</c:v>
                </c:pt>
                <c:pt idx="1064">
                  <c:v>1.0695000000000001</c:v>
                </c:pt>
                <c:pt idx="1065">
                  <c:v>1.0798000000000001</c:v>
                </c:pt>
                <c:pt idx="1066">
                  <c:v>1.0769</c:v>
                </c:pt>
                <c:pt idx="1067">
                  <c:v>1.0759000000000001</c:v>
                </c:pt>
                <c:pt idx="1068">
                  <c:v>1.0783</c:v>
                </c:pt>
                <c:pt idx="1069">
                  <c:v>1.075</c:v>
                </c:pt>
                <c:pt idx="1070">
                  <c:v>1.0683</c:v>
                </c:pt>
                <c:pt idx="1071">
                  <c:v>1.0698000000000001</c:v>
                </c:pt>
                <c:pt idx="1072">
                  <c:v>1.0655000000000001</c:v>
                </c:pt>
                <c:pt idx="1073">
                  <c:v>1.0643</c:v>
                </c:pt>
                <c:pt idx="1074">
                  <c:v>1.0598000000000001</c:v>
                </c:pt>
                <c:pt idx="1075">
                  <c:v>1.0578000000000001</c:v>
                </c:pt>
                <c:pt idx="1076">
                  <c:v>1.0601</c:v>
                </c:pt>
                <c:pt idx="1077">
                  <c:v>1.0673999999999999</c:v>
                </c:pt>
                <c:pt idx="1078">
                  <c:v>1.0616000000000001</c:v>
                </c:pt>
                <c:pt idx="1079">
                  <c:v>1.0613999999999999</c:v>
                </c:pt>
                <c:pt idx="1080">
                  <c:v>1.0536000000000001</c:v>
                </c:pt>
                <c:pt idx="1081">
                  <c:v>1.0558000000000001</c:v>
                </c:pt>
                <c:pt idx="1082">
                  <c:v>1.0582</c:v>
                </c:pt>
                <c:pt idx="1083">
                  <c:v>1.0563</c:v>
                </c:pt>
                <c:pt idx="1084">
                  <c:v>1.0587</c:v>
                </c:pt>
                <c:pt idx="1085">
                  <c:v>1.0576000000000001</c:v>
                </c:pt>
                <c:pt idx="1086">
                  <c:v>1.0547</c:v>
                </c:pt>
                <c:pt idx="1087">
                  <c:v>1.0507</c:v>
                </c:pt>
                <c:pt idx="1088">
                  <c:v>1.0622</c:v>
                </c:pt>
                <c:pt idx="1089">
                  <c:v>1.0582</c:v>
                </c:pt>
                <c:pt idx="1090">
                  <c:v>1.0566</c:v>
                </c:pt>
                <c:pt idx="1091">
                  <c:v>1.0541</c:v>
                </c:pt>
                <c:pt idx="1092">
                  <c:v>1.0577000000000001</c:v>
                </c:pt>
                <c:pt idx="1093">
                  <c:v>1.0672999999999999</c:v>
                </c:pt>
                <c:pt idx="1094">
                  <c:v>1.0652999999999999</c:v>
                </c:pt>
                <c:pt idx="1095">
                  <c:v>1.0604</c:v>
                </c:pt>
                <c:pt idx="1096">
                  <c:v>1.0733999999999999</c:v>
                </c:pt>
                <c:pt idx="1097">
                  <c:v>1.0766</c:v>
                </c:pt>
                <c:pt idx="1098">
                  <c:v>1.0738000000000001</c:v>
                </c:pt>
                <c:pt idx="1099">
                  <c:v>1.0739000000000001</c:v>
                </c:pt>
                <c:pt idx="1100">
                  <c:v>1.0810999999999999</c:v>
                </c:pt>
                <c:pt idx="1101">
                  <c:v>1.0796999999999999</c:v>
                </c:pt>
                <c:pt idx="1102">
                  <c:v>1.0783</c:v>
                </c:pt>
                <c:pt idx="1103">
                  <c:v>1.0798000000000001</c:v>
                </c:pt>
                <c:pt idx="1104">
                  <c:v>1.0864</c:v>
                </c:pt>
                <c:pt idx="1105">
                  <c:v>1.0813999999999999</c:v>
                </c:pt>
                <c:pt idx="1106">
                  <c:v>1.0766</c:v>
                </c:pt>
                <c:pt idx="1107">
                  <c:v>1.0673999999999999</c:v>
                </c:pt>
                <c:pt idx="1108">
                  <c:v>1.0651999999999999</c:v>
                </c:pt>
                <c:pt idx="1109">
                  <c:v>1.0669999999999999</c:v>
                </c:pt>
                <c:pt idx="1110">
                  <c:v>1.0673999999999999</c:v>
                </c:pt>
                <c:pt idx="1111">
                  <c:v>1.0663</c:v>
                </c:pt>
                <c:pt idx="1112">
                  <c:v>1.0644</c:v>
                </c:pt>
                <c:pt idx="1113">
                  <c:v>1.0590999999999999</c:v>
                </c:pt>
                <c:pt idx="1114">
                  <c:v>1.0596000000000001</c:v>
                </c:pt>
                <c:pt idx="1115">
                  <c:v>1.0605</c:v>
                </c:pt>
                <c:pt idx="1116">
                  <c:v>1.0665</c:v>
                </c:pt>
                <c:pt idx="1117">
                  <c:v>1.0612999999999999</c:v>
                </c:pt>
                <c:pt idx="1118">
                  <c:v>1.0618000000000001</c:v>
                </c:pt>
                <c:pt idx="1119">
                  <c:v>1.0643</c:v>
                </c:pt>
                <c:pt idx="1120">
                  <c:v>1.073</c:v>
                </c:pt>
                <c:pt idx="1121">
                  <c:v>1.0710999999999999</c:v>
                </c:pt>
                <c:pt idx="1122">
                  <c:v>1.0717000000000001</c:v>
                </c:pt>
                <c:pt idx="1123">
                  <c:v>1.0728</c:v>
                </c:pt>
                <c:pt idx="1124">
                  <c:v>1.0868</c:v>
                </c:pt>
                <c:pt idx="1125">
                  <c:v>1.0926</c:v>
                </c:pt>
                <c:pt idx="1126">
                  <c:v>1.0904</c:v>
                </c:pt>
                <c:pt idx="1127">
                  <c:v>1.0872999999999999</c:v>
                </c:pt>
                <c:pt idx="1128">
                  <c:v>1.0894999999999999</c:v>
                </c:pt>
                <c:pt idx="1129">
                  <c:v>1.0899000000000001</c:v>
                </c:pt>
                <c:pt idx="1130">
                  <c:v>1.093</c:v>
                </c:pt>
                <c:pt idx="1131">
                  <c:v>1.0886</c:v>
                </c:pt>
                <c:pt idx="1132">
                  <c:v>1.0985</c:v>
                </c:pt>
                <c:pt idx="1133">
                  <c:v>1.0998000000000001</c:v>
                </c:pt>
                <c:pt idx="1134">
                  <c:v>1.0924</c:v>
                </c:pt>
                <c:pt idx="1135">
                  <c:v>1.0873999999999999</c:v>
                </c:pt>
                <c:pt idx="1136">
                  <c:v>1.0868</c:v>
                </c:pt>
                <c:pt idx="1137">
                  <c:v>1.0861000000000001</c:v>
                </c:pt>
                <c:pt idx="1138">
                  <c:v>1.0931</c:v>
                </c:pt>
                <c:pt idx="1139">
                  <c:v>1.0974999999999999</c:v>
                </c:pt>
                <c:pt idx="1140">
                  <c:v>1.1083000000000001</c:v>
                </c:pt>
                <c:pt idx="1141">
                  <c:v>1.1158999999999999</c:v>
                </c:pt>
                <c:pt idx="1142">
                  <c:v>1.1103000000000001</c:v>
                </c:pt>
                <c:pt idx="1143">
                  <c:v>1.1206</c:v>
                </c:pt>
                <c:pt idx="1144">
                  <c:v>1.1236999999999999</c:v>
                </c:pt>
                <c:pt idx="1145">
                  <c:v>1.1183000000000001</c:v>
                </c:pt>
                <c:pt idx="1146">
                  <c:v>1.1218999999999999</c:v>
                </c:pt>
                <c:pt idx="1147">
                  <c:v>1.121</c:v>
                </c:pt>
                <c:pt idx="1148">
                  <c:v>1.1183000000000001</c:v>
                </c:pt>
                <c:pt idx="1149">
                  <c:v>1.1164000000000001</c:v>
                </c:pt>
                <c:pt idx="1150">
                  <c:v>1.1186</c:v>
                </c:pt>
                <c:pt idx="1151">
                  <c:v>1.1244000000000001</c:v>
                </c:pt>
                <c:pt idx="1152">
                  <c:v>1.1213</c:v>
                </c:pt>
                <c:pt idx="1153">
                  <c:v>1.1278999999999999</c:v>
                </c:pt>
                <c:pt idx="1154">
                  <c:v>1.1254</c:v>
                </c:pt>
                <c:pt idx="1155">
                  <c:v>1.1276999999999999</c:v>
                </c:pt>
                <c:pt idx="1156">
                  <c:v>1.1256999999999999</c:v>
                </c:pt>
                <c:pt idx="1157">
                  <c:v>1.1214</c:v>
                </c:pt>
                <c:pt idx="1158">
                  <c:v>1.1194999999999999</c:v>
                </c:pt>
                <c:pt idx="1159">
                  <c:v>1.1203000000000001</c:v>
                </c:pt>
                <c:pt idx="1160">
                  <c:v>1.1211</c:v>
                </c:pt>
                <c:pt idx="1161">
                  <c:v>1.1217999999999999</c:v>
                </c:pt>
                <c:pt idx="1162">
                  <c:v>1.1145</c:v>
                </c:pt>
                <c:pt idx="1163">
                  <c:v>1.1197999999999999</c:v>
                </c:pt>
                <c:pt idx="1164">
                  <c:v>1.1149</c:v>
                </c:pt>
                <c:pt idx="1165">
                  <c:v>1.1133999999999999</c:v>
                </c:pt>
                <c:pt idx="1166">
                  <c:v>1.1168</c:v>
                </c:pt>
                <c:pt idx="1167">
                  <c:v>1.1152</c:v>
                </c:pt>
                <c:pt idx="1168">
                  <c:v>1.1194</c:v>
                </c:pt>
                <c:pt idx="1169">
                  <c:v>1.1182000000000001</c:v>
                </c:pt>
                <c:pt idx="1170">
                  <c:v>1.1338999999999999</c:v>
                </c:pt>
                <c:pt idx="1171">
                  <c:v>1.1377999999999999</c:v>
                </c:pt>
                <c:pt idx="1172">
                  <c:v>1.1440999999999999</c:v>
                </c:pt>
                <c:pt idx="1173">
                  <c:v>1.1426000000000001</c:v>
                </c:pt>
                <c:pt idx="1174">
                  <c:v>1.1364000000000001</c:v>
                </c:pt>
                <c:pt idx="1175">
                  <c:v>1.1346000000000001</c:v>
                </c:pt>
                <c:pt idx="1176">
                  <c:v>1.1352</c:v>
                </c:pt>
                <c:pt idx="1177">
                  <c:v>1.1423000000000001</c:v>
                </c:pt>
                <c:pt idx="1178">
                  <c:v>1.1400999999999999</c:v>
                </c:pt>
                <c:pt idx="1179">
                  <c:v>1.1398999999999999</c:v>
                </c:pt>
                <c:pt idx="1180">
                  <c:v>1.1467000000000001</c:v>
                </c:pt>
                <c:pt idx="1181">
                  <c:v>1.1412</c:v>
                </c:pt>
                <c:pt idx="1182">
                  <c:v>1.1397999999999999</c:v>
                </c:pt>
                <c:pt idx="1183">
                  <c:v>1.147</c:v>
                </c:pt>
                <c:pt idx="1184">
                  <c:v>1.1477999999999999</c:v>
                </c:pt>
                <c:pt idx="1185">
                  <c:v>1.1554</c:v>
                </c:pt>
                <c:pt idx="1186">
                  <c:v>1.1515</c:v>
                </c:pt>
                <c:pt idx="1187">
                  <c:v>1.1631</c:v>
                </c:pt>
                <c:pt idx="1188">
                  <c:v>1.1663000000000001</c:v>
                </c:pt>
                <c:pt idx="1189">
                  <c:v>1.1642000000000001</c:v>
                </c:pt>
                <c:pt idx="1190">
                  <c:v>1.1647000000000001</c:v>
                </c:pt>
                <c:pt idx="1191">
                  <c:v>1.1734</c:v>
                </c:pt>
                <c:pt idx="1192">
                  <c:v>1.1677</c:v>
                </c:pt>
                <c:pt idx="1193">
                  <c:v>1.1751</c:v>
                </c:pt>
                <c:pt idx="1194">
                  <c:v>1.1841999999999999</c:v>
                </c:pt>
                <c:pt idx="1195">
                  <c:v>1.1801999999999999</c:v>
                </c:pt>
                <c:pt idx="1196">
                  <c:v>1.1856</c:v>
                </c:pt>
                <c:pt idx="1197">
                  <c:v>1.1870000000000001</c:v>
                </c:pt>
                <c:pt idx="1198">
                  <c:v>1.1773</c:v>
                </c:pt>
                <c:pt idx="1199">
                  <c:v>1.1795</c:v>
                </c:pt>
                <c:pt idx="1200">
                  <c:v>1.1752</c:v>
                </c:pt>
                <c:pt idx="1201">
                  <c:v>1.1758999999999999</c:v>
                </c:pt>
                <c:pt idx="1202">
                  <c:v>1.1772</c:v>
                </c:pt>
                <c:pt idx="1203">
                  <c:v>1.1820999999999999</c:v>
                </c:pt>
                <c:pt idx="1204">
                  <c:v>1.1779999999999999</c:v>
                </c:pt>
                <c:pt idx="1205">
                  <c:v>1.1735</c:v>
                </c:pt>
                <c:pt idx="1206">
                  <c:v>1.1767000000000001</c:v>
                </c:pt>
                <c:pt idx="1207">
                  <c:v>1.1722999999999999</c:v>
                </c:pt>
                <c:pt idx="1208">
                  <c:v>1.1760999999999999</c:v>
                </c:pt>
                <c:pt idx="1209">
                  <c:v>1.1815</c:v>
                </c:pt>
                <c:pt idx="1210">
                  <c:v>1.1761999999999999</c:v>
                </c:pt>
                <c:pt idx="1211">
                  <c:v>1.1807000000000001</c:v>
                </c:pt>
                <c:pt idx="1212">
                  <c:v>1.1798999999999999</c:v>
                </c:pt>
                <c:pt idx="1213">
                  <c:v>1.1923999999999999</c:v>
                </c:pt>
                <c:pt idx="1214">
                  <c:v>1.1979</c:v>
                </c:pt>
                <c:pt idx="1215">
                  <c:v>1.1972</c:v>
                </c:pt>
                <c:pt idx="1216">
                  <c:v>1.1884000000000001</c:v>
                </c:pt>
                <c:pt idx="1217">
                  <c:v>1.1910000000000001</c:v>
                </c:pt>
                <c:pt idx="1218">
                  <c:v>1.1859999999999999</c:v>
                </c:pt>
                <c:pt idx="1219">
                  <c:v>1.1896</c:v>
                </c:pt>
                <c:pt idx="1220">
                  <c:v>1.1914</c:v>
                </c:pt>
                <c:pt idx="1221">
                  <c:v>1.1917</c:v>
                </c:pt>
                <c:pt idx="1222">
                  <c:v>1.2022999999999999</c:v>
                </c:pt>
                <c:pt idx="1223">
                  <c:v>1.2036</c:v>
                </c:pt>
                <c:pt idx="1224">
                  <c:v>1.1953</c:v>
                </c:pt>
                <c:pt idx="1225">
                  <c:v>1.1967000000000001</c:v>
                </c:pt>
                <c:pt idx="1226">
                  <c:v>1.1884999999999999</c:v>
                </c:pt>
                <c:pt idx="1227">
                  <c:v>1.1919</c:v>
                </c:pt>
                <c:pt idx="1228">
                  <c:v>1.1945000000000001</c:v>
                </c:pt>
                <c:pt idx="1229">
                  <c:v>1.1954</c:v>
                </c:pt>
                <c:pt idx="1230">
                  <c:v>1.1994</c:v>
                </c:pt>
                <c:pt idx="1231">
                  <c:v>1.1892</c:v>
                </c:pt>
                <c:pt idx="1232">
                  <c:v>1.1940999999999999</c:v>
                </c:pt>
                <c:pt idx="1233">
                  <c:v>1.1951000000000001</c:v>
                </c:pt>
                <c:pt idx="1234">
                  <c:v>1.1848000000000001</c:v>
                </c:pt>
                <c:pt idx="1235">
                  <c:v>1.1793</c:v>
                </c:pt>
                <c:pt idx="1236">
                  <c:v>1.1745000000000001</c:v>
                </c:pt>
                <c:pt idx="1237">
                  <c:v>1.1786000000000001</c:v>
                </c:pt>
                <c:pt idx="1238">
                  <c:v>1.1814</c:v>
                </c:pt>
                <c:pt idx="1239">
                  <c:v>1.1733</c:v>
                </c:pt>
                <c:pt idx="1240">
                  <c:v>1.1743999999999999</c:v>
                </c:pt>
                <c:pt idx="1241">
                  <c:v>1.1758999999999999</c:v>
                </c:pt>
                <c:pt idx="1242">
                  <c:v>1.1711</c:v>
                </c:pt>
                <c:pt idx="1243">
                  <c:v>1.173</c:v>
                </c:pt>
                <c:pt idx="1244">
                  <c:v>1.1739999999999999</c:v>
                </c:pt>
                <c:pt idx="1245">
                  <c:v>1.1808000000000001</c:v>
                </c:pt>
                <c:pt idx="1246">
                  <c:v>1.1859</c:v>
                </c:pt>
                <c:pt idx="1247">
                  <c:v>1.1830000000000001</c:v>
                </c:pt>
                <c:pt idx="1248">
                  <c:v>1.1819999999999999</c:v>
                </c:pt>
                <c:pt idx="1249">
                  <c:v>1.1796</c:v>
                </c:pt>
                <c:pt idx="1250">
                  <c:v>1.1766000000000001</c:v>
                </c:pt>
                <c:pt idx="1251">
                  <c:v>1.1787000000000001</c:v>
                </c:pt>
                <c:pt idx="1252">
                  <c:v>1.1852</c:v>
                </c:pt>
                <c:pt idx="1253">
                  <c:v>1.1783999999999999</c:v>
                </c:pt>
                <c:pt idx="1254">
                  <c:v>1.1749000000000001</c:v>
                </c:pt>
                <c:pt idx="1255">
                  <c:v>1.1760999999999999</c:v>
                </c:pt>
                <c:pt idx="1256">
                  <c:v>1.1813</c:v>
                </c:pt>
                <c:pt idx="1257">
                  <c:v>1.1651</c:v>
                </c:pt>
                <c:pt idx="1258">
                  <c:v>1.1608000000000001</c:v>
                </c:pt>
                <c:pt idx="1259">
                  <c:v>1.1651</c:v>
                </c:pt>
                <c:pt idx="1260">
                  <c:v>1.1646000000000001</c:v>
                </c:pt>
                <c:pt idx="1261">
                  <c:v>1.1618999999999999</c:v>
                </c:pt>
                <c:pt idx="1262">
                  <c:v>1.1657999999999999</c:v>
                </c:pt>
                <c:pt idx="1263">
                  <c:v>1.1608000000000001</c:v>
                </c:pt>
                <c:pt idx="1264">
                  <c:v>1.161</c:v>
                </c:pt>
                <c:pt idx="1265">
                  <c:v>1.1587000000000001</c:v>
                </c:pt>
                <c:pt idx="1266">
                  <c:v>1.1595</c:v>
                </c:pt>
                <c:pt idx="1267">
                  <c:v>1.1642000000000001</c:v>
                </c:pt>
                <c:pt idx="1268">
                  <c:v>1.1665000000000001</c:v>
                </c:pt>
                <c:pt idx="1269">
                  <c:v>1.1667000000000001</c:v>
                </c:pt>
                <c:pt idx="1270">
                  <c:v>1.1798</c:v>
                </c:pt>
                <c:pt idx="1271">
                  <c:v>1.1791</c:v>
                </c:pt>
                <c:pt idx="1272">
                  <c:v>1.177</c:v>
                </c:pt>
                <c:pt idx="1273">
                  <c:v>1.179</c:v>
                </c:pt>
                <c:pt idx="1274">
                  <c:v>1.1733</c:v>
                </c:pt>
                <c:pt idx="1275">
                  <c:v>1.1738</c:v>
                </c:pt>
                <c:pt idx="1276">
                  <c:v>1.1821999999999999</c:v>
                </c:pt>
                <c:pt idx="1277">
                  <c:v>1.1851</c:v>
                </c:pt>
                <c:pt idx="1278">
                  <c:v>1.1933</c:v>
                </c:pt>
                <c:pt idx="1279">
                  <c:v>1.1898</c:v>
                </c:pt>
                <c:pt idx="1280">
                  <c:v>1.1839999999999999</c:v>
                </c:pt>
                <c:pt idx="1281">
                  <c:v>1.1847000000000001</c:v>
                </c:pt>
                <c:pt idx="1282">
                  <c:v>1.1903999999999999</c:v>
                </c:pt>
                <c:pt idx="1283">
                  <c:v>1.1896</c:v>
                </c:pt>
                <c:pt idx="1284">
                  <c:v>1.1865999999999999</c:v>
                </c:pt>
                <c:pt idx="1285">
                  <c:v>1.1826000000000001</c:v>
                </c:pt>
                <c:pt idx="1286">
                  <c:v>1.1796</c:v>
                </c:pt>
                <c:pt idx="1287">
                  <c:v>1.1773</c:v>
                </c:pt>
                <c:pt idx="1288">
                  <c:v>1.1773</c:v>
                </c:pt>
                <c:pt idx="1289">
                  <c:v>1.1769000000000001</c:v>
                </c:pt>
                <c:pt idx="1290">
                  <c:v>1.1741999999999999</c:v>
                </c:pt>
                <c:pt idx="1291">
                  <c:v>1.1826000000000001</c:v>
                </c:pt>
                <c:pt idx="1292">
                  <c:v>1.1778</c:v>
                </c:pt>
                <c:pt idx="1293">
                  <c:v>1.1749000000000001</c:v>
                </c:pt>
                <c:pt idx="1294">
                  <c:v>1.1781999999999999</c:v>
                </c:pt>
                <c:pt idx="1295">
                  <c:v>1.1839999999999999</c:v>
                </c:pt>
                <c:pt idx="1296">
                  <c:v>1.1871</c:v>
                </c:pt>
                <c:pt idx="1297">
                  <c:v>1.1874</c:v>
                </c:pt>
                <c:pt idx="1298">
                  <c:v>1.1861999999999999</c:v>
                </c:pt>
                <c:pt idx="1299">
                  <c:v>1.1861999999999999</c:v>
                </c:pt>
                <c:pt idx="1300">
                  <c:v>1.1870000000000001</c:v>
                </c:pt>
                <c:pt idx="1301">
                  <c:v>1.1858</c:v>
                </c:pt>
                <c:pt idx="1302">
                  <c:v>1.1888000000000001</c:v>
                </c:pt>
                <c:pt idx="1303">
                  <c:v>1.1942999999999999</c:v>
                </c:pt>
                <c:pt idx="1304">
                  <c:v>1.1942999999999999</c:v>
                </c:pt>
                <c:pt idx="1305">
                  <c:v>1.2004999999999999</c:v>
                </c:pt>
                <c:pt idx="1306">
                  <c:v>1.2012</c:v>
                </c:pt>
                <c:pt idx="1307">
                  <c:v>1.2059</c:v>
                </c:pt>
                <c:pt idx="1308">
                  <c:v>1.2015</c:v>
                </c:pt>
                <c:pt idx="1309">
                  <c:v>1.2068000000000001</c:v>
                </c:pt>
                <c:pt idx="1310">
                  <c:v>1.2029000000000001</c:v>
                </c:pt>
                <c:pt idx="1311">
                  <c:v>1.1967000000000001</c:v>
                </c:pt>
                <c:pt idx="1312">
                  <c:v>1.1937</c:v>
                </c:pt>
                <c:pt idx="1313">
                  <c:v>1.1948000000000001</c:v>
                </c:pt>
                <c:pt idx="1314">
                  <c:v>1.2032</c:v>
                </c:pt>
                <c:pt idx="1315">
                  <c:v>1.2202</c:v>
                </c:pt>
                <c:pt idx="1316">
                  <c:v>1.2263999999999999</c:v>
                </c:pt>
                <c:pt idx="1317">
                  <c:v>1.226</c:v>
                </c:pt>
                <c:pt idx="1318">
                  <c:v>1.2185999999999999</c:v>
                </c:pt>
                <c:pt idx="1319">
                  <c:v>1.2238</c:v>
                </c:pt>
                <c:pt idx="1320">
                  <c:v>1.2222</c:v>
                </c:pt>
                <c:pt idx="1321">
                  <c:v>1.2262</c:v>
                </c:pt>
                <c:pt idx="1322">
                  <c:v>1.2299</c:v>
                </c:pt>
                <c:pt idx="1323">
                  <c:v>1.2407999999999999</c:v>
                </c:pt>
                <c:pt idx="1324">
                  <c:v>1.2396</c:v>
                </c:pt>
                <c:pt idx="1325">
                  <c:v>1.2426999999999999</c:v>
                </c:pt>
                <c:pt idx="1326">
                  <c:v>1.2383</c:v>
                </c:pt>
                <c:pt idx="1327">
                  <c:v>1.2402</c:v>
                </c:pt>
                <c:pt idx="1328">
                  <c:v>1.2414000000000001</c:v>
                </c:pt>
                <c:pt idx="1329">
                  <c:v>1.2509999999999999</c:v>
                </c:pt>
                <c:pt idx="1330">
                  <c:v>1.2463</c:v>
                </c:pt>
                <c:pt idx="1331">
                  <c:v>1.2366999999999999</c:v>
                </c:pt>
                <c:pt idx="1332">
                  <c:v>1.2377</c:v>
                </c:pt>
                <c:pt idx="1333">
                  <c:v>1.2263999999999999</c:v>
                </c:pt>
                <c:pt idx="1334">
                  <c:v>1.2246999999999999</c:v>
                </c:pt>
                <c:pt idx="1335">
                  <c:v>1.2252000000000001</c:v>
                </c:pt>
                <c:pt idx="1336">
                  <c:v>1.2292000000000001</c:v>
                </c:pt>
                <c:pt idx="1337">
                  <c:v>1.2352000000000001</c:v>
                </c:pt>
                <c:pt idx="1338">
                  <c:v>1.2451000000000001</c:v>
                </c:pt>
                <c:pt idx="1339">
                  <c:v>1.2505999999999999</c:v>
                </c:pt>
                <c:pt idx="1340">
                  <c:v>1.2405999999999999</c:v>
                </c:pt>
                <c:pt idx="1341">
                  <c:v>1.2406999999999999</c:v>
                </c:pt>
                <c:pt idx="1342">
                  <c:v>1.2337</c:v>
                </c:pt>
                <c:pt idx="1343">
                  <c:v>1.2283999999999999</c:v>
                </c:pt>
                <c:pt idx="1344">
                  <c:v>1.2330000000000001</c:v>
                </c:pt>
                <c:pt idx="1345">
                  <c:v>1.2295</c:v>
                </c:pt>
                <c:pt idx="1346">
                  <c:v>1.2317</c:v>
                </c:pt>
                <c:pt idx="1347">
                  <c:v>1.2233000000000001</c:v>
                </c:pt>
                <c:pt idx="1348">
                  <c:v>1.2194</c:v>
                </c:pt>
                <c:pt idx="1349">
                  <c:v>1.2267000000000001</c:v>
                </c:pt>
                <c:pt idx="1350">
                  <c:v>1.2317</c:v>
                </c:pt>
                <c:pt idx="1351">
                  <c:v>1.2336</c:v>
                </c:pt>
                <c:pt idx="1352">
                  <c:v>1.2403999999999999</c:v>
                </c:pt>
                <c:pt idx="1353">
                  <c:v>1.2411000000000001</c:v>
                </c:pt>
                <c:pt idx="1354">
                  <c:v>1.2312000000000001</c:v>
                </c:pt>
                <c:pt idx="1355">
                  <c:v>1.2306999999999999</c:v>
                </c:pt>
                <c:pt idx="1356">
                  <c:v>1.2334000000000001</c:v>
                </c:pt>
                <c:pt idx="1357">
                  <c:v>1.2389999999999999</c:v>
                </c:pt>
                <c:pt idx="1358">
                  <c:v>1.2368000000000001</c:v>
                </c:pt>
                <c:pt idx="1359">
                  <c:v>1.2304999999999999</c:v>
                </c:pt>
                <c:pt idx="1360">
                  <c:v>1.2290000000000001</c:v>
                </c:pt>
                <c:pt idx="1361">
                  <c:v>1.2335</c:v>
                </c:pt>
                <c:pt idx="1362">
                  <c:v>1.2242</c:v>
                </c:pt>
                <c:pt idx="1363">
                  <c:v>1.2338</c:v>
                </c:pt>
                <c:pt idx="1364">
                  <c:v>1.2302</c:v>
                </c:pt>
                <c:pt idx="1365">
                  <c:v>1.2353000000000001</c:v>
                </c:pt>
                <c:pt idx="1366">
                  <c:v>1.2444</c:v>
                </c:pt>
                <c:pt idx="1367">
                  <c:v>1.2403</c:v>
                </c:pt>
                <c:pt idx="1368">
                  <c:v>1.2307999999999999</c:v>
                </c:pt>
                <c:pt idx="1369">
                  <c:v>1.23</c:v>
                </c:pt>
                <c:pt idx="1370">
                  <c:v>1.2323999999999999</c:v>
                </c:pt>
                <c:pt idx="1371">
                  <c:v>1.2302</c:v>
                </c:pt>
                <c:pt idx="1372">
                  <c:v>1.2270000000000001</c:v>
                </c:pt>
                <c:pt idx="1373">
                  <c:v>1.2278</c:v>
                </c:pt>
                <c:pt idx="1374">
                  <c:v>1.224</c:v>
                </c:pt>
                <c:pt idx="1375">
                  <c:v>1.2281</c:v>
                </c:pt>
                <c:pt idx="1376">
                  <c:v>1.2321</c:v>
                </c:pt>
                <c:pt idx="1377">
                  <c:v>1.2356</c:v>
                </c:pt>
                <c:pt idx="1378">
                  <c:v>1.2366999999999999</c:v>
                </c:pt>
                <c:pt idx="1379">
                  <c:v>1.2326999999999999</c:v>
                </c:pt>
                <c:pt idx="1380">
                  <c:v>1.2331000000000001</c:v>
                </c:pt>
                <c:pt idx="1381">
                  <c:v>1.238</c:v>
                </c:pt>
                <c:pt idx="1382">
                  <c:v>1.2370000000000001</c:v>
                </c:pt>
                <c:pt idx="1383">
                  <c:v>1.2374000000000001</c:v>
                </c:pt>
                <c:pt idx="1384">
                  <c:v>1.2344999999999999</c:v>
                </c:pt>
                <c:pt idx="1385">
                  <c:v>1.2288000000000001</c:v>
                </c:pt>
                <c:pt idx="1386">
                  <c:v>1.2209000000000001</c:v>
                </c:pt>
                <c:pt idx="1387">
                  <c:v>1.2233000000000001</c:v>
                </c:pt>
                <c:pt idx="1388">
                  <c:v>1.2161</c:v>
                </c:pt>
                <c:pt idx="1389">
                  <c:v>1.2102999999999999</c:v>
                </c:pt>
                <c:pt idx="1390">
                  <c:v>1.2130000000000001</c:v>
                </c:pt>
                <c:pt idx="1391">
                  <c:v>1.2078</c:v>
                </c:pt>
                <c:pt idx="1392">
                  <c:v>1.1993</c:v>
                </c:pt>
                <c:pt idx="1393">
                  <c:v>1.1951000000000001</c:v>
                </c:pt>
                <c:pt idx="1394">
                  <c:v>1.1988000000000001</c:v>
                </c:pt>
                <c:pt idx="1395">
                  <c:v>1.196</c:v>
                </c:pt>
                <c:pt idx="1396">
                  <c:v>1.1921999999999999</c:v>
                </c:pt>
                <c:pt idx="1397">
                  <c:v>1.1863999999999999</c:v>
                </c:pt>
                <c:pt idx="1398">
                  <c:v>1.1851</c:v>
                </c:pt>
                <c:pt idx="1399">
                  <c:v>1.1915</c:v>
                </c:pt>
                <c:pt idx="1400">
                  <c:v>1.1942999999999999</c:v>
                </c:pt>
                <c:pt idx="1401">
                  <c:v>1.1927000000000001</c:v>
                </c:pt>
                <c:pt idx="1402">
                  <c:v>1.1838</c:v>
                </c:pt>
                <c:pt idx="1403">
                  <c:v>1.1808000000000001</c:v>
                </c:pt>
                <c:pt idx="1404">
                  <c:v>1.1795</c:v>
                </c:pt>
                <c:pt idx="1405">
                  <c:v>1.1772</c:v>
                </c:pt>
                <c:pt idx="1406">
                  <c:v>1.1791</c:v>
                </c:pt>
                <c:pt idx="1407">
                  <c:v>1.1778999999999999</c:v>
                </c:pt>
                <c:pt idx="1408">
                  <c:v>1.1697</c:v>
                </c:pt>
                <c:pt idx="1409">
                  <c:v>1.1719999999999999</c:v>
                </c:pt>
                <c:pt idx="1410">
                  <c:v>1.1651</c:v>
                </c:pt>
                <c:pt idx="1411">
                  <c:v>1.1625000000000001</c:v>
                </c:pt>
                <c:pt idx="1412">
                  <c:v>1.1539999999999999</c:v>
                </c:pt>
                <c:pt idx="1413">
                  <c:v>1.1665000000000001</c:v>
                </c:pt>
                <c:pt idx="1414">
                  <c:v>1.1693</c:v>
                </c:pt>
                <c:pt idx="1415">
                  <c:v>1.1658999999999999</c:v>
                </c:pt>
                <c:pt idx="1416">
                  <c:v>1.1698999999999999</c:v>
                </c:pt>
                <c:pt idx="1417">
                  <c:v>1.1718</c:v>
                </c:pt>
                <c:pt idx="1418">
                  <c:v>1.1774</c:v>
                </c:pt>
                <c:pt idx="1419">
                  <c:v>1.18</c:v>
                </c:pt>
                <c:pt idx="1420">
                  <c:v>1.1769000000000001</c:v>
                </c:pt>
                <c:pt idx="1421">
                  <c:v>1.1783999999999999</c:v>
                </c:pt>
                <c:pt idx="1422">
                  <c:v>1.1745000000000001</c:v>
                </c:pt>
                <c:pt idx="1423">
                  <c:v>1.1791</c:v>
                </c:pt>
                <c:pt idx="1424">
                  <c:v>1.1568000000000001</c:v>
                </c:pt>
                <c:pt idx="1425">
                  <c:v>1.161</c:v>
                </c:pt>
                <c:pt idx="1426">
                  <c:v>1.1623000000000001</c:v>
                </c:pt>
                <c:pt idx="1427">
                  <c:v>1.159</c:v>
                </c:pt>
                <c:pt idx="1428">
                  <c:v>1.1572</c:v>
                </c:pt>
                <c:pt idx="1429">
                  <c:v>1.1604000000000001</c:v>
                </c:pt>
                <c:pt idx="1430">
                  <c:v>1.1651</c:v>
                </c:pt>
                <c:pt idx="1431">
                  <c:v>1.1703999999999999</c:v>
                </c:pt>
                <c:pt idx="1432">
                  <c:v>1.1648000000000001</c:v>
                </c:pt>
                <c:pt idx="1433">
                  <c:v>1.1554</c:v>
                </c:pt>
                <c:pt idx="1434">
                  <c:v>1.1569</c:v>
                </c:pt>
                <c:pt idx="1435">
                  <c:v>1.1684000000000001</c:v>
                </c:pt>
                <c:pt idx="1436">
                  <c:v>1.1638999999999999</c:v>
                </c:pt>
                <c:pt idx="1437">
                  <c:v>1.1657999999999999</c:v>
                </c:pt>
                <c:pt idx="1438">
                  <c:v>1.1657</c:v>
                </c:pt>
                <c:pt idx="1439">
                  <c:v>1.1691</c:v>
                </c:pt>
                <c:pt idx="1440">
                  <c:v>1.1746000000000001</c:v>
                </c:pt>
                <c:pt idx="1441">
                  <c:v>1.1751</c:v>
                </c:pt>
                <c:pt idx="1442">
                  <c:v>1.1743999999999999</c:v>
                </c:pt>
                <c:pt idx="1443">
                  <c:v>1.1674</c:v>
                </c:pt>
                <c:pt idx="1444">
                  <c:v>1.1672</c:v>
                </c:pt>
                <c:pt idx="1445">
                  <c:v>1.1685000000000001</c:v>
                </c:pt>
                <c:pt idx="1446">
                  <c:v>1.1711</c:v>
                </c:pt>
                <c:pt idx="1447">
                  <c:v>1.1660999999999999</c:v>
                </c:pt>
                <c:pt idx="1448">
                  <c:v>1.1638999999999999</c:v>
                </c:pt>
                <c:pt idx="1449">
                  <c:v>1.1642000000000001</c:v>
                </c:pt>
                <c:pt idx="1450">
                  <c:v>1.1724000000000001</c:v>
                </c:pt>
                <c:pt idx="1451">
                  <c:v>1.1692</c:v>
                </c:pt>
                <c:pt idx="1452">
                  <c:v>1.1687000000000001</c:v>
                </c:pt>
                <c:pt idx="1453">
                  <c:v>1.1729000000000001</c:v>
                </c:pt>
                <c:pt idx="1454">
                  <c:v>1.1642999999999999</c:v>
                </c:pt>
                <c:pt idx="1455">
                  <c:v>1.1657</c:v>
                </c:pt>
                <c:pt idx="1456">
                  <c:v>1.1706000000000001</c:v>
                </c:pt>
                <c:pt idx="1457">
                  <c:v>1.1691</c:v>
                </c:pt>
                <c:pt idx="1458">
                  <c:v>1.1659999999999999</c:v>
                </c:pt>
                <c:pt idx="1459">
                  <c:v>1.1585000000000001</c:v>
                </c:pt>
                <c:pt idx="1460">
                  <c:v>1.1568000000000001</c:v>
                </c:pt>
                <c:pt idx="1461">
                  <c:v>1.1554</c:v>
                </c:pt>
                <c:pt idx="1462">
                  <c:v>1.1598999999999999</c:v>
                </c:pt>
                <c:pt idx="1463">
                  <c:v>1.161</c:v>
                </c:pt>
                <c:pt idx="1464">
                  <c:v>1.1527000000000001</c:v>
                </c:pt>
                <c:pt idx="1465">
                  <c:v>1.1413</c:v>
                </c:pt>
                <c:pt idx="1466">
                  <c:v>1.141</c:v>
                </c:pt>
                <c:pt idx="1467">
                  <c:v>1.1344000000000001</c:v>
                </c:pt>
                <c:pt idx="1468">
                  <c:v>1.1345000000000001</c:v>
                </c:pt>
                <c:pt idx="1469">
                  <c:v>1.1376999999999999</c:v>
                </c:pt>
                <c:pt idx="1470">
                  <c:v>1.1437999999999999</c:v>
                </c:pt>
                <c:pt idx="1471">
                  <c:v>1.1482000000000001</c:v>
                </c:pt>
                <c:pt idx="1472">
                  <c:v>1.1571</c:v>
                </c:pt>
                <c:pt idx="1473">
                  <c:v>1.1597</c:v>
                </c:pt>
                <c:pt idx="1474">
                  <c:v>1.1539999999999999</c:v>
                </c:pt>
                <c:pt idx="1475">
                  <c:v>1.1621999999999999</c:v>
                </c:pt>
                <c:pt idx="1476">
                  <c:v>1.1677999999999999</c:v>
                </c:pt>
                <c:pt idx="1477">
                  <c:v>1.1695</c:v>
                </c:pt>
                <c:pt idx="1478">
                  <c:v>1.1707000000000001</c:v>
                </c:pt>
                <c:pt idx="1479">
                  <c:v>1.1671</c:v>
                </c:pt>
                <c:pt idx="1480">
                  <c:v>1.1602000000000001</c:v>
                </c:pt>
                <c:pt idx="1481">
                  <c:v>1.1618999999999999</c:v>
                </c:pt>
                <c:pt idx="1482">
                  <c:v>1.1581999999999999</c:v>
                </c:pt>
                <c:pt idx="1483">
                  <c:v>1.163</c:v>
                </c:pt>
                <c:pt idx="1484">
                  <c:v>1.1623000000000001</c:v>
                </c:pt>
                <c:pt idx="1485">
                  <c:v>1.1553</c:v>
                </c:pt>
                <c:pt idx="1486">
                  <c:v>1.1594</c:v>
                </c:pt>
                <c:pt idx="1487">
                  <c:v>1.1606000000000001</c:v>
                </c:pt>
                <c:pt idx="1488">
                  <c:v>1.1626000000000001</c:v>
                </c:pt>
                <c:pt idx="1489">
                  <c:v>1.169</c:v>
                </c:pt>
                <c:pt idx="1490">
                  <c:v>1.1625000000000001</c:v>
                </c:pt>
                <c:pt idx="1491">
                  <c:v>1.1682999999999999</c:v>
                </c:pt>
                <c:pt idx="1492">
                  <c:v>1.1667000000000001</c:v>
                </c:pt>
                <c:pt idx="1493">
                  <c:v>1.1673</c:v>
                </c:pt>
                <c:pt idx="1494">
                  <c:v>1.1777</c:v>
                </c:pt>
                <c:pt idx="1495">
                  <c:v>1.1749000000000001</c:v>
                </c:pt>
                <c:pt idx="1496">
                  <c:v>1.1748000000000001</c:v>
                </c:pt>
                <c:pt idx="1497">
                  <c:v>1.1767000000000001</c:v>
                </c:pt>
                <c:pt idx="1498">
                  <c:v>1.1738999999999999</c:v>
                </c:pt>
                <c:pt idx="1499">
                  <c:v>1.1640999999999999</c:v>
                </c:pt>
                <c:pt idx="1500">
                  <c:v>1.1604000000000001</c:v>
                </c:pt>
                <c:pt idx="1501">
                  <c:v>1.1577999999999999</c:v>
                </c:pt>
                <c:pt idx="1502">
                  <c:v>1.1548</c:v>
                </c:pt>
                <c:pt idx="1503">
                  <c:v>1.1477999999999999</c:v>
                </c:pt>
                <c:pt idx="1504">
                  <c:v>1.1514</c:v>
                </c:pt>
                <c:pt idx="1505">
                  <c:v>1.1524000000000001</c:v>
                </c:pt>
                <c:pt idx="1506">
                  <c:v>1.1492</c:v>
                </c:pt>
                <c:pt idx="1507">
                  <c:v>1.1491</c:v>
                </c:pt>
                <c:pt idx="1508">
                  <c:v>1.1519999999999999</c:v>
                </c:pt>
                <c:pt idx="1509">
                  <c:v>1.1593</c:v>
                </c:pt>
                <c:pt idx="1510">
                  <c:v>1.1559999999999999</c:v>
                </c:pt>
                <c:pt idx="1511">
                  <c:v>1.1578999999999999</c:v>
                </c:pt>
                <c:pt idx="1512">
                  <c:v>1.1574</c:v>
                </c:pt>
                <c:pt idx="1513">
                  <c:v>1.1501000000000001</c:v>
                </c:pt>
                <c:pt idx="1514">
                  <c:v>1.1453</c:v>
                </c:pt>
                <c:pt idx="1515">
                  <c:v>1.1514</c:v>
                </c:pt>
                <c:pt idx="1516">
                  <c:v>1.1464000000000001</c:v>
                </c:pt>
                <c:pt idx="1517">
                  <c:v>1.1471</c:v>
                </c:pt>
                <c:pt idx="1518">
                  <c:v>1.1392</c:v>
                </c:pt>
                <c:pt idx="1519">
                  <c:v>1.1375</c:v>
                </c:pt>
                <c:pt idx="1520">
                  <c:v>1.1403000000000001</c:v>
                </c:pt>
                <c:pt idx="1521">
                  <c:v>1.1373</c:v>
                </c:pt>
                <c:pt idx="1522">
                  <c:v>1.1345000000000001</c:v>
                </c:pt>
                <c:pt idx="1523">
                  <c:v>1.1312</c:v>
                </c:pt>
                <c:pt idx="1524">
                  <c:v>1.1408</c:v>
                </c:pt>
                <c:pt idx="1525">
                  <c:v>1.1388</c:v>
                </c:pt>
                <c:pt idx="1526">
                  <c:v>1.1407</c:v>
                </c:pt>
                <c:pt idx="1527">
                  <c:v>1.1427</c:v>
                </c:pt>
                <c:pt idx="1528">
                  <c:v>1.1426000000000001</c:v>
                </c:pt>
                <c:pt idx="1529">
                  <c:v>1.1363000000000001</c:v>
                </c:pt>
                <c:pt idx="1530">
                  <c:v>1.1335999999999999</c:v>
                </c:pt>
                <c:pt idx="1531">
                  <c:v>1.1217999999999999</c:v>
                </c:pt>
                <c:pt idx="1532">
                  <c:v>1.129</c:v>
                </c:pt>
                <c:pt idx="1533">
                  <c:v>1.131</c:v>
                </c:pt>
                <c:pt idx="1534">
                  <c:v>1.1328</c:v>
                </c:pt>
                <c:pt idx="1535">
                  <c:v>1.1415</c:v>
                </c:pt>
                <c:pt idx="1536">
                  <c:v>1.1454</c:v>
                </c:pt>
                <c:pt idx="1537">
                  <c:v>1.137</c:v>
                </c:pt>
                <c:pt idx="1538">
                  <c:v>1.1384000000000001</c:v>
                </c:pt>
                <c:pt idx="1539">
                  <c:v>1.1403000000000001</c:v>
                </c:pt>
                <c:pt idx="1540">
                  <c:v>1.1336999999999999</c:v>
                </c:pt>
                <c:pt idx="1541">
                  <c:v>1.1328</c:v>
                </c:pt>
                <c:pt idx="1542">
                  <c:v>1.1289</c:v>
                </c:pt>
                <c:pt idx="1543">
                  <c:v>1.1366000000000001</c:v>
                </c:pt>
                <c:pt idx="1544">
                  <c:v>1.1393</c:v>
                </c:pt>
                <c:pt idx="1545">
                  <c:v>1.1316999999999999</c:v>
                </c:pt>
                <c:pt idx="1546">
                  <c:v>1.1354</c:v>
                </c:pt>
                <c:pt idx="1547">
                  <c:v>1.1343000000000001</c:v>
                </c:pt>
                <c:pt idx="1548">
                  <c:v>1.1344000000000001</c:v>
                </c:pt>
                <c:pt idx="1549">
                  <c:v>1.1374</c:v>
                </c:pt>
                <c:pt idx="1550">
                  <c:v>1.1378999999999999</c:v>
                </c:pt>
                <c:pt idx="1551">
                  <c:v>1.1355999999999999</c:v>
                </c:pt>
                <c:pt idx="1552">
                  <c:v>1.1316999999999999</c:v>
                </c:pt>
                <c:pt idx="1553">
                  <c:v>1.1369</c:v>
                </c:pt>
                <c:pt idx="1554">
                  <c:v>1.1360999999999999</c:v>
                </c:pt>
                <c:pt idx="1555">
                  <c:v>1.1306</c:v>
                </c:pt>
                <c:pt idx="1556">
                  <c:v>1.1348</c:v>
                </c:pt>
                <c:pt idx="1557">
                  <c:v>1.1360999999999999</c:v>
                </c:pt>
                <c:pt idx="1558">
                  <c:v>1.1375999999999999</c:v>
                </c:pt>
                <c:pt idx="1559">
                  <c:v>1.1446000000000001</c:v>
                </c:pt>
                <c:pt idx="1560">
                  <c:v>1.1372</c:v>
                </c:pt>
                <c:pt idx="1561">
                  <c:v>1.1406000000000001</c:v>
                </c:pt>
                <c:pt idx="1562">
                  <c:v>1.1392</c:v>
                </c:pt>
                <c:pt idx="1563">
                  <c:v>1.1353</c:v>
                </c:pt>
                <c:pt idx="1564">
                  <c:v>1.143</c:v>
                </c:pt>
                <c:pt idx="1565">
                  <c:v>1.1444000000000001</c:v>
                </c:pt>
                <c:pt idx="1566">
                  <c:v>1.1467000000000001</c:v>
                </c:pt>
                <c:pt idx="1567">
                  <c:v>1.1465000000000001</c:v>
                </c:pt>
                <c:pt idx="1568">
                  <c:v>1.1344000000000001</c:v>
                </c:pt>
                <c:pt idx="1569">
                  <c:v>1.1394</c:v>
                </c:pt>
                <c:pt idx="1570">
                  <c:v>1.1395</c:v>
                </c:pt>
                <c:pt idx="1571">
                  <c:v>1.1474</c:v>
                </c:pt>
                <c:pt idx="1572">
                  <c:v>1.1440999999999999</c:v>
                </c:pt>
                <c:pt idx="1573">
                  <c:v>1.1543000000000001</c:v>
                </c:pt>
                <c:pt idx="1574">
                  <c:v>1.1499999999999999</c:v>
                </c:pt>
                <c:pt idx="1575">
                  <c:v>1.1469</c:v>
                </c:pt>
                <c:pt idx="1576">
                  <c:v>1.1469</c:v>
                </c:pt>
                <c:pt idx="1577">
                  <c:v>1.1413</c:v>
                </c:pt>
                <c:pt idx="1578">
                  <c:v>1.1392</c:v>
                </c:pt>
                <c:pt idx="1579">
                  <c:v>1.1389</c:v>
                </c:pt>
                <c:pt idx="1580">
                  <c:v>1.1363000000000001</c:v>
                </c:pt>
                <c:pt idx="1581">
                  <c:v>1.1365000000000001</c:v>
                </c:pt>
                <c:pt idx="1582">
                  <c:v>1.1360000000000001</c:v>
                </c:pt>
                <c:pt idx="1583">
                  <c:v>1.1381000000000001</c:v>
                </c:pt>
                <c:pt idx="1584">
                  <c:v>1.1304000000000001</c:v>
                </c:pt>
                <c:pt idx="1585">
                  <c:v>1.1406000000000001</c:v>
                </c:pt>
                <c:pt idx="1586">
                  <c:v>1.1428</c:v>
                </c:pt>
                <c:pt idx="1587">
                  <c:v>1.1433</c:v>
                </c:pt>
                <c:pt idx="1588">
                  <c:v>1.1479999999999999</c:v>
                </c:pt>
                <c:pt idx="1589">
                  <c:v>1.1448</c:v>
                </c:pt>
                <c:pt idx="1590">
                  <c:v>1.1456</c:v>
                </c:pt>
                <c:pt idx="1591">
                  <c:v>1.1437999999999999</c:v>
                </c:pt>
                <c:pt idx="1592">
                  <c:v>1.1406000000000001</c:v>
                </c:pt>
                <c:pt idx="1593">
                  <c:v>1.1362000000000001</c:v>
                </c:pt>
                <c:pt idx="1594">
                  <c:v>1.1341000000000001</c:v>
                </c:pt>
                <c:pt idx="1595">
                  <c:v>1.1323000000000001</c:v>
                </c:pt>
                <c:pt idx="1596">
                  <c:v>1.1275999999999999</c:v>
                </c:pt>
                <c:pt idx="1597">
                  <c:v>1.1326000000000001</c:v>
                </c:pt>
                <c:pt idx="1598">
                  <c:v>1.1261000000000001</c:v>
                </c:pt>
                <c:pt idx="1599">
                  <c:v>1.1294999999999999</c:v>
                </c:pt>
                <c:pt idx="1600">
                  <c:v>1.1295999999999999</c:v>
                </c:pt>
                <c:pt idx="1601">
                  <c:v>1.1311</c:v>
                </c:pt>
                <c:pt idx="1602">
                  <c:v>1.1341000000000001</c:v>
                </c:pt>
                <c:pt idx="1603">
                  <c:v>1.1337999999999999</c:v>
                </c:pt>
                <c:pt idx="1604">
                  <c:v>1.1335999999999999</c:v>
                </c:pt>
                <c:pt idx="1605">
                  <c:v>1.1335</c:v>
                </c:pt>
                <c:pt idx="1606">
                  <c:v>1.1357999999999999</c:v>
                </c:pt>
                <c:pt idx="1607">
                  <c:v>1.1389</c:v>
                </c:pt>
                <c:pt idx="1608">
                  <c:v>1.137</c:v>
                </c:pt>
                <c:pt idx="1609">
                  <c:v>1.1371</c:v>
                </c:pt>
                <c:pt idx="1610">
                  <c:v>1.1365000000000001</c:v>
                </c:pt>
                <c:pt idx="1611">
                  <c:v>1.1339999999999999</c:v>
                </c:pt>
                <c:pt idx="1612">
                  <c:v>1.1308</c:v>
                </c:pt>
                <c:pt idx="1613">
                  <c:v>1.1307</c:v>
                </c:pt>
                <c:pt idx="1614">
                  <c:v>1.1193</c:v>
                </c:pt>
                <c:pt idx="1615">
                  <c:v>1.1234999999999999</c:v>
                </c:pt>
                <c:pt idx="1616">
                  <c:v>1.1245000000000001</c:v>
                </c:pt>
                <c:pt idx="1617">
                  <c:v>1.1288</c:v>
                </c:pt>
                <c:pt idx="1618">
                  <c:v>1.1327</c:v>
                </c:pt>
                <c:pt idx="1619">
                  <c:v>1.1304000000000001</c:v>
                </c:pt>
                <c:pt idx="1620">
                  <c:v>1.1326000000000001</c:v>
                </c:pt>
                <c:pt idx="1621">
                  <c:v>1.1336999999999999</c:v>
                </c:pt>
                <c:pt idx="1622">
                  <c:v>1.1352</c:v>
                </c:pt>
                <c:pt idx="1623">
                  <c:v>1.1413</c:v>
                </c:pt>
                <c:pt idx="1624">
                  <c:v>1.1374</c:v>
                </c:pt>
                <c:pt idx="1625">
                  <c:v>1.1302000000000001</c:v>
                </c:pt>
                <c:pt idx="1626">
                  <c:v>1.1312</c:v>
                </c:pt>
                <c:pt idx="1627">
                  <c:v>1.1266</c:v>
                </c:pt>
                <c:pt idx="1628">
                  <c:v>1.1244000000000001</c:v>
                </c:pt>
                <c:pt idx="1629">
                  <c:v>1.1221000000000001</c:v>
                </c:pt>
                <c:pt idx="1630">
                  <c:v>1.1217999999999999</c:v>
                </c:pt>
                <c:pt idx="1631">
                  <c:v>1.1213</c:v>
                </c:pt>
                <c:pt idx="1632">
                  <c:v>1.1204000000000001</c:v>
                </c:pt>
                <c:pt idx="1633">
                  <c:v>1.1233</c:v>
                </c:pt>
                <c:pt idx="1634">
                  <c:v>1.1221000000000001</c:v>
                </c:pt>
                <c:pt idx="1635">
                  <c:v>1.1215999999999999</c:v>
                </c:pt>
                <c:pt idx="1636">
                  <c:v>1.1263000000000001</c:v>
                </c:pt>
                <c:pt idx="1637">
                  <c:v>1.1263000000000001</c:v>
                </c:pt>
                <c:pt idx="1638">
                  <c:v>1.1274</c:v>
                </c:pt>
                <c:pt idx="1639">
                  <c:v>1.1253</c:v>
                </c:pt>
                <c:pt idx="1640">
                  <c:v>1.1298999999999999</c:v>
                </c:pt>
                <c:pt idx="1641">
                  <c:v>1.1304000000000001</c:v>
                </c:pt>
                <c:pt idx="1642">
                  <c:v>1.1280999999999999</c:v>
                </c:pt>
                <c:pt idx="1643">
                  <c:v>1.1295999999999999</c:v>
                </c:pt>
                <c:pt idx="1644">
                  <c:v>1.123</c:v>
                </c:pt>
                <c:pt idx="1645">
                  <c:v>1.1245000000000001</c:v>
                </c:pt>
                <c:pt idx="1646">
                  <c:v>1.1256999999999999</c:v>
                </c:pt>
                <c:pt idx="1647">
                  <c:v>1.1227</c:v>
                </c:pt>
                <c:pt idx="1648">
                  <c:v>1.1154999999999999</c:v>
                </c:pt>
                <c:pt idx="1649">
                  <c:v>1.1132</c:v>
                </c:pt>
                <c:pt idx="1650">
                  <c:v>1.1151</c:v>
                </c:pt>
                <c:pt idx="1651">
                  <c:v>1.1186</c:v>
                </c:pt>
                <c:pt idx="1652">
                  <c:v>1.1214999999999999</c:v>
                </c:pt>
                <c:pt idx="1653">
                  <c:v>1.1195999999999999</c:v>
                </c:pt>
                <c:pt idx="1654">
                  <c:v>1.1172</c:v>
                </c:pt>
                <c:pt idx="1655">
                  <c:v>1.1197999999999999</c:v>
                </c:pt>
                <c:pt idx="1656">
                  <c:v>1.1198999999999999</c:v>
                </c:pt>
                <c:pt idx="1657">
                  <c:v>1.1191</c:v>
                </c:pt>
                <c:pt idx="1658">
                  <c:v>1.1192</c:v>
                </c:pt>
                <c:pt idx="1659">
                  <c:v>1.1214999999999999</c:v>
                </c:pt>
                <c:pt idx="1660">
                  <c:v>1.1233</c:v>
                </c:pt>
                <c:pt idx="1661">
                  <c:v>1.1222000000000001</c:v>
                </c:pt>
                <c:pt idx="1662">
                  <c:v>1.1204000000000001</c:v>
                </c:pt>
                <c:pt idx="1663">
                  <c:v>1.1201000000000001</c:v>
                </c:pt>
                <c:pt idx="1664">
                  <c:v>1.1173999999999999</c:v>
                </c:pt>
                <c:pt idx="1665">
                  <c:v>1.1157999999999999</c:v>
                </c:pt>
                <c:pt idx="1666">
                  <c:v>1.1166</c:v>
                </c:pt>
                <c:pt idx="1667">
                  <c:v>1.1161000000000001</c:v>
                </c:pt>
                <c:pt idx="1668">
                  <c:v>1.115</c:v>
                </c:pt>
                <c:pt idx="1669">
                  <c:v>1.1181000000000001</c:v>
                </c:pt>
                <c:pt idx="1670">
                  <c:v>1.1203000000000001</c:v>
                </c:pt>
                <c:pt idx="1671">
                  <c:v>1.1194</c:v>
                </c:pt>
                <c:pt idx="1672">
                  <c:v>1.1160000000000001</c:v>
                </c:pt>
                <c:pt idx="1673">
                  <c:v>1.1131</c:v>
                </c:pt>
                <c:pt idx="1674">
                  <c:v>1.1129</c:v>
                </c:pt>
                <c:pt idx="1675">
                  <c:v>1.1169</c:v>
                </c:pt>
                <c:pt idx="1676">
                  <c:v>1.1241000000000001</c:v>
                </c:pt>
                <c:pt idx="1677">
                  <c:v>1.1252</c:v>
                </c:pt>
                <c:pt idx="1678">
                  <c:v>1.1221000000000001</c:v>
                </c:pt>
                <c:pt idx="1679">
                  <c:v>1.1275999999999999</c:v>
                </c:pt>
                <c:pt idx="1680">
                  <c:v>1.1334</c:v>
                </c:pt>
                <c:pt idx="1681">
                  <c:v>1.1312</c:v>
                </c:pt>
                <c:pt idx="1682">
                  <c:v>1.1326000000000001</c:v>
                </c:pt>
                <c:pt idx="1683">
                  <c:v>1.1287</c:v>
                </c:pt>
                <c:pt idx="1684">
                  <c:v>1.1275999999999999</c:v>
                </c:pt>
                <c:pt idx="1685">
                  <c:v>1.1208</c:v>
                </c:pt>
                <c:pt idx="1686">
                  <c:v>1.1217999999999999</c:v>
                </c:pt>
                <c:pt idx="1687">
                  <c:v>1.1194</c:v>
                </c:pt>
                <c:pt idx="1688">
                  <c:v>1.1226</c:v>
                </c:pt>
                <c:pt idx="1689">
                  <c:v>1.1293</c:v>
                </c:pt>
                <c:pt idx="1690">
                  <c:v>1.1369</c:v>
                </c:pt>
                <c:pt idx="1691">
                  <c:v>1.1398999999999999</c:v>
                </c:pt>
                <c:pt idx="1692">
                  <c:v>1.1367</c:v>
                </c:pt>
                <c:pt idx="1693">
                  <c:v>1.1369</c:v>
                </c:pt>
                <c:pt idx="1694">
                  <c:v>1.1369</c:v>
                </c:pt>
                <c:pt idx="1695">
                  <c:v>1.1373</c:v>
                </c:pt>
                <c:pt idx="1696">
                  <c:v>1.1286</c:v>
                </c:pt>
                <c:pt idx="1697">
                  <c:v>1.1285000000000001</c:v>
                </c:pt>
                <c:pt idx="1698">
                  <c:v>1.1277999999999999</c:v>
                </c:pt>
                <c:pt idx="1699">
                  <c:v>1.1285000000000001</c:v>
                </c:pt>
                <c:pt idx="1700">
                  <c:v>1.1225000000000001</c:v>
                </c:pt>
                <c:pt idx="1701">
                  <c:v>1.1214</c:v>
                </c:pt>
                <c:pt idx="1702">
                  <c:v>1.1208</c:v>
                </c:pt>
                <c:pt idx="1703">
                  <c:v>1.1251</c:v>
                </c:pt>
                <c:pt idx="1704">
                  <c:v>1.1254</c:v>
                </c:pt>
                <c:pt idx="1705">
                  <c:v>1.127</c:v>
                </c:pt>
                <c:pt idx="1706">
                  <c:v>1.1257999999999999</c:v>
                </c:pt>
                <c:pt idx="1707">
                  <c:v>1.1211</c:v>
                </c:pt>
                <c:pt idx="1708">
                  <c:v>1.1224000000000001</c:v>
                </c:pt>
                <c:pt idx="1709">
                  <c:v>1.1276999999999999</c:v>
                </c:pt>
                <c:pt idx="1710">
                  <c:v>1.1221000000000001</c:v>
                </c:pt>
                <c:pt idx="1711">
                  <c:v>1.1209</c:v>
                </c:pt>
                <c:pt idx="1712">
                  <c:v>1.1152</c:v>
                </c:pt>
                <c:pt idx="1713">
                  <c:v>1.1140000000000001</c:v>
                </c:pt>
                <c:pt idx="1714">
                  <c:v>1.1147</c:v>
                </c:pt>
                <c:pt idx="1715">
                  <c:v>1.1128</c:v>
                </c:pt>
                <c:pt idx="1716">
                  <c:v>1.1145</c:v>
                </c:pt>
                <c:pt idx="1717">
                  <c:v>1.1154999999999999</c:v>
                </c:pt>
                <c:pt idx="1718">
                  <c:v>1.1075999999999999</c:v>
                </c:pt>
                <c:pt idx="1719">
                  <c:v>1.1085</c:v>
                </c:pt>
                <c:pt idx="1720">
                  <c:v>1.1108</c:v>
                </c:pt>
                <c:pt idx="1721">
                  <c:v>1.1203000000000001</c:v>
                </c:pt>
                <c:pt idx="1722">
                  <c:v>1.1198999999999999</c:v>
                </c:pt>
                <c:pt idx="1723">
                  <c:v>1.1198999999999999</c:v>
                </c:pt>
                <c:pt idx="1724">
                  <c:v>1.1179999999999999</c:v>
                </c:pt>
                <c:pt idx="1725">
                  <c:v>1.1200000000000001</c:v>
                </c:pt>
                <c:pt idx="1726">
                  <c:v>1.1214</c:v>
                </c:pt>
                <c:pt idx="1727">
                  <c:v>1.1171</c:v>
                </c:pt>
                <c:pt idx="1728">
                  <c:v>1.1139000000000001</c:v>
                </c:pt>
                <c:pt idx="1729">
                  <c:v>1.1107</c:v>
                </c:pt>
                <c:pt idx="1730">
                  <c:v>1.109</c:v>
                </c:pt>
                <c:pt idx="1731">
                  <c:v>1.1078000000000001</c:v>
                </c:pt>
                <c:pt idx="1732">
                  <c:v>1.1100000000000001</c:v>
                </c:pt>
                <c:pt idx="1733">
                  <c:v>1.1085</c:v>
                </c:pt>
                <c:pt idx="1734">
                  <c:v>1.1080000000000001</c:v>
                </c:pt>
                <c:pt idx="1735">
                  <c:v>1.1144000000000001</c:v>
                </c:pt>
                <c:pt idx="1736">
                  <c:v>1.1102000000000001</c:v>
                </c:pt>
                <c:pt idx="1737">
                  <c:v>1.109</c:v>
                </c:pt>
                <c:pt idx="1738">
                  <c:v>1.1078000000000001</c:v>
                </c:pt>
                <c:pt idx="1739">
                  <c:v>1.1056999999999999</c:v>
                </c:pt>
                <c:pt idx="1740">
                  <c:v>1.0982000000000001</c:v>
                </c:pt>
                <c:pt idx="1741">
                  <c:v>1.097</c:v>
                </c:pt>
                <c:pt idx="1742">
                  <c:v>1.0973999999999999</c:v>
                </c:pt>
                <c:pt idx="1743">
                  <c:v>1.1034999999999999</c:v>
                </c:pt>
                <c:pt idx="1744">
                  <c:v>1.1034999999999999</c:v>
                </c:pt>
                <c:pt idx="1745">
                  <c:v>1.1029</c:v>
                </c:pt>
                <c:pt idx="1746">
                  <c:v>1.1048</c:v>
                </c:pt>
                <c:pt idx="1747">
                  <c:v>1.1043000000000001</c:v>
                </c:pt>
                <c:pt idx="1748">
                  <c:v>1.101</c:v>
                </c:pt>
                <c:pt idx="1749">
                  <c:v>1.1065</c:v>
                </c:pt>
                <c:pt idx="1750">
                  <c:v>1.1073</c:v>
                </c:pt>
                <c:pt idx="1751">
                  <c:v>1.1001000000000001</c:v>
                </c:pt>
                <c:pt idx="1752">
                  <c:v>1.1073</c:v>
                </c:pt>
                <c:pt idx="1753">
                  <c:v>1.103</c:v>
                </c:pt>
                <c:pt idx="1754">
                  <c:v>1.1041000000000001</c:v>
                </c:pt>
                <c:pt idx="1755">
                  <c:v>1.1016999999999999</c:v>
                </c:pt>
                <c:pt idx="1756">
                  <c:v>1.0992999999999999</c:v>
                </c:pt>
                <c:pt idx="1757">
                  <c:v>1.1020000000000001</c:v>
                </c:pt>
              </c:numCache>
            </c:numRef>
          </c:val>
          <c:smooth val="0"/>
          <c:extLst xmlns:c16r2="http://schemas.microsoft.com/office/drawing/2015/06/chart">
            <c:ext xmlns:c16="http://schemas.microsoft.com/office/drawing/2014/chart" uri="{C3380CC4-5D6E-409C-BE32-E72D297353CC}">
              <c16:uniqueId val="{00000001-597B-4D7B-A2D3-B577E1D73734}"/>
            </c:ext>
          </c:extLst>
        </c:ser>
        <c:dLbls>
          <c:showLegendKey val="0"/>
          <c:showVal val="0"/>
          <c:showCatName val="0"/>
          <c:showSerName val="0"/>
          <c:showPercent val="0"/>
          <c:showBubbleSize val="0"/>
        </c:dLbls>
        <c:marker val="1"/>
        <c:smooth val="0"/>
        <c:axId val="243134464"/>
        <c:axId val="227241344"/>
      </c:lineChart>
      <c:dateAx>
        <c:axId val="237648896"/>
        <c:scaling>
          <c:orientation val="minMax"/>
          <c:max val="43743"/>
          <c:min val="41518"/>
        </c:scaling>
        <c:delete val="0"/>
        <c:axPos val="b"/>
        <c:numFmt formatCode="mm/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240768"/>
        <c:crosses val="autoZero"/>
        <c:auto val="0"/>
        <c:lblOffset val="100"/>
        <c:baseTimeUnit val="days"/>
        <c:majorUnit val="6"/>
        <c:majorTimeUnit val="months"/>
      </c:dateAx>
      <c:valAx>
        <c:axId val="227240768"/>
        <c:scaling>
          <c:orientation val="minMax"/>
          <c:min val="7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37648896"/>
        <c:crosses val="autoZero"/>
        <c:crossBetween val="between"/>
      </c:valAx>
      <c:valAx>
        <c:axId val="227241344"/>
        <c:scaling>
          <c:orientation val="minMax"/>
          <c:min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134464"/>
        <c:crosses val="max"/>
        <c:crossBetween val="between"/>
      </c:valAx>
      <c:dateAx>
        <c:axId val="243134464"/>
        <c:scaling>
          <c:orientation val="minMax"/>
        </c:scaling>
        <c:delete val="1"/>
        <c:axPos val="b"/>
        <c:numFmt formatCode="m/d/yyyy" sourceLinked="1"/>
        <c:majorTickMark val="out"/>
        <c:minorTickMark val="none"/>
        <c:tickLblPos val="nextTo"/>
        <c:crossAx val="227241344"/>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zero"/>
    <c:showDLblsOverMax val="0"/>
  </c:chart>
  <c:spPr>
    <a:noFill/>
    <a:ln>
      <a:noFill/>
    </a:ln>
    <a:effectLst/>
  </c:spPr>
  <c:txPr>
    <a:bodyPr/>
    <a:lstStyle/>
    <a:p>
      <a:pPr>
        <a:defRPr/>
      </a:pPr>
      <a:endParaRPr lang="he-IL"/>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77879827458271E-2"/>
          <c:y val="2.9559143466159753E-2"/>
          <c:w val="0.92599946922340259"/>
          <c:h val="0.90982239546283017"/>
        </c:manualLayout>
      </c:layout>
      <c:lineChart>
        <c:grouping val="standard"/>
        <c:varyColors val="0"/>
        <c:ser>
          <c:idx val="0"/>
          <c:order val="0"/>
          <c:tx>
            <c:strRef>
              <c:f>CITI!$C$2</c:f>
              <c:strCache>
                <c:ptCount val="1"/>
                <c:pt idx="0">
                  <c:v>Euro Zone</c:v>
                </c:pt>
              </c:strCache>
            </c:strRef>
          </c:tx>
          <c:spPr>
            <a:ln w="28575" cap="rnd">
              <a:solidFill>
                <a:schemeClr val="accent1"/>
              </a:solidFill>
              <a:round/>
            </a:ln>
            <a:effectLst/>
          </c:spPr>
          <c:marker>
            <c:symbol val="none"/>
          </c:marker>
          <c:cat>
            <c:numRef>
              <c:f>CITI!$A$3:$A$1482</c:f>
              <c:numCache>
                <c:formatCode>m/d/yyyy</c:formatCode>
                <c:ptCount val="1480"/>
                <c:pt idx="0">
                  <c:v>41639</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41750</c:v>
                </c:pt>
                <c:pt idx="78">
                  <c:v>41751</c:v>
                </c:pt>
                <c:pt idx="79">
                  <c:v>41752</c:v>
                </c:pt>
                <c:pt idx="80">
                  <c:v>41753</c:v>
                </c:pt>
                <c:pt idx="81">
                  <c:v>41754</c:v>
                </c:pt>
                <c:pt idx="82">
                  <c:v>41757</c:v>
                </c:pt>
                <c:pt idx="83">
                  <c:v>41758</c:v>
                </c:pt>
                <c:pt idx="84">
                  <c:v>41759</c:v>
                </c:pt>
                <c:pt idx="85">
                  <c:v>41760</c:v>
                </c:pt>
                <c:pt idx="86">
                  <c:v>41761</c:v>
                </c:pt>
                <c:pt idx="87">
                  <c:v>41764</c:v>
                </c:pt>
                <c:pt idx="88">
                  <c:v>41765</c:v>
                </c:pt>
                <c:pt idx="89">
                  <c:v>41766</c:v>
                </c:pt>
                <c:pt idx="90">
                  <c:v>41767</c:v>
                </c:pt>
                <c:pt idx="91">
                  <c:v>41768</c:v>
                </c:pt>
                <c:pt idx="92">
                  <c:v>41771</c:v>
                </c:pt>
                <c:pt idx="93">
                  <c:v>41772</c:v>
                </c:pt>
                <c:pt idx="94">
                  <c:v>41773</c:v>
                </c:pt>
                <c:pt idx="95">
                  <c:v>41774</c:v>
                </c:pt>
                <c:pt idx="96">
                  <c:v>41775</c:v>
                </c:pt>
                <c:pt idx="97">
                  <c:v>41778</c:v>
                </c:pt>
                <c:pt idx="98">
                  <c:v>41779</c:v>
                </c:pt>
                <c:pt idx="99">
                  <c:v>41780</c:v>
                </c:pt>
                <c:pt idx="100">
                  <c:v>41781</c:v>
                </c:pt>
                <c:pt idx="101">
                  <c:v>41782</c:v>
                </c:pt>
                <c:pt idx="102">
                  <c:v>41786</c:v>
                </c:pt>
                <c:pt idx="103">
                  <c:v>41787</c:v>
                </c:pt>
                <c:pt idx="104">
                  <c:v>41788</c:v>
                </c:pt>
                <c:pt idx="105">
                  <c:v>41789</c:v>
                </c:pt>
                <c:pt idx="106">
                  <c:v>41792</c:v>
                </c:pt>
                <c:pt idx="107">
                  <c:v>41793</c:v>
                </c:pt>
                <c:pt idx="108">
                  <c:v>41794</c:v>
                </c:pt>
                <c:pt idx="109">
                  <c:v>41795</c:v>
                </c:pt>
                <c:pt idx="110">
                  <c:v>41796</c:v>
                </c:pt>
                <c:pt idx="111">
                  <c:v>41799</c:v>
                </c:pt>
                <c:pt idx="112">
                  <c:v>41800</c:v>
                </c:pt>
                <c:pt idx="113">
                  <c:v>41801</c:v>
                </c:pt>
                <c:pt idx="114">
                  <c:v>41802</c:v>
                </c:pt>
                <c:pt idx="115">
                  <c:v>41803</c:v>
                </c:pt>
                <c:pt idx="116">
                  <c:v>41806</c:v>
                </c:pt>
                <c:pt idx="117">
                  <c:v>41807</c:v>
                </c:pt>
                <c:pt idx="118">
                  <c:v>41808</c:v>
                </c:pt>
                <c:pt idx="119">
                  <c:v>41809</c:v>
                </c:pt>
                <c:pt idx="120">
                  <c:v>41810</c:v>
                </c:pt>
                <c:pt idx="121">
                  <c:v>41813</c:v>
                </c:pt>
                <c:pt idx="122">
                  <c:v>41814</c:v>
                </c:pt>
                <c:pt idx="123">
                  <c:v>41815</c:v>
                </c:pt>
                <c:pt idx="124">
                  <c:v>41816</c:v>
                </c:pt>
                <c:pt idx="125">
                  <c:v>41817</c:v>
                </c:pt>
                <c:pt idx="126">
                  <c:v>41820</c:v>
                </c:pt>
                <c:pt idx="127">
                  <c:v>41821</c:v>
                </c:pt>
                <c:pt idx="128">
                  <c:v>41822</c:v>
                </c:pt>
                <c:pt idx="129">
                  <c:v>41823</c:v>
                </c:pt>
                <c:pt idx="130">
                  <c:v>41824</c:v>
                </c:pt>
                <c:pt idx="131">
                  <c:v>41827</c:v>
                </c:pt>
                <c:pt idx="132">
                  <c:v>41828</c:v>
                </c:pt>
                <c:pt idx="133">
                  <c:v>41829</c:v>
                </c:pt>
                <c:pt idx="134">
                  <c:v>41830</c:v>
                </c:pt>
                <c:pt idx="135">
                  <c:v>41831</c:v>
                </c:pt>
                <c:pt idx="136">
                  <c:v>41834</c:v>
                </c:pt>
                <c:pt idx="137">
                  <c:v>41835</c:v>
                </c:pt>
                <c:pt idx="138">
                  <c:v>41836</c:v>
                </c:pt>
                <c:pt idx="139">
                  <c:v>41837</c:v>
                </c:pt>
                <c:pt idx="140">
                  <c:v>41838</c:v>
                </c:pt>
                <c:pt idx="141">
                  <c:v>41841</c:v>
                </c:pt>
                <c:pt idx="142">
                  <c:v>41842</c:v>
                </c:pt>
                <c:pt idx="143">
                  <c:v>41843</c:v>
                </c:pt>
                <c:pt idx="144">
                  <c:v>41844</c:v>
                </c:pt>
                <c:pt idx="145">
                  <c:v>41845</c:v>
                </c:pt>
                <c:pt idx="146">
                  <c:v>41848</c:v>
                </c:pt>
                <c:pt idx="147">
                  <c:v>41849</c:v>
                </c:pt>
                <c:pt idx="148">
                  <c:v>41850</c:v>
                </c:pt>
                <c:pt idx="149">
                  <c:v>41851</c:v>
                </c:pt>
                <c:pt idx="150">
                  <c:v>41852</c:v>
                </c:pt>
                <c:pt idx="151">
                  <c:v>41855</c:v>
                </c:pt>
                <c:pt idx="152">
                  <c:v>41856</c:v>
                </c:pt>
                <c:pt idx="153">
                  <c:v>41857</c:v>
                </c:pt>
                <c:pt idx="154">
                  <c:v>41858</c:v>
                </c:pt>
                <c:pt idx="155">
                  <c:v>41859</c:v>
                </c:pt>
                <c:pt idx="156">
                  <c:v>41862</c:v>
                </c:pt>
                <c:pt idx="157">
                  <c:v>41863</c:v>
                </c:pt>
                <c:pt idx="158">
                  <c:v>41864</c:v>
                </c:pt>
                <c:pt idx="159">
                  <c:v>41865</c:v>
                </c:pt>
                <c:pt idx="160">
                  <c:v>41866</c:v>
                </c:pt>
                <c:pt idx="161">
                  <c:v>41869</c:v>
                </c:pt>
                <c:pt idx="162">
                  <c:v>41870</c:v>
                </c:pt>
                <c:pt idx="163">
                  <c:v>41871</c:v>
                </c:pt>
                <c:pt idx="164">
                  <c:v>41872</c:v>
                </c:pt>
                <c:pt idx="165">
                  <c:v>41873</c:v>
                </c:pt>
                <c:pt idx="166">
                  <c:v>41876</c:v>
                </c:pt>
                <c:pt idx="167">
                  <c:v>41877</c:v>
                </c:pt>
                <c:pt idx="168">
                  <c:v>41878</c:v>
                </c:pt>
                <c:pt idx="169">
                  <c:v>41879</c:v>
                </c:pt>
                <c:pt idx="170">
                  <c:v>41880</c:v>
                </c:pt>
                <c:pt idx="171">
                  <c:v>41883</c:v>
                </c:pt>
                <c:pt idx="172">
                  <c:v>41884</c:v>
                </c:pt>
                <c:pt idx="173">
                  <c:v>41885</c:v>
                </c:pt>
                <c:pt idx="174">
                  <c:v>41886</c:v>
                </c:pt>
                <c:pt idx="175">
                  <c:v>41887</c:v>
                </c:pt>
                <c:pt idx="176">
                  <c:v>41890</c:v>
                </c:pt>
                <c:pt idx="177">
                  <c:v>41891</c:v>
                </c:pt>
                <c:pt idx="178">
                  <c:v>41892</c:v>
                </c:pt>
                <c:pt idx="179">
                  <c:v>41893</c:v>
                </c:pt>
                <c:pt idx="180">
                  <c:v>41894</c:v>
                </c:pt>
                <c:pt idx="181">
                  <c:v>41897</c:v>
                </c:pt>
                <c:pt idx="182">
                  <c:v>41898</c:v>
                </c:pt>
                <c:pt idx="183">
                  <c:v>41899</c:v>
                </c:pt>
                <c:pt idx="184">
                  <c:v>41900</c:v>
                </c:pt>
                <c:pt idx="185">
                  <c:v>41901</c:v>
                </c:pt>
                <c:pt idx="186">
                  <c:v>41904</c:v>
                </c:pt>
                <c:pt idx="187">
                  <c:v>41905</c:v>
                </c:pt>
                <c:pt idx="188">
                  <c:v>41906</c:v>
                </c:pt>
                <c:pt idx="189">
                  <c:v>41907</c:v>
                </c:pt>
                <c:pt idx="190">
                  <c:v>41908</c:v>
                </c:pt>
                <c:pt idx="191">
                  <c:v>41911</c:v>
                </c:pt>
                <c:pt idx="192">
                  <c:v>41912</c:v>
                </c:pt>
                <c:pt idx="193">
                  <c:v>41913</c:v>
                </c:pt>
                <c:pt idx="194">
                  <c:v>41914</c:v>
                </c:pt>
                <c:pt idx="195">
                  <c:v>41915</c:v>
                </c:pt>
                <c:pt idx="196">
                  <c:v>41918</c:v>
                </c:pt>
                <c:pt idx="197">
                  <c:v>41919</c:v>
                </c:pt>
                <c:pt idx="198">
                  <c:v>41920</c:v>
                </c:pt>
                <c:pt idx="199">
                  <c:v>41921</c:v>
                </c:pt>
                <c:pt idx="200">
                  <c:v>41922</c:v>
                </c:pt>
                <c:pt idx="201">
                  <c:v>41925</c:v>
                </c:pt>
                <c:pt idx="202">
                  <c:v>41926</c:v>
                </c:pt>
                <c:pt idx="203">
                  <c:v>41927</c:v>
                </c:pt>
                <c:pt idx="204">
                  <c:v>41928</c:v>
                </c:pt>
                <c:pt idx="205">
                  <c:v>41929</c:v>
                </c:pt>
                <c:pt idx="206">
                  <c:v>41932</c:v>
                </c:pt>
                <c:pt idx="207">
                  <c:v>41933</c:v>
                </c:pt>
                <c:pt idx="208">
                  <c:v>41934</c:v>
                </c:pt>
                <c:pt idx="209">
                  <c:v>41935</c:v>
                </c:pt>
                <c:pt idx="210">
                  <c:v>41936</c:v>
                </c:pt>
                <c:pt idx="211">
                  <c:v>41939</c:v>
                </c:pt>
                <c:pt idx="212">
                  <c:v>41940</c:v>
                </c:pt>
                <c:pt idx="213">
                  <c:v>41941</c:v>
                </c:pt>
                <c:pt idx="214">
                  <c:v>41942</c:v>
                </c:pt>
                <c:pt idx="215">
                  <c:v>41943</c:v>
                </c:pt>
                <c:pt idx="216">
                  <c:v>41946</c:v>
                </c:pt>
                <c:pt idx="217">
                  <c:v>41947</c:v>
                </c:pt>
                <c:pt idx="218">
                  <c:v>41948</c:v>
                </c:pt>
                <c:pt idx="219">
                  <c:v>41949</c:v>
                </c:pt>
                <c:pt idx="220">
                  <c:v>41950</c:v>
                </c:pt>
                <c:pt idx="221">
                  <c:v>41953</c:v>
                </c:pt>
                <c:pt idx="222">
                  <c:v>41954</c:v>
                </c:pt>
                <c:pt idx="223">
                  <c:v>41955</c:v>
                </c:pt>
                <c:pt idx="224">
                  <c:v>41956</c:v>
                </c:pt>
                <c:pt idx="225">
                  <c:v>41957</c:v>
                </c:pt>
                <c:pt idx="226">
                  <c:v>41960</c:v>
                </c:pt>
                <c:pt idx="227">
                  <c:v>41961</c:v>
                </c:pt>
                <c:pt idx="228">
                  <c:v>41962</c:v>
                </c:pt>
                <c:pt idx="229">
                  <c:v>41963</c:v>
                </c:pt>
                <c:pt idx="230">
                  <c:v>41964</c:v>
                </c:pt>
                <c:pt idx="231">
                  <c:v>41967</c:v>
                </c:pt>
                <c:pt idx="232">
                  <c:v>41968</c:v>
                </c:pt>
                <c:pt idx="233">
                  <c:v>41969</c:v>
                </c:pt>
                <c:pt idx="234">
                  <c:v>41970</c:v>
                </c:pt>
                <c:pt idx="235">
                  <c:v>41971</c:v>
                </c:pt>
                <c:pt idx="236">
                  <c:v>41974</c:v>
                </c:pt>
                <c:pt idx="237">
                  <c:v>41975</c:v>
                </c:pt>
                <c:pt idx="238">
                  <c:v>41976</c:v>
                </c:pt>
                <c:pt idx="239">
                  <c:v>41977</c:v>
                </c:pt>
                <c:pt idx="240">
                  <c:v>41978</c:v>
                </c:pt>
                <c:pt idx="241">
                  <c:v>41981</c:v>
                </c:pt>
                <c:pt idx="242">
                  <c:v>41982</c:v>
                </c:pt>
                <c:pt idx="243">
                  <c:v>41983</c:v>
                </c:pt>
                <c:pt idx="244">
                  <c:v>41984</c:v>
                </c:pt>
                <c:pt idx="245">
                  <c:v>41985</c:v>
                </c:pt>
                <c:pt idx="246">
                  <c:v>41988</c:v>
                </c:pt>
                <c:pt idx="247">
                  <c:v>41989</c:v>
                </c:pt>
                <c:pt idx="248">
                  <c:v>41990</c:v>
                </c:pt>
                <c:pt idx="249">
                  <c:v>41991</c:v>
                </c:pt>
                <c:pt idx="250">
                  <c:v>41992</c:v>
                </c:pt>
                <c:pt idx="251">
                  <c:v>41995</c:v>
                </c:pt>
                <c:pt idx="252">
                  <c:v>41996</c:v>
                </c:pt>
                <c:pt idx="253">
                  <c:v>41997</c:v>
                </c:pt>
                <c:pt idx="254">
                  <c:v>41999</c:v>
                </c:pt>
                <c:pt idx="255">
                  <c:v>42002</c:v>
                </c:pt>
                <c:pt idx="256">
                  <c:v>42003</c:v>
                </c:pt>
                <c:pt idx="257">
                  <c:v>42004</c:v>
                </c:pt>
                <c:pt idx="258">
                  <c:v>42006</c:v>
                </c:pt>
                <c:pt idx="259">
                  <c:v>42009</c:v>
                </c:pt>
                <c:pt idx="260">
                  <c:v>42010</c:v>
                </c:pt>
                <c:pt idx="261">
                  <c:v>42011</c:v>
                </c:pt>
                <c:pt idx="262">
                  <c:v>42012</c:v>
                </c:pt>
                <c:pt idx="263">
                  <c:v>42013</c:v>
                </c:pt>
                <c:pt idx="264">
                  <c:v>42016</c:v>
                </c:pt>
                <c:pt idx="265">
                  <c:v>42017</c:v>
                </c:pt>
                <c:pt idx="266">
                  <c:v>42018</c:v>
                </c:pt>
                <c:pt idx="267">
                  <c:v>42019</c:v>
                </c:pt>
                <c:pt idx="268">
                  <c:v>42020</c:v>
                </c:pt>
                <c:pt idx="269">
                  <c:v>42023</c:v>
                </c:pt>
                <c:pt idx="270">
                  <c:v>42024</c:v>
                </c:pt>
                <c:pt idx="271">
                  <c:v>42025</c:v>
                </c:pt>
                <c:pt idx="272">
                  <c:v>42026</c:v>
                </c:pt>
                <c:pt idx="273">
                  <c:v>42027</c:v>
                </c:pt>
                <c:pt idx="274">
                  <c:v>42030</c:v>
                </c:pt>
                <c:pt idx="275">
                  <c:v>42031</c:v>
                </c:pt>
                <c:pt idx="276">
                  <c:v>42032</c:v>
                </c:pt>
                <c:pt idx="277">
                  <c:v>42033</c:v>
                </c:pt>
                <c:pt idx="278">
                  <c:v>42034</c:v>
                </c:pt>
                <c:pt idx="279">
                  <c:v>42037</c:v>
                </c:pt>
                <c:pt idx="280">
                  <c:v>42038</c:v>
                </c:pt>
                <c:pt idx="281">
                  <c:v>42039</c:v>
                </c:pt>
                <c:pt idx="282">
                  <c:v>42040</c:v>
                </c:pt>
                <c:pt idx="283">
                  <c:v>42041</c:v>
                </c:pt>
                <c:pt idx="284">
                  <c:v>42044</c:v>
                </c:pt>
                <c:pt idx="285">
                  <c:v>42045</c:v>
                </c:pt>
                <c:pt idx="286">
                  <c:v>42046</c:v>
                </c:pt>
                <c:pt idx="287">
                  <c:v>42047</c:v>
                </c:pt>
                <c:pt idx="288">
                  <c:v>42048</c:v>
                </c:pt>
                <c:pt idx="289">
                  <c:v>42051</c:v>
                </c:pt>
                <c:pt idx="290">
                  <c:v>42052</c:v>
                </c:pt>
                <c:pt idx="291">
                  <c:v>42053</c:v>
                </c:pt>
                <c:pt idx="292">
                  <c:v>42054</c:v>
                </c:pt>
                <c:pt idx="293">
                  <c:v>42055</c:v>
                </c:pt>
                <c:pt idx="294">
                  <c:v>42058</c:v>
                </c:pt>
                <c:pt idx="295">
                  <c:v>42059</c:v>
                </c:pt>
                <c:pt idx="296">
                  <c:v>42060</c:v>
                </c:pt>
                <c:pt idx="297">
                  <c:v>42061</c:v>
                </c:pt>
                <c:pt idx="298">
                  <c:v>42062</c:v>
                </c:pt>
                <c:pt idx="299">
                  <c:v>42065</c:v>
                </c:pt>
                <c:pt idx="300">
                  <c:v>42066</c:v>
                </c:pt>
                <c:pt idx="301">
                  <c:v>42067</c:v>
                </c:pt>
                <c:pt idx="302">
                  <c:v>42068</c:v>
                </c:pt>
                <c:pt idx="303">
                  <c:v>42069</c:v>
                </c:pt>
                <c:pt idx="304">
                  <c:v>42072</c:v>
                </c:pt>
                <c:pt idx="305">
                  <c:v>42073</c:v>
                </c:pt>
                <c:pt idx="306">
                  <c:v>42074</c:v>
                </c:pt>
                <c:pt idx="307">
                  <c:v>42075</c:v>
                </c:pt>
                <c:pt idx="308">
                  <c:v>42076</c:v>
                </c:pt>
                <c:pt idx="309">
                  <c:v>42079</c:v>
                </c:pt>
                <c:pt idx="310">
                  <c:v>42080</c:v>
                </c:pt>
                <c:pt idx="311">
                  <c:v>42081</c:v>
                </c:pt>
                <c:pt idx="312">
                  <c:v>42082</c:v>
                </c:pt>
                <c:pt idx="313">
                  <c:v>42083</c:v>
                </c:pt>
                <c:pt idx="314">
                  <c:v>42086</c:v>
                </c:pt>
                <c:pt idx="315">
                  <c:v>42087</c:v>
                </c:pt>
                <c:pt idx="316">
                  <c:v>42088</c:v>
                </c:pt>
                <c:pt idx="317">
                  <c:v>42089</c:v>
                </c:pt>
                <c:pt idx="318">
                  <c:v>42090</c:v>
                </c:pt>
                <c:pt idx="319">
                  <c:v>42093</c:v>
                </c:pt>
                <c:pt idx="320">
                  <c:v>42094</c:v>
                </c:pt>
                <c:pt idx="321">
                  <c:v>42095</c:v>
                </c:pt>
                <c:pt idx="322">
                  <c:v>42096</c:v>
                </c:pt>
                <c:pt idx="323">
                  <c:v>42097</c:v>
                </c:pt>
                <c:pt idx="324">
                  <c:v>42100</c:v>
                </c:pt>
                <c:pt idx="325">
                  <c:v>42101</c:v>
                </c:pt>
                <c:pt idx="326">
                  <c:v>42102</c:v>
                </c:pt>
                <c:pt idx="327">
                  <c:v>42103</c:v>
                </c:pt>
                <c:pt idx="328">
                  <c:v>42104</c:v>
                </c:pt>
                <c:pt idx="329">
                  <c:v>42107</c:v>
                </c:pt>
                <c:pt idx="330">
                  <c:v>42108</c:v>
                </c:pt>
                <c:pt idx="331">
                  <c:v>42109</c:v>
                </c:pt>
                <c:pt idx="332">
                  <c:v>42110</c:v>
                </c:pt>
                <c:pt idx="333">
                  <c:v>42111</c:v>
                </c:pt>
                <c:pt idx="334">
                  <c:v>42114</c:v>
                </c:pt>
                <c:pt idx="335">
                  <c:v>42115</c:v>
                </c:pt>
                <c:pt idx="336">
                  <c:v>42116</c:v>
                </c:pt>
                <c:pt idx="337">
                  <c:v>42117</c:v>
                </c:pt>
                <c:pt idx="338">
                  <c:v>42118</c:v>
                </c:pt>
                <c:pt idx="339">
                  <c:v>42121</c:v>
                </c:pt>
                <c:pt idx="340">
                  <c:v>42122</c:v>
                </c:pt>
                <c:pt idx="341">
                  <c:v>42123</c:v>
                </c:pt>
                <c:pt idx="342">
                  <c:v>42124</c:v>
                </c:pt>
                <c:pt idx="343">
                  <c:v>42125</c:v>
                </c:pt>
                <c:pt idx="344">
                  <c:v>42128</c:v>
                </c:pt>
                <c:pt idx="345">
                  <c:v>42129</c:v>
                </c:pt>
                <c:pt idx="346">
                  <c:v>42130</c:v>
                </c:pt>
                <c:pt idx="347">
                  <c:v>42131</c:v>
                </c:pt>
                <c:pt idx="348">
                  <c:v>42132</c:v>
                </c:pt>
                <c:pt idx="349">
                  <c:v>42135</c:v>
                </c:pt>
                <c:pt idx="350">
                  <c:v>42136</c:v>
                </c:pt>
                <c:pt idx="351">
                  <c:v>42137</c:v>
                </c:pt>
                <c:pt idx="352">
                  <c:v>42138</c:v>
                </c:pt>
                <c:pt idx="353">
                  <c:v>42139</c:v>
                </c:pt>
                <c:pt idx="354">
                  <c:v>42142</c:v>
                </c:pt>
                <c:pt idx="355">
                  <c:v>42143</c:v>
                </c:pt>
                <c:pt idx="356">
                  <c:v>42144</c:v>
                </c:pt>
                <c:pt idx="357">
                  <c:v>42145</c:v>
                </c:pt>
                <c:pt idx="358">
                  <c:v>42146</c:v>
                </c:pt>
                <c:pt idx="359">
                  <c:v>42150</c:v>
                </c:pt>
                <c:pt idx="360">
                  <c:v>42151</c:v>
                </c:pt>
                <c:pt idx="361">
                  <c:v>42152</c:v>
                </c:pt>
                <c:pt idx="362">
                  <c:v>42153</c:v>
                </c:pt>
                <c:pt idx="363">
                  <c:v>42156</c:v>
                </c:pt>
                <c:pt idx="364">
                  <c:v>42157</c:v>
                </c:pt>
                <c:pt idx="365">
                  <c:v>42158</c:v>
                </c:pt>
                <c:pt idx="366">
                  <c:v>42159</c:v>
                </c:pt>
                <c:pt idx="367">
                  <c:v>42160</c:v>
                </c:pt>
                <c:pt idx="368">
                  <c:v>42163</c:v>
                </c:pt>
                <c:pt idx="369">
                  <c:v>42164</c:v>
                </c:pt>
                <c:pt idx="370">
                  <c:v>42165</c:v>
                </c:pt>
                <c:pt idx="371">
                  <c:v>42166</c:v>
                </c:pt>
                <c:pt idx="372">
                  <c:v>42167</c:v>
                </c:pt>
                <c:pt idx="373">
                  <c:v>42170</c:v>
                </c:pt>
                <c:pt idx="374">
                  <c:v>42171</c:v>
                </c:pt>
                <c:pt idx="375">
                  <c:v>42172</c:v>
                </c:pt>
                <c:pt idx="376">
                  <c:v>42173</c:v>
                </c:pt>
                <c:pt idx="377">
                  <c:v>42174</c:v>
                </c:pt>
                <c:pt idx="378">
                  <c:v>42177</c:v>
                </c:pt>
                <c:pt idx="379">
                  <c:v>42178</c:v>
                </c:pt>
                <c:pt idx="380">
                  <c:v>42179</c:v>
                </c:pt>
                <c:pt idx="381">
                  <c:v>42180</c:v>
                </c:pt>
                <c:pt idx="382">
                  <c:v>42181</c:v>
                </c:pt>
                <c:pt idx="383">
                  <c:v>42184</c:v>
                </c:pt>
                <c:pt idx="384">
                  <c:v>42185</c:v>
                </c:pt>
                <c:pt idx="385">
                  <c:v>42186</c:v>
                </c:pt>
                <c:pt idx="386">
                  <c:v>42187</c:v>
                </c:pt>
                <c:pt idx="387">
                  <c:v>42188</c:v>
                </c:pt>
                <c:pt idx="388">
                  <c:v>42191</c:v>
                </c:pt>
                <c:pt idx="389">
                  <c:v>42192</c:v>
                </c:pt>
                <c:pt idx="390">
                  <c:v>42193</c:v>
                </c:pt>
                <c:pt idx="391">
                  <c:v>42194</c:v>
                </c:pt>
                <c:pt idx="392">
                  <c:v>42195</c:v>
                </c:pt>
                <c:pt idx="393">
                  <c:v>42198</c:v>
                </c:pt>
                <c:pt idx="394">
                  <c:v>42199</c:v>
                </c:pt>
                <c:pt idx="395">
                  <c:v>42200</c:v>
                </c:pt>
                <c:pt idx="396">
                  <c:v>42201</c:v>
                </c:pt>
                <c:pt idx="397">
                  <c:v>42202</c:v>
                </c:pt>
                <c:pt idx="398">
                  <c:v>42205</c:v>
                </c:pt>
                <c:pt idx="399">
                  <c:v>42206</c:v>
                </c:pt>
                <c:pt idx="400">
                  <c:v>42207</c:v>
                </c:pt>
                <c:pt idx="401">
                  <c:v>42208</c:v>
                </c:pt>
                <c:pt idx="402">
                  <c:v>42209</c:v>
                </c:pt>
                <c:pt idx="403">
                  <c:v>42212</c:v>
                </c:pt>
                <c:pt idx="404">
                  <c:v>42213</c:v>
                </c:pt>
                <c:pt idx="405">
                  <c:v>42214</c:v>
                </c:pt>
                <c:pt idx="406">
                  <c:v>42215</c:v>
                </c:pt>
                <c:pt idx="407">
                  <c:v>42216</c:v>
                </c:pt>
                <c:pt idx="408">
                  <c:v>42219</c:v>
                </c:pt>
                <c:pt idx="409">
                  <c:v>42220</c:v>
                </c:pt>
                <c:pt idx="410">
                  <c:v>42221</c:v>
                </c:pt>
                <c:pt idx="411">
                  <c:v>42222</c:v>
                </c:pt>
                <c:pt idx="412">
                  <c:v>42223</c:v>
                </c:pt>
                <c:pt idx="413">
                  <c:v>42226</c:v>
                </c:pt>
                <c:pt idx="414">
                  <c:v>42227</c:v>
                </c:pt>
                <c:pt idx="415">
                  <c:v>42228</c:v>
                </c:pt>
                <c:pt idx="416">
                  <c:v>42229</c:v>
                </c:pt>
                <c:pt idx="417">
                  <c:v>42230</c:v>
                </c:pt>
                <c:pt idx="418">
                  <c:v>42233</c:v>
                </c:pt>
                <c:pt idx="419">
                  <c:v>42234</c:v>
                </c:pt>
                <c:pt idx="420">
                  <c:v>42235</c:v>
                </c:pt>
                <c:pt idx="421">
                  <c:v>42236</c:v>
                </c:pt>
                <c:pt idx="422">
                  <c:v>42237</c:v>
                </c:pt>
                <c:pt idx="423">
                  <c:v>42240</c:v>
                </c:pt>
                <c:pt idx="424">
                  <c:v>42241</c:v>
                </c:pt>
                <c:pt idx="425">
                  <c:v>42242</c:v>
                </c:pt>
                <c:pt idx="426">
                  <c:v>42243</c:v>
                </c:pt>
                <c:pt idx="427">
                  <c:v>42244</c:v>
                </c:pt>
                <c:pt idx="428">
                  <c:v>42247</c:v>
                </c:pt>
                <c:pt idx="429">
                  <c:v>42248</c:v>
                </c:pt>
                <c:pt idx="430">
                  <c:v>42249</c:v>
                </c:pt>
                <c:pt idx="431">
                  <c:v>42250</c:v>
                </c:pt>
                <c:pt idx="432">
                  <c:v>42251</c:v>
                </c:pt>
                <c:pt idx="433">
                  <c:v>42254</c:v>
                </c:pt>
                <c:pt idx="434">
                  <c:v>42255</c:v>
                </c:pt>
                <c:pt idx="435">
                  <c:v>42256</c:v>
                </c:pt>
                <c:pt idx="436">
                  <c:v>42257</c:v>
                </c:pt>
                <c:pt idx="437">
                  <c:v>42258</c:v>
                </c:pt>
                <c:pt idx="438">
                  <c:v>42261</c:v>
                </c:pt>
                <c:pt idx="439">
                  <c:v>42262</c:v>
                </c:pt>
                <c:pt idx="440">
                  <c:v>42263</c:v>
                </c:pt>
                <c:pt idx="441">
                  <c:v>42264</c:v>
                </c:pt>
                <c:pt idx="442">
                  <c:v>42265</c:v>
                </c:pt>
                <c:pt idx="443">
                  <c:v>42268</c:v>
                </c:pt>
                <c:pt idx="444">
                  <c:v>42269</c:v>
                </c:pt>
                <c:pt idx="445">
                  <c:v>42270</c:v>
                </c:pt>
                <c:pt idx="446">
                  <c:v>42271</c:v>
                </c:pt>
                <c:pt idx="447">
                  <c:v>42272</c:v>
                </c:pt>
                <c:pt idx="448">
                  <c:v>42275</c:v>
                </c:pt>
                <c:pt idx="449">
                  <c:v>42276</c:v>
                </c:pt>
                <c:pt idx="450">
                  <c:v>42277</c:v>
                </c:pt>
                <c:pt idx="451">
                  <c:v>42278</c:v>
                </c:pt>
                <c:pt idx="452">
                  <c:v>42279</c:v>
                </c:pt>
                <c:pt idx="453">
                  <c:v>42282</c:v>
                </c:pt>
                <c:pt idx="454">
                  <c:v>42283</c:v>
                </c:pt>
                <c:pt idx="455">
                  <c:v>42284</c:v>
                </c:pt>
                <c:pt idx="456">
                  <c:v>42285</c:v>
                </c:pt>
                <c:pt idx="457">
                  <c:v>42286</c:v>
                </c:pt>
                <c:pt idx="458">
                  <c:v>42289</c:v>
                </c:pt>
                <c:pt idx="459">
                  <c:v>42290</c:v>
                </c:pt>
                <c:pt idx="460">
                  <c:v>42291</c:v>
                </c:pt>
                <c:pt idx="461">
                  <c:v>42292</c:v>
                </c:pt>
                <c:pt idx="462">
                  <c:v>42293</c:v>
                </c:pt>
                <c:pt idx="463">
                  <c:v>42296</c:v>
                </c:pt>
                <c:pt idx="464">
                  <c:v>42297</c:v>
                </c:pt>
                <c:pt idx="465">
                  <c:v>42298</c:v>
                </c:pt>
                <c:pt idx="466">
                  <c:v>42299</c:v>
                </c:pt>
                <c:pt idx="467">
                  <c:v>42300</c:v>
                </c:pt>
                <c:pt idx="468">
                  <c:v>42303</c:v>
                </c:pt>
                <c:pt idx="469">
                  <c:v>42304</c:v>
                </c:pt>
                <c:pt idx="470">
                  <c:v>42305</c:v>
                </c:pt>
                <c:pt idx="471">
                  <c:v>42306</c:v>
                </c:pt>
                <c:pt idx="472">
                  <c:v>42307</c:v>
                </c:pt>
                <c:pt idx="473">
                  <c:v>42310</c:v>
                </c:pt>
                <c:pt idx="474">
                  <c:v>42311</c:v>
                </c:pt>
                <c:pt idx="475">
                  <c:v>42312</c:v>
                </c:pt>
                <c:pt idx="476">
                  <c:v>42313</c:v>
                </c:pt>
                <c:pt idx="477">
                  <c:v>42314</c:v>
                </c:pt>
                <c:pt idx="478">
                  <c:v>42317</c:v>
                </c:pt>
                <c:pt idx="479">
                  <c:v>42318</c:v>
                </c:pt>
                <c:pt idx="480">
                  <c:v>42319</c:v>
                </c:pt>
                <c:pt idx="481">
                  <c:v>42320</c:v>
                </c:pt>
                <c:pt idx="482">
                  <c:v>42321</c:v>
                </c:pt>
                <c:pt idx="483">
                  <c:v>42324</c:v>
                </c:pt>
                <c:pt idx="484">
                  <c:v>42325</c:v>
                </c:pt>
                <c:pt idx="485">
                  <c:v>42326</c:v>
                </c:pt>
                <c:pt idx="486">
                  <c:v>42327</c:v>
                </c:pt>
                <c:pt idx="487">
                  <c:v>42328</c:v>
                </c:pt>
                <c:pt idx="488">
                  <c:v>42331</c:v>
                </c:pt>
                <c:pt idx="489">
                  <c:v>42332</c:v>
                </c:pt>
                <c:pt idx="490">
                  <c:v>42333</c:v>
                </c:pt>
                <c:pt idx="491">
                  <c:v>42334</c:v>
                </c:pt>
                <c:pt idx="492">
                  <c:v>42335</c:v>
                </c:pt>
                <c:pt idx="493">
                  <c:v>42338</c:v>
                </c:pt>
                <c:pt idx="494">
                  <c:v>42339</c:v>
                </c:pt>
                <c:pt idx="495">
                  <c:v>42340</c:v>
                </c:pt>
                <c:pt idx="496">
                  <c:v>42341</c:v>
                </c:pt>
                <c:pt idx="497">
                  <c:v>42342</c:v>
                </c:pt>
                <c:pt idx="498">
                  <c:v>42345</c:v>
                </c:pt>
                <c:pt idx="499">
                  <c:v>42346</c:v>
                </c:pt>
                <c:pt idx="500">
                  <c:v>42347</c:v>
                </c:pt>
                <c:pt idx="501">
                  <c:v>42348</c:v>
                </c:pt>
                <c:pt idx="502">
                  <c:v>42349</c:v>
                </c:pt>
                <c:pt idx="503">
                  <c:v>42352</c:v>
                </c:pt>
                <c:pt idx="504">
                  <c:v>42353</c:v>
                </c:pt>
                <c:pt idx="505">
                  <c:v>42354</c:v>
                </c:pt>
                <c:pt idx="506">
                  <c:v>42355</c:v>
                </c:pt>
                <c:pt idx="507">
                  <c:v>42356</c:v>
                </c:pt>
                <c:pt idx="508">
                  <c:v>42359</c:v>
                </c:pt>
                <c:pt idx="509">
                  <c:v>42360</c:v>
                </c:pt>
                <c:pt idx="510">
                  <c:v>42361</c:v>
                </c:pt>
                <c:pt idx="511">
                  <c:v>42362</c:v>
                </c:pt>
                <c:pt idx="512">
                  <c:v>42366</c:v>
                </c:pt>
                <c:pt idx="513">
                  <c:v>42367</c:v>
                </c:pt>
                <c:pt idx="514">
                  <c:v>42368</c:v>
                </c:pt>
                <c:pt idx="515">
                  <c:v>42369</c:v>
                </c:pt>
                <c:pt idx="516">
                  <c:v>42370</c:v>
                </c:pt>
                <c:pt idx="517">
                  <c:v>42373</c:v>
                </c:pt>
                <c:pt idx="518">
                  <c:v>42374</c:v>
                </c:pt>
                <c:pt idx="519">
                  <c:v>42375</c:v>
                </c:pt>
                <c:pt idx="520">
                  <c:v>42376</c:v>
                </c:pt>
                <c:pt idx="521">
                  <c:v>42377</c:v>
                </c:pt>
                <c:pt idx="522">
                  <c:v>42380</c:v>
                </c:pt>
                <c:pt idx="523">
                  <c:v>42381</c:v>
                </c:pt>
                <c:pt idx="524">
                  <c:v>42382</c:v>
                </c:pt>
                <c:pt idx="525">
                  <c:v>42383</c:v>
                </c:pt>
                <c:pt idx="526">
                  <c:v>42384</c:v>
                </c:pt>
                <c:pt idx="527">
                  <c:v>42387</c:v>
                </c:pt>
                <c:pt idx="528">
                  <c:v>42388</c:v>
                </c:pt>
                <c:pt idx="529">
                  <c:v>42389</c:v>
                </c:pt>
                <c:pt idx="530">
                  <c:v>42390</c:v>
                </c:pt>
                <c:pt idx="531">
                  <c:v>42391</c:v>
                </c:pt>
                <c:pt idx="532">
                  <c:v>42394</c:v>
                </c:pt>
                <c:pt idx="533">
                  <c:v>42395</c:v>
                </c:pt>
                <c:pt idx="534">
                  <c:v>42396</c:v>
                </c:pt>
                <c:pt idx="535">
                  <c:v>42397</c:v>
                </c:pt>
                <c:pt idx="536">
                  <c:v>42398</c:v>
                </c:pt>
                <c:pt idx="537">
                  <c:v>42401</c:v>
                </c:pt>
                <c:pt idx="538">
                  <c:v>42402</c:v>
                </c:pt>
                <c:pt idx="539">
                  <c:v>42403</c:v>
                </c:pt>
                <c:pt idx="540">
                  <c:v>42404</c:v>
                </c:pt>
                <c:pt idx="541">
                  <c:v>42405</c:v>
                </c:pt>
                <c:pt idx="542">
                  <c:v>42408</c:v>
                </c:pt>
                <c:pt idx="543">
                  <c:v>42409</c:v>
                </c:pt>
                <c:pt idx="544">
                  <c:v>42410</c:v>
                </c:pt>
                <c:pt idx="545">
                  <c:v>42411</c:v>
                </c:pt>
                <c:pt idx="546">
                  <c:v>42412</c:v>
                </c:pt>
                <c:pt idx="547">
                  <c:v>42415</c:v>
                </c:pt>
                <c:pt idx="548">
                  <c:v>42416</c:v>
                </c:pt>
                <c:pt idx="549">
                  <c:v>42417</c:v>
                </c:pt>
                <c:pt idx="550">
                  <c:v>42418</c:v>
                </c:pt>
                <c:pt idx="551">
                  <c:v>42419</c:v>
                </c:pt>
                <c:pt idx="552">
                  <c:v>42422</c:v>
                </c:pt>
                <c:pt idx="553">
                  <c:v>42423</c:v>
                </c:pt>
                <c:pt idx="554">
                  <c:v>42424</c:v>
                </c:pt>
                <c:pt idx="555">
                  <c:v>42425</c:v>
                </c:pt>
                <c:pt idx="556">
                  <c:v>42426</c:v>
                </c:pt>
                <c:pt idx="557">
                  <c:v>42429</c:v>
                </c:pt>
                <c:pt idx="558">
                  <c:v>42430</c:v>
                </c:pt>
                <c:pt idx="559">
                  <c:v>42431</c:v>
                </c:pt>
                <c:pt idx="560">
                  <c:v>42432</c:v>
                </c:pt>
                <c:pt idx="561">
                  <c:v>42433</c:v>
                </c:pt>
                <c:pt idx="562">
                  <c:v>42436</c:v>
                </c:pt>
                <c:pt idx="563">
                  <c:v>42437</c:v>
                </c:pt>
                <c:pt idx="564">
                  <c:v>42438</c:v>
                </c:pt>
                <c:pt idx="565">
                  <c:v>42439</c:v>
                </c:pt>
                <c:pt idx="566">
                  <c:v>42440</c:v>
                </c:pt>
                <c:pt idx="567">
                  <c:v>42443</c:v>
                </c:pt>
                <c:pt idx="568">
                  <c:v>42444</c:v>
                </c:pt>
                <c:pt idx="569">
                  <c:v>42445</c:v>
                </c:pt>
                <c:pt idx="570">
                  <c:v>42446</c:v>
                </c:pt>
                <c:pt idx="571">
                  <c:v>42447</c:v>
                </c:pt>
                <c:pt idx="572">
                  <c:v>42450</c:v>
                </c:pt>
                <c:pt idx="573">
                  <c:v>42451</c:v>
                </c:pt>
                <c:pt idx="574">
                  <c:v>42452</c:v>
                </c:pt>
                <c:pt idx="575">
                  <c:v>42453</c:v>
                </c:pt>
                <c:pt idx="576">
                  <c:v>42454</c:v>
                </c:pt>
                <c:pt idx="577">
                  <c:v>42457</c:v>
                </c:pt>
                <c:pt idx="578">
                  <c:v>42458</c:v>
                </c:pt>
                <c:pt idx="579">
                  <c:v>42459</c:v>
                </c:pt>
                <c:pt idx="580">
                  <c:v>42460</c:v>
                </c:pt>
                <c:pt idx="581">
                  <c:v>42461</c:v>
                </c:pt>
                <c:pt idx="582">
                  <c:v>42464</c:v>
                </c:pt>
                <c:pt idx="583">
                  <c:v>42465</c:v>
                </c:pt>
                <c:pt idx="584">
                  <c:v>42466</c:v>
                </c:pt>
                <c:pt idx="585">
                  <c:v>42467</c:v>
                </c:pt>
                <c:pt idx="586">
                  <c:v>42468</c:v>
                </c:pt>
                <c:pt idx="587">
                  <c:v>42471</c:v>
                </c:pt>
                <c:pt idx="588">
                  <c:v>42472</c:v>
                </c:pt>
                <c:pt idx="589">
                  <c:v>42473</c:v>
                </c:pt>
                <c:pt idx="590">
                  <c:v>42474</c:v>
                </c:pt>
                <c:pt idx="591">
                  <c:v>42475</c:v>
                </c:pt>
                <c:pt idx="592">
                  <c:v>42478</c:v>
                </c:pt>
                <c:pt idx="593">
                  <c:v>42479</c:v>
                </c:pt>
                <c:pt idx="594">
                  <c:v>42480</c:v>
                </c:pt>
                <c:pt idx="595">
                  <c:v>42481</c:v>
                </c:pt>
                <c:pt idx="596">
                  <c:v>42482</c:v>
                </c:pt>
                <c:pt idx="597">
                  <c:v>42485</c:v>
                </c:pt>
                <c:pt idx="598">
                  <c:v>42486</c:v>
                </c:pt>
                <c:pt idx="599">
                  <c:v>42487</c:v>
                </c:pt>
                <c:pt idx="600">
                  <c:v>42488</c:v>
                </c:pt>
                <c:pt idx="601">
                  <c:v>42489</c:v>
                </c:pt>
                <c:pt idx="602">
                  <c:v>42492</c:v>
                </c:pt>
                <c:pt idx="603">
                  <c:v>42493</c:v>
                </c:pt>
                <c:pt idx="604">
                  <c:v>42494</c:v>
                </c:pt>
                <c:pt idx="605">
                  <c:v>42495</c:v>
                </c:pt>
                <c:pt idx="606">
                  <c:v>42496</c:v>
                </c:pt>
                <c:pt idx="607">
                  <c:v>42499</c:v>
                </c:pt>
                <c:pt idx="608">
                  <c:v>42500</c:v>
                </c:pt>
                <c:pt idx="609">
                  <c:v>42501</c:v>
                </c:pt>
                <c:pt idx="610">
                  <c:v>42502</c:v>
                </c:pt>
                <c:pt idx="611">
                  <c:v>42503</c:v>
                </c:pt>
                <c:pt idx="612">
                  <c:v>42506</c:v>
                </c:pt>
                <c:pt idx="613">
                  <c:v>42507</c:v>
                </c:pt>
                <c:pt idx="614">
                  <c:v>42508</c:v>
                </c:pt>
                <c:pt idx="615">
                  <c:v>42509</c:v>
                </c:pt>
                <c:pt idx="616">
                  <c:v>42510</c:v>
                </c:pt>
                <c:pt idx="617">
                  <c:v>42513</c:v>
                </c:pt>
                <c:pt idx="618">
                  <c:v>42514</c:v>
                </c:pt>
                <c:pt idx="619">
                  <c:v>42515</c:v>
                </c:pt>
                <c:pt idx="620">
                  <c:v>42516</c:v>
                </c:pt>
                <c:pt idx="621">
                  <c:v>42517</c:v>
                </c:pt>
                <c:pt idx="622">
                  <c:v>42521</c:v>
                </c:pt>
                <c:pt idx="623">
                  <c:v>42522</c:v>
                </c:pt>
                <c:pt idx="624">
                  <c:v>42523</c:v>
                </c:pt>
                <c:pt idx="625">
                  <c:v>42524</c:v>
                </c:pt>
                <c:pt idx="626">
                  <c:v>42527</c:v>
                </c:pt>
                <c:pt idx="627">
                  <c:v>42528</c:v>
                </c:pt>
                <c:pt idx="628">
                  <c:v>42529</c:v>
                </c:pt>
                <c:pt idx="629">
                  <c:v>42530</c:v>
                </c:pt>
                <c:pt idx="630">
                  <c:v>42531</c:v>
                </c:pt>
                <c:pt idx="631">
                  <c:v>42534</c:v>
                </c:pt>
                <c:pt idx="632">
                  <c:v>42535</c:v>
                </c:pt>
                <c:pt idx="633">
                  <c:v>42536</c:v>
                </c:pt>
                <c:pt idx="634">
                  <c:v>42537</c:v>
                </c:pt>
                <c:pt idx="635">
                  <c:v>42538</c:v>
                </c:pt>
                <c:pt idx="636">
                  <c:v>42541</c:v>
                </c:pt>
                <c:pt idx="637">
                  <c:v>42542</c:v>
                </c:pt>
                <c:pt idx="638">
                  <c:v>42543</c:v>
                </c:pt>
                <c:pt idx="639">
                  <c:v>42544</c:v>
                </c:pt>
                <c:pt idx="640">
                  <c:v>42545</c:v>
                </c:pt>
                <c:pt idx="641">
                  <c:v>42548</c:v>
                </c:pt>
                <c:pt idx="642">
                  <c:v>42549</c:v>
                </c:pt>
                <c:pt idx="643">
                  <c:v>42550</c:v>
                </c:pt>
                <c:pt idx="644">
                  <c:v>42551</c:v>
                </c:pt>
                <c:pt idx="645">
                  <c:v>42552</c:v>
                </c:pt>
                <c:pt idx="646">
                  <c:v>42555</c:v>
                </c:pt>
                <c:pt idx="647">
                  <c:v>42556</c:v>
                </c:pt>
                <c:pt idx="648">
                  <c:v>42557</c:v>
                </c:pt>
                <c:pt idx="649">
                  <c:v>42558</c:v>
                </c:pt>
                <c:pt idx="650">
                  <c:v>42559</c:v>
                </c:pt>
                <c:pt idx="651">
                  <c:v>42562</c:v>
                </c:pt>
                <c:pt idx="652">
                  <c:v>42563</c:v>
                </c:pt>
                <c:pt idx="653">
                  <c:v>42564</c:v>
                </c:pt>
                <c:pt idx="654">
                  <c:v>42565</c:v>
                </c:pt>
                <c:pt idx="655">
                  <c:v>42566</c:v>
                </c:pt>
                <c:pt idx="656">
                  <c:v>42569</c:v>
                </c:pt>
                <c:pt idx="657">
                  <c:v>42570</c:v>
                </c:pt>
                <c:pt idx="658">
                  <c:v>42571</c:v>
                </c:pt>
                <c:pt idx="659">
                  <c:v>42572</c:v>
                </c:pt>
                <c:pt idx="660">
                  <c:v>42573</c:v>
                </c:pt>
                <c:pt idx="661">
                  <c:v>42576</c:v>
                </c:pt>
                <c:pt idx="662">
                  <c:v>42577</c:v>
                </c:pt>
                <c:pt idx="663">
                  <c:v>42578</c:v>
                </c:pt>
                <c:pt idx="664">
                  <c:v>42579</c:v>
                </c:pt>
                <c:pt idx="665">
                  <c:v>42580</c:v>
                </c:pt>
                <c:pt idx="666">
                  <c:v>42583</c:v>
                </c:pt>
                <c:pt idx="667">
                  <c:v>42584</c:v>
                </c:pt>
                <c:pt idx="668">
                  <c:v>42585</c:v>
                </c:pt>
                <c:pt idx="669">
                  <c:v>42586</c:v>
                </c:pt>
                <c:pt idx="670">
                  <c:v>42587</c:v>
                </c:pt>
                <c:pt idx="671">
                  <c:v>42590</c:v>
                </c:pt>
                <c:pt idx="672">
                  <c:v>42591</c:v>
                </c:pt>
                <c:pt idx="673">
                  <c:v>42592</c:v>
                </c:pt>
                <c:pt idx="674">
                  <c:v>42593</c:v>
                </c:pt>
                <c:pt idx="675">
                  <c:v>42594</c:v>
                </c:pt>
                <c:pt idx="676">
                  <c:v>42597</c:v>
                </c:pt>
                <c:pt idx="677">
                  <c:v>42598</c:v>
                </c:pt>
                <c:pt idx="678">
                  <c:v>42599</c:v>
                </c:pt>
                <c:pt idx="679">
                  <c:v>42600</c:v>
                </c:pt>
                <c:pt idx="680">
                  <c:v>42601</c:v>
                </c:pt>
                <c:pt idx="681">
                  <c:v>42604</c:v>
                </c:pt>
                <c:pt idx="682">
                  <c:v>42605</c:v>
                </c:pt>
                <c:pt idx="683">
                  <c:v>42606</c:v>
                </c:pt>
                <c:pt idx="684">
                  <c:v>42607</c:v>
                </c:pt>
                <c:pt idx="685">
                  <c:v>42608</c:v>
                </c:pt>
                <c:pt idx="686">
                  <c:v>42611</c:v>
                </c:pt>
                <c:pt idx="687">
                  <c:v>42612</c:v>
                </c:pt>
                <c:pt idx="688">
                  <c:v>42613</c:v>
                </c:pt>
                <c:pt idx="689">
                  <c:v>42614</c:v>
                </c:pt>
                <c:pt idx="690">
                  <c:v>42615</c:v>
                </c:pt>
                <c:pt idx="691">
                  <c:v>42618</c:v>
                </c:pt>
                <c:pt idx="692">
                  <c:v>42619</c:v>
                </c:pt>
                <c:pt idx="693">
                  <c:v>42620</c:v>
                </c:pt>
                <c:pt idx="694">
                  <c:v>42621</c:v>
                </c:pt>
                <c:pt idx="695">
                  <c:v>42622</c:v>
                </c:pt>
                <c:pt idx="696">
                  <c:v>42625</c:v>
                </c:pt>
                <c:pt idx="697">
                  <c:v>42626</c:v>
                </c:pt>
                <c:pt idx="698">
                  <c:v>42627</c:v>
                </c:pt>
                <c:pt idx="699">
                  <c:v>42628</c:v>
                </c:pt>
                <c:pt idx="700">
                  <c:v>42629</c:v>
                </c:pt>
                <c:pt idx="701">
                  <c:v>42632</c:v>
                </c:pt>
                <c:pt idx="702">
                  <c:v>42633</c:v>
                </c:pt>
                <c:pt idx="703">
                  <c:v>42634</c:v>
                </c:pt>
                <c:pt idx="704">
                  <c:v>42635</c:v>
                </c:pt>
                <c:pt idx="705">
                  <c:v>42636</c:v>
                </c:pt>
                <c:pt idx="706">
                  <c:v>42639</c:v>
                </c:pt>
                <c:pt idx="707">
                  <c:v>42640</c:v>
                </c:pt>
                <c:pt idx="708">
                  <c:v>42641</c:v>
                </c:pt>
                <c:pt idx="709">
                  <c:v>42642</c:v>
                </c:pt>
                <c:pt idx="710">
                  <c:v>42643</c:v>
                </c:pt>
                <c:pt idx="711">
                  <c:v>42646</c:v>
                </c:pt>
                <c:pt idx="712">
                  <c:v>42647</c:v>
                </c:pt>
                <c:pt idx="713">
                  <c:v>42648</c:v>
                </c:pt>
                <c:pt idx="714">
                  <c:v>42649</c:v>
                </c:pt>
                <c:pt idx="715">
                  <c:v>42650</c:v>
                </c:pt>
                <c:pt idx="716">
                  <c:v>42653</c:v>
                </c:pt>
                <c:pt idx="717">
                  <c:v>42654</c:v>
                </c:pt>
                <c:pt idx="718">
                  <c:v>42655</c:v>
                </c:pt>
                <c:pt idx="719">
                  <c:v>42656</c:v>
                </c:pt>
                <c:pt idx="720">
                  <c:v>42657</c:v>
                </c:pt>
                <c:pt idx="721">
                  <c:v>42660</c:v>
                </c:pt>
                <c:pt idx="722">
                  <c:v>42661</c:v>
                </c:pt>
                <c:pt idx="723">
                  <c:v>42662</c:v>
                </c:pt>
                <c:pt idx="724">
                  <c:v>42663</c:v>
                </c:pt>
                <c:pt idx="725">
                  <c:v>42664</c:v>
                </c:pt>
                <c:pt idx="726">
                  <c:v>42667</c:v>
                </c:pt>
                <c:pt idx="727">
                  <c:v>42668</c:v>
                </c:pt>
                <c:pt idx="728">
                  <c:v>42669</c:v>
                </c:pt>
                <c:pt idx="729">
                  <c:v>42670</c:v>
                </c:pt>
                <c:pt idx="730">
                  <c:v>42671</c:v>
                </c:pt>
                <c:pt idx="731">
                  <c:v>42674</c:v>
                </c:pt>
                <c:pt idx="732">
                  <c:v>42675</c:v>
                </c:pt>
                <c:pt idx="733">
                  <c:v>42676</c:v>
                </c:pt>
                <c:pt idx="734">
                  <c:v>42677</c:v>
                </c:pt>
                <c:pt idx="735">
                  <c:v>42678</c:v>
                </c:pt>
                <c:pt idx="736">
                  <c:v>42681</c:v>
                </c:pt>
                <c:pt idx="737">
                  <c:v>42682</c:v>
                </c:pt>
                <c:pt idx="738">
                  <c:v>42683</c:v>
                </c:pt>
                <c:pt idx="739">
                  <c:v>42684</c:v>
                </c:pt>
                <c:pt idx="740">
                  <c:v>42685</c:v>
                </c:pt>
                <c:pt idx="741">
                  <c:v>42688</c:v>
                </c:pt>
                <c:pt idx="742">
                  <c:v>42689</c:v>
                </c:pt>
                <c:pt idx="743">
                  <c:v>42690</c:v>
                </c:pt>
                <c:pt idx="744">
                  <c:v>42691</c:v>
                </c:pt>
                <c:pt idx="745">
                  <c:v>42692</c:v>
                </c:pt>
                <c:pt idx="746">
                  <c:v>42695</c:v>
                </c:pt>
                <c:pt idx="747">
                  <c:v>42696</c:v>
                </c:pt>
                <c:pt idx="748">
                  <c:v>42697</c:v>
                </c:pt>
                <c:pt idx="749">
                  <c:v>42698</c:v>
                </c:pt>
                <c:pt idx="750">
                  <c:v>42699</c:v>
                </c:pt>
                <c:pt idx="751">
                  <c:v>42702</c:v>
                </c:pt>
                <c:pt idx="752">
                  <c:v>42703</c:v>
                </c:pt>
                <c:pt idx="753">
                  <c:v>42704</c:v>
                </c:pt>
                <c:pt idx="754">
                  <c:v>42705</c:v>
                </c:pt>
                <c:pt idx="755">
                  <c:v>42706</c:v>
                </c:pt>
                <c:pt idx="756">
                  <c:v>42709</c:v>
                </c:pt>
                <c:pt idx="757">
                  <c:v>42710</c:v>
                </c:pt>
                <c:pt idx="758">
                  <c:v>42711</c:v>
                </c:pt>
                <c:pt idx="759">
                  <c:v>42712</c:v>
                </c:pt>
                <c:pt idx="760">
                  <c:v>42713</c:v>
                </c:pt>
                <c:pt idx="761">
                  <c:v>42716</c:v>
                </c:pt>
                <c:pt idx="762">
                  <c:v>42717</c:v>
                </c:pt>
                <c:pt idx="763">
                  <c:v>42718</c:v>
                </c:pt>
                <c:pt idx="764">
                  <c:v>42719</c:v>
                </c:pt>
                <c:pt idx="765">
                  <c:v>42720</c:v>
                </c:pt>
                <c:pt idx="766">
                  <c:v>42723</c:v>
                </c:pt>
                <c:pt idx="767">
                  <c:v>42724</c:v>
                </c:pt>
                <c:pt idx="768">
                  <c:v>42725</c:v>
                </c:pt>
                <c:pt idx="769">
                  <c:v>42726</c:v>
                </c:pt>
                <c:pt idx="770">
                  <c:v>42727</c:v>
                </c:pt>
                <c:pt idx="771">
                  <c:v>42731</c:v>
                </c:pt>
                <c:pt idx="772">
                  <c:v>42732</c:v>
                </c:pt>
                <c:pt idx="773">
                  <c:v>42733</c:v>
                </c:pt>
                <c:pt idx="774">
                  <c:v>42734</c:v>
                </c:pt>
                <c:pt idx="775">
                  <c:v>42738</c:v>
                </c:pt>
                <c:pt idx="776">
                  <c:v>42739</c:v>
                </c:pt>
                <c:pt idx="777">
                  <c:v>42740</c:v>
                </c:pt>
                <c:pt idx="778">
                  <c:v>42741</c:v>
                </c:pt>
                <c:pt idx="779">
                  <c:v>42744</c:v>
                </c:pt>
                <c:pt idx="780">
                  <c:v>42745</c:v>
                </c:pt>
                <c:pt idx="781">
                  <c:v>42746</c:v>
                </c:pt>
                <c:pt idx="782">
                  <c:v>42747</c:v>
                </c:pt>
                <c:pt idx="783">
                  <c:v>42748</c:v>
                </c:pt>
                <c:pt idx="784">
                  <c:v>42751</c:v>
                </c:pt>
                <c:pt idx="785">
                  <c:v>42752</c:v>
                </c:pt>
                <c:pt idx="786">
                  <c:v>42753</c:v>
                </c:pt>
                <c:pt idx="787">
                  <c:v>42754</c:v>
                </c:pt>
                <c:pt idx="788">
                  <c:v>42755</c:v>
                </c:pt>
                <c:pt idx="789">
                  <c:v>42758</c:v>
                </c:pt>
                <c:pt idx="790">
                  <c:v>42759</c:v>
                </c:pt>
                <c:pt idx="791">
                  <c:v>42760</c:v>
                </c:pt>
                <c:pt idx="792">
                  <c:v>42761</c:v>
                </c:pt>
                <c:pt idx="793">
                  <c:v>42762</c:v>
                </c:pt>
                <c:pt idx="794">
                  <c:v>42765</c:v>
                </c:pt>
                <c:pt idx="795">
                  <c:v>42766</c:v>
                </c:pt>
                <c:pt idx="796">
                  <c:v>42767</c:v>
                </c:pt>
                <c:pt idx="797">
                  <c:v>42768</c:v>
                </c:pt>
                <c:pt idx="798">
                  <c:v>42769</c:v>
                </c:pt>
                <c:pt idx="799">
                  <c:v>42772</c:v>
                </c:pt>
                <c:pt idx="800">
                  <c:v>42773</c:v>
                </c:pt>
                <c:pt idx="801">
                  <c:v>42774</c:v>
                </c:pt>
                <c:pt idx="802">
                  <c:v>42775</c:v>
                </c:pt>
                <c:pt idx="803">
                  <c:v>42776</c:v>
                </c:pt>
                <c:pt idx="804">
                  <c:v>42779</c:v>
                </c:pt>
                <c:pt idx="805">
                  <c:v>42780</c:v>
                </c:pt>
                <c:pt idx="806">
                  <c:v>42781</c:v>
                </c:pt>
                <c:pt idx="807">
                  <c:v>42782</c:v>
                </c:pt>
                <c:pt idx="808">
                  <c:v>42783</c:v>
                </c:pt>
                <c:pt idx="809">
                  <c:v>42786</c:v>
                </c:pt>
                <c:pt idx="810">
                  <c:v>42787</c:v>
                </c:pt>
                <c:pt idx="811">
                  <c:v>42788</c:v>
                </c:pt>
                <c:pt idx="812">
                  <c:v>42789</c:v>
                </c:pt>
                <c:pt idx="813">
                  <c:v>42790</c:v>
                </c:pt>
                <c:pt idx="814">
                  <c:v>42793</c:v>
                </c:pt>
                <c:pt idx="815">
                  <c:v>42794</c:v>
                </c:pt>
                <c:pt idx="816">
                  <c:v>42795</c:v>
                </c:pt>
                <c:pt idx="817">
                  <c:v>42796</c:v>
                </c:pt>
                <c:pt idx="818">
                  <c:v>42797</c:v>
                </c:pt>
                <c:pt idx="819">
                  <c:v>42800</c:v>
                </c:pt>
                <c:pt idx="820">
                  <c:v>42801</c:v>
                </c:pt>
                <c:pt idx="821">
                  <c:v>42802</c:v>
                </c:pt>
                <c:pt idx="822">
                  <c:v>42803</c:v>
                </c:pt>
                <c:pt idx="823">
                  <c:v>42804</c:v>
                </c:pt>
                <c:pt idx="824">
                  <c:v>42807</c:v>
                </c:pt>
                <c:pt idx="825">
                  <c:v>42808</c:v>
                </c:pt>
                <c:pt idx="826">
                  <c:v>42809</c:v>
                </c:pt>
                <c:pt idx="827">
                  <c:v>42810</c:v>
                </c:pt>
                <c:pt idx="828">
                  <c:v>42811</c:v>
                </c:pt>
                <c:pt idx="829">
                  <c:v>42814</c:v>
                </c:pt>
                <c:pt idx="830">
                  <c:v>42815</c:v>
                </c:pt>
                <c:pt idx="831">
                  <c:v>42816</c:v>
                </c:pt>
                <c:pt idx="832">
                  <c:v>42817</c:v>
                </c:pt>
                <c:pt idx="833">
                  <c:v>42818</c:v>
                </c:pt>
                <c:pt idx="834">
                  <c:v>42821</c:v>
                </c:pt>
                <c:pt idx="835">
                  <c:v>42822</c:v>
                </c:pt>
                <c:pt idx="836">
                  <c:v>42823</c:v>
                </c:pt>
                <c:pt idx="837">
                  <c:v>42824</c:v>
                </c:pt>
                <c:pt idx="838">
                  <c:v>42825</c:v>
                </c:pt>
                <c:pt idx="839">
                  <c:v>42828</c:v>
                </c:pt>
                <c:pt idx="840">
                  <c:v>42829</c:v>
                </c:pt>
                <c:pt idx="841">
                  <c:v>42830</c:v>
                </c:pt>
                <c:pt idx="842">
                  <c:v>42831</c:v>
                </c:pt>
                <c:pt idx="843">
                  <c:v>42832</c:v>
                </c:pt>
                <c:pt idx="844">
                  <c:v>42835</c:v>
                </c:pt>
                <c:pt idx="845">
                  <c:v>42836</c:v>
                </c:pt>
                <c:pt idx="846">
                  <c:v>42837</c:v>
                </c:pt>
                <c:pt idx="847">
                  <c:v>42838</c:v>
                </c:pt>
                <c:pt idx="848">
                  <c:v>42842</c:v>
                </c:pt>
                <c:pt idx="849">
                  <c:v>42843</c:v>
                </c:pt>
                <c:pt idx="850">
                  <c:v>42844</c:v>
                </c:pt>
                <c:pt idx="851">
                  <c:v>42845</c:v>
                </c:pt>
                <c:pt idx="852">
                  <c:v>42846</c:v>
                </c:pt>
                <c:pt idx="853">
                  <c:v>42849</c:v>
                </c:pt>
                <c:pt idx="854">
                  <c:v>42850</c:v>
                </c:pt>
                <c:pt idx="855">
                  <c:v>42851</c:v>
                </c:pt>
                <c:pt idx="856">
                  <c:v>42852</c:v>
                </c:pt>
                <c:pt idx="857">
                  <c:v>42853</c:v>
                </c:pt>
                <c:pt idx="858">
                  <c:v>42856</c:v>
                </c:pt>
                <c:pt idx="859">
                  <c:v>42857</c:v>
                </c:pt>
                <c:pt idx="860">
                  <c:v>42858</c:v>
                </c:pt>
                <c:pt idx="861">
                  <c:v>42859</c:v>
                </c:pt>
                <c:pt idx="862">
                  <c:v>42860</c:v>
                </c:pt>
                <c:pt idx="863">
                  <c:v>42863</c:v>
                </c:pt>
                <c:pt idx="864">
                  <c:v>42864</c:v>
                </c:pt>
                <c:pt idx="865">
                  <c:v>42865</c:v>
                </c:pt>
                <c:pt idx="866">
                  <c:v>42866</c:v>
                </c:pt>
                <c:pt idx="867">
                  <c:v>42867</c:v>
                </c:pt>
                <c:pt idx="868">
                  <c:v>42870</c:v>
                </c:pt>
                <c:pt idx="869">
                  <c:v>42871</c:v>
                </c:pt>
                <c:pt idx="870">
                  <c:v>42872</c:v>
                </c:pt>
                <c:pt idx="871">
                  <c:v>42873</c:v>
                </c:pt>
                <c:pt idx="872">
                  <c:v>42874</c:v>
                </c:pt>
                <c:pt idx="873">
                  <c:v>42877</c:v>
                </c:pt>
                <c:pt idx="874">
                  <c:v>42878</c:v>
                </c:pt>
                <c:pt idx="875">
                  <c:v>42879</c:v>
                </c:pt>
                <c:pt idx="876">
                  <c:v>42880</c:v>
                </c:pt>
                <c:pt idx="877">
                  <c:v>42881</c:v>
                </c:pt>
                <c:pt idx="878">
                  <c:v>42885</c:v>
                </c:pt>
                <c:pt idx="879">
                  <c:v>42886</c:v>
                </c:pt>
                <c:pt idx="880">
                  <c:v>42887</c:v>
                </c:pt>
                <c:pt idx="881">
                  <c:v>42888</c:v>
                </c:pt>
                <c:pt idx="882">
                  <c:v>42891</c:v>
                </c:pt>
                <c:pt idx="883">
                  <c:v>42892</c:v>
                </c:pt>
                <c:pt idx="884">
                  <c:v>42893</c:v>
                </c:pt>
                <c:pt idx="885">
                  <c:v>42894</c:v>
                </c:pt>
                <c:pt idx="886">
                  <c:v>42895</c:v>
                </c:pt>
                <c:pt idx="887">
                  <c:v>42898</c:v>
                </c:pt>
                <c:pt idx="888">
                  <c:v>42899</c:v>
                </c:pt>
                <c:pt idx="889">
                  <c:v>42900</c:v>
                </c:pt>
                <c:pt idx="890">
                  <c:v>42901</c:v>
                </c:pt>
                <c:pt idx="891">
                  <c:v>42902</c:v>
                </c:pt>
                <c:pt idx="892">
                  <c:v>42905</c:v>
                </c:pt>
                <c:pt idx="893">
                  <c:v>42906</c:v>
                </c:pt>
                <c:pt idx="894">
                  <c:v>42907</c:v>
                </c:pt>
                <c:pt idx="895">
                  <c:v>42908</c:v>
                </c:pt>
                <c:pt idx="896">
                  <c:v>42909</c:v>
                </c:pt>
                <c:pt idx="897">
                  <c:v>42912</c:v>
                </c:pt>
                <c:pt idx="898">
                  <c:v>42913</c:v>
                </c:pt>
                <c:pt idx="899">
                  <c:v>42914</c:v>
                </c:pt>
                <c:pt idx="900">
                  <c:v>42915</c:v>
                </c:pt>
                <c:pt idx="901">
                  <c:v>42916</c:v>
                </c:pt>
                <c:pt idx="902">
                  <c:v>42919</c:v>
                </c:pt>
                <c:pt idx="903">
                  <c:v>42920</c:v>
                </c:pt>
                <c:pt idx="904">
                  <c:v>42921</c:v>
                </c:pt>
                <c:pt idx="905">
                  <c:v>42922</c:v>
                </c:pt>
                <c:pt idx="906">
                  <c:v>42923</c:v>
                </c:pt>
                <c:pt idx="907">
                  <c:v>42926</c:v>
                </c:pt>
                <c:pt idx="908">
                  <c:v>42927</c:v>
                </c:pt>
                <c:pt idx="909">
                  <c:v>42928</c:v>
                </c:pt>
                <c:pt idx="910">
                  <c:v>42929</c:v>
                </c:pt>
                <c:pt idx="911">
                  <c:v>42930</c:v>
                </c:pt>
                <c:pt idx="912">
                  <c:v>42933</c:v>
                </c:pt>
                <c:pt idx="913">
                  <c:v>42934</c:v>
                </c:pt>
                <c:pt idx="914">
                  <c:v>42935</c:v>
                </c:pt>
                <c:pt idx="915">
                  <c:v>42936</c:v>
                </c:pt>
                <c:pt idx="916">
                  <c:v>42937</c:v>
                </c:pt>
                <c:pt idx="917">
                  <c:v>42940</c:v>
                </c:pt>
                <c:pt idx="918">
                  <c:v>42941</c:v>
                </c:pt>
                <c:pt idx="919">
                  <c:v>42942</c:v>
                </c:pt>
                <c:pt idx="920">
                  <c:v>42943</c:v>
                </c:pt>
                <c:pt idx="921">
                  <c:v>42944</c:v>
                </c:pt>
                <c:pt idx="922">
                  <c:v>42947</c:v>
                </c:pt>
                <c:pt idx="923">
                  <c:v>42948</c:v>
                </c:pt>
                <c:pt idx="924">
                  <c:v>42949</c:v>
                </c:pt>
                <c:pt idx="925">
                  <c:v>42950</c:v>
                </c:pt>
                <c:pt idx="926">
                  <c:v>42951</c:v>
                </c:pt>
                <c:pt idx="927">
                  <c:v>42954</c:v>
                </c:pt>
                <c:pt idx="928">
                  <c:v>42955</c:v>
                </c:pt>
                <c:pt idx="929">
                  <c:v>42956</c:v>
                </c:pt>
                <c:pt idx="930">
                  <c:v>42957</c:v>
                </c:pt>
                <c:pt idx="931">
                  <c:v>42958</c:v>
                </c:pt>
                <c:pt idx="932">
                  <c:v>42961</c:v>
                </c:pt>
                <c:pt idx="933">
                  <c:v>42962</c:v>
                </c:pt>
                <c:pt idx="934">
                  <c:v>42963</c:v>
                </c:pt>
                <c:pt idx="935">
                  <c:v>42964</c:v>
                </c:pt>
                <c:pt idx="936">
                  <c:v>42965</c:v>
                </c:pt>
                <c:pt idx="937">
                  <c:v>42968</c:v>
                </c:pt>
                <c:pt idx="938">
                  <c:v>42969</c:v>
                </c:pt>
                <c:pt idx="939">
                  <c:v>42970</c:v>
                </c:pt>
                <c:pt idx="940">
                  <c:v>42971</c:v>
                </c:pt>
                <c:pt idx="941">
                  <c:v>42972</c:v>
                </c:pt>
                <c:pt idx="942">
                  <c:v>42975</c:v>
                </c:pt>
                <c:pt idx="943">
                  <c:v>42976</c:v>
                </c:pt>
                <c:pt idx="944">
                  <c:v>42977</c:v>
                </c:pt>
                <c:pt idx="945">
                  <c:v>42978</c:v>
                </c:pt>
                <c:pt idx="946">
                  <c:v>42979</c:v>
                </c:pt>
                <c:pt idx="947">
                  <c:v>42982</c:v>
                </c:pt>
                <c:pt idx="948">
                  <c:v>42983</c:v>
                </c:pt>
                <c:pt idx="949">
                  <c:v>42984</c:v>
                </c:pt>
                <c:pt idx="950">
                  <c:v>42985</c:v>
                </c:pt>
                <c:pt idx="951">
                  <c:v>42986</c:v>
                </c:pt>
                <c:pt idx="952">
                  <c:v>42989</c:v>
                </c:pt>
                <c:pt idx="953">
                  <c:v>42990</c:v>
                </c:pt>
                <c:pt idx="954">
                  <c:v>42991</c:v>
                </c:pt>
                <c:pt idx="955">
                  <c:v>42992</c:v>
                </c:pt>
                <c:pt idx="956">
                  <c:v>42993</c:v>
                </c:pt>
                <c:pt idx="957">
                  <c:v>42996</c:v>
                </c:pt>
                <c:pt idx="958">
                  <c:v>42997</c:v>
                </c:pt>
                <c:pt idx="959">
                  <c:v>42998</c:v>
                </c:pt>
                <c:pt idx="960">
                  <c:v>42999</c:v>
                </c:pt>
                <c:pt idx="961">
                  <c:v>43000</c:v>
                </c:pt>
                <c:pt idx="962">
                  <c:v>43003</c:v>
                </c:pt>
                <c:pt idx="963">
                  <c:v>43004</c:v>
                </c:pt>
                <c:pt idx="964">
                  <c:v>43005</c:v>
                </c:pt>
                <c:pt idx="965">
                  <c:v>43006</c:v>
                </c:pt>
                <c:pt idx="966">
                  <c:v>43007</c:v>
                </c:pt>
                <c:pt idx="967">
                  <c:v>43010</c:v>
                </c:pt>
                <c:pt idx="968">
                  <c:v>43011</c:v>
                </c:pt>
                <c:pt idx="969">
                  <c:v>43012</c:v>
                </c:pt>
                <c:pt idx="970">
                  <c:v>43013</c:v>
                </c:pt>
                <c:pt idx="971">
                  <c:v>43014</c:v>
                </c:pt>
                <c:pt idx="972">
                  <c:v>43017</c:v>
                </c:pt>
                <c:pt idx="973">
                  <c:v>43018</c:v>
                </c:pt>
                <c:pt idx="974">
                  <c:v>43019</c:v>
                </c:pt>
                <c:pt idx="975">
                  <c:v>43020</c:v>
                </c:pt>
                <c:pt idx="976">
                  <c:v>43021</c:v>
                </c:pt>
                <c:pt idx="977">
                  <c:v>43024</c:v>
                </c:pt>
                <c:pt idx="978">
                  <c:v>43025</c:v>
                </c:pt>
                <c:pt idx="979">
                  <c:v>43026</c:v>
                </c:pt>
                <c:pt idx="980">
                  <c:v>43027</c:v>
                </c:pt>
                <c:pt idx="981">
                  <c:v>43028</c:v>
                </c:pt>
                <c:pt idx="982">
                  <c:v>43031</c:v>
                </c:pt>
                <c:pt idx="983">
                  <c:v>43032</c:v>
                </c:pt>
                <c:pt idx="984">
                  <c:v>43033</c:v>
                </c:pt>
                <c:pt idx="985">
                  <c:v>43034</c:v>
                </c:pt>
                <c:pt idx="986">
                  <c:v>43035</c:v>
                </c:pt>
                <c:pt idx="987">
                  <c:v>43038</c:v>
                </c:pt>
                <c:pt idx="988">
                  <c:v>43039</c:v>
                </c:pt>
                <c:pt idx="989">
                  <c:v>43040</c:v>
                </c:pt>
                <c:pt idx="990">
                  <c:v>43041</c:v>
                </c:pt>
                <c:pt idx="991">
                  <c:v>43042</c:v>
                </c:pt>
                <c:pt idx="992">
                  <c:v>43045</c:v>
                </c:pt>
                <c:pt idx="993">
                  <c:v>43046</c:v>
                </c:pt>
                <c:pt idx="994">
                  <c:v>43047</c:v>
                </c:pt>
                <c:pt idx="995">
                  <c:v>43048</c:v>
                </c:pt>
                <c:pt idx="996">
                  <c:v>43049</c:v>
                </c:pt>
                <c:pt idx="997">
                  <c:v>43052</c:v>
                </c:pt>
                <c:pt idx="998">
                  <c:v>43053</c:v>
                </c:pt>
                <c:pt idx="999">
                  <c:v>43054</c:v>
                </c:pt>
                <c:pt idx="1000">
                  <c:v>43055</c:v>
                </c:pt>
                <c:pt idx="1001">
                  <c:v>43056</c:v>
                </c:pt>
                <c:pt idx="1002">
                  <c:v>43059</c:v>
                </c:pt>
                <c:pt idx="1003">
                  <c:v>43060</c:v>
                </c:pt>
                <c:pt idx="1004">
                  <c:v>43061</c:v>
                </c:pt>
                <c:pt idx="1005">
                  <c:v>43062</c:v>
                </c:pt>
                <c:pt idx="1006">
                  <c:v>43063</c:v>
                </c:pt>
                <c:pt idx="1007">
                  <c:v>43066</c:v>
                </c:pt>
                <c:pt idx="1008">
                  <c:v>43067</c:v>
                </c:pt>
                <c:pt idx="1009">
                  <c:v>43068</c:v>
                </c:pt>
                <c:pt idx="1010">
                  <c:v>43069</c:v>
                </c:pt>
                <c:pt idx="1011">
                  <c:v>43070</c:v>
                </c:pt>
                <c:pt idx="1012">
                  <c:v>43073</c:v>
                </c:pt>
                <c:pt idx="1013">
                  <c:v>43074</c:v>
                </c:pt>
                <c:pt idx="1014">
                  <c:v>43075</c:v>
                </c:pt>
                <c:pt idx="1015">
                  <c:v>43076</c:v>
                </c:pt>
                <c:pt idx="1016">
                  <c:v>43077</c:v>
                </c:pt>
                <c:pt idx="1017">
                  <c:v>43080</c:v>
                </c:pt>
                <c:pt idx="1018">
                  <c:v>43081</c:v>
                </c:pt>
                <c:pt idx="1019">
                  <c:v>43082</c:v>
                </c:pt>
                <c:pt idx="1020">
                  <c:v>43083</c:v>
                </c:pt>
                <c:pt idx="1021">
                  <c:v>43084</c:v>
                </c:pt>
                <c:pt idx="1022">
                  <c:v>43087</c:v>
                </c:pt>
                <c:pt idx="1023">
                  <c:v>43088</c:v>
                </c:pt>
                <c:pt idx="1024">
                  <c:v>43089</c:v>
                </c:pt>
                <c:pt idx="1025">
                  <c:v>43090</c:v>
                </c:pt>
                <c:pt idx="1026">
                  <c:v>43091</c:v>
                </c:pt>
                <c:pt idx="1027">
                  <c:v>43095</c:v>
                </c:pt>
                <c:pt idx="1028">
                  <c:v>43096</c:v>
                </c:pt>
                <c:pt idx="1029">
                  <c:v>43097</c:v>
                </c:pt>
                <c:pt idx="1030">
                  <c:v>43098</c:v>
                </c:pt>
                <c:pt idx="1031">
                  <c:v>43102</c:v>
                </c:pt>
                <c:pt idx="1032">
                  <c:v>43103</c:v>
                </c:pt>
                <c:pt idx="1033">
                  <c:v>43104</c:v>
                </c:pt>
                <c:pt idx="1034">
                  <c:v>43105</c:v>
                </c:pt>
                <c:pt idx="1035">
                  <c:v>43108</c:v>
                </c:pt>
                <c:pt idx="1036">
                  <c:v>43109</c:v>
                </c:pt>
                <c:pt idx="1037">
                  <c:v>43110</c:v>
                </c:pt>
                <c:pt idx="1038">
                  <c:v>43111</c:v>
                </c:pt>
                <c:pt idx="1039">
                  <c:v>43112</c:v>
                </c:pt>
                <c:pt idx="1040">
                  <c:v>43115</c:v>
                </c:pt>
                <c:pt idx="1041">
                  <c:v>43116</c:v>
                </c:pt>
                <c:pt idx="1042">
                  <c:v>43117</c:v>
                </c:pt>
                <c:pt idx="1043">
                  <c:v>43118</c:v>
                </c:pt>
                <c:pt idx="1044">
                  <c:v>43119</c:v>
                </c:pt>
                <c:pt idx="1045">
                  <c:v>43122</c:v>
                </c:pt>
                <c:pt idx="1046">
                  <c:v>43123</c:v>
                </c:pt>
                <c:pt idx="1047">
                  <c:v>43124</c:v>
                </c:pt>
                <c:pt idx="1048">
                  <c:v>43125</c:v>
                </c:pt>
                <c:pt idx="1049">
                  <c:v>43126</c:v>
                </c:pt>
                <c:pt idx="1050">
                  <c:v>43129</c:v>
                </c:pt>
                <c:pt idx="1051">
                  <c:v>43130</c:v>
                </c:pt>
                <c:pt idx="1052">
                  <c:v>43131</c:v>
                </c:pt>
                <c:pt idx="1053">
                  <c:v>43132</c:v>
                </c:pt>
                <c:pt idx="1054">
                  <c:v>43133</c:v>
                </c:pt>
                <c:pt idx="1055">
                  <c:v>43136</c:v>
                </c:pt>
                <c:pt idx="1056">
                  <c:v>43137</c:v>
                </c:pt>
                <c:pt idx="1057">
                  <c:v>43138</c:v>
                </c:pt>
                <c:pt idx="1058">
                  <c:v>43139</c:v>
                </c:pt>
                <c:pt idx="1059">
                  <c:v>43140</c:v>
                </c:pt>
                <c:pt idx="1060">
                  <c:v>43143</c:v>
                </c:pt>
                <c:pt idx="1061">
                  <c:v>43144</c:v>
                </c:pt>
                <c:pt idx="1062">
                  <c:v>43145</c:v>
                </c:pt>
                <c:pt idx="1063">
                  <c:v>43146</c:v>
                </c:pt>
                <c:pt idx="1064">
                  <c:v>43147</c:v>
                </c:pt>
                <c:pt idx="1065">
                  <c:v>43150</c:v>
                </c:pt>
                <c:pt idx="1066">
                  <c:v>43151</c:v>
                </c:pt>
                <c:pt idx="1067">
                  <c:v>43152</c:v>
                </c:pt>
                <c:pt idx="1068">
                  <c:v>43153</c:v>
                </c:pt>
                <c:pt idx="1069">
                  <c:v>43154</c:v>
                </c:pt>
                <c:pt idx="1070">
                  <c:v>43157</c:v>
                </c:pt>
                <c:pt idx="1071">
                  <c:v>43158</c:v>
                </c:pt>
                <c:pt idx="1072">
                  <c:v>43159</c:v>
                </c:pt>
                <c:pt idx="1073">
                  <c:v>43160</c:v>
                </c:pt>
                <c:pt idx="1074">
                  <c:v>43161</c:v>
                </c:pt>
                <c:pt idx="1075">
                  <c:v>43164</c:v>
                </c:pt>
                <c:pt idx="1076">
                  <c:v>43165</c:v>
                </c:pt>
                <c:pt idx="1077">
                  <c:v>43166</c:v>
                </c:pt>
                <c:pt idx="1078">
                  <c:v>43167</c:v>
                </c:pt>
                <c:pt idx="1079">
                  <c:v>43168</c:v>
                </c:pt>
                <c:pt idx="1080">
                  <c:v>43171</c:v>
                </c:pt>
                <c:pt idx="1081">
                  <c:v>43172</c:v>
                </c:pt>
                <c:pt idx="1082">
                  <c:v>43173</c:v>
                </c:pt>
                <c:pt idx="1083">
                  <c:v>43174</c:v>
                </c:pt>
                <c:pt idx="1084">
                  <c:v>43175</c:v>
                </c:pt>
                <c:pt idx="1085">
                  <c:v>43178</c:v>
                </c:pt>
                <c:pt idx="1086">
                  <c:v>43179</c:v>
                </c:pt>
                <c:pt idx="1087">
                  <c:v>43180</c:v>
                </c:pt>
                <c:pt idx="1088">
                  <c:v>43181</c:v>
                </c:pt>
                <c:pt idx="1089">
                  <c:v>43182</c:v>
                </c:pt>
                <c:pt idx="1090">
                  <c:v>43185</c:v>
                </c:pt>
                <c:pt idx="1091">
                  <c:v>43186</c:v>
                </c:pt>
                <c:pt idx="1092">
                  <c:v>43187</c:v>
                </c:pt>
                <c:pt idx="1093">
                  <c:v>43188</c:v>
                </c:pt>
                <c:pt idx="1094">
                  <c:v>43192</c:v>
                </c:pt>
                <c:pt idx="1095">
                  <c:v>43193</c:v>
                </c:pt>
                <c:pt idx="1096">
                  <c:v>43194</c:v>
                </c:pt>
                <c:pt idx="1097">
                  <c:v>43195</c:v>
                </c:pt>
                <c:pt idx="1098">
                  <c:v>43196</c:v>
                </c:pt>
                <c:pt idx="1099">
                  <c:v>43199</c:v>
                </c:pt>
                <c:pt idx="1100">
                  <c:v>43200</c:v>
                </c:pt>
                <c:pt idx="1101">
                  <c:v>43201</c:v>
                </c:pt>
                <c:pt idx="1102">
                  <c:v>43202</c:v>
                </c:pt>
                <c:pt idx="1103">
                  <c:v>43203</c:v>
                </c:pt>
                <c:pt idx="1104">
                  <c:v>43206</c:v>
                </c:pt>
                <c:pt idx="1105">
                  <c:v>43207</c:v>
                </c:pt>
                <c:pt idx="1106">
                  <c:v>43208</c:v>
                </c:pt>
                <c:pt idx="1107">
                  <c:v>43209</c:v>
                </c:pt>
                <c:pt idx="1108">
                  <c:v>43210</c:v>
                </c:pt>
                <c:pt idx="1109">
                  <c:v>43213</c:v>
                </c:pt>
                <c:pt idx="1110">
                  <c:v>43214</c:v>
                </c:pt>
                <c:pt idx="1111">
                  <c:v>43215</c:v>
                </c:pt>
                <c:pt idx="1112">
                  <c:v>43216</c:v>
                </c:pt>
                <c:pt idx="1113">
                  <c:v>43217</c:v>
                </c:pt>
                <c:pt idx="1114">
                  <c:v>43220</c:v>
                </c:pt>
                <c:pt idx="1115">
                  <c:v>43221</c:v>
                </c:pt>
                <c:pt idx="1116">
                  <c:v>43222</c:v>
                </c:pt>
                <c:pt idx="1117">
                  <c:v>43223</c:v>
                </c:pt>
                <c:pt idx="1118">
                  <c:v>43224</c:v>
                </c:pt>
                <c:pt idx="1119">
                  <c:v>43227</c:v>
                </c:pt>
                <c:pt idx="1120">
                  <c:v>43228</c:v>
                </c:pt>
                <c:pt idx="1121">
                  <c:v>43229</c:v>
                </c:pt>
                <c:pt idx="1122">
                  <c:v>43230</c:v>
                </c:pt>
                <c:pt idx="1123">
                  <c:v>43231</c:v>
                </c:pt>
                <c:pt idx="1124">
                  <c:v>43234</c:v>
                </c:pt>
                <c:pt idx="1125">
                  <c:v>43235</c:v>
                </c:pt>
                <c:pt idx="1126">
                  <c:v>43236</c:v>
                </c:pt>
                <c:pt idx="1127">
                  <c:v>43237</c:v>
                </c:pt>
                <c:pt idx="1128">
                  <c:v>43238</c:v>
                </c:pt>
                <c:pt idx="1129">
                  <c:v>43241</c:v>
                </c:pt>
                <c:pt idx="1130">
                  <c:v>43242</c:v>
                </c:pt>
                <c:pt idx="1131">
                  <c:v>43243</c:v>
                </c:pt>
                <c:pt idx="1132">
                  <c:v>43244</c:v>
                </c:pt>
                <c:pt idx="1133">
                  <c:v>43245</c:v>
                </c:pt>
                <c:pt idx="1134">
                  <c:v>43249</c:v>
                </c:pt>
                <c:pt idx="1135">
                  <c:v>43250</c:v>
                </c:pt>
                <c:pt idx="1136">
                  <c:v>43251</c:v>
                </c:pt>
                <c:pt idx="1137">
                  <c:v>43252</c:v>
                </c:pt>
                <c:pt idx="1138">
                  <c:v>43255</c:v>
                </c:pt>
                <c:pt idx="1139">
                  <c:v>43256</c:v>
                </c:pt>
                <c:pt idx="1140">
                  <c:v>43257</c:v>
                </c:pt>
                <c:pt idx="1141">
                  <c:v>43258</c:v>
                </c:pt>
                <c:pt idx="1142">
                  <c:v>43259</c:v>
                </c:pt>
                <c:pt idx="1143">
                  <c:v>43262</c:v>
                </c:pt>
                <c:pt idx="1144">
                  <c:v>43263</c:v>
                </c:pt>
                <c:pt idx="1145">
                  <c:v>43264</c:v>
                </c:pt>
                <c:pt idx="1146">
                  <c:v>43265</c:v>
                </c:pt>
                <c:pt idx="1147">
                  <c:v>43266</c:v>
                </c:pt>
                <c:pt idx="1148">
                  <c:v>43269</c:v>
                </c:pt>
                <c:pt idx="1149">
                  <c:v>43270</c:v>
                </c:pt>
                <c:pt idx="1150">
                  <c:v>43271</c:v>
                </c:pt>
                <c:pt idx="1151">
                  <c:v>43272</c:v>
                </c:pt>
                <c:pt idx="1152">
                  <c:v>43273</c:v>
                </c:pt>
                <c:pt idx="1153">
                  <c:v>43276</c:v>
                </c:pt>
                <c:pt idx="1154">
                  <c:v>43277</c:v>
                </c:pt>
                <c:pt idx="1155">
                  <c:v>43278</c:v>
                </c:pt>
                <c:pt idx="1156">
                  <c:v>43279</c:v>
                </c:pt>
                <c:pt idx="1157">
                  <c:v>43280</c:v>
                </c:pt>
                <c:pt idx="1158">
                  <c:v>43283</c:v>
                </c:pt>
                <c:pt idx="1159">
                  <c:v>43284</c:v>
                </c:pt>
                <c:pt idx="1160">
                  <c:v>43285</c:v>
                </c:pt>
                <c:pt idx="1161">
                  <c:v>43286</c:v>
                </c:pt>
                <c:pt idx="1162">
                  <c:v>43287</c:v>
                </c:pt>
                <c:pt idx="1163">
                  <c:v>43290</c:v>
                </c:pt>
                <c:pt idx="1164">
                  <c:v>43291</c:v>
                </c:pt>
                <c:pt idx="1165">
                  <c:v>43292</c:v>
                </c:pt>
                <c:pt idx="1166">
                  <c:v>43293</c:v>
                </c:pt>
                <c:pt idx="1167">
                  <c:v>43294</c:v>
                </c:pt>
                <c:pt idx="1168">
                  <c:v>43297</c:v>
                </c:pt>
                <c:pt idx="1169">
                  <c:v>43298</c:v>
                </c:pt>
                <c:pt idx="1170">
                  <c:v>43299</c:v>
                </c:pt>
                <c:pt idx="1171">
                  <c:v>43300</c:v>
                </c:pt>
                <c:pt idx="1172">
                  <c:v>43301</c:v>
                </c:pt>
                <c:pt idx="1173">
                  <c:v>43304</c:v>
                </c:pt>
                <c:pt idx="1174">
                  <c:v>43305</c:v>
                </c:pt>
                <c:pt idx="1175">
                  <c:v>43306</c:v>
                </c:pt>
                <c:pt idx="1176">
                  <c:v>43307</c:v>
                </c:pt>
                <c:pt idx="1177">
                  <c:v>43308</c:v>
                </c:pt>
                <c:pt idx="1178">
                  <c:v>43311</c:v>
                </c:pt>
                <c:pt idx="1179">
                  <c:v>43312</c:v>
                </c:pt>
                <c:pt idx="1180">
                  <c:v>43313</c:v>
                </c:pt>
                <c:pt idx="1181">
                  <c:v>43314</c:v>
                </c:pt>
                <c:pt idx="1182">
                  <c:v>43315</c:v>
                </c:pt>
                <c:pt idx="1183">
                  <c:v>43318</c:v>
                </c:pt>
                <c:pt idx="1184">
                  <c:v>43319</c:v>
                </c:pt>
                <c:pt idx="1185">
                  <c:v>43320</c:v>
                </c:pt>
                <c:pt idx="1186">
                  <c:v>43321</c:v>
                </c:pt>
                <c:pt idx="1187">
                  <c:v>43322</c:v>
                </c:pt>
                <c:pt idx="1188">
                  <c:v>43325</c:v>
                </c:pt>
                <c:pt idx="1189">
                  <c:v>43326</c:v>
                </c:pt>
                <c:pt idx="1190">
                  <c:v>43327</c:v>
                </c:pt>
                <c:pt idx="1191">
                  <c:v>43328</c:v>
                </c:pt>
                <c:pt idx="1192">
                  <c:v>43329</c:v>
                </c:pt>
                <c:pt idx="1193">
                  <c:v>43332</c:v>
                </c:pt>
                <c:pt idx="1194">
                  <c:v>43333</c:v>
                </c:pt>
                <c:pt idx="1195">
                  <c:v>43334</c:v>
                </c:pt>
                <c:pt idx="1196">
                  <c:v>43335</c:v>
                </c:pt>
                <c:pt idx="1197">
                  <c:v>43336</c:v>
                </c:pt>
                <c:pt idx="1198">
                  <c:v>43339</c:v>
                </c:pt>
                <c:pt idx="1199">
                  <c:v>43340</c:v>
                </c:pt>
                <c:pt idx="1200">
                  <c:v>43341</c:v>
                </c:pt>
                <c:pt idx="1201">
                  <c:v>43342</c:v>
                </c:pt>
                <c:pt idx="1202">
                  <c:v>43343</c:v>
                </c:pt>
                <c:pt idx="1203">
                  <c:v>43346</c:v>
                </c:pt>
                <c:pt idx="1204">
                  <c:v>43347</c:v>
                </c:pt>
                <c:pt idx="1205">
                  <c:v>43348</c:v>
                </c:pt>
                <c:pt idx="1206">
                  <c:v>43349</c:v>
                </c:pt>
                <c:pt idx="1207">
                  <c:v>43350</c:v>
                </c:pt>
                <c:pt idx="1208">
                  <c:v>43353</c:v>
                </c:pt>
                <c:pt idx="1209">
                  <c:v>43354</c:v>
                </c:pt>
                <c:pt idx="1210">
                  <c:v>43355</c:v>
                </c:pt>
                <c:pt idx="1211">
                  <c:v>43356</c:v>
                </c:pt>
                <c:pt idx="1212">
                  <c:v>43357</c:v>
                </c:pt>
                <c:pt idx="1213">
                  <c:v>43360</c:v>
                </c:pt>
                <c:pt idx="1214">
                  <c:v>43361</c:v>
                </c:pt>
                <c:pt idx="1215">
                  <c:v>43362</c:v>
                </c:pt>
                <c:pt idx="1216">
                  <c:v>43363</c:v>
                </c:pt>
                <c:pt idx="1217">
                  <c:v>43364</c:v>
                </c:pt>
                <c:pt idx="1218">
                  <c:v>43367</c:v>
                </c:pt>
                <c:pt idx="1219">
                  <c:v>43368</c:v>
                </c:pt>
                <c:pt idx="1220">
                  <c:v>43369</c:v>
                </c:pt>
                <c:pt idx="1221">
                  <c:v>43370</c:v>
                </c:pt>
                <c:pt idx="1222">
                  <c:v>43371</c:v>
                </c:pt>
                <c:pt idx="1223">
                  <c:v>43374</c:v>
                </c:pt>
                <c:pt idx="1224">
                  <c:v>43375</c:v>
                </c:pt>
                <c:pt idx="1225">
                  <c:v>43376</c:v>
                </c:pt>
                <c:pt idx="1226">
                  <c:v>43377</c:v>
                </c:pt>
                <c:pt idx="1227">
                  <c:v>43378</c:v>
                </c:pt>
                <c:pt idx="1228">
                  <c:v>43381</c:v>
                </c:pt>
                <c:pt idx="1229">
                  <c:v>43382</c:v>
                </c:pt>
                <c:pt idx="1230">
                  <c:v>43383</c:v>
                </c:pt>
                <c:pt idx="1231">
                  <c:v>43384</c:v>
                </c:pt>
                <c:pt idx="1232">
                  <c:v>43385</c:v>
                </c:pt>
                <c:pt idx="1233">
                  <c:v>43388</c:v>
                </c:pt>
                <c:pt idx="1234">
                  <c:v>43389</c:v>
                </c:pt>
                <c:pt idx="1235">
                  <c:v>43390</c:v>
                </c:pt>
                <c:pt idx="1236">
                  <c:v>43391</c:v>
                </c:pt>
                <c:pt idx="1237">
                  <c:v>43392</c:v>
                </c:pt>
                <c:pt idx="1238">
                  <c:v>43395</c:v>
                </c:pt>
                <c:pt idx="1239">
                  <c:v>43396</c:v>
                </c:pt>
                <c:pt idx="1240">
                  <c:v>43397</c:v>
                </c:pt>
                <c:pt idx="1241">
                  <c:v>43398</c:v>
                </c:pt>
                <c:pt idx="1242">
                  <c:v>43399</c:v>
                </c:pt>
                <c:pt idx="1243">
                  <c:v>43402</c:v>
                </c:pt>
                <c:pt idx="1244">
                  <c:v>43403</c:v>
                </c:pt>
                <c:pt idx="1245">
                  <c:v>43404</c:v>
                </c:pt>
                <c:pt idx="1246">
                  <c:v>43405</c:v>
                </c:pt>
                <c:pt idx="1247">
                  <c:v>43406</c:v>
                </c:pt>
                <c:pt idx="1248">
                  <c:v>43409</c:v>
                </c:pt>
                <c:pt idx="1249">
                  <c:v>43410</c:v>
                </c:pt>
                <c:pt idx="1250">
                  <c:v>43411</c:v>
                </c:pt>
                <c:pt idx="1251">
                  <c:v>43412</c:v>
                </c:pt>
                <c:pt idx="1252">
                  <c:v>43413</c:v>
                </c:pt>
                <c:pt idx="1253">
                  <c:v>43416</c:v>
                </c:pt>
                <c:pt idx="1254">
                  <c:v>43417</c:v>
                </c:pt>
                <c:pt idx="1255">
                  <c:v>43418</c:v>
                </c:pt>
                <c:pt idx="1256">
                  <c:v>43419</c:v>
                </c:pt>
                <c:pt idx="1257">
                  <c:v>43420</c:v>
                </c:pt>
                <c:pt idx="1258">
                  <c:v>43423</c:v>
                </c:pt>
                <c:pt idx="1259">
                  <c:v>43424</c:v>
                </c:pt>
                <c:pt idx="1260">
                  <c:v>43425</c:v>
                </c:pt>
                <c:pt idx="1261">
                  <c:v>43426</c:v>
                </c:pt>
                <c:pt idx="1262">
                  <c:v>43427</c:v>
                </c:pt>
                <c:pt idx="1263">
                  <c:v>43430</c:v>
                </c:pt>
                <c:pt idx="1264">
                  <c:v>43431</c:v>
                </c:pt>
                <c:pt idx="1265">
                  <c:v>43432</c:v>
                </c:pt>
                <c:pt idx="1266">
                  <c:v>43433</c:v>
                </c:pt>
                <c:pt idx="1267">
                  <c:v>43434</c:v>
                </c:pt>
                <c:pt idx="1268">
                  <c:v>43437</c:v>
                </c:pt>
                <c:pt idx="1269">
                  <c:v>43438</c:v>
                </c:pt>
                <c:pt idx="1270">
                  <c:v>43439</c:v>
                </c:pt>
                <c:pt idx="1271">
                  <c:v>43440</c:v>
                </c:pt>
                <c:pt idx="1272">
                  <c:v>43441</c:v>
                </c:pt>
                <c:pt idx="1273">
                  <c:v>43444</c:v>
                </c:pt>
                <c:pt idx="1274">
                  <c:v>43445</c:v>
                </c:pt>
                <c:pt idx="1275">
                  <c:v>43446</c:v>
                </c:pt>
                <c:pt idx="1276">
                  <c:v>43447</c:v>
                </c:pt>
                <c:pt idx="1277">
                  <c:v>43448</c:v>
                </c:pt>
                <c:pt idx="1278">
                  <c:v>43451</c:v>
                </c:pt>
                <c:pt idx="1279">
                  <c:v>43452</c:v>
                </c:pt>
                <c:pt idx="1280">
                  <c:v>43453</c:v>
                </c:pt>
                <c:pt idx="1281">
                  <c:v>43454</c:v>
                </c:pt>
                <c:pt idx="1282">
                  <c:v>43455</c:v>
                </c:pt>
                <c:pt idx="1283">
                  <c:v>43458</c:v>
                </c:pt>
                <c:pt idx="1284">
                  <c:v>43460</c:v>
                </c:pt>
                <c:pt idx="1285">
                  <c:v>43461</c:v>
                </c:pt>
                <c:pt idx="1286">
                  <c:v>43462</c:v>
                </c:pt>
                <c:pt idx="1287">
                  <c:v>43465</c:v>
                </c:pt>
                <c:pt idx="1288">
                  <c:v>43467</c:v>
                </c:pt>
                <c:pt idx="1289">
                  <c:v>43468</c:v>
                </c:pt>
                <c:pt idx="1290">
                  <c:v>43469</c:v>
                </c:pt>
                <c:pt idx="1291">
                  <c:v>43472</c:v>
                </c:pt>
                <c:pt idx="1292">
                  <c:v>43473</c:v>
                </c:pt>
                <c:pt idx="1293">
                  <c:v>43474</c:v>
                </c:pt>
                <c:pt idx="1294">
                  <c:v>43475</c:v>
                </c:pt>
                <c:pt idx="1295">
                  <c:v>43476</c:v>
                </c:pt>
                <c:pt idx="1296">
                  <c:v>43479</c:v>
                </c:pt>
                <c:pt idx="1297">
                  <c:v>43480</c:v>
                </c:pt>
                <c:pt idx="1298">
                  <c:v>43481</c:v>
                </c:pt>
                <c:pt idx="1299">
                  <c:v>43482</c:v>
                </c:pt>
                <c:pt idx="1300">
                  <c:v>43483</c:v>
                </c:pt>
                <c:pt idx="1301">
                  <c:v>43486</c:v>
                </c:pt>
                <c:pt idx="1302">
                  <c:v>43487</c:v>
                </c:pt>
                <c:pt idx="1303">
                  <c:v>43488</c:v>
                </c:pt>
                <c:pt idx="1304">
                  <c:v>43489</c:v>
                </c:pt>
                <c:pt idx="1305">
                  <c:v>43490</c:v>
                </c:pt>
                <c:pt idx="1306">
                  <c:v>43493</c:v>
                </c:pt>
                <c:pt idx="1307">
                  <c:v>43494</c:v>
                </c:pt>
                <c:pt idx="1308">
                  <c:v>43495</c:v>
                </c:pt>
                <c:pt idx="1309">
                  <c:v>43496</c:v>
                </c:pt>
                <c:pt idx="1310">
                  <c:v>43497</c:v>
                </c:pt>
                <c:pt idx="1311">
                  <c:v>43500</c:v>
                </c:pt>
                <c:pt idx="1312">
                  <c:v>43501</c:v>
                </c:pt>
                <c:pt idx="1313">
                  <c:v>43502</c:v>
                </c:pt>
                <c:pt idx="1314">
                  <c:v>43503</c:v>
                </c:pt>
                <c:pt idx="1315">
                  <c:v>43504</c:v>
                </c:pt>
                <c:pt idx="1316">
                  <c:v>43507</c:v>
                </c:pt>
                <c:pt idx="1317">
                  <c:v>43508</c:v>
                </c:pt>
                <c:pt idx="1318">
                  <c:v>43509</c:v>
                </c:pt>
                <c:pt idx="1319">
                  <c:v>43510</c:v>
                </c:pt>
                <c:pt idx="1320">
                  <c:v>43511</c:v>
                </c:pt>
                <c:pt idx="1321">
                  <c:v>43514</c:v>
                </c:pt>
                <c:pt idx="1322">
                  <c:v>43515</c:v>
                </c:pt>
                <c:pt idx="1323">
                  <c:v>43516</c:v>
                </c:pt>
                <c:pt idx="1324">
                  <c:v>43517</c:v>
                </c:pt>
                <c:pt idx="1325">
                  <c:v>43518</c:v>
                </c:pt>
                <c:pt idx="1326">
                  <c:v>43521</c:v>
                </c:pt>
                <c:pt idx="1327">
                  <c:v>43522</c:v>
                </c:pt>
                <c:pt idx="1328">
                  <c:v>43523</c:v>
                </c:pt>
                <c:pt idx="1329">
                  <c:v>43524</c:v>
                </c:pt>
                <c:pt idx="1330">
                  <c:v>43525</c:v>
                </c:pt>
                <c:pt idx="1331">
                  <c:v>43528</c:v>
                </c:pt>
                <c:pt idx="1332">
                  <c:v>43529</c:v>
                </c:pt>
                <c:pt idx="1333">
                  <c:v>43530</c:v>
                </c:pt>
                <c:pt idx="1334">
                  <c:v>43531</c:v>
                </c:pt>
                <c:pt idx="1335">
                  <c:v>43532</c:v>
                </c:pt>
                <c:pt idx="1336">
                  <c:v>43535</c:v>
                </c:pt>
                <c:pt idx="1337">
                  <c:v>43536</c:v>
                </c:pt>
                <c:pt idx="1338">
                  <c:v>43537</c:v>
                </c:pt>
                <c:pt idx="1339">
                  <c:v>43538</c:v>
                </c:pt>
                <c:pt idx="1340">
                  <c:v>43539</c:v>
                </c:pt>
                <c:pt idx="1341">
                  <c:v>43542</c:v>
                </c:pt>
                <c:pt idx="1342">
                  <c:v>43543</c:v>
                </c:pt>
                <c:pt idx="1343">
                  <c:v>43544</c:v>
                </c:pt>
                <c:pt idx="1344">
                  <c:v>43545</c:v>
                </c:pt>
                <c:pt idx="1345">
                  <c:v>43546</c:v>
                </c:pt>
                <c:pt idx="1346">
                  <c:v>43549</c:v>
                </c:pt>
                <c:pt idx="1347">
                  <c:v>43550</c:v>
                </c:pt>
                <c:pt idx="1348">
                  <c:v>43551</c:v>
                </c:pt>
                <c:pt idx="1349">
                  <c:v>43552</c:v>
                </c:pt>
                <c:pt idx="1350">
                  <c:v>43553</c:v>
                </c:pt>
                <c:pt idx="1351">
                  <c:v>43556</c:v>
                </c:pt>
                <c:pt idx="1352">
                  <c:v>43557</c:v>
                </c:pt>
                <c:pt idx="1353">
                  <c:v>43558</c:v>
                </c:pt>
                <c:pt idx="1354">
                  <c:v>43559</c:v>
                </c:pt>
                <c:pt idx="1355">
                  <c:v>43560</c:v>
                </c:pt>
                <c:pt idx="1356">
                  <c:v>43563</c:v>
                </c:pt>
                <c:pt idx="1357">
                  <c:v>43564</c:v>
                </c:pt>
                <c:pt idx="1358">
                  <c:v>43565</c:v>
                </c:pt>
                <c:pt idx="1359">
                  <c:v>43566</c:v>
                </c:pt>
                <c:pt idx="1360">
                  <c:v>43567</c:v>
                </c:pt>
                <c:pt idx="1361">
                  <c:v>43570</c:v>
                </c:pt>
                <c:pt idx="1362">
                  <c:v>43571</c:v>
                </c:pt>
                <c:pt idx="1363">
                  <c:v>43572</c:v>
                </c:pt>
                <c:pt idx="1364">
                  <c:v>43573</c:v>
                </c:pt>
                <c:pt idx="1365">
                  <c:v>43577</c:v>
                </c:pt>
                <c:pt idx="1366">
                  <c:v>43578</c:v>
                </c:pt>
                <c:pt idx="1367">
                  <c:v>43579</c:v>
                </c:pt>
                <c:pt idx="1368">
                  <c:v>43580</c:v>
                </c:pt>
                <c:pt idx="1369">
                  <c:v>43581</c:v>
                </c:pt>
                <c:pt idx="1370">
                  <c:v>43584</c:v>
                </c:pt>
                <c:pt idx="1371">
                  <c:v>43585</c:v>
                </c:pt>
                <c:pt idx="1372">
                  <c:v>43586</c:v>
                </c:pt>
                <c:pt idx="1373">
                  <c:v>43587</c:v>
                </c:pt>
                <c:pt idx="1374">
                  <c:v>43588</c:v>
                </c:pt>
                <c:pt idx="1375">
                  <c:v>43591</c:v>
                </c:pt>
                <c:pt idx="1376">
                  <c:v>43592</c:v>
                </c:pt>
                <c:pt idx="1377">
                  <c:v>43593</c:v>
                </c:pt>
                <c:pt idx="1378">
                  <c:v>43594</c:v>
                </c:pt>
                <c:pt idx="1379">
                  <c:v>43595</c:v>
                </c:pt>
                <c:pt idx="1380">
                  <c:v>43598</c:v>
                </c:pt>
                <c:pt idx="1381">
                  <c:v>43599</c:v>
                </c:pt>
                <c:pt idx="1382">
                  <c:v>43600</c:v>
                </c:pt>
                <c:pt idx="1383">
                  <c:v>43601</c:v>
                </c:pt>
                <c:pt idx="1384">
                  <c:v>43602</c:v>
                </c:pt>
                <c:pt idx="1385">
                  <c:v>43605</c:v>
                </c:pt>
                <c:pt idx="1386">
                  <c:v>43606</c:v>
                </c:pt>
                <c:pt idx="1387">
                  <c:v>43607</c:v>
                </c:pt>
                <c:pt idx="1388">
                  <c:v>43608</c:v>
                </c:pt>
                <c:pt idx="1389">
                  <c:v>43609</c:v>
                </c:pt>
                <c:pt idx="1390">
                  <c:v>43613</c:v>
                </c:pt>
                <c:pt idx="1391">
                  <c:v>43614</c:v>
                </c:pt>
                <c:pt idx="1392">
                  <c:v>43615</c:v>
                </c:pt>
                <c:pt idx="1393">
                  <c:v>43616</c:v>
                </c:pt>
                <c:pt idx="1394">
                  <c:v>43619</c:v>
                </c:pt>
                <c:pt idx="1395">
                  <c:v>43620</c:v>
                </c:pt>
                <c:pt idx="1396">
                  <c:v>43621</c:v>
                </c:pt>
                <c:pt idx="1397">
                  <c:v>43622</c:v>
                </c:pt>
                <c:pt idx="1398">
                  <c:v>43623</c:v>
                </c:pt>
                <c:pt idx="1399">
                  <c:v>43626</c:v>
                </c:pt>
                <c:pt idx="1400">
                  <c:v>43627</c:v>
                </c:pt>
                <c:pt idx="1401">
                  <c:v>43628</c:v>
                </c:pt>
                <c:pt idx="1402">
                  <c:v>43629</c:v>
                </c:pt>
                <c:pt idx="1403">
                  <c:v>43630</c:v>
                </c:pt>
                <c:pt idx="1404">
                  <c:v>43633</c:v>
                </c:pt>
                <c:pt idx="1405">
                  <c:v>43634</c:v>
                </c:pt>
                <c:pt idx="1406">
                  <c:v>43635</c:v>
                </c:pt>
                <c:pt idx="1407">
                  <c:v>43636</c:v>
                </c:pt>
                <c:pt idx="1408">
                  <c:v>43637</c:v>
                </c:pt>
                <c:pt idx="1409">
                  <c:v>43640</c:v>
                </c:pt>
                <c:pt idx="1410">
                  <c:v>43641</c:v>
                </c:pt>
                <c:pt idx="1411">
                  <c:v>43642</c:v>
                </c:pt>
                <c:pt idx="1412">
                  <c:v>43643</c:v>
                </c:pt>
                <c:pt idx="1413">
                  <c:v>43644</c:v>
                </c:pt>
                <c:pt idx="1414">
                  <c:v>43647</c:v>
                </c:pt>
                <c:pt idx="1415">
                  <c:v>43648</c:v>
                </c:pt>
                <c:pt idx="1416">
                  <c:v>43649</c:v>
                </c:pt>
                <c:pt idx="1417">
                  <c:v>43650</c:v>
                </c:pt>
                <c:pt idx="1418">
                  <c:v>43651</c:v>
                </c:pt>
                <c:pt idx="1419">
                  <c:v>43654</c:v>
                </c:pt>
                <c:pt idx="1420">
                  <c:v>43655</c:v>
                </c:pt>
                <c:pt idx="1421">
                  <c:v>43656</c:v>
                </c:pt>
                <c:pt idx="1422">
                  <c:v>43657</c:v>
                </c:pt>
                <c:pt idx="1423">
                  <c:v>43658</c:v>
                </c:pt>
                <c:pt idx="1424">
                  <c:v>43661</c:v>
                </c:pt>
                <c:pt idx="1425">
                  <c:v>43662</c:v>
                </c:pt>
                <c:pt idx="1426">
                  <c:v>43663</c:v>
                </c:pt>
                <c:pt idx="1427">
                  <c:v>43664</c:v>
                </c:pt>
                <c:pt idx="1428">
                  <c:v>43665</c:v>
                </c:pt>
                <c:pt idx="1429">
                  <c:v>43668</c:v>
                </c:pt>
                <c:pt idx="1430">
                  <c:v>43669</c:v>
                </c:pt>
                <c:pt idx="1431">
                  <c:v>43670</c:v>
                </c:pt>
                <c:pt idx="1432">
                  <c:v>43671</c:v>
                </c:pt>
                <c:pt idx="1433">
                  <c:v>43672</c:v>
                </c:pt>
                <c:pt idx="1434">
                  <c:v>43675</c:v>
                </c:pt>
                <c:pt idx="1435">
                  <c:v>43676</c:v>
                </c:pt>
                <c:pt idx="1436">
                  <c:v>43677</c:v>
                </c:pt>
                <c:pt idx="1437">
                  <c:v>43678</c:v>
                </c:pt>
                <c:pt idx="1438">
                  <c:v>43679</c:v>
                </c:pt>
                <c:pt idx="1439">
                  <c:v>43682</c:v>
                </c:pt>
                <c:pt idx="1440">
                  <c:v>43683</c:v>
                </c:pt>
                <c:pt idx="1441">
                  <c:v>43684</c:v>
                </c:pt>
                <c:pt idx="1442">
                  <c:v>43685</c:v>
                </c:pt>
                <c:pt idx="1443">
                  <c:v>43686</c:v>
                </c:pt>
                <c:pt idx="1444">
                  <c:v>43689</c:v>
                </c:pt>
                <c:pt idx="1445">
                  <c:v>43690</c:v>
                </c:pt>
                <c:pt idx="1446">
                  <c:v>43691</c:v>
                </c:pt>
                <c:pt idx="1447">
                  <c:v>43692</c:v>
                </c:pt>
                <c:pt idx="1448">
                  <c:v>43693</c:v>
                </c:pt>
                <c:pt idx="1449">
                  <c:v>43696</c:v>
                </c:pt>
                <c:pt idx="1450">
                  <c:v>43697</c:v>
                </c:pt>
                <c:pt idx="1451">
                  <c:v>43698</c:v>
                </c:pt>
                <c:pt idx="1452">
                  <c:v>43699</c:v>
                </c:pt>
                <c:pt idx="1453">
                  <c:v>43700</c:v>
                </c:pt>
                <c:pt idx="1454">
                  <c:v>43703</c:v>
                </c:pt>
                <c:pt idx="1455">
                  <c:v>43704</c:v>
                </c:pt>
                <c:pt idx="1456">
                  <c:v>43705</c:v>
                </c:pt>
                <c:pt idx="1457">
                  <c:v>43706</c:v>
                </c:pt>
                <c:pt idx="1458">
                  <c:v>43707</c:v>
                </c:pt>
                <c:pt idx="1459">
                  <c:v>43710</c:v>
                </c:pt>
                <c:pt idx="1460">
                  <c:v>43711</c:v>
                </c:pt>
                <c:pt idx="1461">
                  <c:v>43712</c:v>
                </c:pt>
                <c:pt idx="1462">
                  <c:v>43713</c:v>
                </c:pt>
                <c:pt idx="1463">
                  <c:v>43714</c:v>
                </c:pt>
                <c:pt idx="1464">
                  <c:v>43717</c:v>
                </c:pt>
                <c:pt idx="1465">
                  <c:v>43718</c:v>
                </c:pt>
                <c:pt idx="1466">
                  <c:v>43719</c:v>
                </c:pt>
                <c:pt idx="1467">
                  <c:v>43720</c:v>
                </c:pt>
                <c:pt idx="1468">
                  <c:v>43721</c:v>
                </c:pt>
                <c:pt idx="1469">
                  <c:v>43724</c:v>
                </c:pt>
                <c:pt idx="1470">
                  <c:v>43725</c:v>
                </c:pt>
                <c:pt idx="1471">
                  <c:v>43726</c:v>
                </c:pt>
                <c:pt idx="1472">
                  <c:v>43727</c:v>
                </c:pt>
                <c:pt idx="1473">
                  <c:v>43728</c:v>
                </c:pt>
                <c:pt idx="1474">
                  <c:v>43731</c:v>
                </c:pt>
                <c:pt idx="1475">
                  <c:v>43732</c:v>
                </c:pt>
                <c:pt idx="1476">
                  <c:v>43733</c:v>
                </c:pt>
                <c:pt idx="1477">
                  <c:v>43734</c:v>
                </c:pt>
                <c:pt idx="1478">
                  <c:v>43735</c:v>
                </c:pt>
                <c:pt idx="1479">
                  <c:v>43738</c:v>
                </c:pt>
              </c:numCache>
            </c:numRef>
          </c:cat>
          <c:val>
            <c:numRef>
              <c:f>CITI!$C$3:$C$1482</c:f>
              <c:numCache>
                <c:formatCode>General</c:formatCode>
                <c:ptCount val="1480"/>
                <c:pt idx="0">
                  <c:v>6.4</c:v>
                </c:pt>
                <c:pt idx="1">
                  <c:v>8.8000000000000007</c:v>
                </c:pt>
                <c:pt idx="2">
                  <c:v>9.1</c:v>
                </c:pt>
                <c:pt idx="3">
                  <c:v>9.6</c:v>
                </c:pt>
                <c:pt idx="4">
                  <c:v>7</c:v>
                </c:pt>
                <c:pt idx="5">
                  <c:v>7</c:v>
                </c:pt>
                <c:pt idx="6">
                  <c:v>9.3000000000000007</c:v>
                </c:pt>
                <c:pt idx="7">
                  <c:v>10.1</c:v>
                </c:pt>
                <c:pt idx="8">
                  <c:v>10</c:v>
                </c:pt>
                <c:pt idx="9">
                  <c:v>10.199999999999999</c:v>
                </c:pt>
                <c:pt idx="10">
                  <c:v>10.4</c:v>
                </c:pt>
                <c:pt idx="11">
                  <c:v>10.7</c:v>
                </c:pt>
                <c:pt idx="12">
                  <c:v>11.1</c:v>
                </c:pt>
                <c:pt idx="13">
                  <c:v>13.1</c:v>
                </c:pt>
                <c:pt idx="14">
                  <c:v>12.7</c:v>
                </c:pt>
                <c:pt idx="15">
                  <c:v>13.4</c:v>
                </c:pt>
                <c:pt idx="16">
                  <c:v>25.6</c:v>
                </c:pt>
                <c:pt idx="17">
                  <c:v>25.3</c:v>
                </c:pt>
                <c:pt idx="18">
                  <c:v>28</c:v>
                </c:pt>
                <c:pt idx="19">
                  <c:v>30.3</c:v>
                </c:pt>
                <c:pt idx="20">
                  <c:v>24.8</c:v>
                </c:pt>
                <c:pt idx="21">
                  <c:v>22.3</c:v>
                </c:pt>
                <c:pt idx="22">
                  <c:v>18.3</c:v>
                </c:pt>
                <c:pt idx="23">
                  <c:v>16.399999999999999</c:v>
                </c:pt>
                <c:pt idx="24">
                  <c:v>16.600000000000001</c:v>
                </c:pt>
                <c:pt idx="25">
                  <c:v>13.2</c:v>
                </c:pt>
                <c:pt idx="26">
                  <c:v>11.9</c:v>
                </c:pt>
                <c:pt idx="27">
                  <c:v>9.1999999999999993</c:v>
                </c:pt>
                <c:pt idx="28">
                  <c:v>9.6999999999999993</c:v>
                </c:pt>
                <c:pt idx="29">
                  <c:v>9.4</c:v>
                </c:pt>
                <c:pt idx="30">
                  <c:v>9</c:v>
                </c:pt>
                <c:pt idx="31">
                  <c:v>8.6999999999999993</c:v>
                </c:pt>
                <c:pt idx="32">
                  <c:v>15</c:v>
                </c:pt>
                <c:pt idx="33">
                  <c:v>12.9</c:v>
                </c:pt>
                <c:pt idx="34">
                  <c:v>7</c:v>
                </c:pt>
                <c:pt idx="35">
                  <c:v>6.7</c:v>
                </c:pt>
                <c:pt idx="36">
                  <c:v>2</c:v>
                </c:pt>
                <c:pt idx="37">
                  <c:v>1.8</c:v>
                </c:pt>
                <c:pt idx="38">
                  <c:v>5.3</c:v>
                </c:pt>
                <c:pt idx="39">
                  <c:v>-0.8</c:v>
                </c:pt>
                <c:pt idx="40">
                  <c:v>-0.8</c:v>
                </c:pt>
                <c:pt idx="41">
                  <c:v>2.1</c:v>
                </c:pt>
                <c:pt idx="42">
                  <c:v>8.8000000000000007</c:v>
                </c:pt>
                <c:pt idx="43">
                  <c:v>7.9</c:v>
                </c:pt>
                <c:pt idx="44">
                  <c:v>8.3000000000000007</c:v>
                </c:pt>
                <c:pt idx="45">
                  <c:v>13.4</c:v>
                </c:pt>
                <c:pt idx="46">
                  <c:v>14.1</c:v>
                </c:pt>
                <c:pt idx="47">
                  <c:v>14.6</c:v>
                </c:pt>
                <c:pt idx="48">
                  <c:v>13.6</c:v>
                </c:pt>
                <c:pt idx="49">
                  <c:v>13.4</c:v>
                </c:pt>
                <c:pt idx="50">
                  <c:v>13.1</c:v>
                </c:pt>
                <c:pt idx="51">
                  <c:v>12.8</c:v>
                </c:pt>
                <c:pt idx="52">
                  <c:v>12.4</c:v>
                </c:pt>
                <c:pt idx="53">
                  <c:v>11.5</c:v>
                </c:pt>
                <c:pt idx="54">
                  <c:v>7.2</c:v>
                </c:pt>
                <c:pt idx="55">
                  <c:v>7.3</c:v>
                </c:pt>
                <c:pt idx="56">
                  <c:v>7.1</c:v>
                </c:pt>
                <c:pt idx="57">
                  <c:v>6.9</c:v>
                </c:pt>
                <c:pt idx="58">
                  <c:v>-4.4000000000000004</c:v>
                </c:pt>
                <c:pt idx="59">
                  <c:v>-5.5</c:v>
                </c:pt>
                <c:pt idx="60">
                  <c:v>-7.4</c:v>
                </c:pt>
                <c:pt idx="61">
                  <c:v>-5.0999999999999996</c:v>
                </c:pt>
                <c:pt idx="62">
                  <c:v>-3.8</c:v>
                </c:pt>
                <c:pt idx="63">
                  <c:v>-2.8</c:v>
                </c:pt>
                <c:pt idx="64">
                  <c:v>-4.2</c:v>
                </c:pt>
                <c:pt idx="65">
                  <c:v>-4.2</c:v>
                </c:pt>
                <c:pt idx="66">
                  <c:v>-9</c:v>
                </c:pt>
                <c:pt idx="67">
                  <c:v>-8.3000000000000007</c:v>
                </c:pt>
                <c:pt idx="68">
                  <c:v>-8</c:v>
                </c:pt>
                <c:pt idx="69">
                  <c:v>-8.5</c:v>
                </c:pt>
                <c:pt idx="70">
                  <c:v>-8.6999999999999993</c:v>
                </c:pt>
                <c:pt idx="71">
                  <c:v>-9.8000000000000007</c:v>
                </c:pt>
                <c:pt idx="72">
                  <c:v>-9.9</c:v>
                </c:pt>
                <c:pt idx="73">
                  <c:v>-10.199999999999999</c:v>
                </c:pt>
                <c:pt idx="74">
                  <c:v>-11.7</c:v>
                </c:pt>
                <c:pt idx="75">
                  <c:v>-16.399999999999999</c:v>
                </c:pt>
                <c:pt idx="76">
                  <c:v>-16.600000000000001</c:v>
                </c:pt>
                <c:pt idx="77">
                  <c:v>-18.399999999999999</c:v>
                </c:pt>
                <c:pt idx="78">
                  <c:v>-20.100000000000001</c:v>
                </c:pt>
                <c:pt idx="79">
                  <c:v>-6.5</c:v>
                </c:pt>
                <c:pt idx="80">
                  <c:v>-2</c:v>
                </c:pt>
                <c:pt idx="81">
                  <c:v>-1.9</c:v>
                </c:pt>
                <c:pt idx="82">
                  <c:v>-0.1</c:v>
                </c:pt>
                <c:pt idx="83">
                  <c:v>-12.1</c:v>
                </c:pt>
                <c:pt idx="84">
                  <c:v>-11.3</c:v>
                </c:pt>
                <c:pt idx="85">
                  <c:v>-11.2</c:v>
                </c:pt>
                <c:pt idx="86">
                  <c:v>-10.5</c:v>
                </c:pt>
                <c:pt idx="87">
                  <c:v>-10.6</c:v>
                </c:pt>
                <c:pt idx="88">
                  <c:v>-11.6</c:v>
                </c:pt>
                <c:pt idx="89">
                  <c:v>-18.100000000000001</c:v>
                </c:pt>
                <c:pt idx="90">
                  <c:v>-20.2</c:v>
                </c:pt>
                <c:pt idx="91">
                  <c:v>-21</c:v>
                </c:pt>
                <c:pt idx="92">
                  <c:v>-21.6</c:v>
                </c:pt>
                <c:pt idx="93">
                  <c:v>-27.5</c:v>
                </c:pt>
                <c:pt idx="94">
                  <c:v>-28.3</c:v>
                </c:pt>
                <c:pt idx="95">
                  <c:v>-25</c:v>
                </c:pt>
                <c:pt idx="96">
                  <c:v>-24.6</c:v>
                </c:pt>
                <c:pt idx="97">
                  <c:v>-22.8</c:v>
                </c:pt>
                <c:pt idx="98">
                  <c:v>-22.3</c:v>
                </c:pt>
                <c:pt idx="99">
                  <c:v>-22.5</c:v>
                </c:pt>
                <c:pt idx="100">
                  <c:v>-22.4</c:v>
                </c:pt>
                <c:pt idx="101">
                  <c:v>-25.4</c:v>
                </c:pt>
                <c:pt idx="102">
                  <c:v>-27.3</c:v>
                </c:pt>
                <c:pt idx="103">
                  <c:v>-30.5</c:v>
                </c:pt>
                <c:pt idx="104">
                  <c:v>-30.5</c:v>
                </c:pt>
                <c:pt idx="105">
                  <c:v>-28.5</c:v>
                </c:pt>
                <c:pt idx="106">
                  <c:v>-33.9</c:v>
                </c:pt>
                <c:pt idx="107">
                  <c:v>-36.200000000000003</c:v>
                </c:pt>
                <c:pt idx="108">
                  <c:v>-38.799999999999997</c:v>
                </c:pt>
                <c:pt idx="109">
                  <c:v>-35.799999999999997</c:v>
                </c:pt>
                <c:pt idx="110">
                  <c:v>-35.799999999999997</c:v>
                </c:pt>
                <c:pt idx="111">
                  <c:v>-38.6</c:v>
                </c:pt>
                <c:pt idx="112">
                  <c:v>-37.700000000000003</c:v>
                </c:pt>
                <c:pt idx="113">
                  <c:v>-37.200000000000003</c:v>
                </c:pt>
                <c:pt idx="114">
                  <c:v>-36.6</c:v>
                </c:pt>
                <c:pt idx="115">
                  <c:v>-35.9</c:v>
                </c:pt>
                <c:pt idx="116">
                  <c:v>-33.5</c:v>
                </c:pt>
                <c:pt idx="117">
                  <c:v>-37</c:v>
                </c:pt>
                <c:pt idx="118">
                  <c:v>-36.299999999999997</c:v>
                </c:pt>
                <c:pt idx="119">
                  <c:v>-35.4</c:v>
                </c:pt>
                <c:pt idx="120">
                  <c:v>-34.299999999999997</c:v>
                </c:pt>
                <c:pt idx="121">
                  <c:v>-39.5</c:v>
                </c:pt>
                <c:pt idx="122">
                  <c:v>-42.9</c:v>
                </c:pt>
                <c:pt idx="123">
                  <c:v>-34.700000000000003</c:v>
                </c:pt>
                <c:pt idx="124">
                  <c:v>-33.5</c:v>
                </c:pt>
                <c:pt idx="125">
                  <c:v>-38</c:v>
                </c:pt>
                <c:pt idx="126">
                  <c:v>-29.7</c:v>
                </c:pt>
                <c:pt idx="127">
                  <c:v>-33.299999999999997</c:v>
                </c:pt>
                <c:pt idx="128">
                  <c:v>-33.200000000000003</c:v>
                </c:pt>
                <c:pt idx="129">
                  <c:v>-33.799999999999997</c:v>
                </c:pt>
                <c:pt idx="130">
                  <c:v>-34.6</c:v>
                </c:pt>
                <c:pt idx="131">
                  <c:v>-36.700000000000003</c:v>
                </c:pt>
                <c:pt idx="132">
                  <c:v>-36.299999999999997</c:v>
                </c:pt>
                <c:pt idx="133">
                  <c:v>-36</c:v>
                </c:pt>
                <c:pt idx="134">
                  <c:v>-40.9</c:v>
                </c:pt>
                <c:pt idx="135">
                  <c:v>-40.5</c:v>
                </c:pt>
                <c:pt idx="136">
                  <c:v>-38.700000000000003</c:v>
                </c:pt>
                <c:pt idx="137">
                  <c:v>-39.700000000000003</c:v>
                </c:pt>
                <c:pt idx="138">
                  <c:v>-39.799999999999997</c:v>
                </c:pt>
                <c:pt idx="139">
                  <c:v>-39.9</c:v>
                </c:pt>
                <c:pt idx="140">
                  <c:v>-40.200000000000003</c:v>
                </c:pt>
                <c:pt idx="141">
                  <c:v>-43.3</c:v>
                </c:pt>
                <c:pt idx="142">
                  <c:v>-43.2</c:v>
                </c:pt>
                <c:pt idx="143">
                  <c:v>-42.3</c:v>
                </c:pt>
                <c:pt idx="144">
                  <c:v>-32.1</c:v>
                </c:pt>
                <c:pt idx="145">
                  <c:v>-36.200000000000003</c:v>
                </c:pt>
                <c:pt idx="146">
                  <c:v>-32.1</c:v>
                </c:pt>
                <c:pt idx="147">
                  <c:v>-31.6</c:v>
                </c:pt>
                <c:pt idx="148">
                  <c:v>-27.6</c:v>
                </c:pt>
                <c:pt idx="149">
                  <c:v>-21.9</c:v>
                </c:pt>
                <c:pt idx="150">
                  <c:v>-24.9</c:v>
                </c:pt>
                <c:pt idx="151">
                  <c:v>-24.1</c:v>
                </c:pt>
                <c:pt idx="152">
                  <c:v>-26.1</c:v>
                </c:pt>
                <c:pt idx="153">
                  <c:v>-31.6</c:v>
                </c:pt>
                <c:pt idx="154">
                  <c:v>-33.9</c:v>
                </c:pt>
                <c:pt idx="155">
                  <c:v>-31.9</c:v>
                </c:pt>
                <c:pt idx="156">
                  <c:v>-30.3</c:v>
                </c:pt>
                <c:pt idx="157">
                  <c:v>-35.799999999999997</c:v>
                </c:pt>
                <c:pt idx="158">
                  <c:v>-35.5</c:v>
                </c:pt>
                <c:pt idx="159">
                  <c:v>-35.6</c:v>
                </c:pt>
                <c:pt idx="160">
                  <c:v>-35.200000000000003</c:v>
                </c:pt>
                <c:pt idx="161">
                  <c:v>-33.9</c:v>
                </c:pt>
                <c:pt idx="162">
                  <c:v>-33.4</c:v>
                </c:pt>
                <c:pt idx="163">
                  <c:v>-32.6</c:v>
                </c:pt>
                <c:pt idx="164">
                  <c:v>-36.6</c:v>
                </c:pt>
                <c:pt idx="165">
                  <c:v>-36.200000000000003</c:v>
                </c:pt>
                <c:pt idx="166">
                  <c:v>-35.1</c:v>
                </c:pt>
                <c:pt idx="167">
                  <c:v>-37</c:v>
                </c:pt>
                <c:pt idx="168">
                  <c:v>-37.799999999999997</c:v>
                </c:pt>
                <c:pt idx="169">
                  <c:v>-43.3</c:v>
                </c:pt>
                <c:pt idx="170">
                  <c:v>-45.1</c:v>
                </c:pt>
                <c:pt idx="171">
                  <c:v>-44.6</c:v>
                </c:pt>
                <c:pt idx="172">
                  <c:v>-44.6</c:v>
                </c:pt>
                <c:pt idx="173">
                  <c:v>-53.8</c:v>
                </c:pt>
                <c:pt idx="174">
                  <c:v>-47.8</c:v>
                </c:pt>
                <c:pt idx="175">
                  <c:v>-42.5</c:v>
                </c:pt>
                <c:pt idx="176">
                  <c:v>-46.2</c:v>
                </c:pt>
                <c:pt idx="177">
                  <c:v>-45.8</c:v>
                </c:pt>
                <c:pt idx="178">
                  <c:v>-44.9</c:v>
                </c:pt>
                <c:pt idx="179">
                  <c:v>-44.4</c:v>
                </c:pt>
                <c:pt idx="180">
                  <c:v>-45.4</c:v>
                </c:pt>
                <c:pt idx="181">
                  <c:v>-43.3</c:v>
                </c:pt>
                <c:pt idx="182">
                  <c:v>-41.6</c:v>
                </c:pt>
                <c:pt idx="183">
                  <c:v>-41.1</c:v>
                </c:pt>
                <c:pt idx="184">
                  <c:v>-40.5</c:v>
                </c:pt>
                <c:pt idx="185">
                  <c:v>-39.700000000000003</c:v>
                </c:pt>
                <c:pt idx="186">
                  <c:v>-39.1</c:v>
                </c:pt>
                <c:pt idx="187">
                  <c:v>-40.5</c:v>
                </c:pt>
                <c:pt idx="188">
                  <c:v>-44.4</c:v>
                </c:pt>
                <c:pt idx="189">
                  <c:v>-44</c:v>
                </c:pt>
                <c:pt idx="190">
                  <c:v>-45</c:v>
                </c:pt>
                <c:pt idx="191">
                  <c:v>-42.3</c:v>
                </c:pt>
                <c:pt idx="192">
                  <c:v>-43</c:v>
                </c:pt>
                <c:pt idx="193">
                  <c:v>-43.2</c:v>
                </c:pt>
                <c:pt idx="194">
                  <c:v>-42.7</c:v>
                </c:pt>
                <c:pt idx="195">
                  <c:v>-45.8</c:v>
                </c:pt>
                <c:pt idx="196">
                  <c:v>-50.6</c:v>
                </c:pt>
                <c:pt idx="197">
                  <c:v>-57.1</c:v>
                </c:pt>
                <c:pt idx="198">
                  <c:v>-56.9</c:v>
                </c:pt>
                <c:pt idx="199">
                  <c:v>-56.6</c:v>
                </c:pt>
                <c:pt idx="200">
                  <c:v>-56.1</c:v>
                </c:pt>
                <c:pt idx="201">
                  <c:v>-55.2</c:v>
                </c:pt>
                <c:pt idx="202">
                  <c:v>-57.3</c:v>
                </c:pt>
                <c:pt idx="203">
                  <c:v>-57.1</c:v>
                </c:pt>
                <c:pt idx="204">
                  <c:v>-54.3</c:v>
                </c:pt>
                <c:pt idx="205">
                  <c:v>-54.1</c:v>
                </c:pt>
                <c:pt idx="206">
                  <c:v>-54.1</c:v>
                </c:pt>
                <c:pt idx="207">
                  <c:v>-54.7</c:v>
                </c:pt>
                <c:pt idx="208">
                  <c:v>-53.5</c:v>
                </c:pt>
                <c:pt idx="209">
                  <c:v>-38.9</c:v>
                </c:pt>
                <c:pt idx="210">
                  <c:v>-36.799999999999997</c:v>
                </c:pt>
                <c:pt idx="211">
                  <c:v>-40.5</c:v>
                </c:pt>
                <c:pt idx="212">
                  <c:v>-38.799999999999997</c:v>
                </c:pt>
                <c:pt idx="213">
                  <c:v>-37.299999999999997</c:v>
                </c:pt>
                <c:pt idx="214">
                  <c:v>-29.7</c:v>
                </c:pt>
                <c:pt idx="215">
                  <c:v>-32.4</c:v>
                </c:pt>
                <c:pt idx="216">
                  <c:v>-28.8</c:v>
                </c:pt>
                <c:pt idx="217">
                  <c:v>-28</c:v>
                </c:pt>
                <c:pt idx="218">
                  <c:v>-29.4</c:v>
                </c:pt>
                <c:pt idx="219">
                  <c:v>-31.4</c:v>
                </c:pt>
                <c:pt idx="220">
                  <c:v>-32.4</c:v>
                </c:pt>
                <c:pt idx="221">
                  <c:v>-30.7</c:v>
                </c:pt>
                <c:pt idx="222">
                  <c:v>-30.2</c:v>
                </c:pt>
                <c:pt idx="223">
                  <c:v>-29.7</c:v>
                </c:pt>
                <c:pt idx="224">
                  <c:v>-29.1</c:v>
                </c:pt>
                <c:pt idx="225">
                  <c:v>-26.4</c:v>
                </c:pt>
                <c:pt idx="226">
                  <c:v>-24</c:v>
                </c:pt>
                <c:pt idx="227">
                  <c:v>-15.7</c:v>
                </c:pt>
                <c:pt idx="228">
                  <c:v>-15</c:v>
                </c:pt>
                <c:pt idx="229">
                  <c:v>-37</c:v>
                </c:pt>
                <c:pt idx="230">
                  <c:v>-36</c:v>
                </c:pt>
                <c:pt idx="231">
                  <c:v>-25.3</c:v>
                </c:pt>
                <c:pt idx="232">
                  <c:v>-23.7</c:v>
                </c:pt>
                <c:pt idx="233">
                  <c:v>-22.9</c:v>
                </c:pt>
                <c:pt idx="234">
                  <c:v>-13</c:v>
                </c:pt>
                <c:pt idx="235">
                  <c:v>-21.5</c:v>
                </c:pt>
                <c:pt idx="236">
                  <c:v>-20.8</c:v>
                </c:pt>
                <c:pt idx="237">
                  <c:v>-21.6</c:v>
                </c:pt>
                <c:pt idx="238">
                  <c:v>-26.2</c:v>
                </c:pt>
                <c:pt idx="239">
                  <c:v>-25.6</c:v>
                </c:pt>
                <c:pt idx="240">
                  <c:v>-21.4</c:v>
                </c:pt>
                <c:pt idx="241">
                  <c:v>-17.5</c:v>
                </c:pt>
                <c:pt idx="242">
                  <c:v>-17.100000000000001</c:v>
                </c:pt>
                <c:pt idx="243">
                  <c:v>-19.399999999999999</c:v>
                </c:pt>
                <c:pt idx="244">
                  <c:v>-20.6</c:v>
                </c:pt>
                <c:pt idx="245">
                  <c:v>-20.3</c:v>
                </c:pt>
                <c:pt idx="246">
                  <c:v>-19.600000000000001</c:v>
                </c:pt>
                <c:pt idx="247">
                  <c:v>-3</c:v>
                </c:pt>
                <c:pt idx="248">
                  <c:v>-2.5</c:v>
                </c:pt>
                <c:pt idx="249">
                  <c:v>-2.1</c:v>
                </c:pt>
                <c:pt idx="250">
                  <c:v>-0.8</c:v>
                </c:pt>
                <c:pt idx="251">
                  <c:v>1.9</c:v>
                </c:pt>
                <c:pt idx="252">
                  <c:v>2.1</c:v>
                </c:pt>
                <c:pt idx="253">
                  <c:v>2.6</c:v>
                </c:pt>
                <c:pt idx="254">
                  <c:v>3.3</c:v>
                </c:pt>
                <c:pt idx="255">
                  <c:v>5.0999999999999996</c:v>
                </c:pt>
                <c:pt idx="256">
                  <c:v>9.1999999999999993</c:v>
                </c:pt>
                <c:pt idx="257">
                  <c:v>10.199999999999999</c:v>
                </c:pt>
                <c:pt idx="258">
                  <c:v>9</c:v>
                </c:pt>
                <c:pt idx="259">
                  <c:v>12.4</c:v>
                </c:pt>
                <c:pt idx="260">
                  <c:v>10.9</c:v>
                </c:pt>
                <c:pt idx="261">
                  <c:v>10.6</c:v>
                </c:pt>
                <c:pt idx="262">
                  <c:v>3</c:v>
                </c:pt>
                <c:pt idx="263">
                  <c:v>0.8</c:v>
                </c:pt>
                <c:pt idx="264">
                  <c:v>0.1</c:v>
                </c:pt>
                <c:pt idx="265">
                  <c:v>0.2</c:v>
                </c:pt>
                <c:pt idx="266">
                  <c:v>-0.2</c:v>
                </c:pt>
                <c:pt idx="267">
                  <c:v>-0.6</c:v>
                </c:pt>
                <c:pt idx="268">
                  <c:v>-3.8</c:v>
                </c:pt>
                <c:pt idx="269">
                  <c:v>-6.5</c:v>
                </c:pt>
                <c:pt idx="270">
                  <c:v>-3.3</c:v>
                </c:pt>
                <c:pt idx="271">
                  <c:v>-3.4</c:v>
                </c:pt>
                <c:pt idx="272">
                  <c:v>-3.6</c:v>
                </c:pt>
                <c:pt idx="273">
                  <c:v>-0.5</c:v>
                </c:pt>
                <c:pt idx="274">
                  <c:v>0.4</c:v>
                </c:pt>
                <c:pt idx="275">
                  <c:v>0</c:v>
                </c:pt>
                <c:pt idx="276">
                  <c:v>1.6</c:v>
                </c:pt>
                <c:pt idx="277">
                  <c:v>-2.2999999999999998</c:v>
                </c:pt>
                <c:pt idx="278">
                  <c:v>10</c:v>
                </c:pt>
                <c:pt idx="279">
                  <c:v>12</c:v>
                </c:pt>
                <c:pt idx="280">
                  <c:v>12.6</c:v>
                </c:pt>
                <c:pt idx="281">
                  <c:v>20.8</c:v>
                </c:pt>
                <c:pt idx="282">
                  <c:v>25.7</c:v>
                </c:pt>
                <c:pt idx="283">
                  <c:v>24.8</c:v>
                </c:pt>
                <c:pt idx="284">
                  <c:v>29.2</c:v>
                </c:pt>
                <c:pt idx="285">
                  <c:v>31.2</c:v>
                </c:pt>
                <c:pt idx="286">
                  <c:v>31</c:v>
                </c:pt>
                <c:pt idx="287">
                  <c:v>31.1</c:v>
                </c:pt>
                <c:pt idx="288">
                  <c:v>43.7</c:v>
                </c:pt>
                <c:pt idx="289">
                  <c:v>45.4</c:v>
                </c:pt>
                <c:pt idx="290">
                  <c:v>47.2</c:v>
                </c:pt>
                <c:pt idx="291">
                  <c:v>46.6</c:v>
                </c:pt>
                <c:pt idx="292">
                  <c:v>46</c:v>
                </c:pt>
                <c:pt idx="293">
                  <c:v>56.1</c:v>
                </c:pt>
                <c:pt idx="294">
                  <c:v>50.1</c:v>
                </c:pt>
                <c:pt idx="295">
                  <c:v>49.3</c:v>
                </c:pt>
                <c:pt idx="296">
                  <c:v>50.6</c:v>
                </c:pt>
                <c:pt idx="297">
                  <c:v>49.9</c:v>
                </c:pt>
                <c:pt idx="298">
                  <c:v>51</c:v>
                </c:pt>
                <c:pt idx="299">
                  <c:v>58</c:v>
                </c:pt>
                <c:pt idx="300">
                  <c:v>61.8</c:v>
                </c:pt>
                <c:pt idx="301">
                  <c:v>55.6</c:v>
                </c:pt>
                <c:pt idx="302">
                  <c:v>49.5</c:v>
                </c:pt>
                <c:pt idx="303">
                  <c:v>49.3</c:v>
                </c:pt>
                <c:pt idx="304">
                  <c:v>49.5</c:v>
                </c:pt>
                <c:pt idx="305">
                  <c:v>47.1</c:v>
                </c:pt>
                <c:pt idx="306">
                  <c:v>46.3</c:v>
                </c:pt>
                <c:pt idx="307">
                  <c:v>45.3</c:v>
                </c:pt>
                <c:pt idx="308">
                  <c:v>44.1</c:v>
                </c:pt>
                <c:pt idx="309">
                  <c:v>39.6</c:v>
                </c:pt>
                <c:pt idx="310">
                  <c:v>40.799999999999997</c:v>
                </c:pt>
                <c:pt idx="311">
                  <c:v>40.5</c:v>
                </c:pt>
                <c:pt idx="312">
                  <c:v>40.299999999999997</c:v>
                </c:pt>
                <c:pt idx="313">
                  <c:v>40.200000000000003</c:v>
                </c:pt>
                <c:pt idx="314">
                  <c:v>39.700000000000003</c:v>
                </c:pt>
                <c:pt idx="315">
                  <c:v>51</c:v>
                </c:pt>
                <c:pt idx="316">
                  <c:v>53.1</c:v>
                </c:pt>
                <c:pt idx="317">
                  <c:v>52.3</c:v>
                </c:pt>
                <c:pt idx="318">
                  <c:v>52.1</c:v>
                </c:pt>
                <c:pt idx="319">
                  <c:v>64.900000000000006</c:v>
                </c:pt>
                <c:pt idx="320">
                  <c:v>58.4</c:v>
                </c:pt>
                <c:pt idx="321">
                  <c:v>63.2</c:v>
                </c:pt>
                <c:pt idx="322">
                  <c:v>63.1</c:v>
                </c:pt>
                <c:pt idx="323">
                  <c:v>63</c:v>
                </c:pt>
                <c:pt idx="324">
                  <c:v>63.7</c:v>
                </c:pt>
                <c:pt idx="325">
                  <c:v>62.5</c:v>
                </c:pt>
                <c:pt idx="326">
                  <c:v>57.6</c:v>
                </c:pt>
                <c:pt idx="327">
                  <c:v>57.4</c:v>
                </c:pt>
                <c:pt idx="328">
                  <c:v>56.9</c:v>
                </c:pt>
                <c:pt idx="329">
                  <c:v>56.2</c:v>
                </c:pt>
                <c:pt idx="330">
                  <c:v>55.7</c:v>
                </c:pt>
                <c:pt idx="331">
                  <c:v>55.3</c:v>
                </c:pt>
                <c:pt idx="332">
                  <c:v>54.4</c:v>
                </c:pt>
                <c:pt idx="333">
                  <c:v>53.4</c:v>
                </c:pt>
                <c:pt idx="334">
                  <c:v>49.9</c:v>
                </c:pt>
                <c:pt idx="335">
                  <c:v>47.8</c:v>
                </c:pt>
                <c:pt idx="336">
                  <c:v>46.6</c:v>
                </c:pt>
                <c:pt idx="337">
                  <c:v>20.6</c:v>
                </c:pt>
                <c:pt idx="338">
                  <c:v>20.5</c:v>
                </c:pt>
                <c:pt idx="339">
                  <c:v>17.399999999999999</c:v>
                </c:pt>
                <c:pt idx="340">
                  <c:v>16.2</c:v>
                </c:pt>
                <c:pt idx="341">
                  <c:v>17.2</c:v>
                </c:pt>
                <c:pt idx="342">
                  <c:v>11.9</c:v>
                </c:pt>
                <c:pt idx="343">
                  <c:v>10.8</c:v>
                </c:pt>
                <c:pt idx="344">
                  <c:v>6.5</c:v>
                </c:pt>
                <c:pt idx="345">
                  <c:v>5.2</c:v>
                </c:pt>
                <c:pt idx="346">
                  <c:v>19</c:v>
                </c:pt>
                <c:pt idx="347">
                  <c:v>17.100000000000001</c:v>
                </c:pt>
                <c:pt idx="348">
                  <c:v>14.2</c:v>
                </c:pt>
                <c:pt idx="349">
                  <c:v>10.5</c:v>
                </c:pt>
                <c:pt idx="350">
                  <c:v>9.1</c:v>
                </c:pt>
                <c:pt idx="351">
                  <c:v>2.5</c:v>
                </c:pt>
                <c:pt idx="352">
                  <c:v>2.2000000000000002</c:v>
                </c:pt>
                <c:pt idx="353">
                  <c:v>1.9</c:v>
                </c:pt>
                <c:pt idx="354">
                  <c:v>0.6</c:v>
                </c:pt>
                <c:pt idx="355">
                  <c:v>-4.5</c:v>
                </c:pt>
                <c:pt idx="356">
                  <c:v>-6.2</c:v>
                </c:pt>
                <c:pt idx="357">
                  <c:v>-11.7</c:v>
                </c:pt>
                <c:pt idx="358">
                  <c:v>-11.1</c:v>
                </c:pt>
                <c:pt idx="359">
                  <c:v>-11.2</c:v>
                </c:pt>
                <c:pt idx="360">
                  <c:v>-11</c:v>
                </c:pt>
                <c:pt idx="361">
                  <c:v>-11.8</c:v>
                </c:pt>
                <c:pt idx="362">
                  <c:v>-13.9</c:v>
                </c:pt>
                <c:pt idx="363">
                  <c:v>-13.9</c:v>
                </c:pt>
                <c:pt idx="364">
                  <c:v>-5.5</c:v>
                </c:pt>
                <c:pt idx="365">
                  <c:v>4.5999999999999996</c:v>
                </c:pt>
                <c:pt idx="366">
                  <c:v>4.4000000000000004</c:v>
                </c:pt>
                <c:pt idx="367">
                  <c:v>6</c:v>
                </c:pt>
                <c:pt idx="368">
                  <c:v>6.2</c:v>
                </c:pt>
                <c:pt idx="369">
                  <c:v>5.9</c:v>
                </c:pt>
                <c:pt idx="370">
                  <c:v>4</c:v>
                </c:pt>
                <c:pt idx="371">
                  <c:v>5.0999999999999996</c:v>
                </c:pt>
                <c:pt idx="372">
                  <c:v>4.7</c:v>
                </c:pt>
                <c:pt idx="373">
                  <c:v>3.3</c:v>
                </c:pt>
                <c:pt idx="374">
                  <c:v>-0.6</c:v>
                </c:pt>
                <c:pt idx="375">
                  <c:v>-1.2</c:v>
                </c:pt>
                <c:pt idx="376">
                  <c:v>-1.9</c:v>
                </c:pt>
                <c:pt idx="377">
                  <c:v>-2.8</c:v>
                </c:pt>
                <c:pt idx="378">
                  <c:v>-6.6</c:v>
                </c:pt>
                <c:pt idx="379">
                  <c:v>13.5</c:v>
                </c:pt>
                <c:pt idx="380">
                  <c:v>10.4</c:v>
                </c:pt>
                <c:pt idx="381">
                  <c:v>9.5</c:v>
                </c:pt>
                <c:pt idx="382">
                  <c:v>7.4</c:v>
                </c:pt>
                <c:pt idx="383">
                  <c:v>1.9</c:v>
                </c:pt>
                <c:pt idx="384">
                  <c:v>-5</c:v>
                </c:pt>
                <c:pt idx="385">
                  <c:v>-4.9000000000000004</c:v>
                </c:pt>
                <c:pt idx="386">
                  <c:v>-4.4000000000000004</c:v>
                </c:pt>
                <c:pt idx="387">
                  <c:v>-10.6</c:v>
                </c:pt>
                <c:pt idx="388">
                  <c:v>-6.5</c:v>
                </c:pt>
                <c:pt idx="389">
                  <c:v>-6.7</c:v>
                </c:pt>
                <c:pt idx="390">
                  <c:v>-6.4</c:v>
                </c:pt>
                <c:pt idx="391">
                  <c:v>-6.1</c:v>
                </c:pt>
                <c:pt idx="392">
                  <c:v>-3.9</c:v>
                </c:pt>
                <c:pt idx="393">
                  <c:v>-2.7</c:v>
                </c:pt>
                <c:pt idx="394">
                  <c:v>-1.7</c:v>
                </c:pt>
                <c:pt idx="395">
                  <c:v>-1.1000000000000001</c:v>
                </c:pt>
                <c:pt idx="396">
                  <c:v>-0.3</c:v>
                </c:pt>
                <c:pt idx="397">
                  <c:v>0.7</c:v>
                </c:pt>
                <c:pt idx="398">
                  <c:v>5.5</c:v>
                </c:pt>
                <c:pt idx="399">
                  <c:v>9.1999999999999993</c:v>
                </c:pt>
                <c:pt idx="400">
                  <c:v>8.6999999999999993</c:v>
                </c:pt>
                <c:pt idx="401">
                  <c:v>8.6</c:v>
                </c:pt>
                <c:pt idx="402">
                  <c:v>-5.6</c:v>
                </c:pt>
                <c:pt idx="403">
                  <c:v>-3.7</c:v>
                </c:pt>
                <c:pt idx="404">
                  <c:v>-3.4</c:v>
                </c:pt>
                <c:pt idx="405">
                  <c:v>-3.8</c:v>
                </c:pt>
                <c:pt idx="406">
                  <c:v>3.2</c:v>
                </c:pt>
                <c:pt idx="407">
                  <c:v>7.1</c:v>
                </c:pt>
                <c:pt idx="408">
                  <c:v>5.6</c:v>
                </c:pt>
                <c:pt idx="409">
                  <c:v>6.1</c:v>
                </c:pt>
                <c:pt idx="410">
                  <c:v>18</c:v>
                </c:pt>
                <c:pt idx="411">
                  <c:v>21.5</c:v>
                </c:pt>
                <c:pt idx="412">
                  <c:v>15</c:v>
                </c:pt>
                <c:pt idx="413">
                  <c:v>15.9</c:v>
                </c:pt>
                <c:pt idx="414">
                  <c:v>11.9</c:v>
                </c:pt>
                <c:pt idx="415">
                  <c:v>12</c:v>
                </c:pt>
                <c:pt idx="416">
                  <c:v>12.2</c:v>
                </c:pt>
                <c:pt idx="417">
                  <c:v>8.8000000000000007</c:v>
                </c:pt>
                <c:pt idx="418">
                  <c:v>10.199999999999999</c:v>
                </c:pt>
                <c:pt idx="419">
                  <c:v>10.8</c:v>
                </c:pt>
                <c:pt idx="420">
                  <c:v>10.4</c:v>
                </c:pt>
                <c:pt idx="421">
                  <c:v>10.1</c:v>
                </c:pt>
                <c:pt idx="422">
                  <c:v>16.899999999999999</c:v>
                </c:pt>
                <c:pt idx="423">
                  <c:v>15.6</c:v>
                </c:pt>
                <c:pt idx="424">
                  <c:v>17.899999999999999</c:v>
                </c:pt>
                <c:pt idx="425">
                  <c:v>17.399999999999999</c:v>
                </c:pt>
                <c:pt idx="426">
                  <c:v>18.100000000000001</c:v>
                </c:pt>
                <c:pt idx="427">
                  <c:v>14.6</c:v>
                </c:pt>
                <c:pt idx="428">
                  <c:v>16.2</c:v>
                </c:pt>
                <c:pt idx="429">
                  <c:v>24.8</c:v>
                </c:pt>
                <c:pt idx="430">
                  <c:v>24.5</c:v>
                </c:pt>
                <c:pt idx="431">
                  <c:v>27.1</c:v>
                </c:pt>
                <c:pt idx="432">
                  <c:v>25.4</c:v>
                </c:pt>
                <c:pt idx="433">
                  <c:v>23</c:v>
                </c:pt>
                <c:pt idx="434">
                  <c:v>22.8</c:v>
                </c:pt>
                <c:pt idx="435">
                  <c:v>22.7</c:v>
                </c:pt>
                <c:pt idx="436">
                  <c:v>23</c:v>
                </c:pt>
                <c:pt idx="437">
                  <c:v>24.6</c:v>
                </c:pt>
                <c:pt idx="438">
                  <c:v>24.5</c:v>
                </c:pt>
                <c:pt idx="439">
                  <c:v>20.399999999999999</c:v>
                </c:pt>
                <c:pt idx="440">
                  <c:v>15.9</c:v>
                </c:pt>
                <c:pt idx="441">
                  <c:v>15.3</c:v>
                </c:pt>
                <c:pt idx="442">
                  <c:v>14.5</c:v>
                </c:pt>
                <c:pt idx="443">
                  <c:v>11.7</c:v>
                </c:pt>
                <c:pt idx="444">
                  <c:v>12.4</c:v>
                </c:pt>
                <c:pt idx="445">
                  <c:v>14.5</c:v>
                </c:pt>
                <c:pt idx="446">
                  <c:v>16.899999999999999</c:v>
                </c:pt>
                <c:pt idx="447">
                  <c:v>15.9</c:v>
                </c:pt>
                <c:pt idx="448">
                  <c:v>21.2</c:v>
                </c:pt>
                <c:pt idx="449">
                  <c:v>35.799999999999997</c:v>
                </c:pt>
                <c:pt idx="450">
                  <c:v>33</c:v>
                </c:pt>
                <c:pt idx="451">
                  <c:v>31.6</c:v>
                </c:pt>
                <c:pt idx="452">
                  <c:v>31.3</c:v>
                </c:pt>
                <c:pt idx="453">
                  <c:v>18.7</c:v>
                </c:pt>
                <c:pt idx="454">
                  <c:v>13.9</c:v>
                </c:pt>
                <c:pt idx="455">
                  <c:v>8.4</c:v>
                </c:pt>
                <c:pt idx="456">
                  <c:v>8.4</c:v>
                </c:pt>
                <c:pt idx="457">
                  <c:v>9</c:v>
                </c:pt>
                <c:pt idx="458">
                  <c:v>8.6999999999999993</c:v>
                </c:pt>
                <c:pt idx="459">
                  <c:v>6</c:v>
                </c:pt>
                <c:pt idx="460">
                  <c:v>6</c:v>
                </c:pt>
                <c:pt idx="461">
                  <c:v>6</c:v>
                </c:pt>
                <c:pt idx="462">
                  <c:v>6.1</c:v>
                </c:pt>
                <c:pt idx="463">
                  <c:v>6.8</c:v>
                </c:pt>
                <c:pt idx="464">
                  <c:v>7.5</c:v>
                </c:pt>
                <c:pt idx="465">
                  <c:v>9</c:v>
                </c:pt>
                <c:pt idx="466">
                  <c:v>8.6999999999999993</c:v>
                </c:pt>
                <c:pt idx="467">
                  <c:v>22.2</c:v>
                </c:pt>
                <c:pt idx="468">
                  <c:v>20.3</c:v>
                </c:pt>
                <c:pt idx="469">
                  <c:v>18.100000000000001</c:v>
                </c:pt>
                <c:pt idx="470">
                  <c:v>19.899999999999999</c:v>
                </c:pt>
                <c:pt idx="471">
                  <c:v>25.7</c:v>
                </c:pt>
                <c:pt idx="472">
                  <c:v>32.700000000000003</c:v>
                </c:pt>
                <c:pt idx="473">
                  <c:v>32.299999999999997</c:v>
                </c:pt>
                <c:pt idx="474">
                  <c:v>32.4</c:v>
                </c:pt>
                <c:pt idx="475">
                  <c:v>33.1</c:v>
                </c:pt>
                <c:pt idx="476">
                  <c:v>27.7</c:v>
                </c:pt>
                <c:pt idx="477">
                  <c:v>22.1</c:v>
                </c:pt>
                <c:pt idx="478">
                  <c:v>23.4</c:v>
                </c:pt>
                <c:pt idx="479">
                  <c:v>23.7</c:v>
                </c:pt>
                <c:pt idx="480">
                  <c:v>23.8</c:v>
                </c:pt>
                <c:pt idx="481">
                  <c:v>23.4</c:v>
                </c:pt>
                <c:pt idx="482">
                  <c:v>22.9</c:v>
                </c:pt>
                <c:pt idx="483">
                  <c:v>24.9</c:v>
                </c:pt>
                <c:pt idx="484">
                  <c:v>26.5</c:v>
                </c:pt>
                <c:pt idx="485">
                  <c:v>25</c:v>
                </c:pt>
                <c:pt idx="486">
                  <c:v>24.6</c:v>
                </c:pt>
                <c:pt idx="487">
                  <c:v>24</c:v>
                </c:pt>
                <c:pt idx="488">
                  <c:v>32.799999999999997</c:v>
                </c:pt>
                <c:pt idx="489">
                  <c:v>35.4</c:v>
                </c:pt>
                <c:pt idx="490">
                  <c:v>34.200000000000003</c:v>
                </c:pt>
                <c:pt idx="491">
                  <c:v>34.799999999999997</c:v>
                </c:pt>
                <c:pt idx="492">
                  <c:v>28.2</c:v>
                </c:pt>
                <c:pt idx="493">
                  <c:v>23.1</c:v>
                </c:pt>
                <c:pt idx="494">
                  <c:v>28.9</c:v>
                </c:pt>
                <c:pt idx="495">
                  <c:v>21.2</c:v>
                </c:pt>
                <c:pt idx="496">
                  <c:v>17.7</c:v>
                </c:pt>
                <c:pt idx="497">
                  <c:v>19.100000000000001</c:v>
                </c:pt>
                <c:pt idx="498">
                  <c:v>16.7</c:v>
                </c:pt>
                <c:pt idx="499">
                  <c:v>16.7</c:v>
                </c:pt>
                <c:pt idx="500">
                  <c:v>16.600000000000001</c:v>
                </c:pt>
                <c:pt idx="501">
                  <c:v>16.2</c:v>
                </c:pt>
                <c:pt idx="502">
                  <c:v>17.3</c:v>
                </c:pt>
                <c:pt idx="503">
                  <c:v>19</c:v>
                </c:pt>
                <c:pt idx="504">
                  <c:v>19.5</c:v>
                </c:pt>
                <c:pt idx="505">
                  <c:v>20.399999999999999</c:v>
                </c:pt>
                <c:pt idx="506">
                  <c:v>19</c:v>
                </c:pt>
                <c:pt idx="507">
                  <c:v>18.7</c:v>
                </c:pt>
                <c:pt idx="508">
                  <c:v>17.600000000000001</c:v>
                </c:pt>
                <c:pt idx="509">
                  <c:v>17.600000000000001</c:v>
                </c:pt>
                <c:pt idx="510">
                  <c:v>16.3</c:v>
                </c:pt>
                <c:pt idx="511">
                  <c:v>15.9</c:v>
                </c:pt>
                <c:pt idx="512">
                  <c:v>13.9</c:v>
                </c:pt>
                <c:pt idx="513">
                  <c:v>14.2</c:v>
                </c:pt>
                <c:pt idx="514">
                  <c:v>14.5</c:v>
                </c:pt>
                <c:pt idx="515">
                  <c:v>15.4</c:v>
                </c:pt>
                <c:pt idx="516">
                  <c:v>16.7</c:v>
                </c:pt>
                <c:pt idx="517">
                  <c:v>21.1</c:v>
                </c:pt>
                <c:pt idx="518">
                  <c:v>17.2</c:v>
                </c:pt>
                <c:pt idx="519">
                  <c:v>17.3</c:v>
                </c:pt>
                <c:pt idx="520">
                  <c:v>28.9</c:v>
                </c:pt>
                <c:pt idx="521">
                  <c:v>25.5</c:v>
                </c:pt>
                <c:pt idx="522">
                  <c:v>24</c:v>
                </c:pt>
                <c:pt idx="523">
                  <c:v>23.4</c:v>
                </c:pt>
                <c:pt idx="524">
                  <c:v>22.7</c:v>
                </c:pt>
                <c:pt idx="525">
                  <c:v>20.5</c:v>
                </c:pt>
                <c:pt idx="526">
                  <c:v>19.600000000000001</c:v>
                </c:pt>
                <c:pt idx="527">
                  <c:v>16.100000000000001</c:v>
                </c:pt>
                <c:pt idx="528">
                  <c:v>15.6</c:v>
                </c:pt>
                <c:pt idx="529">
                  <c:v>12.8</c:v>
                </c:pt>
                <c:pt idx="530">
                  <c:v>12.1</c:v>
                </c:pt>
                <c:pt idx="531">
                  <c:v>-5.8</c:v>
                </c:pt>
                <c:pt idx="532">
                  <c:v>-14</c:v>
                </c:pt>
                <c:pt idx="533">
                  <c:v>-15.6</c:v>
                </c:pt>
                <c:pt idx="534">
                  <c:v>-17.3</c:v>
                </c:pt>
                <c:pt idx="535">
                  <c:v>-26.5</c:v>
                </c:pt>
                <c:pt idx="536">
                  <c:v>-25.1</c:v>
                </c:pt>
                <c:pt idx="537">
                  <c:v>-22.2</c:v>
                </c:pt>
                <c:pt idx="538">
                  <c:v>-19.399999999999999</c:v>
                </c:pt>
                <c:pt idx="539">
                  <c:v>-18.600000000000001</c:v>
                </c:pt>
                <c:pt idx="540">
                  <c:v>-18.8</c:v>
                </c:pt>
                <c:pt idx="541">
                  <c:v>-19.399999999999999</c:v>
                </c:pt>
                <c:pt idx="542">
                  <c:v>-20.7</c:v>
                </c:pt>
                <c:pt idx="543">
                  <c:v>-27</c:v>
                </c:pt>
                <c:pt idx="544">
                  <c:v>-31.3</c:v>
                </c:pt>
                <c:pt idx="545">
                  <c:v>-31.8</c:v>
                </c:pt>
                <c:pt idx="546">
                  <c:v>-29.5</c:v>
                </c:pt>
                <c:pt idx="547">
                  <c:v>-31.1</c:v>
                </c:pt>
                <c:pt idx="548">
                  <c:v>-30.8</c:v>
                </c:pt>
                <c:pt idx="549">
                  <c:v>-31.1</c:v>
                </c:pt>
                <c:pt idx="550">
                  <c:v>-31.6</c:v>
                </c:pt>
                <c:pt idx="551">
                  <c:v>-32.299999999999997</c:v>
                </c:pt>
                <c:pt idx="552">
                  <c:v>-51.7</c:v>
                </c:pt>
                <c:pt idx="553">
                  <c:v>-55.6</c:v>
                </c:pt>
                <c:pt idx="554">
                  <c:v>-54.3</c:v>
                </c:pt>
                <c:pt idx="555">
                  <c:v>-53.3</c:v>
                </c:pt>
                <c:pt idx="556">
                  <c:v>-60.4</c:v>
                </c:pt>
                <c:pt idx="557">
                  <c:v>-71.099999999999994</c:v>
                </c:pt>
                <c:pt idx="558">
                  <c:v>-67.7</c:v>
                </c:pt>
                <c:pt idx="559">
                  <c:v>-67.5</c:v>
                </c:pt>
                <c:pt idx="560">
                  <c:v>-62.9</c:v>
                </c:pt>
                <c:pt idx="561">
                  <c:v>-62.5</c:v>
                </c:pt>
                <c:pt idx="562">
                  <c:v>-61.8</c:v>
                </c:pt>
                <c:pt idx="563">
                  <c:v>-53.2</c:v>
                </c:pt>
                <c:pt idx="564">
                  <c:v>-55.2</c:v>
                </c:pt>
                <c:pt idx="565">
                  <c:v>-55</c:v>
                </c:pt>
                <c:pt idx="566">
                  <c:v>-54.8</c:v>
                </c:pt>
                <c:pt idx="567">
                  <c:v>-51.4</c:v>
                </c:pt>
                <c:pt idx="568">
                  <c:v>-50.9</c:v>
                </c:pt>
                <c:pt idx="569">
                  <c:v>-50.6</c:v>
                </c:pt>
                <c:pt idx="570">
                  <c:v>-46.2</c:v>
                </c:pt>
                <c:pt idx="571">
                  <c:v>-45.9</c:v>
                </c:pt>
                <c:pt idx="572">
                  <c:v>-44.9</c:v>
                </c:pt>
                <c:pt idx="573">
                  <c:v>-32.799999999999997</c:v>
                </c:pt>
                <c:pt idx="574">
                  <c:v>-32.6</c:v>
                </c:pt>
                <c:pt idx="575">
                  <c:v>-32.9</c:v>
                </c:pt>
                <c:pt idx="576">
                  <c:v>-32.6</c:v>
                </c:pt>
                <c:pt idx="577">
                  <c:v>-32.9</c:v>
                </c:pt>
                <c:pt idx="578">
                  <c:v>-31.5</c:v>
                </c:pt>
                <c:pt idx="579">
                  <c:v>-33.6</c:v>
                </c:pt>
                <c:pt idx="580">
                  <c:v>-22.3</c:v>
                </c:pt>
                <c:pt idx="581">
                  <c:v>-22</c:v>
                </c:pt>
                <c:pt idx="582">
                  <c:v>-22.3</c:v>
                </c:pt>
                <c:pt idx="583">
                  <c:v>-36.5</c:v>
                </c:pt>
                <c:pt idx="584">
                  <c:v>-31.6</c:v>
                </c:pt>
                <c:pt idx="585">
                  <c:v>-31</c:v>
                </c:pt>
                <c:pt idx="586">
                  <c:v>-29.5</c:v>
                </c:pt>
                <c:pt idx="587">
                  <c:v>-27.5</c:v>
                </c:pt>
                <c:pt idx="588">
                  <c:v>-26.6</c:v>
                </c:pt>
                <c:pt idx="589">
                  <c:v>-27.1</c:v>
                </c:pt>
                <c:pt idx="590">
                  <c:v>-26.3</c:v>
                </c:pt>
                <c:pt idx="591">
                  <c:v>-25.3</c:v>
                </c:pt>
                <c:pt idx="592">
                  <c:v>-21.6</c:v>
                </c:pt>
                <c:pt idx="593">
                  <c:v>-17.8</c:v>
                </c:pt>
                <c:pt idx="594">
                  <c:v>-14.5</c:v>
                </c:pt>
                <c:pt idx="595">
                  <c:v>-13.7</c:v>
                </c:pt>
                <c:pt idx="596">
                  <c:v>-17.2</c:v>
                </c:pt>
                <c:pt idx="597">
                  <c:v>-15.8</c:v>
                </c:pt>
                <c:pt idx="598">
                  <c:v>-14.3</c:v>
                </c:pt>
                <c:pt idx="599">
                  <c:v>-13.8</c:v>
                </c:pt>
                <c:pt idx="600">
                  <c:v>-9.3000000000000007</c:v>
                </c:pt>
                <c:pt idx="601">
                  <c:v>-13</c:v>
                </c:pt>
                <c:pt idx="602">
                  <c:v>-10.8</c:v>
                </c:pt>
                <c:pt idx="603">
                  <c:v>-10.3</c:v>
                </c:pt>
                <c:pt idx="604">
                  <c:v>-12.5</c:v>
                </c:pt>
                <c:pt idx="605">
                  <c:v>-11.8</c:v>
                </c:pt>
                <c:pt idx="606">
                  <c:v>-11</c:v>
                </c:pt>
                <c:pt idx="607">
                  <c:v>-5.3</c:v>
                </c:pt>
                <c:pt idx="608">
                  <c:v>-8.6999999999999993</c:v>
                </c:pt>
                <c:pt idx="609">
                  <c:v>-8.6999999999999993</c:v>
                </c:pt>
                <c:pt idx="610">
                  <c:v>-9.9</c:v>
                </c:pt>
                <c:pt idx="611">
                  <c:v>-7.4</c:v>
                </c:pt>
                <c:pt idx="612">
                  <c:v>-5.2</c:v>
                </c:pt>
                <c:pt idx="613">
                  <c:v>-4.2</c:v>
                </c:pt>
                <c:pt idx="614">
                  <c:v>-3</c:v>
                </c:pt>
                <c:pt idx="615">
                  <c:v>-1.4</c:v>
                </c:pt>
                <c:pt idx="616">
                  <c:v>0.8</c:v>
                </c:pt>
                <c:pt idx="617">
                  <c:v>4.8</c:v>
                </c:pt>
                <c:pt idx="618">
                  <c:v>2.6</c:v>
                </c:pt>
                <c:pt idx="619">
                  <c:v>7.3</c:v>
                </c:pt>
                <c:pt idx="620">
                  <c:v>8</c:v>
                </c:pt>
                <c:pt idx="621">
                  <c:v>5.3</c:v>
                </c:pt>
                <c:pt idx="622">
                  <c:v>4.8</c:v>
                </c:pt>
                <c:pt idx="623">
                  <c:v>3</c:v>
                </c:pt>
                <c:pt idx="624">
                  <c:v>2.5</c:v>
                </c:pt>
                <c:pt idx="625">
                  <c:v>1.8</c:v>
                </c:pt>
                <c:pt idx="626">
                  <c:v>-2.4</c:v>
                </c:pt>
                <c:pt idx="627">
                  <c:v>-2.4</c:v>
                </c:pt>
                <c:pt idx="628">
                  <c:v>-5</c:v>
                </c:pt>
                <c:pt idx="629">
                  <c:v>-3.3</c:v>
                </c:pt>
                <c:pt idx="630">
                  <c:v>-2.5</c:v>
                </c:pt>
                <c:pt idx="631">
                  <c:v>-4.7</c:v>
                </c:pt>
                <c:pt idx="632">
                  <c:v>-4.2</c:v>
                </c:pt>
                <c:pt idx="633">
                  <c:v>-4.5999999999999996</c:v>
                </c:pt>
                <c:pt idx="634">
                  <c:v>-5.0999999999999996</c:v>
                </c:pt>
                <c:pt idx="635">
                  <c:v>-5.8</c:v>
                </c:pt>
                <c:pt idx="636">
                  <c:v>-8.6</c:v>
                </c:pt>
                <c:pt idx="637">
                  <c:v>-1.2</c:v>
                </c:pt>
                <c:pt idx="638">
                  <c:v>-1.3</c:v>
                </c:pt>
                <c:pt idx="639">
                  <c:v>-0.3</c:v>
                </c:pt>
                <c:pt idx="640">
                  <c:v>3.8</c:v>
                </c:pt>
                <c:pt idx="641">
                  <c:v>3</c:v>
                </c:pt>
                <c:pt idx="642">
                  <c:v>-0.6</c:v>
                </c:pt>
                <c:pt idx="643">
                  <c:v>0.5</c:v>
                </c:pt>
                <c:pt idx="644">
                  <c:v>5</c:v>
                </c:pt>
                <c:pt idx="645">
                  <c:v>9.1999999999999993</c:v>
                </c:pt>
                <c:pt idx="646">
                  <c:v>10.5</c:v>
                </c:pt>
                <c:pt idx="647">
                  <c:v>15.9</c:v>
                </c:pt>
                <c:pt idx="648">
                  <c:v>14.2</c:v>
                </c:pt>
                <c:pt idx="649">
                  <c:v>10.1</c:v>
                </c:pt>
                <c:pt idx="650">
                  <c:v>7.4</c:v>
                </c:pt>
                <c:pt idx="651">
                  <c:v>6.3</c:v>
                </c:pt>
                <c:pt idx="652">
                  <c:v>6.3</c:v>
                </c:pt>
                <c:pt idx="653">
                  <c:v>4.4000000000000004</c:v>
                </c:pt>
                <c:pt idx="654">
                  <c:v>4.5</c:v>
                </c:pt>
                <c:pt idx="655">
                  <c:v>4.5</c:v>
                </c:pt>
                <c:pt idx="656">
                  <c:v>4.9000000000000004</c:v>
                </c:pt>
                <c:pt idx="657">
                  <c:v>-2.8</c:v>
                </c:pt>
                <c:pt idx="658">
                  <c:v>-2.1</c:v>
                </c:pt>
                <c:pt idx="659">
                  <c:v>-2</c:v>
                </c:pt>
                <c:pt idx="660">
                  <c:v>8</c:v>
                </c:pt>
                <c:pt idx="661">
                  <c:v>10.8</c:v>
                </c:pt>
                <c:pt idx="662">
                  <c:v>10.4</c:v>
                </c:pt>
                <c:pt idx="663">
                  <c:v>16.100000000000001</c:v>
                </c:pt>
                <c:pt idx="664">
                  <c:v>25.5</c:v>
                </c:pt>
                <c:pt idx="665">
                  <c:v>28.3</c:v>
                </c:pt>
                <c:pt idx="666">
                  <c:v>29.2</c:v>
                </c:pt>
                <c:pt idx="667">
                  <c:v>29.2</c:v>
                </c:pt>
                <c:pt idx="668">
                  <c:v>31.8</c:v>
                </c:pt>
                <c:pt idx="669">
                  <c:v>31.7</c:v>
                </c:pt>
                <c:pt idx="670">
                  <c:v>28.2</c:v>
                </c:pt>
                <c:pt idx="671">
                  <c:v>29.8</c:v>
                </c:pt>
                <c:pt idx="672">
                  <c:v>28.9</c:v>
                </c:pt>
                <c:pt idx="673">
                  <c:v>27.9</c:v>
                </c:pt>
                <c:pt idx="674">
                  <c:v>27.8</c:v>
                </c:pt>
                <c:pt idx="675">
                  <c:v>28.6</c:v>
                </c:pt>
                <c:pt idx="676">
                  <c:v>28.4</c:v>
                </c:pt>
                <c:pt idx="677">
                  <c:v>27.6</c:v>
                </c:pt>
                <c:pt idx="678">
                  <c:v>27.5</c:v>
                </c:pt>
                <c:pt idx="679">
                  <c:v>27.6</c:v>
                </c:pt>
                <c:pt idx="680">
                  <c:v>27.6</c:v>
                </c:pt>
                <c:pt idx="681">
                  <c:v>27.4</c:v>
                </c:pt>
                <c:pt idx="682">
                  <c:v>28.7</c:v>
                </c:pt>
                <c:pt idx="683">
                  <c:v>29.1</c:v>
                </c:pt>
                <c:pt idx="684">
                  <c:v>21.2</c:v>
                </c:pt>
                <c:pt idx="685">
                  <c:v>21.2</c:v>
                </c:pt>
                <c:pt idx="686">
                  <c:v>16.899999999999999</c:v>
                </c:pt>
                <c:pt idx="687">
                  <c:v>6</c:v>
                </c:pt>
                <c:pt idx="688">
                  <c:v>-3.1</c:v>
                </c:pt>
                <c:pt idx="689">
                  <c:v>-4</c:v>
                </c:pt>
                <c:pt idx="690">
                  <c:v>-4.0999999999999996</c:v>
                </c:pt>
                <c:pt idx="691">
                  <c:v>-7.3</c:v>
                </c:pt>
                <c:pt idx="692">
                  <c:v>-8.6</c:v>
                </c:pt>
                <c:pt idx="693">
                  <c:v>-13.9</c:v>
                </c:pt>
                <c:pt idx="694">
                  <c:v>-14.1</c:v>
                </c:pt>
                <c:pt idx="695">
                  <c:v>-18.7</c:v>
                </c:pt>
                <c:pt idx="696">
                  <c:v>-19.899999999999999</c:v>
                </c:pt>
                <c:pt idx="697">
                  <c:v>-20.8</c:v>
                </c:pt>
                <c:pt idx="698">
                  <c:v>-20.5</c:v>
                </c:pt>
                <c:pt idx="699">
                  <c:v>-21</c:v>
                </c:pt>
                <c:pt idx="700">
                  <c:v>-21.7</c:v>
                </c:pt>
                <c:pt idx="701">
                  <c:v>-24.4</c:v>
                </c:pt>
                <c:pt idx="702">
                  <c:v>-24.9</c:v>
                </c:pt>
                <c:pt idx="703">
                  <c:v>-25.6</c:v>
                </c:pt>
                <c:pt idx="704">
                  <c:v>-25.7</c:v>
                </c:pt>
                <c:pt idx="705">
                  <c:v>-19.3</c:v>
                </c:pt>
                <c:pt idx="706">
                  <c:v>-9.5</c:v>
                </c:pt>
                <c:pt idx="707">
                  <c:v>-10.7</c:v>
                </c:pt>
                <c:pt idx="708">
                  <c:v>-10.4</c:v>
                </c:pt>
                <c:pt idx="709">
                  <c:v>4.0999999999999996</c:v>
                </c:pt>
                <c:pt idx="710">
                  <c:v>2.6</c:v>
                </c:pt>
                <c:pt idx="711">
                  <c:v>4.3</c:v>
                </c:pt>
                <c:pt idx="712">
                  <c:v>5.2</c:v>
                </c:pt>
                <c:pt idx="713">
                  <c:v>6</c:v>
                </c:pt>
                <c:pt idx="714">
                  <c:v>7.3</c:v>
                </c:pt>
                <c:pt idx="715">
                  <c:v>13.2</c:v>
                </c:pt>
                <c:pt idx="716">
                  <c:v>21.2</c:v>
                </c:pt>
                <c:pt idx="717">
                  <c:v>22.2</c:v>
                </c:pt>
                <c:pt idx="718">
                  <c:v>22.8</c:v>
                </c:pt>
                <c:pt idx="719">
                  <c:v>22.6</c:v>
                </c:pt>
                <c:pt idx="720">
                  <c:v>22.5</c:v>
                </c:pt>
                <c:pt idx="721">
                  <c:v>21.8</c:v>
                </c:pt>
                <c:pt idx="722">
                  <c:v>20.399999999999999</c:v>
                </c:pt>
                <c:pt idx="723">
                  <c:v>18.3</c:v>
                </c:pt>
                <c:pt idx="724">
                  <c:v>17.600000000000001</c:v>
                </c:pt>
                <c:pt idx="725">
                  <c:v>16.600000000000001</c:v>
                </c:pt>
                <c:pt idx="726">
                  <c:v>34.299999999999997</c:v>
                </c:pt>
                <c:pt idx="727">
                  <c:v>35.700000000000003</c:v>
                </c:pt>
                <c:pt idx="728">
                  <c:v>35.5</c:v>
                </c:pt>
                <c:pt idx="729">
                  <c:v>35.799999999999997</c:v>
                </c:pt>
                <c:pt idx="730">
                  <c:v>43.5</c:v>
                </c:pt>
                <c:pt idx="731">
                  <c:v>40.799999999999997</c:v>
                </c:pt>
                <c:pt idx="732">
                  <c:v>41.2</c:v>
                </c:pt>
                <c:pt idx="733">
                  <c:v>45.4</c:v>
                </c:pt>
                <c:pt idx="734">
                  <c:v>43.5</c:v>
                </c:pt>
                <c:pt idx="735">
                  <c:v>36.200000000000003</c:v>
                </c:pt>
                <c:pt idx="736">
                  <c:v>37</c:v>
                </c:pt>
                <c:pt idx="737">
                  <c:v>33.299999999999997</c:v>
                </c:pt>
                <c:pt idx="738">
                  <c:v>33.4</c:v>
                </c:pt>
                <c:pt idx="739">
                  <c:v>34.6</c:v>
                </c:pt>
                <c:pt idx="740">
                  <c:v>34.9</c:v>
                </c:pt>
                <c:pt idx="741">
                  <c:v>36.700000000000003</c:v>
                </c:pt>
                <c:pt idx="742">
                  <c:v>39.299999999999997</c:v>
                </c:pt>
                <c:pt idx="743">
                  <c:v>39.700000000000003</c:v>
                </c:pt>
                <c:pt idx="744">
                  <c:v>40.200000000000003</c:v>
                </c:pt>
                <c:pt idx="745">
                  <c:v>40.700000000000003</c:v>
                </c:pt>
                <c:pt idx="746">
                  <c:v>43.2</c:v>
                </c:pt>
                <c:pt idx="747">
                  <c:v>45.5</c:v>
                </c:pt>
                <c:pt idx="748">
                  <c:v>62.4</c:v>
                </c:pt>
                <c:pt idx="749">
                  <c:v>63</c:v>
                </c:pt>
                <c:pt idx="750">
                  <c:v>63.3</c:v>
                </c:pt>
                <c:pt idx="751">
                  <c:v>66</c:v>
                </c:pt>
                <c:pt idx="752">
                  <c:v>61.6</c:v>
                </c:pt>
                <c:pt idx="753">
                  <c:v>56.9</c:v>
                </c:pt>
                <c:pt idx="754">
                  <c:v>61.3</c:v>
                </c:pt>
                <c:pt idx="755">
                  <c:v>61.4</c:v>
                </c:pt>
                <c:pt idx="756">
                  <c:v>58.9</c:v>
                </c:pt>
                <c:pt idx="757">
                  <c:v>66.099999999999994</c:v>
                </c:pt>
                <c:pt idx="758">
                  <c:v>64.599999999999994</c:v>
                </c:pt>
                <c:pt idx="759">
                  <c:v>64.599999999999994</c:v>
                </c:pt>
                <c:pt idx="760">
                  <c:v>62.6</c:v>
                </c:pt>
                <c:pt idx="761">
                  <c:v>60.1</c:v>
                </c:pt>
                <c:pt idx="762">
                  <c:v>59</c:v>
                </c:pt>
                <c:pt idx="763">
                  <c:v>57.5</c:v>
                </c:pt>
                <c:pt idx="764">
                  <c:v>64.400000000000006</c:v>
                </c:pt>
                <c:pt idx="765">
                  <c:v>63.3</c:v>
                </c:pt>
                <c:pt idx="766">
                  <c:v>60.6</c:v>
                </c:pt>
                <c:pt idx="767">
                  <c:v>58.8</c:v>
                </c:pt>
                <c:pt idx="768">
                  <c:v>56.7</c:v>
                </c:pt>
                <c:pt idx="769">
                  <c:v>56.3</c:v>
                </c:pt>
                <c:pt idx="770">
                  <c:v>54.5</c:v>
                </c:pt>
                <c:pt idx="771">
                  <c:v>46</c:v>
                </c:pt>
                <c:pt idx="772">
                  <c:v>53.7</c:v>
                </c:pt>
                <c:pt idx="773">
                  <c:v>54.1</c:v>
                </c:pt>
                <c:pt idx="774">
                  <c:v>53.1</c:v>
                </c:pt>
                <c:pt idx="775">
                  <c:v>50.4</c:v>
                </c:pt>
                <c:pt idx="776">
                  <c:v>60.6</c:v>
                </c:pt>
                <c:pt idx="777">
                  <c:v>59.6</c:v>
                </c:pt>
                <c:pt idx="778">
                  <c:v>71.099999999999994</c:v>
                </c:pt>
                <c:pt idx="779">
                  <c:v>71</c:v>
                </c:pt>
                <c:pt idx="780">
                  <c:v>71.8</c:v>
                </c:pt>
                <c:pt idx="781">
                  <c:v>71.099999999999994</c:v>
                </c:pt>
                <c:pt idx="782">
                  <c:v>75.599999999999994</c:v>
                </c:pt>
                <c:pt idx="783">
                  <c:v>74.8</c:v>
                </c:pt>
                <c:pt idx="784">
                  <c:v>71.8</c:v>
                </c:pt>
                <c:pt idx="785">
                  <c:v>69.5</c:v>
                </c:pt>
                <c:pt idx="786">
                  <c:v>68</c:v>
                </c:pt>
                <c:pt idx="787">
                  <c:v>66.099999999999994</c:v>
                </c:pt>
                <c:pt idx="788">
                  <c:v>63.5</c:v>
                </c:pt>
                <c:pt idx="789">
                  <c:v>57.9</c:v>
                </c:pt>
                <c:pt idx="790">
                  <c:v>58.2</c:v>
                </c:pt>
                <c:pt idx="791">
                  <c:v>51.2</c:v>
                </c:pt>
                <c:pt idx="792">
                  <c:v>51</c:v>
                </c:pt>
                <c:pt idx="793">
                  <c:v>51.9</c:v>
                </c:pt>
                <c:pt idx="794">
                  <c:v>55</c:v>
                </c:pt>
                <c:pt idx="795">
                  <c:v>55.3</c:v>
                </c:pt>
                <c:pt idx="796">
                  <c:v>57.6</c:v>
                </c:pt>
                <c:pt idx="797">
                  <c:v>57.3</c:v>
                </c:pt>
                <c:pt idx="798">
                  <c:v>55.9</c:v>
                </c:pt>
                <c:pt idx="799">
                  <c:v>63</c:v>
                </c:pt>
                <c:pt idx="800">
                  <c:v>52.6</c:v>
                </c:pt>
                <c:pt idx="801">
                  <c:v>51</c:v>
                </c:pt>
                <c:pt idx="802">
                  <c:v>48.1</c:v>
                </c:pt>
                <c:pt idx="803">
                  <c:v>51.8</c:v>
                </c:pt>
                <c:pt idx="804">
                  <c:v>49.6</c:v>
                </c:pt>
                <c:pt idx="805">
                  <c:v>43.9</c:v>
                </c:pt>
                <c:pt idx="806">
                  <c:v>43.2</c:v>
                </c:pt>
                <c:pt idx="807">
                  <c:v>42.4</c:v>
                </c:pt>
                <c:pt idx="808">
                  <c:v>41.5</c:v>
                </c:pt>
                <c:pt idx="809">
                  <c:v>36</c:v>
                </c:pt>
                <c:pt idx="810">
                  <c:v>67</c:v>
                </c:pt>
                <c:pt idx="811">
                  <c:v>71.900000000000006</c:v>
                </c:pt>
                <c:pt idx="812">
                  <c:v>70.7</c:v>
                </c:pt>
                <c:pt idx="813">
                  <c:v>70.2</c:v>
                </c:pt>
                <c:pt idx="814">
                  <c:v>72.3</c:v>
                </c:pt>
                <c:pt idx="815">
                  <c:v>71.099999999999994</c:v>
                </c:pt>
                <c:pt idx="816">
                  <c:v>69</c:v>
                </c:pt>
                <c:pt idx="817">
                  <c:v>68.599999999999994</c:v>
                </c:pt>
                <c:pt idx="818">
                  <c:v>70</c:v>
                </c:pt>
                <c:pt idx="819">
                  <c:v>68</c:v>
                </c:pt>
                <c:pt idx="820">
                  <c:v>59.1</c:v>
                </c:pt>
                <c:pt idx="821">
                  <c:v>58.9</c:v>
                </c:pt>
                <c:pt idx="822">
                  <c:v>59.1</c:v>
                </c:pt>
                <c:pt idx="823">
                  <c:v>57.9</c:v>
                </c:pt>
                <c:pt idx="824">
                  <c:v>51.4</c:v>
                </c:pt>
                <c:pt idx="825">
                  <c:v>48.9</c:v>
                </c:pt>
                <c:pt idx="826">
                  <c:v>49.7</c:v>
                </c:pt>
                <c:pt idx="827">
                  <c:v>48.9</c:v>
                </c:pt>
                <c:pt idx="828">
                  <c:v>48.1</c:v>
                </c:pt>
                <c:pt idx="829">
                  <c:v>45.3</c:v>
                </c:pt>
                <c:pt idx="830">
                  <c:v>44.3</c:v>
                </c:pt>
                <c:pt idx="831">
                  <c:v>43.3</c:v>
                </c:pt>
                <c:pt idx="832">
                  <c:v>41.7</c:v>
                </c:pt>
                <c:pt idx="833">
                  <c:v>69.8</c:v>
                </c:pt>
                <c:pt idx="834">
                  <c:v>67.7</c:v>
                </c:pt>
                <c:pt idx="835">
                  <c:v>66.5</c:v>
                </c:pt>
                <c:pt idx="836">
                  <c:v>68.2</c:v>
                </c:pt>
                <c:pt idx="837">
                  <c:v>63.6</c:v>
                </c:pt>
                <c:pt idx="838">
                  <c:v>54.1</c:v>
                </c:pt>
                <c:pt idx="839">
                  <c:v>47.7</c:v>
                </c:pt>
                <c:pt idx="840">
                  <c:v>47</c:v>
                </c:pt>
                <c:pt idx="841">
                  <c:v>37.6</c:v>
                </c:pt>
                <c:pt idx="842">
                  <c:v>36</c:v>
                </c:pt>
                <c:pt idx="843">
                  <c:v>41.1</c:v>
                </c:pt>
                <c:pt idx="844">
                  <c:v>38.9</c:v>
                </c:pt>
                <c:pt idx="845">
                  <c:v>39.200000000000003</c:v>
                </c:pt>
                <c:pt idx="846">
                  <c:v>39.1</c:v>
                </c:pt>
                <c:pt idx="847">
                  <c:v>38.9</c:v>
                </c:pt>
                <c:pt idx="848">
                  <c:v>38.6</c:v>
                </c:pt>
                <c:pt idx="849">
                  <c:v>38.5</c:v>
                </c:pt>
                <c:pt idx="850">
                  <c:v>38.299999999999997</c:v>
                </c:pt>
                <c:pt idx="851">
                  <c:v>38.5</c:v>
                </c:pt>
                <c:pt idx="852">
                  <c:v>49.3</c:v>
                </c:pt>
                <c:pt idx="853">
                  <c:v>51.4</c:v>
                </c:pt>
                <c:pt idx="854">
                  <c:v>50.9</c:v>
                </c:pt>
                <c:pt idx="855">
                  <c:v>50.3</c:v>
                </c:pt>
                <c:pt idx="856">
                  <c:v>61.2</c:v>
                </c:pt>
                <c:pt idx="857">
                  <c:v>70.400000000000006</c:v>
                </c:pt>
                <c:pt idx="858">
                  <c:v>68.5</c:v>
                </c:pt>
                <c:pt idx="859">
                  <c:v>65.5</c:v>
                </c:pt>
                <c:pt idx="860">
                  <c:v>65.8</c:v>
                </c:pt>
                <c:pt idx="861">
                  <c:v>68.8</c:v>
                </c:pt>
                <c:pt idx="862">
                  <c:v>68.2</c:v>
                </c:pt>
                <c:pt idx="863">
                  <c:v>69.099999999999994</c:v>
                </c:pt>
                <c:pt idx="864">
                  <c:v>69.8</c:v>
                </c:pt>
                <c:pt idx="865">
                  <c:v>70.2</c:v>
                </c:pt>
                <c:pt idx="866">
                  <c:v>69.599999999999994</c:v>
                </c:pt>
                <c:pt idx="867">
                  <c:v>69.5</c:v>
                </c:pt>
                <c:pt idx="868">
                  <c:v>67.5</c:v>
                </c:pt>
                <c:pt idx="869">
                  <c:v>65.400000000000006</c:v>
                </c:pt>
                <c:pt idx="870">
                  <c:v>63.8</c:v>
                </c:pt>
                <c:pt idx="871">
                  <c:v>61.9</c:v>
                </c:pt>
                <c:pt idx="872">
                  <c:v>59.5</c:v>
                </c:pt>
                <c:pt idx="873">
                  <c:v>50.1</c:v>
                </c:pt>
                <c:pt idx="874">
                  <c:v>60.4</c:v>
                </c:pt>
                <c:pt idx="875">
                  <c:v>60.9</c:v>
                </c:pt>
                <c:pt idx="876">
                  <c:v>60.3</c:v>
                </c:pt>
                <c:pt idx="877">
                  <c:v>56</c:v>
                </c:pt>
                <c:pt idx="878">
                  <c:v>48.9</c:v>
                </c:pt>
                <c:pt idx="879">
                  <c:v>40.6</c:v>
                </c:pt>
                <c:pt idx="880">
                  <c:v>43.5</c:v>
                </c:pt>
                <c:pt idx="881">
                  <c:v>43.6</c:v>
                </c:pt>
                <c:pt idx="882">
                  <c:v>43.5</c:v>
                </c:pt>
                <c:pt idx="883">
                  <c:v>42.8</c:v>
                </c:pt>
                <c:pt idx="884">
                  <c:v>39</c:v>
                </c:pt>
                <c:pt idx="885">
                  <c:v>39.5</c:v>
                </c:pt>
                <c:pt idx="886">
                  <c:v>39.1</c:v>
                </c:pt>
                <c:pt idx="887">
                  <c:v>35.9</c:v>
                </c:pt>
                <c:pt idx="888">
                  <c:v>33.4</c:v>
                </c:pt>
                <c:pt idx="889">
                  <c:v>32.5</c:v>
                </c:pt>
                <c:pt idx="890">
                  <c:v>31.5</c:v>
                </c:pt>
                <c:pt idx="891">
                  <c:v>30.4</c:v>
                </c:pt>
                <c:pt idx="892">
                  <c:v>25.6</c:v>
                </c:pt>
                <c:pt idx="893">
                  <c:v>22.8</c:v>
                </c:pt>
                <c:pt idx="894">
                  <c:v>18.2</c:v>
                </c:pt>
                <c:pt idx="895">
                  <c:v>18.5</c:v>
                </c:pt>
                <c:pt idx="896">
                  <c:v>4.7</c:v>
                </c:pt>
                <c:pt idx="897">
                  <c:v>6.6</c:v>
                </c:pt>
                <c:pt idx="898">
                  <c:v>9.1999999999999993</c:v>
                </c:pt>
                <c:pt idx="899">
                  <c:v>11.2</c:v>
                </c:pt>
                <c:pt idx="900">
                  <c:v>24</c:v>
                </c:pt>
                <c:pt idx="901">
                  <c:v>30.3</c:v>
                </c:pt>
                <c:pt idx="902">
                  <c:v>29.4</c:v>
                </c:pt>
                <c:pt idx="903">
                  <c:v>28.6</c:v>
                </c:pt>
                <c:pt idx="904">
                  <c:v>38.4</c:v>
                </c:pt>
                <c:pt idx="905">
                  <c:v>36.299999999999997</c:v>
                </c:pt>
                <c:pt idx="906">
                  <c:v>40.1</c:v>
                </c:pt>
                <c:pt idx="907">
                  <c:v>37.700000000000003</c:v>
                </c:pt>
                <c:pt idx="908">
                  <c:v>37.799999999999997</c:v>
                </c:pt>
                <c:pt idx="909">
                  <c:v>38</c:v>
                </c:pt>
                <c:pt idx="910">
                  <c:v>37.200000000000003</c:v>
                </c:pt>
                <c:pt idx="911">
                  <c:v>36.299999999999997</c:v>
                </c:pt>
                <c:pt idx="912">
                  <c:v>32.9</c:v>
                </c:pt>
                <c:pt idx="913">
                  <c:v>30.9</c:v>
                </c:pt>
                <c:pt idx="914">
                  <c:v>28.5</c:v>
                </c:pt>
                <c:pt idx="915">
                  <c:v>27.4</c:v>
                </c:pt>
                <c:pt idx="916">
                  <c:v>26.4</c:v>
                </c:pt>
                <c:pt idx="917">
                  <c:v>13.3</c:v>
                </c:pt>
                <c:pt idx="918">
                  <c:v>14.3</c:v>
                </c:pt>
                <c:pt idx="919">
                  <c:v>13.6</c:v>
                </c:pt>
                <c:pt idx="920">
                  <c:v>16.100000000000001</c:v>
                </c:pt>
                <c:pt idx="921">
                  <c:v>16.100000000000001</c:v>
                </c:pt>
                <c:pt idx="922">
                  <c:v>19.100000000000001</c:v>
                </c:pt>
                <c:pt idx="923">
                  <c:v>16.100000000000001</c:v>
                </c:pt>
                <c:pt idx="924">
                  <c:v>15.9</c:v>
                </c:pt>
                <c:pt idx="925">
                  <c:v>17.100000000000001</c:v>
                </c:pt>
                <c:pt idx="926">
                  <c:v>18.3</c:v>
                </c:pt>
                <c:pt idx="927">
                  <c:v>13.3</c:v>
                </c:pt>
                <c:pt idx="928">
                  <c:v>10.6</c:v>
                </c:pt>
                <c:pt idx="929">
                  <c:v>13.2</c:v>
                </c:pt>
                <c:pt idx="930">
                  <c:v>12.6</c:v>
                </c:pt>
                <c:pt idx="931">
                  <c:v>12.6</c:v>
                </c:pt>
                <c:pt idx="932">
                  <c:v>12.2</c:v>
                </c:pt>
                <c:pt idx="933">
                  <c:v>10.1</c:v>
                </c:pt>
                <c:pt idx="934">
                  <c:v>10.5</c:v>
                </c:pt>
                <c:pt idx="935">
                  <c:v>10.3</c:v>
                </c:pt>
                <c:pt idx="936">
                  <c:v>9.9</c:v>
                </c:pt>
                <c:pt idx="937">
                  <c:v>8.6</c:v>
                </c:pt>
                <c:pt idx="938">
                  <c:v>6.6</c:v>
                </c:pt>
                <c:pt idx="939">
                  <c:v>18.5</c:v>
                </c:pt>
                <c:pt idx="940">
                  <c:v>19</c:v>
                </c:pt>
                <c:pt idx="941">
                  <c:v>19.2</c:v>
                </c:pt>
                <c:pt idx="942">
                  <c:v>25.9</c:v>
                </c:pt>
                <c:pt idx="943">
                  <c:v>25.8</c:v>
                </c:pt>
                <c:pt idx="944">
                  <c:v>29.8</c:v>
                </c:pt>
                <c:pt idx="945">
                  <c:v>28</c:v>
                </c:pt>
                <c:pt idx="946">
                  <c:v>25.8</c:v>
                </c:pt>
                <c:pt idx="947">
                  <c:v>26.9</c:v>
                </c:pt>
                <c:pt idx="948">
                  <c:v>23.6</c:v>
                </c:pt>
                <c:pt idx="949">
                  <c:v>21.9</c:v>
                </c:pt>
                <c:pt idx="950">
                  <c:v>20.399999999999999</c:v>
                </c:pt>
                <c:pt idx="951">
                  <c:v>19.600000000000001</c:v>
                </c:pt>
                <c:pt idx="952">
                  <c:v>19.3</c:v>
                </c:pt>
                <c:pt idx="953">
                  <c:v>19.100000000000001</c:v>
                </c:pt>
                <c:pt idx="954">
                  <c:v>18.7</c:v>
                </c:pt>
                <c:pt idx="955">
                  <c:v>18.600000000000001</c:v>
                </c:pt>
                <c:pt idx="956">
                  <c:v>18.399999999999999</c:v>
                </c:pt>
                <c:pt idx="957">
                  <c:v>18.2</c:v>
                </c:pt>
                <c:pt idx="958">
                  <c:v>21.2</c:v>
                </c:pt>
                <c:pt idx="959">
                  <c:v>22.3</c:v>
                </c:pt>
                <c:pt idx="960">
                  <c:v>21.2</c:v>
                </c:pt>
                <c:pt idx="961">
                  <c:v>49.4</c:v>
                </c:pt>
                <c:pt idx="962">
                  <c:v>40.799999999999997</c:v>
                </c:pt>
                <c:pt idx="963">
                  <c:v>37.700000000000003</c:v>
                </c:pt>
                <c:pt idx="964">
                  <c:v>45.7</c:v>
                </c:pt>
                <c:pt idx="965">
                  <c:v>54.1</c:v>
                </c:pt>
                <c:pt idx="966">
                  <c:v>50.2</c:v>
                </c:pt>
                <c:pt idx="967">
                  <c:v>45.6</c:v>
                </c:pt>
                <c:pt idx="968">
                  <c:v>45.3</c:v>
                </c:pt>
                <c:pt idx="969">
                  <c:v>41.7</c:v>
                </c:pt>
                <c:pt idx="970">
                  <c:v>41.5</c:v>
                </c:pt>
                <c:pt idx="971">
                  <c:v>45.8</c:v>
                </c:pt>
                <c:pt idx="972">
                  <c:v>49.9</c:v>
                </c:pt>
                <c:pt idx="973">
                  <c:v>53.7</c:v>
                </c:pt>
                <c:pt idx="974">
                  <c:v>53.6</c:v>
                </c:pt>
                <c:pt idx="975">
                  <c:v>55.8</c:v>
                </c:pt>
                <c:pt idx="976">
                  <c:v>55.7</c:v>
                </c:pt>
                <c:pt idx="977">
                  <c:v>55.4</c:v>
                </c:pt>
                <c:pt idx="978">
                  <c:v>54</c:v>
                </c:pt>
                <c:pt idx="979">
                  <c:v>53.9</c:v>
                </c:pt>
                <c:pt idx="980">
                  <c:v>53.9</c:v>
                </c:pt>
                <c:pt idx="981">
                  <c:v>54.1</c:v>
                </c:pt>
                <c:pt idx="982">
                  <c:v>52.9</c:v>
                </c:pt>
                <c:pt idx="983">
                  <c:v>51.8</c:v>
                </c:pt>
                <c:pt idx="984">
                  <c:v>56.9</c:v>
                </c:pt>
                <c:pt idx="985">
                  <c:v>60.1</c:v>
                </c:pt>
                <c:pt idx="986">
                  <c:v>59.5</c:v>
                </c:pt>
                <c:pt idx="987">
                  <c:v>66.400000000000006</c:v>
                </c:pt>
                <c:pt idx="988">
                  <c:v>59</c:v>
                </c:pt>
                <c:pt idx="989">
                  <c:v>58.7</c:v>
                </c:pt>
                <c:pt idx="990">
                  <c:v>58.6</c:v>
                </c:pt>
                <c:pt idx="991">
                  <c:v>58.7</c:v>
                </c:pt>
                <c:pt idx="992">
                  <c:v>61.8</c:v>
                </c:pt>
                <c:pt idx="993">
                  <c:v>60.8</c:v>
                </c:pt>
                <c:pt idx="994">
                  <c:v>60.4</c:v>
                </c:pt>
                <c:pt idx="995">
                  <c:v>61.4</c:v>
                </c:pt>
                <c:pt idx="996">
                  <c:v>58.9</c:v>
                </c:pt>
                <c:pt idx="997">
                  <c:v>57.8</c:v>
                </c:pt>
                <c:pt idx="998">
                  <c:v>60.9</c:v>
                </c:pt>
                <c:pt idx="999">
                  <c:v>60.3</c:v>
                </c:pt>
                <c:pt idx="1000">
                  <c:v>59.6</c:v>
                </c:pt>
                <c:pt idx="1001">
                  <c:v>58.9</c:v>
                </c:pt>
                <c:pt idx="1002">
                  <c:v>55</c:v>
                </c:pt>
                <c:pt idx="1003">
                  <c:v>54.6</c:v>
                </c:pt>
                <c:pt idx="1004">
                  <c:v>54.4</c:v>
                </c:pt>
                <c:pt idx="1005">
                  <c:v>90.9</c:v>
                </c:pt>
                <c:pt idx="1006">
                  <c:v>92.9</c:v>
                </c:pt>
                <c:pt idx="1007">
                  <c:v>86.5</c:v>
                </c:pt>
                <c:pt idx="1008">
                  <c:v>86.3</c:v>
                </c:pt>
                <c:pt idx="1009">
                  <c:v>81.900000000000006</c:v>
                </c:pt>
                <c:pt idx="1010">
                  <c:v>71.3</c:v>
                </c:pt>
                <c:pt idx="1011">
                  <c:v>70.3</c:v>
                </c:pt>
                <c:pt idx="1012">
                  <c:v>69.3</c:v>
                </c:pt>
                <c:pt idx="1013">
                  <c:v>66.400000000000006</c:v>
                </c:pt>
                <c:pt idx="1014">
                  <c:v>67</c:v>
                </c:pt>
                <c:pt idx="1015">
                  <c:v>59.4</c:v>
                </c:pt>
                <c:pt idx="1016">
                  <c:v>60.1</c:v>
                </c:pt>
                <c:pt idx="1017">
                  <c:v>55.4</c:v>
                </c:pt>
                <c:pt idx="1018">
                  <c:v>53.9</c:v>
                </c:pt>
                <c:pt idx="1019">
                  <c:v>53.3</c:v>
                </c:pt>
                <c:pt idx="1020">
                  <c:v>72</c:v>
                </c:pt>
                <c:pt idx="1021">
                  <c:v>70.3</c:v>
                </c:pt>
                <c:pt idx="1022">
                  <c:v>63.4</c:v>
                </c:pt>
                <c:pt idx="1023">
                  <c:v>59.1</c:v>
                </c:pt>
                <c:pt idx="1024">
                  <c:v>53.8</c:v>
                </c:pt>
                <c:pt idx="1025">
                  <c:v>53.2</c:v>
                </c:pt>
                <c:pt idx="1026">
                  <c:v>56.5</c:v>
                </c:pt>
                <c:pt idx="1027">
                  <c:v>50</c:v>
                </c:pt>
                <c:pt idx="1028">
                  <c:v>50.2</c:v>
                </c:pt>
                <c:pt idx="1029">
                  <c:v>49.8</c:v>
                </c:pt>
                <c:pt idx="1030">
                  <c:v>49.3</c:v>
                </c:pt>
                <c:pt idx="1031">
                  <c:v>45.8</c:v>
                </c:pt>
                <c:pt idx="1032">
                  <c:v>46.8</c:v>
                </c:pt>
                <c:pt idx="1033">
                  <c:v>46.8</c:v>
                </c:pt>
                <c:pt idx="1034">
                  <c:v>46</c:v>
                </c:pt>
                <c:pt idx="1035">
                  <c:v>52.2</c:v>
                </c:pt>
                <c:pt idx="1036">
                  <c:v>58.8</c:v>
                </c:pt>
                <c:pt idx="1037">
                  <c:v>58.3</c:v>
                </c:pt>
                <c:pt idx="1038">
                  <c:v>59.7</c:v>
                </c:pt>
                <c:pt idx="1039">
                  <c:v>58.3</c:v>
                </c:pt>
                <c:pt idx="1040">
                  <c:v>57.1</c:v>
                </c:pt>
                <c:pt idx="1041">
                  <c:v>56.6</c:v>
                </c:pt>
                <c:pt idx="1042">
                  <c:v>56</c:v>
                </c:pt>
                <c:pt idx="1043">
                  <c:v>55.3</c:v>
                </c:pt>
                <c:pt idx="1044">
                  <c:v>54.6</c:v>
                </c:pt>
                <c:pt idx="1045">
                  <c:v>51.1</c:v>
                </c:pt>
                <c:pt idx="1046">
                  <c:v>51.8</c:v>
                </c:pt>
                <c:pt idx="1047">
                  <c:v>58.1</c:v>
                </c:pt>
                <c:pt idx="1048">
                  <c:v>58.3</c:v>
                </c:pt>
                <c:pt idx="1049">
                  <c:v>56.4</c:v>
                </c:pt>
                <c:pt idx="1050">
                  <c:v>55.4</c:v>
                </c:pt>
                <c:pt idx="1051">
                  <c:v>43.7</c:v>
                </c:pt>
                <c:pt idx="1052">
                  <c:v>35.6</c:v>
                </c:pt>
                <c:pt idx="1053">
                  <c:v>34.799999999999997</c:v>
                </c:pt>
                <c:pt idx="1054">
                  <c:v>34.1</c:v>
                </c:pt>
                <c:pt idx="1055">
                  <c:v>36.9</c:v>
                </c:pt>
                <c:pt idx="1056">
                  <c:v>41.9</c:v>
                </c:pt>
                <c:pt idx="1057">
                  <c:v>41.7</c:v>
                </c:pt>
                <c:pt idx="1058">
                  <c:v>39.700000000000003</c:v>
                </c:pt>
                <c:pt idx="1059">
                  <c:v>42.7</c:v>
                </c:pt>
                <c:pt idx="1060">
                  <c:v>39.5</c:v>
                </c:pt>
                <c:pt idx="1061">
                  <c:v>38.6</c:v>
                </c:pt>
                <c:pt idx="1062">
                  <c:v>38.299999999999997</c:v>
                </c:pt>
                <c:pt idx="1063">
                  <c:v>37.1</c:v>
                </c:pt>
                <c:pt idx="1064">
                  <c:v>35.700000000000003</c:v>
                </c:pt>
                <c:pt idx="1065">
                  <c:v>28.5</c:v>
                </c:pt>
                <c:pt idx="1066">
                  <c:v>23.6</c:v>
                </c:pt>
                <c:pt idx="1067">
                  <c:v>-0.2</c:v>
                </c:pt>
                <c:pt idx="1068">
                  <c:v>-5</c:v>
                </c:pt>
                <c:pt idx="1069">
                  <c:v>-4.0999999999999996</c:v>
                </c:pt>
                <c:pt idx="1070">
                  <c:v>-0.3</c:v>
                </c:pt>
                <c:pt idx="1071">
                  <c:v>4.9000000000000004</c:v>
                </c:pt>
                <c:pt idx="1072">
                  <c:v>2.4</c:v>
                </c:pt>
                <c:pt idx="1073">
                  <c:v>0.2</c:v>
                </c:pt>
                <c:pt idx="1074">
                  <c:v>-0.5</c:v>
                </c:pt>
                <c:pt idx="1075">
                  <c:v>-7.6</c:v>
                </c:pt>
                <c:pt idx="1076">
                  <c:v>-7.2</c:v>
                </c:pt>
                <c:pt idx="1077">
                  <c:v>-8</c:v>
                </c:pt>
                <c:pt idx="1078">
                  <c:v>-12.8</c:v>
                </c:pt>
                <c:pt idx="1079">
                  <c:v>-21.6</c:v>
                </c:pt>
                <c:pt idx="1080">
                  <c:v>-25.8</c:v>
                </c:pt>
                <c:pt idx="1081">
                  <c:v>-27.4</c:v>
                </c:pt>
                <c:pt idx="1082">
                  <c:v>-31.5</c:v>
                </c:pt>
                <c:pt idx="1083">
                  <c:v>-31.6</c:v>
                </c:pt>
                <c:pt idx="1084">
                  <c:v>-31.7</c:v>
                </c:pt>
                <c:pt idx="1085">
                  <c:v>-32.799999999999997</c:v>
                </c:pt>
                <c:pt idx="1086">
                  <c:v>-37.9</c:v>
                </c:pt>
                <c:pt idx="1087">
                  <c:v>-38.6</c:v>
                </c:pt>
                <c:pt idx="1088">
                  <c:v>-57.9</c:v>
                </c:pt>
                <c:pt idx="1089">
                  <c:v>-57.9</c:v>
                </c:pt>
                <c:pt idx="1090">
                  <c:v>-56.2</c:v>
                </c:pt>
                <c:pt idx="1091">
                  <c:v>-57.5</c:v>
                </c:pt>
                <c:pt idx="1092">
                  <c:v>-57.2</c:v>
                </c:pt>
                <c:pt idx="1093">
                  <c:v>-56.8</c:v>
                </c:pt>
                <c:pt idx="1094">
                  <c:v>-58.1</c:v>
                </c:pt>
                <c:pt idx="1095">
                  <c:v>-60.3</c:v>
                </c:pt>
                <c:pt idx="1096">
                  <c:v>-65</c:v>
                </c:pt>
                <c:pt idx="1097">
                  <c:v>-72.5</c:v>
                </c:pt>
                <c:pt idx="1098">
                  <c:v>-79.2</c:v>
                </c:pt>
                <c:pt idx="1099">
                  <c:v>-86.7</c:v>
                </c:pt>
                <c:pt idx="1100">
                  <c:v>-89</c:v>
                </c:pt>
                <c:pt idx="1101">
                  <c:v>-88.2</c:v>
                </c:pt>
                <c:pt idx="1102">
                  <c:v>-89.2</c:v>
                </c:pt>
                <c:pt idx="1103">
                  <c:v>-88.9</c:v>
                </c:pt>
                <c:pt idx="1104">
                  <c:v>-87.8</c:v>
                </c:pt>
                <c:pt idx="1105">
                  <c:v>-91.8</c:v>
                </c:pt>
                <c:pt idx="1106">
                  <c:v>-91.5</c:v>
                </c:pt>
                <c:pt idx="1107">
                  <c:v>-91.2</c:v>
                </c:pt>
                <c:pt idx="1108">
                  <c:v>-90.9</c:v>
                </c:pt>
                <c:pt idx="1109">
                  <c:v>-83.3</c:v>
                </c:pt>
                <c:pt idx="1110">
                  <c:v>-85.8</c:v>
                </c:pt>
                <c:pt idx="1111">
                  <c:v>-84.6</c:v>
                </c:pt>
                <c:pt idx="1112">
                  <c:v>-84.4</c:v>
                </c:pt>
                <c:pt idx="1113">
                  <c:v>-83.4</c:v>
                </c:pt>
                <c:pt idx="1114">
                  <c:v>-77.5</c:v>
                </c:pt>
                <c:pt idx="1115">
                  <c:v>-77.3</c:v>
                </c:pt>
                <c:pt idx="1116">
                  <c:v>-78</c:v>
                </c:pt>
                <c:pt idx="1117">
                  <c:v>-87.7</c:v>
                </c:pt>
                <c:pt idx="1118">
                  <c:v>-96.6</c:v>
                </c:pt>
                <c:pt idx="1119">
                  <c:v>-100.1</c:v>
                </c:pt>
                <c:pt idx="1120">
                  <c:v>-98.9</c:v>
                </c:pt>
                <c:pt idx="1121">
                  <c:v>-101</c:v>
                </c:pt>
                <c:pt idx="1122">
                  <c:v>-98.9</c:v>
                </c:pt>
                <c:pt idx="1123">
                  <c:v>-97.9</c:v>
                </c:pt>
                <c:pt idx="1124">
                  <c:v>-94.6</c:v>
                </c:pt>
                <c:pt idx="1125">
                  <c:v>-96.9</c:v>
                </c:pt>
                <c:pt idx="1126">
                  <c:v>-95.4</c:v>
                </c:pt>
                <c:pt idx="1127">
                  <c:v>-93.6</c:v>
                </c:pt>
                <c:pt idx="1128">
                  <c:v>-91.7</c:v>
                </c:pt>
                <c:pt idx="1129">
                  <c:v>-81.400000000000006</c:v>
                </c:pt>
                <c:pt idx="1130">
                  <c:v>-79.8</c:v>
                </c:pt>
                <c:pt idx="1131">
                  <c:v>-98.8</c:v>
                </c:pt>
                <c:pt idx="1132">
                  <c:v>-98.2</c:v>
                </c:pt>
                <c:pt idx="1133">
                  <c:v>-96.6</c:v>
                </c:pt>
                <c:pt idx="1134">
                  <c:v>-93.1</c:v>
                </c:pt>
                <c:pt idx="1135">
                  <c:v>-95.6</c:v>
                </c:pt>
                <c:pt idx="1136">
                  <c:v>-91.4</c:v>
                </c:pt>
                <c:pt idx="1137">
                  <c:v>-91.1</c:v>
                </c:pt>
                <c:pt idx="1138">
                  <c:v>-89.8</c:v>
                </c:pt>
                <c:pt idx="1139">
                  <c:v>-90</c:v>
                </c:pt>
                <c:pt idx="1140">
                  <c:v>-87.9</c:v>
                </c:pt>
                <c:pt idx="1141">
                  <c:v>-95.5</c:v>
                </c:pt>
                <c:pt idx="1142">
                  <c:v>-100.1</c:v>
                </c:pt>
                <c:pt idx="1143">
                  <c:v>-98</c:v>
                </c:pt>
                <c:pt idx="1144">
                  <c:v>-99.8</c:v>
                </c:pt>
                <c:pt idx="1145">
                  <c:v>-100.3</c:v>
                </c:pt>
                <c:pt idx="1146">
                  <c:v>-98.9</c:v>
                </c:pt>
                <c:pt idx="1147">
                  <c:v>-97.2</c:v>
                </c:pt>
                <c:pt idx="1148">
                  <c:v>-90.5</c:v>
                </c:pt>
                <c:pt idx="1149">
                  <c:v>-86.9</c:v>
                </c:pt>
                <c:pt idx="1150">
                  <c:v>-86.3</c:v>
                </c:pt>
                <c:pt idx="1151">
                  <c:v>-85.7</c:v>
                </c:pt>
                <c:pt idx="1152">
                  <c:v>-68.099999999999994</c:v>
                </c:pt>
                <c:pt idx="1153">
                  <c:v>-66</c:v>
                </c:pt>
                <c:pt idx="1154">
                  <c:v>-65.2</c:v>
                </c:pt>
                <c:pt idx="1155">
                  <c:v>-62.1</c:v>
                </c:pt>
                <c:pt idx="1156">
                  <c:v>-60.4</c:v>
                </c:pt>
                <c:pt idx="1157">
                  <c:v>-61</c:v>
                </c:pt>
                <c:pt idx="1158">
                  <c:v>-52.4</c:v>
                </c:pt>
                <c:pt idx="1159">
                  <c:v>-51.1</c:v>
                </c:pt>
                <c:pt idx="1160">
                  <c:v>-48.9</c:v>
                </c:pt>
                <c:pt idx="1161">
                  <c:v>-45.2</c:v>
                </c:pt>
                <c:pt idx="1162">
                  <c:v>-36.1</c:v>
                </c:pt>
                <c:pt idx="1163">
                  <c:v>-30.7</c:v>
                </c:pt>
                <c:pt idx="1164">
                  <c:v>-36.700000000000003</c:v>
                </c:pt>
                <c:pt idx="1165">
                  <c:v>-36.200000000000003</c:v>
                </c:pt>
                <c:pt idx="1166">
                  <c:v>-35.6</c:v>
                </c:pt>
                <c:pt idx="1167">
                  <c:v>-35</c:v>
                </c:pt>
                <c:pt idx="1168">
                  <c:v>-32.9</c:v>
                </c:pt>
                <c:pt idx="1169">
                  <c:v>-32.6</c:v>
                </c:pt>
                <c:pt idx="1170">
                  <c:v>-37.299999999999997</c:v>
                </c:pt>
                <c:pt idx="1171">
                  <c:v>-37</c:v>
                </c:pt>
                <c:pt idx="1172">
                  <c:v>-36.799999999999997</c:v>
                </c:pt>
                <c:pt idx="1173">
                  <c:v>-34.799999999999997</c:v>
                </c:pt>
                <c:pt idx="1174">
                  <c:v>-34.5</c:v>
                </c:pt>
                <c:pt idx="1175">
                  <c:v>-32.799999999999997</c:v>
                </c:pt>
                <c:pt idx="1176">
                  <c:v>-29.8</c:v>
                </c:pt>
                <c:pt idx="1177">
                  <c:v>-31.8</c:v>
                </c:pt>
                <c:pt idx="1178">
                  <c:v>-27.7</c:v>
                </c:pt>
                <c:pt idx="1179">
                  <c:v>-25.9</c:v>
                </c:pt>
                <c:pt idx="1180">
                  <c:v>-26.2</c:v>
                </c:pt>
                <c:pt idx="1181">
                  <c:v>-25.6</c:v>
                </c:pt>
                <c:pt idx="1182">
                  <c:v>-31.5</c:v>
                </c:pt>
                <c:pt idx="1183">
                  <c:v>-35.299999999999997</c:v>
                </c:pt>
                <c:pt idx="1184">
                  <c:v>-35.700000000000003</c:v>
                </c:pt>
                <c:pt idx="1185">
                  <c:v>-35.1</c:v>
                </c:pt>
                <c:pt idx="1186">
                  <c:v>-34.299999999999997</c:v>
                </c:pt>
                <c:pt idx="1187">
                  <c:v>-32.9</c:v>
                </c:pt>
                <c:pt idx="1188">
                  <c:v>-30</c:v>
                </c:pt>
                <c:pt idx="1189">
                  <c:v>-19.5</c:v>
                </c:pt>
                <c:pt idx="1190">
                  <c:v>-18.600000000000001</c:v>
                </c:pt>
                <c:pt idx="1191">
                  <c:v>-17.5</c:v>
                </c:pt>
                <c:pt idx="1192">
                  <c:v>-16.3</c:v>
                </c:pt>
                <c:pt idx="1193">
                  <c:v>-9.4</c:v>
                </c:pt>
                <c:pt idx="1194">
                  <c:v>-9</c:v>
                </c:pt>
                <c:pt idx="1195">
                  <c:v>-8.6999999999999993</c:v>
                </c:pt>
                <c:pt idx="1196">
                  <c:v>-5.6</c:v>
                </c:pt>
                <c:pt idx="1197">
                  <c:v>-5</c:v>
                </c:pt>
                <c:pt idx="1198">
                  <c:v>5.2</c:v>
                </c:pt>
                <c:pt idx="1199">
                  <c:v>3.6</c:v>
                </c:pt>
                <c:pt idx="1200">
                  <c:v>3.7</c:v>
                </c:pt>
                <c:pt idx="1201">
                  <c:v>2.9</c:v>
                </c:pt>
                <c:pt idx="1202">
                  <c:v>1.4</c:v>
                </c:pt>
                <c:pt idx="1203">
                  <c:v>3.6</c:v>
                </c:pt>
                <c:pt idx="1204">
                  <c:v>5.3</c:v>
                </c:pt>
                <c:pt idx="1205">
                  <c:v>5.2</c:v>
                </c:pt>
                <c:pt idx="1206">
                  <c:v>0.1</c:v>
                </c:pt>
                <c:pt idx="1207">
                  <c:v>-3.9</c:v>
                </c:pt>
                <c:pt idx="1208">
                  <c:v>-4.3</c:v>
                </c:pt>
                <c:pt idx="1209">
                  <c:v>-6.7</c:v>
                </c:pt>
                <c:pt idx="1210">
                  <c:v>-12.5</c:v>
                </c:pt>
                <c:pt idx="1211">
                  <c:v>-13</c:v>
                </c:pt>
                <c:pt idx="1212">
                  <c:v>-13.6</c:v>
                </c:pt>
                <c:pt idx="1213">
                  <c:v>-16.3</c:v>
                </c:pt>
                <c:pt idx="1214">
                  <c:v>-17.899999999999999</c:v>
                </c:pt>
                <c:pt idx="1215">
                  <c:v>-20.6</c:v>
                </c:pt>
                <c:pt idx="1216">
                  <c:v>-20.7</c:v>
                </c:pt>
                <c:pt idx="1217">
                  <c:v>-26.5</c:v>
                </c:pt>
                <c:pt idx="1218">
                  <c:v>-25.2</c:v>
                </c:pt>
                <c:pt idx="1219">
                  <c:v>-25.3</c:v>
                </c:pt>
                <c:pt idx="1220">
                  <c:v>-25.2</c:v>
                </c:pt>
                <c:pt idx="1221">
                  <c:v>-24.5</c:v>
                </c:pt>
                <c:pt idx="1222">
                  <c:v>-31.9</c:v>
                </c:pt>
                <c:pt idx="1223">
                  <c:v>-28.7</c:v>
                </c:pt>
                <c:pt idx="1224">
                  <c:v>-29.3</c:v>
                </c:pt>
                <c:pt idx="1225">
                  <c:v>-34</c:v>
                </c:pt>
                <c:pt idx="1226">
                  <c:v>-33.6</c:v>
                </c:pt>
                <c:pt idx="1227">
                  <c:v>-29.3</c:v>
                </c:pt>
                <c:pt idx="1228">
                  <c:v>-29.2</c:v>
                </c:pt>
                <c:pt idx="1229">
                  <c:v>-29.5</c:v>
                </c:pt>
                <c:pt idx="1230">
                  <c:v>-28.2</c:v>
                </c:pt>
                <c:pt idx="1231">
                  <c:v>-27.8</c:v>
                </c:pt>
                <c:pt idx="1232">
                  <c:v>-24.8</c:v>
                </c:pt>
                <c:pt idx="1233">
                  <c:v>-22.6</c:v>
                </c:pt>
                <c:pt idx="1234">
                  <c:v>-30.1</c:v>
                </c:pt>
                <c:pt idx="1235">
                  <c:v>-29.8</c:v>
                </c:pt>
                <c:pt idx="1236">
                  <c:v>-29.5</c:v>
                </c:pt>
                <c:pt idx="1237">
                  <c:v>-29.2</c:v>
                </c:pt>
                <c:pt idx="1238">
                  <c:v>-28.2</c:v>
                </c:pt>
                <c:pt idx="1239">
                  <c:v>-27.8</c:v>
                </c:pt>
                <c:pt idx="1240">
                  <c:v>-43.3</c:v>
                </c:pt>
                <c:pt idx="1241">
                  <c:v>-43.3</c:v>
                </c:pt>
                <c:pt idx="1242">
                  <c:v>-42.3</c:v>
                </c:pt>
                <c:pt idx="1243">
                  <c:v>-39.6</c:v>
                </c:pt>
                <c:pt idx="1244">
                  <c:v>-54.3</c:v>
                </c:pt>
                <c:pt idx="1245">
                  <c:v>-57.6</c:v>
                </c:pt>
                <c:pt idx="1246">
                  <c:v>-57.1</c:v>
                </c:pt>
                <c:pt idx="1247">
                  <c:v>-56.7</c:v>
                </c:pt>
                <c:pt idx="1248">
                  <c:v>-56.1</c:v>
                </c:pt>
                <c:pt idx="1249">
                  <c:v>-47.5</c:v>
                </c:pt>
                <c:pt idx="1250">
                  <c:v>-49.4</c:v>
                </c:pt>
                <c:pt idx="1251">
                  <c:v>-51.2</c:v>
                </c:pt>
                <c:pt idx="1252">
                  <c:v>-55.8</c:v>
                </c:pt>
                <c:pt idx="1253">
                  <c:v>-56.6</c:v>
                </c:pt>
                <c:pt idx="1254">
                  <c:v>-55.2</c:v>
                </c:pt>
                <c:pt idx="1255">
                  <c:v>-56</c:v>
                </c:pt>
                <c:pt idx="1256">
                  <c:v>-55.8</c:v>
                </c:pt>
                <c:pt idx="1257">
                  <c:v>-55.5</c:v>
                </c:pt>
                <c:pt idx="1258">
                  <c:v>-55.1</c:v>
                </c:pt>
                <c:pt idx="1259">
                  <c:v>-55.3</c:v>
                </c:pt>
                <c:pt idx="1260">
                  <c:v>-55</c:v>
                </c:pt>
                <c:pt idx="1261">
                  <c:v>-54.7</c:v>
                </c:pt>
                <c:pt idx="1262">
                  <c:v>-65.099999999999994</c:v>
                </c:pt>
                <c:pt idx="1263">
                  <c:v>-64.3</c:v>
                </c:pt>
                <c:pt idx="1264">
                  <c:v>-63.7</c:v>
                </c:pt>
                <c:pt idx="1265">
                  <c:v>-62.9</c:v>
                </c:pt>
                <c:pt idx="1266">
                  <c:v>-56.6</c:v>
                </c:pt>
                <c:pt idx="1267">
                  <c:v>-62.9</c:v>
                </c:pt>
                <c:pt idx="1268">
                  <c:v>-57.6</c:v>
                </c:pt>
                <c:pt idx="1269">
                  <c:v>-55.9</c:v>
                </c:pt>
                <c:pt idx="1270">
                  <c:v>-50.8</c:v>
                </c:pt>
                <c:pt idx="1271">
                  <c:v>-48.7</c:v>
                </c:pt>
                <c:pt idx="1272">
                  <c:v>-49.2</c:v>
                </c:pt>
                <c:pt idx="1273">
                  <c:v>-48.9</c:v>
                </c:pt>
                <c:pt idx="1274">
                  <c:v>-45.6</c:v>
                </c:pt>
                <c:pt idx="1275">
                  <c:v>-44</c:v>
                </c:pt>
                <c:pt idx="1276">
                  <c:v>-43.6</c:v>
                </c:pt>
                <c:pt idx="1277">
                  <c:v>-76.2</c:v>
                </c:pt>
                <c:pt idx="1278">
                  <c:v>-74.2</c:v>
                </c:pt>
                <c:pt idx="1279">
                  <c:v>-76.2</c:v>
                </c:pt>
                <c:pt idx="1280">
                  <c:v>-75</c:v>
                </c:pt>
                <c:pt idx="1281">
                  <c:v>-74.599999999999994</c:v>
                </c:pt>
                <c:pt idx="1282">
                  <c:v>-77.5</c:v>
                </c:pt>
                <c:pt idx="1283">
                  <c:v>-75.900000000000006</c:v>
                </c:pt>
                <c:pt idx="1284">
                  <c:v>-73.8</c:v>
                </c:pt>
                <c:pt idx="1285">
                  <c:v>-73.5</c:v>
                </c:pt>
                <c:pt idx="1286">
                  <c:v>-73.3</c:v>
                </c:pt>
                <c:pt idx="1287">
                  <c:v>-71.8</c:v>
                </c:pt>
                <c:pt idx="1288">
                  <c:v>-71.599999999999994</c:v>
                </c:pt>
                <c:pt idx="1289">
                  <c:v>-71.099999999999994</c:v>
                </c:pt>
                <c:pt idx="1290">
                  <c:v>-75.099999999999994</c:v>
                </c:pt>
                <c:pt idx="1291">
                  <c:v>-70.5</c:v>
                </c:pt>
                <c:pt idx="1292">
                  <c:v>-84.9</c:v>
                </c:pt>
                <c:pt idx="1293">
                  <c:v>-84.2</c:v>
                </c:pt>
                <c:pt idx="1294">
                  <c:v>-86.8</c:v>
                </c:pt>
                <c:pt idx="1295">
                  <c:v>-88.6</c:v>
                </c:pt>
                <c:pt idx="1296">
                  <c:v>-86.7</c:v>
                </c:pt>
                <c:pt idx="1297">
                  <c:v>-85.7</c:v>
                </c:pt>
                <c:pt idx="1298">
                  <c:v>-84.5</c:v>
                </c:pt>
                <c:pt idx="1299">
                  <c:v>-83.2</c:v>
                </c:pt>
                <c:pt idx="1300">
                  <c:v>-81.7</c:v>
                </c:pt>
                <c:pt idx="1301">
                  <c:v>-74.2</c:v>
                </c:pt>
                <c:pt idx="1302">
                  <c:v>-71</c:v>
                </c:pt>
                <c:pt idx="1303">
                  <c:v>-70</c:v>
                </c:pt>
                <c:pt idx="1304">
                  <c:v>-83</c:v>
                </c:pt>
                <c:pt idx="1305">
                  <c:v>-88</c:v>
                </c:pt>
                <c:pt idx="1306">
                  <c:v>-81.8</c:v>
                </c:pt>
                <c:pt idx="1307">
                  <c:v>-81.5</c:v>
                </c:pt>
                <c:pt idx="1308">
                  <c:v>-82.3</c:v>
                </c:pt>
                <c:pt idx="1309">
                  <c:v>-82.6</c:v>
                </c:pt>
                <c:pt idx="1310">
                  <c:v>-77.3</c:v>
                </c:pt>
                <c:pt idx="1311">
                  <c:v>-78.2</c:v>
                </c:pt>
                <c:pt idx="1312">
                  <c:v>-71.5</c:v>
                </c:pt>
                <c:pt idx="1313">
                  <c:v>-74.400000000000006</c:v>
                </c:pt>
                <c:pt idx="1314">
                  <c:v>-79.099999999999994</c:v>
                </c:pt>
                <c:pt idx="1315">
                  <c:v>-80.099999999999994</c:v>
                </c:pt>
                <c:pt idx="1316">
                  <c:v>-78.3</c:v>
                </c:pt>
                <c:pt idx="1317">
                  <c:v>-77.599999999999994</c:v>
                </c:pt>
                <c:pt idx="1318">
                  <c:v>-79</c:v>
                </c:pt>
                <c:pt idx="1319">
                  <c:v>-80.599999999999994</c:v>
                </c:pt>
                <c:pt idx="1320">
                  <c:v>-79.7</c:v>
                </c:pt>
                <c:pt idx="1321">
                  <c:v>-76.599999999999994</c:v>
                </c:pt>
                <c:pt idx="1322">
                  <c:v>-74.900000000000006</c:v>
                </c:pt>
                <c:pt idx="1323">
                  <c:v>-72.7</c:v>
                </c:pt>
                <c:pt idx="1324">
                  <c:v>-63</c:v>
                </c:pt>
                <c:pt idx="1325">
                  <c:v>-64</c:v>
                </c:pt>
                <c:pt idx="1326">
                  <c:v>-62</c:v>
                </c:pt>
                <c:pt idx="1327">
                  <c:v>-61.7</c:v>
                </c:pt>
                <c:pt idx="1328">
                  <c:v>-59.5</c:v>
                </c:pt>
                <c:pt idx="1329">
                  <c:v>-58.8</c:v>
                </c:pt>
                <c:pt idx="1330">
                  <c:v>-61.6</c:v>
                </c:pt>
                <c:pt idx="1331">
                  <c:v>-60</c:v>
                </c:pt>
                <c:pt idx="1332">
                  <c:v>-51.2</c:v>
                </c:pt>
                <c:pt idx="1333">
                  <c:v>-49.8</c:v>
                </c:pt>
                <c:pt idx="1334">
                  <c:v>-48.4</c:v>
                </c:pt>
                <c:pt idx="1335">
                  <c:v>-49.5</c:v>
                </c:pt>
                <c:pt idx="1336">
                  <c:v>-47</c:v>
                </c:pt>
                <c:pt idx="1337">
                  <c:v>-42.1</c:v>
                </c:pt>
                <c:pt idx="1338">
                  <c:v>-35.299999999999997</c:v>
                </c:pt>
                <c:pt idx="1339">
                  <c:v>-34.700000000000003</c:v>
                </c:pt>
                <c:pt idx="1340">
                  <c:v>-34.1</c:v>
                </c:pt>
                <c:pt idx="1341">
                  <c:v>-31.8</c:v>
                </c:pt>
                <c:pt idx="1342">
                  <c:v>-26.4</c:v>
                </c:pt>
                <c:pt idx="1343">
                  <c:v>-25.5</c:v>
                </c:pt>
                <c:pt idx="1344">
                  <c:v>-25.1</c:v>
                </c:pt>
                <c:pt idx="1345">
                  <c:v>-60</c:v>
                </c:pt>
                <c:pt idx="1346">
                  <c:v>-53.9</c:v>
                </c:pt>
                <c:pt idx="1347">
                  <c:v>-53.8</c:v>
                </c:pt>
                <c:pt idx="1348">
                  <c:v>-54.4</c:v>
                </c:pt>
                <c:pt idx="1349">
                  <c:v>-58.7</c:v>
                </c:pt>
                <c:pt idx="1350">
                  <c:v>-61</c:v>
                </c:pt>
                <c:pt idx="1351">
                  <c:v>-66.400000000000006</c:v>
                </c:pt>
                <c:pt idx="1352">
                  <c:v>-64.900000000000006</c:v>
                </c:pt>
                <c:pt idx="1353">
                  <c:v>-53</c:v>
                </c:pt>
                <c:pt idx="1354">
                  <c:v>-61</c:v>
                </c:pt>
                <c:pt idx="1355">
                  <c:v>-59.1</c:v>
                </c:pt>
                <c:pt idx="1356">
                  <c:v>-53.7</c:v>
                </c:pt>
                <c:pt idx="1357">
                  <c:v>-51.8</c:v>
                </c:pt>
                <c:pt idx="1358">
                  <c:v>-47.9</c:v>
                </c:pt>
                <c:pt idx="1359">
                  <c:v>-47.3</c:v>
                </c:pt>
                <c:pt idx="1360">
                  <c:v>-45.9</c:v>
                </c:pt>
                <c:pt idx="1361">
                  <c:v>-44</c:v>
                </c:pt>
                <c:pt idx="1362">
                  <c:v>-41.8</c:v>
                </c:pt>
                <c:pt idx="1363">
                  <c:v>-41.1</c:v>
                </c:pt>
                <c:pt idx="1364">
                  <c:v>-43.3</c:v>
                </c:pt>
                <c:pt idx="1365">
                  <c:v>-38.700000000000003</c:v>
                </c:pt>
                <c:pt idx="1366">
                  <c:v>-36.6</c:v>
                </c:pt>
                <c:pt idx="1367">
                  <c:v>-38.799999999999997</c:v>
                </c:pt>
                <c:pt idx="1368">
                  <c:v>-39.1</c:v>
                </c:pt>
                <c:pt idx="1369">
                  <c:v>-39</c:v>
                </c:pt>
                <c:pt idx="1370">
                  <c:v>-44.4</c:v>
                </c:pt>
                <c:pt idx="1371">
                  <c:v>-31.1</c:v>
                </c:pt>
                <c:pt idx="1372">
                  <c:v>-31.5</c:v>
                </c:pt>
                <c:pt idx="1373">
                  <c:v>-32.9</c:v>
                </c:pt>
                <c:pt idx="1374">
                  <c:v>-22.4</c:v>
                </c:pt>
                <c:pt idx="1375">
                  <c:v>-19.8</c:v>
                </c:pt>
                <c:pt idx="1376">
                  <c:v>-20.399999999999999</c:v>
                </c:pt>
                <c:pt idx="1377">
                  <c:v>-17.100000000000001</c:v>
                </c:pt>
                <c:pt idx="1378">
                  <c:v>-16.899999999999999</c:v>
                </c:pt>
                <c:pt idx="1379">
                  <c:v>-16.7</c:v>
                </c:pt>
                <c:pt idx="1380">
                  <c:v>-15.6</c:v>
                </c:pt>
                <c:pt idx="1381">
                  <c:v>-19.5</c:v>
                </c:pt>
                <c:pt idx="1382">
                  <c:v>-19.5</c:v>
                </c:pt>
                <c:pt idx="1383">
                  <c:v>-19.600000000000001</c:v>
                </c:pt>
                <c:pt idx="1384">
                  <c:v>-14.6</c:v>
                </c:pt>
                <c:pt idx="1385">
                  <c:v>-15.7</c:v>
                </c:pt>
                <c:pt idx="1386">
                  <c:v>-16.8</c:v>
                </c:pt>
                <c:pt idx="1387">
                  <c:v>-16.3</c:v>
                </c:pt>
                <c:pt idx="1388">
                  <c:v>-22</c:v>
                </c:pt>
                <c:pt idx="1389">
                  <c:v>-21.7</c:v>
                </c:pt>
                <c:pt idx="1390">
                  <c:v>-14.4</c:v>
                </c:pt>
                <c:pt idx="1391">
                  <c:v>-20.2</c:v>
                </c:pt>
                <c:pt idx="1392">
                  <c:v>-20.9</c:v>
                </c:pt>
                <c:pt idx="1393">
                  <c:v>-20.3</c:v>
                </c:pt>
                <c:pt idx="1394">
                  <c:v>-21</c:v>
                </c:pt>
                <c:pt idx="1395">
                  <c:v>-24.4</c:v>
                </c:pt>
                <c:pt idx="1396">
                  <c:v>-19.8</c:v>
                </c:pt>
                <c:pt idx="1397">
                  <c:v>-18.600000000000001</c:v>
                </c:pt>
                <c:pt idx="1398">
                  <c:v>-25.2</c:v>
                </c:pt>
                <c:pt idx="1399">
                  <c:v>-24.3</c:v>
                </c:pt>
                <c:pt idx="1400">
                  <c:v>-25.5</c:v>
                </c:pt>
                <c:pt idx="1401">
                  <c:v>-21.6</c:v>
                </c:pt>
                <c:pt idx="1402">
                  <c:v>-20.399999999999999</c:v>
                </c:pt>
                <c:pt idx="1403">
                  <c:v>-19.399999999999999</c:v>
                </c:pt>
                <c:pt idx="1404">
                  <c:v>-14.7</c:v>
                </c:pt>
                <c:pt idx="1405">
                  <c:v>-21.1</c:v>
                </c:pt>
                <c:pt idx="1406">
                  <c:v>-15.4</c:v>
                </c:pt>
                <c:pt idx="1407">
                  <c:v>-15.3</c:v>
                </c:pt>
                <c:pt idx="1408">
                  <c:v>-1.3</c:v>
                </c:pt>
                <c:pt idx="1409">
                  <c:v>0.5</c:v>
                </c:pt>
                <c:pt idx="1410">
                  <c:v>0.6</c:v>
                </c:pt>
                <c:pt idx="1411">
                  <c:v>1.3</c:v>
                </c:pt>
                <c:pt idx="1412">
                  <c:v>-11</c:v>
                </c:pt>
                <c:pt idx="1413">
                  <c:v>-4.4000000000000004</c:v>
                </c:pt>
                <c:pt idx="1414">
                  <c:v>-6.4</c:v>
                </c:pt>
                <c:pt idx="1415">
                  <c:v>-4.5999999999999996</c:v>
                </c:pt>
                <c:pt idx="1416">
                  <c:v>-2.6</c:v>
                </c:pt>
                <c:pt idx="1417">
                  <c:v>-5.6</c:v>
                </c:pt>
                <c:pt idx="1418">
                  <c:v>-9.9</c:v>
                </c:pt>
                <c:pt idx="1419">
                  <c:v>-13</c:v>
                </c:pt>
                <c:pt idx="1420">
                  <c:v>-13.1</c:v>
                </c:pt>
                <c:pt idx="1421">
                  <c:v>-8.9</c:v>
                </c:pt>
                <c:pt idx="1422">
                  <c:v>-8.9</c:v>
                </c:pt>
                <c:pt idx="1423">
                  <c:v>-7.7</c:v>
                </c:pt>
                <c:pt idx="1424">
                  <c:v>-7.6</c:v>
                </c:pt>
                <c:pt idx="1425">
                  <c:v>-8.8000000000000007</c:v>
                </c:pt>
                <c:pt idx="1426">
                  <c:v>-8.8000000000000007</c:v>
                </c:pt>
                <c:pt idx="1427">
                  <c:v>-8.8000000000000007</c:v>
                </c:pt>
                <c:pt idx="1428">
                  <c:v>-8.8000000000000007</c:v>
                </c:pt>
                <c:pt idx="1429">
                  <c:v>-8.1999999999999993</c:v>
                </c:pt>
                <c:pt idx="1430">
                  <c:v>-8.5</c:v>
                </c:pt>
                <c:pt idx="1431">
                  <c:v>-33</c:v>
                </c:pt>
                <c:pt idx="1432">
                  <c:v>-39.799999999999997</c:v>
                </c:pt>
                <c:pt idx="1433">
                  <c:v>-37.5</c:v>
                </c:pt>
                <c:pt idx="1434">
                  <c:v>-40.9</c:v>
                </c:pt>
                <c:pt idx="1435">
                  <c:v>-46.6</c:v>
                </c:pt>
                <c:pt idx="1436">
                  <c:v>-55</c:v>
                </c:pt>
                <c:pt idx="1437">
                  <c:v>-54</c:v>
                </c:pt>
                <c:pt idx="1438">
                  <c:v>-50.9</c:v>
                </c:pt>
                <c:pt idx="1439">
                  <c:v>-55.2</c:v>
                </c:pt>
                <c:pt idx="1440">
                  <c:v>-50.7</c:v>
                </c:pt>
                <c:pt idx="1441">
                  <c:v>-53.3</c:v>
                </c:pt>
                <c:pt idx="1442">
                  <c:v>-53</c:v>
                </c:pt>
                <c:pt idx="1443">
                  <c:v>-54.1</c:v>
                </c:pt>
                <c:pt idx="1444">
                  <c:v>-52.8</c:v>
                </c:pt>
                <c:pt idx="1445">
                  <c:v>-62.9</c:v>
                </c:pt>
                <c:pt idx="1446">
                  <c:v>-64.5</c:v>
                </c:pt>
                <c:pt idx="1447">
                  <c:v>-64.099999999999994</c:v>
                </c:pt>
                <c:pt idx="1448">
                  <c:v>-63.6</c:v>
                </c:pt>
                <c:pt idx="1449">
                  <c:v>-61.5</c:v>
                </c:pt>
                <c:pt idx="1450">
                  <c:v>-60.3</c:v>
                </c:pt>
                <c:pt idx="1451">
                  <c:v>-59.9</c:v>
                </c:pt>
                <c:pt idx="1452">
                  <c:v>-41.7</c:v>
                </c:pt>
                <c:pt idx="1453">
                  <c:v>-41.5</c:v>
                </c:pt>
                <c:pt idx="1454">
                  <c:v>-43.1</c:v>
                </c:pt>
                <c:pt idx="1455">
                  <c:v>-42</c:v>
                </c:pt>
                <c:pt idx="1456">
                  <c:v>-41.3</c:v>
                </c:pt>
                <c:pt idx="1457">
                  <c:v>-34.1</c:v>
                </c:pt>
                <c:pt idx="1458">
                  <c:v>-39.299999999999997</c:v>
                </c:pt>
                <c:pt idx="1459">
                  <c:v>-37.200000000000003</c:v>
                </c:pt>
                <c:pt idx="1460">
                  <c:v>-36.4</c:v>
                </c:pt>
                <c:pt idx="1461">
                  <c:v>-31.8</c:v>
                </c:pt>
                <c:pt idx="1462">
                  <c:v>-34.299999999999997</c:v>
                </c:pt>
                <c:pt idx="1463">
                  <c:v>-36.9</c:v>
                </c:pt>
                <c:pt idx="1464">
                  <c:v>-34.1</c:v>
                </c:pt>
                <c:pt idx="1465">
                  <c:v>-37.200000000000003</c:v>
                </c:pt>
                <c:pt idx="1466">
                  <c:v>-36.799999999999997</c:v>
                </c:pt>
                <c:pt idx="1467">
                  <c:v>-37.1</c:v>
                </c:pt>
                <c:pt idx="1468">
                  <c:v>-36.5</c:v>
                </c:pt>
                <c:pt idx="1469">
                  <c:v>-34.9</c:v>
                </c:pt>
                <c:pt idx="1470">
                  <c:v>-26.1</c:v>
                </c:pt>
                <c:pt idx="1471">
                  <c:v>-27.7</c:v>
                </c:pt>
                <c:pt idx="1472">
                  <c:v>-27</c:v>
                </c:pt>
                <c:pt idx="1473">
                  <c:v>-26.4</c:v>
                </c:pt>
                <c:pt idx="1474">
                  <c:v>-67.3</c:v>
                </c:pt>
                <c:pt idx="1475">
                  <c:v>-64.900000000000006</c:v>
                </c:pt>
                <c:pt idx="1476">
                  <c:v>-65.3</c:v>
                </c:pt>
                <c:pt idx="1477">
                  <c:v>-63.6</c:v>
                </c:pt>
                <c:pt idx="1478">
                  <c:v>-74.900000000000006</c:v>
                </c:pt>
                <c:pt idx="1479">
                  <c:v>-72</c:v>
                </c:pt>
              </c:numCache>
            </c:numRef>
          </c:val>
          <c:smooth val="0"/>
          <c:extLst xmlns:c16r2="http://schemas.microsoft.com/office/drawing/2015/06/chart">
            <c:ext xmlns:c16="http://schemas.microsoft.com/office/drawing/2014/chart" uri="{C3380CC4-5D6E-409C-BE32-E72D297353CC}">
              <c16:uniqueId val="{00000000-C893-40FB-BDED-5CB8A2AD0BAA}"/>
            </c:ext>
          </c:extLst>
        </c:ser>
        <c:ser>
          <c:idx val="1"/>
          <c:order val="1"/>
          <c:spPr>
            <a:ln w="28575" cap="rnd">
              <a:solidFill>
                <a:schemeClr val="accent3">
                  <a:lumMod val="60000"/>
                  <a:lumOff val="40000"/>
                </a:schemeClr>
              </a:solidFill>
              <a:round/>
            </a:ln>
            <a:effectLst/>
          </c:spPr>
          <c:marker>
            <c:symbol val="none"/>
          </c:marker>
          <c:cat>
            <c:numRef>
              <c:f>CITI!$A$3:$A$1482</c:f>
              <c:numCache>
                <c:formatCode>m/d/yyyy</c:formatCode>
                <c:ptCount val="1480"/>
                <c:pt idx="0">
                  <c:v>41639</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41750</c:v>
                </c:pt>
                <c:pt idx="78">
                  <c:v>41751</c:v>
                </c:pt>
                <c:pt idx="79">
                  <c:v>41752</c:v>
                </c:pt>
                <c:pt idx="80">
                  <c:v>41753</c:v>
                </c:pt>
                <c:pt idx="81">
                  <c:v>41754</c:v>
                </c:pt>
                <c:pt idx="82">
                  <c:v>41757</c:v>
                </c:pt>
                <c:pt idx="83">
                  <c:v>41758</c:v>
                </c:pt>
                <c:pt idx="84">
                  <c:v>41759</c:v>
                </c:pt>
                <c:pt idx="85">
                  <c:v>41760</c:v>
                </c:pt>
                <c:pt idx="86">
                  <c:v>41761</c:v>
                </c:pt>
                <c:pt idx="87">
                  <c:v>41764</c:v>
                </c:pt>
                <c:pt idx="88">
                  <c:v>41765</c:v>
                </c:pt>
                <c:pt idx="89">
                  <c:v>41766</c:v>
                </c:pt>
                <c:pt idx="90">
                  <c:v>41767</c:v>
                </c:pt>
                <c:pt idx="91">
                  <c:v>41768</c:v>
                </c:pt>
                <c:pt idx="92">
                  <c:v>41771</c:v>
                </c:pt>
                <c:pt idx="93">
                  <c:v>41772</c:v>
                </c:pt>
                <c:pt idx="94">
                  <c:v>41773</c:v>
                </c:pt>
                <c:pt idx="95">
                  <c:v>41774</c:v>
                </c:pt>
                <c:pt idx="96">
                  <c:v>41775</c:v>
                </c:pt>
                <c:pt idx="97">
                  <c:v>41778</c:v>
                </c:pt>
                <c:pt idx="98">
                  <c:v>41779</c:v>
                </c:pt>
                <c:pt idx="99">
                  <c:v>41780</c:v>
                </c:pt>
                <c:pt idx="100">
                  <c:v>41781</c:v>
                </c:pt>
                <c:pt idx="101">
                  <c:v>41782</c:v>
                </c:pt>
                <c:pt idx="102">
                  <c:v>41786</c:v>
                </c:pt>
                <c:pt idx="103">
                  <c:v>41787</c:v>
                </c:pt>
                <c:pt idx="104">
                  <c:v>41788</c:v>
                </c:pt>
                <c:pt idx="105">
                  <c:v>41789</c:v>
                </c:pt>
                <c:pt idx="106">
                  <c:v>41792</c:v>
                </c:pt>
                <c:pt idx="107">
                  <c:v>41793</c:v>
                </c:pt>
                <c:pt idx="108">
                  <c:v>41794</c:v>
                </c:pt>
                <c:pt idx="109">
                  <c:v>41795</c:v>
                </c:pt>
                <c:pt idx="110">
                  <c:v>41796</c:v>
                </c:pt>
                <c:pt idx="111">
                  <c:v>41799</c:v>
                </c:pt>
                <c:pt idx="112">
                  <c:v>41800</c:v>
                </c:pt>
                <c:pt idx="113">
                  <c:v>41801</c:v>
                </c:pt>
                <c:pt idx="114">
                  <c:v>41802</c:v>
                </c:pt>
                <c:pt idx="115">
                  <c:v>41803</c:v>
                </c:pt>
                <c:pt idx="116">
                  <c:v>41806</c:v>
                </c:pt>
                <c:pt idx="117">
                  <c:v>41807</c:v>
                </c:pt>
                <c:pt idx="118">
                  <c:v>41808</c:v>
                </c:pt>
                <c:pt idx="119">
                  <c:v>41809</c:v>
                </c:pt>
                <c:pt idx="120">
                  <c:v>41810</c:v>
                </c:pt>
                <c:pt idx="121">
                  <c:v>41813</c:v>
                </c:pt>
                <c:pt idx="122">
                  <c:v>41814</c:v>
                </c:pt>
                <c:pt idx="123">
                  <c:v>41815</c:v>
                </c:pt>
                <c:pt idx="124">
                  <c:v>41816</c:v>
                </c:pt>
                <c:pt idx="125">
                  <c:v>41817</c:v>
                </c:pt>
                <c:pt idx="126">
                  <c:v>41820</c:v>
                </c:pt>
                <c:pt idx="127">
                  <c:v>41821</c:v>
                </c:pt>
                <c:pt idx="128">
                  <c:v>41822</c:v>
                </c:pt>
                <c:pt idx="129">
                  <c:v>41823</c:v>
                </c:pt>
                <c:pt idx="130">
                  <c:v>41824</c:v>
                </c:pt>
                <c:pt idx="131">
                  <c:v>41827</c:v>
                </c:pt>
                <c:pt idx="132">
                  <c:v>41828</c:v>
                </c:pt>
                <c:pt idx="133">
                  <c:v>41829</c:v>
                </c:pt>
                <c:pt idx="134">
                  <c:v>41830</c:v>
                </c:pt>
                <c:pt idx="135">
                  <c:v>41831</c:v>
                </c:pt>
                <c:pt idx="136">
                  <c:v>41834</c:v>
                </c:pt>
                <c:pt idx="137">
                  <c:v>41835</c:v>
                </c:pt>
                <c:pt idx="138">
                  <c:v>41836</c:v>
                </c:pt>
                <c:pt idx="139">
                  <c:v>41837</c:v>
                </c:pt>
                <c:pt idx="140">
                  <c:v>41838</c:v>
                </c:pt>
                <c:pt idx="141">
                  <c:v>41841</c:v>
                </c:pt>
                <c:pt idx="142">
                  <c:v>41842</c:v>
                </c:pt>
                <c:pt idx="143">
                  <c:v>41843</c:v>
                </c:pt>
                <c:pt idx="144">
                  <c:v>41844</c:v>
                </c:pt>
                <c:pt idx="145">
                  <c:v>41845</c:v>
                </c:pt>
                <c:pt idx="146">
                  <c:v>41848</c:v>
                </c:pt>
                <c:pt idx="147">
                  <c:v>41849</c:v>
                </c:pt>
                <c:pt idx="148">
                  <c:v>41850</c:v>
                </c:pt>
                <c:pt idx="149">
                  <c:v>41851</c:v>
                </c:pt>
                <c:pt idx="150">
                  <c:v>41852</c:v>
                </c:pt>
                <c:pt idx="151">
                  <c:v>41855</c:v>
                </c:pt>
                <c:pt idx="152">
                  <c:v>41856</c:v>
                </c:pt>
                <c:pt idx="153">
                  <c:v>41857</c:v>
                </c:pt>
                <c:pt idx="154">
                  <c:v>41858</c:v>
                </c:pt>
                <c:pt idx="155">
                  <c:v>41859</c:v>
                </c:pt>
                <c:pt idx="156">
                  <c:v>41862</c:v>
                </c:pt>
                <c:pt idx="157">
                  <c:v>41863</c:v>
                </c:pt>
                <c:pt idx="158">
                  <c:v>41864</c:v>
                </c:pt>
                <c:pt idx="159">
                  <c:v>41865</c:v>
                </c:pt>
                <c:pt idx="160">
                  <c:v>41866</c:v>
                </c:pt>
                <c:pt idx="161">
                  <c:v>41869</c:v>
                </c:pt>
                <c:pt idx="162">
                  <c:v>41870</c:v>
                </c:pt>
                <c:pt idx="163">
                  <c:v>41871</c:v>
                </c:pt>
                <c:pt idx="164">
                  <c:v>41872</c:v>
                </c:pt>
                <c:pt idx="165">
                  <c:v>41873</c:v>
                </c:pt>
                <c:pt idx="166">
                  <c:v>41876</c:v>
                </c:pt>
                <c:pt idx="167">
                  <c:v>41877</c:v>
                </c:pt>
                <c:pt idx="168">
                  <c:v>41878</c:v>
                </c:pt>
                <c:pt idx="169">
                  <c:v>41879</c:v>
                </c:pt>
                <c:pt idx="170">
                  <c:v>41880</c:v>
                </c:pt>
                <c:pt idx="171">
                  <c:v>41883</c:v>
                </c:pt>
                <c:pt idx="172">
                  <c:v>41884</c:v>
                </c:pt>
                <c:pt idx="173">
                  <c:v>41885</c:v>
                </c:pt>
                <c:pt idx="174">
                  <c:v>41886</c:v>
                </c:pt>
                <c:pt idx="175">
                  <c:v>41887</c:v>
                </c:pt>
                <c:pt idx="176">
                  <c:v>41890</c:v>
                </c:pt>
                <c:pt idx="177">
                  <c:v>41891</c:v>
                </c:pt>
                <c:pt idx="178">
                  <c:v>41892</c:v>
                </c:pt>
                <c:pt idx="179">
                  <c:v>41893</c:v>
                </c:pt>
                <c:pt idx="180">
                  <c:v>41894</c:v>
                </c:pt>
                <c:pt idx="181">
                  <c:v>41897</c:v>
                </c:pt>
                <c:pt idx="182">
                  <c:v>41898</c:v>
                </c:pt>
                <c:pt idx="183">
                  <c:v>41899</c:v>
                </c:pt>
                <c:pt idx="184">
                  <c:v>41900</c:v>
                </c:pt>
                <c:pt idx="185">
                  <c:v>41901</c:v>
                </c:pt>
                <c:pt idx="186">
                  <c:v>41904</c:v>
                </c:pt>
                <c:pt idx="187">
                  <c:v>41905</c:v>
                </c:pt>
                <c:pt idx="188">
                  <c:v>41906</c:v>
                </c:pt>
                <c:pt idx="189">
                  <c:v>41907</c:v>
                </c:pt>
                <c:pt idx="190">
                  <c:v>41908</c:v>
                </c:pt>
                <c:pt idx="191">
                  <c:v>41911</c:v>
                </c:pt>
                <c:pt idx="192">
                  <c:v>41912</c:v>
                </c:pt>
                <c:pt idx="193">
                  <c:v>41913</c:v>
                </c:pt>
                <c:pt idx="194">
                  <c:v>41914</c:v>
                </c:pt>
                <c:pt idx="195">
                  <c:v>41915</c:v>
                </c:pt>
                <c:pt idx="196">
                  <c:v>41918</c:v>
                </c:pt>
                <c:pt idx="197">
                  <c:v>41919</c:v>
                </c:pt>
                <c:pt idx="198">
                  <c:v>41920</c:v>
                </c:pt>
                <c:pt idx="199">
                  <c:v>41921</c:v>
                </c:pt>
                <c:pt idx="200">
                  <c:v>41922</c:v>
                </c:pt>
                <c:pt idx="201">
                  <c:v>41925</c:v>
                </c:pt>
                <c:pt idx="202">
                  <c:v>41926</c:v>
                </c:pt>
                <c:pt idx="203">
                  <c:v>41927</c:v>
                </c:pt>
                <c:pt idx="204">
                  <c:v>41928</c:v>
                </c:pt>
                <c:pt idx="205">
                  <c:v>41929</c:v>
                </c:pt>
                <c:pt idx="206">
                  <c:v>41932</c:v>
                </c:pt>
                <c:pt idx="207">
                  <c:v>41933</c:v>
                </c:pt>
                <c:pt idx="208">
                  <c:v>41934</c:v>
                </c:pt>
                <c:pt idx="209">
                  <c:v>41935</c:v>
                </c:pt>
                <c:pt idx="210">
                  <c:v>41936</c:v>
                </c:pt>
                <c:pt idx="211">
                  <c:v>41939</c:v>
                </c:pt>
                <c:pt idx="212">
                  <c:v>41940</c:v>
                </c:pt>
                <c:pt idx="213">
                  <c:v>41941</c:v>
                </c:pt>
                <c:pt idx="214">
                  <c:v>41942</c:v>
                </c:pt>
                <c:pt idx="215">
                  <c:v>41943</c:v>
                </c:pt>
                <c:pt idx="216">
                  <c:v>41946</c:v>
                </c:pt>
                <c:pt idx="217">
                  <c:v>41947</c:v>
                </c:pt>
                <c:pt idx="218">
                  <c:v>41948</c:v>
                </c:pt>
                <c:pt idx="219">
                  <c:v>41949</c:v>
                </c:pt>
                <c:pt idx="220">
                  <c:v>41950</c:v>
                </c:pt>
                <c:pt idx="221">
                  <c:v>41953</c:v>
                </c:pt>
                <c:pt idx="222">
                  <c:v>41954</c:v>
                </c:pt>
                <c:pt idx="223">
                  <c:v>41955</c:v>
                </c:pt>
                <c:pt idx="224">
                  <c:v>41956</c:v>
                </c:pt>
                <c:pt idx="225">
                  <c:v>41957</c:v>
                </c:pt>
                <c:pt idx="226">
                  <c:v>41960</c:v>
                </c:pt>
                <c:pt idx="227">
                  <c:v>41961</c:v>
                </c:pt>
                <c:pt idx="228">
                  <c:v>41962</c:v>
                </c:pt>
                <c:pt idx="229">
                  <c:v>41963</c:v>
                </c:pt>
                <c:pt idx="230">
                  <c:v>41964</c:v>
                </c:pt>
                <c:pt idx="231">
                  <c:v>41967</c:v>
                </c:pt>
                <c:pt idx="232">
                  <c:v>41968</c:v>
                </c:pt>
                <c:pt idx="233">
                  <c:v>41969</c:v>
                </c:pt>
                <c:pt idx="234">
                  <c:v>41970</c:v>
                </c:pt>
                <c:pt idx="235">
                  <c:v>41971</c:v>
                </c:pt>
                <c:pt idx="236">
                  <c:v>41974</c:v>
                </c:pt>
                <c:pt idx="237">
                  <c:v>41975</c:v>
                </c:pt>
                <c:pt idx="238">
                  <c:v>41976</c:v>
                </c:pt>
                <c:pt idx="239">
                  <c:v>41977</c:v>
                </c:pt>
                <c:pt idx="240">
                  <c:v>41978</c:v>
                </c:pt>
                <c:pt idx="241">
                  <c:v>41981</c:v>
                </c:pt>
                <c:pt idx="242">
                  <c:v>41982</c:v>
                </c:pt>
                <c:pt idx="243">
                  <c:v>41983</c:v>
                </c:pt>
                <c:pt idx="244">
                  <c:v>41984</c:v>
                </c:pt>
                <c:pt idx="245">
                  <c:v>41985</c:v>
                </c:pt>
                <c:pt idx="246">
                  <c:v>41988</c:v>
                </c:pt>
                <c:pt idx="247">
                  <c:v>41989</c:v>
                </c:pt>
                <c:pt idx="248">
                  <c:v>41990</c:v>
                </c:pt>
                <c:pt idx="249">
                  <c:v>41991</c:v>
                </c:pt>
                <c:pt idx="250">
                  <c:v>41992</c:v>
                </c:pt>
                <c:pt idx="251">
                  <c:v>41995</c:v>
                </c:pt>
                <c:pt idx="252">
                  <c:v>41996</c:v>
                </c:pt>
                <c:pt idx="253">
                  <c:v>41997</c:v>
                </c:pt>
                <c:pt idx="254">
                  <c:v>41999</c:v>
                </c:pt>
                <c:pt idx="255">
                  <c:v>42002</c:v>
                </c:pt>
                <c:pt idx="256">
                  <c:v>42003</c:v>
                </c:pt>
                <c:pt idx="257">
                  <c:v>42004</c:v>
                </c:pt>
                <c:pt idx="258">
                  <c:v>42006</c:v>
                </c:pt>
                <c:pt idx="259">
                  <c:v>42009</c:v>
                </c:pt>
                <c:pt idx="260">
                  <c:v>42010</c:v>
                </c:pt>
                <c:pt idx="261">
                  <c:v>42011</c:v>
                </c:pt>
                <c:pt idx="262">
                  <c:v>42012</c:v>
                </c:pt>
                <c:pt idx="263">
                  <c:v>42013</c:v>
                </c:pt>
                <c:pt idx="264">
                  <c:v>42016</c:v>
                </c:pt>
                <c:pt idx="265">
                  <c:v>42017</c:v>
                </c:pt>
                <c:pt idx="266">
                  <c:v>42018</c:v>
                </c:pt>
                <c:pt idx="267">
                  <c:v>42019</c:v>
                </c:pt>
                <c:pt idx="268">
                  <c:v>42020</c:v>
                </c:pt>
                <c:pt idx="269">
                  <c:v>42023</c:v>
                </c:pt>
                <c:pt idx="270">
                  <c:v>42024</c:v>
                </c:pt>
                <c:pt idx="271">
                  <c:v>42025</c:v>
                </c:pt>
                <c:pt idx="272">
                  <c:v>42026</c:v>
                </c:pt>
                <c:pt idx="273">
                  <c:v>42027</c:v>
                </c:pt>
                <c:pt idx="274">
                  <c:v>42030</c:v>
                </c:pt>
                <c:pt idx="275">
                  <c:v>42031</c:v>
                </c:pt>
                <c:pt idx="276">
                  <c:v>42032</c:v>
                </c:pt>
                <c:pt idx="277">
                  <c:v>42033</c:v>
                </c:pt>
                <c:pt idx="278">
                  <c:v>42034</c:v>
                </c:pt>
                <c:pt idx="279">
                  <c:v>42037</c:v>
                </c:pt>
                <c:pt idx="280">
                  <c:v>42038</c:v>
                </c:pt>
                <c:pt idx="281">
                  <c:v>42039</c:v>
                </c:pt>
                <c:pt idx="282">
                  <c:v>42040</c:v>
                </c:pt>
                <c:pt idx="283">
                  <c:v>42041</c:v>
                </c:pt>
                <c:pt idx="284">
                  <c:v>42044</c:v>
                </c:pt>
                <c:pt idx="285">
                  <c:v>42045</c:v>
                </c:pt>
                <c:pt idx="286">
                  <c:v>42046</c:v>
                </c:pt>
                <c:pt idx="287">
                  <c:v>42047</c:v>
                </c:pt>
                <c:pt idx="288">
                  <c:v>42048</c:v>
                </c:pt>
                <c:pt idx="289">
                  <c:v>42051</c:v>
                </c:pt>
                <c:pt idx="290">
                  <c:v>42052</c:v>
                </c:pt>
                <c:pt idx="291">
                  <c:v>42053</c:v>
                </c:pt>
                <c:pt idx="292">
                  <c:v>42054</c:v>
                </c:pt>
                <c:pt idx="293">
                  <c:v>42055</c:v>
                </c:pt>
                <c:pt idx="294">
                  <c:v>42058</c:v>
                </c:pt>
                <c:pt idx="295">
                  <c:v>42059</c:v>
                </c:pt>
                <c:pt idx="296">
                  <c:v>42060</c:v>
                </c:pt>
                <c:pt idx="297">
                  <c:v>42061</c:v>
                </c:pt>
                <c:pt idx="298">
                  <c:v>42062</c:v>
                </c:pt>
                <c:pt idx="299">
                  <c:v>42065</c:v>
                </c:pt>
                <c:pt idx="300">
                  <c:v>42066</c:v>
                </c:pt>
                <c:pt idx="301">
                  <c:v>42067</c:v>
                </c:pt>
                <c:pt idx="302">
                  <c:v>42068</c:v>
                </c:pt>
                <c:pt idx="303">
                  <c:v>42069</c:v>
                </c:pt>
                <c:pt idx="304">
                  <c:v>42072</c:v>
                </c:pt>
                <c:pt idx="305">
                  <c:v>42073</c:v>
                </c:pt>
                <c:pt idx="306">
                  <c:v>42074</c:v>
                </c:pt>
                <c:pt idx="307">
                  <c:v>42075</c:v>
                </c:pt>
                <c:pt idx="308">
                  <c:v>42076</c:v>
                </c:pt>
                <c:pt idx="309">
                  <c:v>42079</c:v>
                </c:pt>
                <c:pt idx="310">
                  <c:v>42080</c:v>
                </c:pt>
                <c:pt idx="311">
                  <c:v>42081</c:v>
                </c:pt>
                <c:pt idx="312">
                  <c:v>42082</c:v>
                </c:pt>
                <c:pt idx="313">
                  <c:v>42083</c:v>
                </c:pt>
                <c:pt idx="314">
                  <c:v>42086</c:v>
                </c:pt>
                <c:pt idx="315">
                  <c:v>42087</c:v>
                </c:pt>
                <c:pt idx="316">
                  <c:v>42088</c:v>
                </c:pt>
                <c:pt idx="317">
                  <c:v>42089</c:v>
                </c:pt>
                <c:pt idx="318">
                  <c:v>42090</c:v>
                </c:pt>
                <c:pt idx="319">
                  <c:v>42093</c:v>
                </c:pt>
                <c:pt idx="320">
                  <c:v>42094</c:v>
                </c:pt>
                <c:pt idx="321">
                  <c:v>42095</c:v>
                </c:pt>
                <c:pt idx="322">
                  <c:v>42096</c:v>
                </c:pt>
                <c:pt idx="323">
                  <c:v>42097</c:v>
                </c:pt>
                <c:pt idx="324">
                  <c:v>42100</c:v>
                </c:pt>
                <c:pt idx="325">
                  <c:v>42101</c:v>
                </c:pt>
                <c:pt idx="326">
                  <c:v>42102</c:v>
                </c:pt>
                <c:pt idx="327">
                  <c:v>42103</c:v>
                </c:pt>
                <c:pt idx="328">
                  <c:v>42104</c:v>
                </c:pt>
                <c:pt idx="329">
                  <c:v>42107</c:v>
                </c:pt>
                <c:pt idx="330">
                  <c:v>42108</c:v>
                </c:pt>
                <c:pt idx="331">
                  <c:v>42109</c:v>
                </c:pt>
                <c:pt idx="332">
                  <c:v>42110</c:v>
                </c:pt>
                <c:pt idx="333">
                  <c:v>42111</c:v>
                </c:pt>
                <c:pt idx="334">
                  <c:v>42114</c:v>
                </c:pt>
                <c:pt idx="335">
                  <c:v>42115</c:v>
                </c:pt>
                <c:pt idx="336">
                  <c:v>42116</c:v>
                </c:pt>
                <c:pt idx="337">
                  <c:v>42117</c:v>
                </c:pt>
                <c:pt idx="338">
                  <c:v>42118</c:v>
                </c:pt>
                <c:pt idx="339">
                  <c:v>42121</c:v>
                </c:pt>
                <c:pt idx="340">
                  <c:v>42122</c:v>
                </c:pt>
                <c:pt idx="341">
                  <c:v>42123</c:v>
                </c:pt>
                <c:pt idx="342">
                  <c:v>42124</c:v>
                </c:pt>
                <c:pt idx="343">
                  <c:v>42125</c:v>
                </c:pt>
                <c:pt idx="344">
                  <c:v>42128</c:v>
                </c:pt>
                <c:pt idx="345">
                  <c:v>42129</c:v>
                </c:pt>
                <c:pt idx="346">
                  <c:v>42130</c:v>
                </c:pt>
                <c:pt idx="347">
                  <c:v>42131</c:v>
                </c:pt>
                <c:pt idx="348">
                  <c:v>42132</c:v>
                </c:pt>
                <c:pt idx="349">
                  <c:v>42135</c:v>
                </c:pt>
                <c:pt idx="350">
                  <c:v>42136</c:v>
                </c:pt>
                <c:pt idx="351">
                  <c:v>42137</c:v>
                </c:pt>
                <c:pt idx="352">
                  <c:v>42138</c:v>
                </c:pt>
                <c:pt idx="353">
                  <c:v>42139</c:v>
                </c:pt>
                <c:pt idx="354">
                  <c:v>42142</c:v>
                </c:pt>
                <c:pt idx="355">
                  <c:v>42143</c:v>
                </c:pt>
                <c:pt idx="356">
                  <c:v>42144</c:v>
                </c:pt>
                <c:pt idx="357">
                  <c:v>42145</c:v>
                </c:pt>
                <c:pt idx="358">
                  <c:v>42146</c:v>
                </c:pt>
                <c:pt idx="359">
                  <c:v>42150</c:v>
                </c:pt>
                <c:pt idx="360">
                  <c:v>42151</c:v>
                </c:pt>
                <c:pt idx="361">
                  <c:v>42152</c:v>
                </c:pt>
                <c:pt idx="362">
                  <c:v>42153</c:v>
                </c:pt>
                <c:pt idx="363">
                  <c:v>42156</c:v>
                </c:pt>
                <c:pt idx="364">
                  <c:v>42157</c:v>
                </c:pt>
                <c:pt idx="365">
                  <c:v>42158</c:v>
                </c:pt>
                <c:pt idx="366">
                  <c:v>42159</c:v>
                </c:pt>
                <c:pt idx="367">
                  <c:v>42160</c:v>
                </c:pt>
                <c:pt idx="368">
                  <c:v>42163</c:v>
                </c:pt>
                <c:pt idx="369">
                  <c:v>42164</c:v>
                </c:pt>
                <c:pt idx="370">
                  <c:v>42165</c:v>
                </c:pt>
                <c:pt idx="371">
                  <c:v>42166</c:v>
                </c:pt>
                <c:pt idx="372">
                  <c:v>42167</c:v>
                </c:pt>
                <c:pt idx="373">
                  <c:v>42170</c:v>
                </c:pt>
                <c:pt idx="374">
                  <c:v>42171</c:v>
                </c:pt>
                <c:pt idx="375">
                  <c:v>42172</c:v>
                </c:pt>
                <c:pt idx="376">
                  <c:v>42173</c:v>
                </c:pt>
                <c:pt idx="377">
                  <c:v>42174</c:v>
                </c:pt>
                <c:pt idx="378">
                  <c:v>42177</c:v>
                </c:pt>
                <c:pt idx="379">
                  <c:v>42178</c:v>
                </c:pt>
                <c:pt idx="380">
                  <c:v>42179</c:v>
                </c:pt>
                <c:pt idx="381">
                  <c:v>42180</c:v>
                </c:pt>
                <c:pt idx="382">
                  <c:v>42181</c:v>
                </c:pt>
                <c:pt idx="383">
                  <c:v>42184</c:v>
                </c:pt>
                <c:pt idx="384">
                  <c:v>42185</c:v>
                </c:pt>
                <c:pt idx="385">
                  <c:v>42186</c:v>
                </c:pt>
                <c:pt idx="386">
                  <c:v>42187</c:v>
                </c:pt>
                <c:pt idx="387">
                  <c:v>42188</c:v>
                </c:pt>
                <c:pt idx="388">
                  <c:v>42191</c:v>
                </c:pt>
                <c:pt idx="389">
                  <c:v>42192</c:v>
                </c:pt>
                <c:pt idx="390">
                  <c:v>42193</c:v>
                </c:pt>
                <c:pt idx="391">
                  <c:v>42194</c:v>
                </c:pt>
                <c:pt idx="392">
                  <c:v>42195</c:v>
                </c:pt>
                <c:pt idx="393">
                  <c:v>42198</c:v>
                </c:pt>
                <c:pt idx="394">
                  <c:v>42199</c:v>
                </c:pt>
                <c:pt idx="395">
                  <c:v>42200</c:v>
                </c:pt>
                <c:pt idx="396">
                  <c:v>42201</c:v>
                </c:pt>
                <c:pt idx="397">
                  <c:v>42202</c:v>
                </c:pt>
                <c:pt idx="398">
                  <c:v>42205</c:v>
                </c:pt>
                <c:pt idx="399">
                  <c:v>42206</c:v>
                </c:pt>
                <c:pt idx="400">
                  <c:v>42207</c:v>
                </c:pt>
                <c:pt idx="401">
                  <c:v>42208</c:v>
                </c:pt>
                <c:pt idx="402">
                  <c:v>42209</c:v>
                </c:pt>
                <c:pt idx="403">
                  <c:v>42212</c:v>
                </c:pt>
                <c:pt idx="404">
                  <c:v>42213</c:v>
                </c:pt>
                <c:pt idx="405">
                  <c:v>42214</c:v>
                </c:pt>
                <c:pt idx="406">
                  <c:v>42215</c:v>
                </c:pt>
                <c:pt idx="407">
                  <c:v>42216</c:v>
                </c:pt>
                <c:pt idx="408">
                  <c:v>42219</c:v>
                </c:pt>
                <c:pt idx="409">
                  <c:v>42220</c:v>
                </c:pt>
                <c:pt idx="410">
                  <c:v>42221</c:v>
                </c:pt>
                <c:pt idx="411">
                  <c:v>42222</c:v>
                </c:pt>
                <c:pt idx="412">
                  <c:v>42223</c:v>
                </c:pt>
                <c:pt idx="413">
                  <c:v>42226</c:v>
                </c:pt>
                <c:pt idx="414">
                  <c:v>42227</c:v>
                </c:pt>
                <c:pt idx="415">
                  <c:v>42228</c:v>
                </c:pt>
                <c:pt idx="416">
                  <c:v>42229</c:v>
                </c:pt>
                <c:pt idx="417">
                  <c:v>42230</c:v>
                </c:pt>
                <c:pt idx="418">
                  <c:v>42233</c:v>
                </c:pt>
                <c:pt idx="419">
                  <c:v>42234</c:v>
                </c:pt>
                <c:pt idx="420">
                  <c:v>42235</c:v>
                </c:pt>
                <c:pt idx="421">
                  <c:v>42236</c:v>
                </c:pt>
                <c:pt idx="422">
                  <c:v>42237</c:v>
                </c:pt>
                <c:pt idx="423">
                  <c:v>42240</c:v>
                </c:pt>
                <c:pt idx="424">
                  <c:v>42241</c:v>
                </c:pt>
                <c:pt idx="425">
                  <c:v>42242</c:v>
                </c:pt>
                <c:pt idx="426">
                  <c:v>42243</c:v>
                </c:pt>
                <c:pt idx="427">
                  <c:v>42244</c:v>
                </c:pt>
                <c:pt idx="428">
                  <c:v>42247</c:v>
                </c:pt>
                <c:pt idx="429">
                  <c:v>42248</c:v>
                </c:pt>
                <c:pt idx="430">
                  <c:v>42249</c:v>
                </c:pt>
                <c:pt idx="431">
                  <c:v>42250</c:v>
                </c:pt>
                <c:pt idx="432">
                  <c:v>42251</c:v>
                </c:pt>
                <c:pt idx="433">
                  <c:v>42254</c:v>
                </c:pt>
                <c:pt idx="434">
                  <c:v>42255</c:v>
                </c:pt>
                <c:pt idx="435">
                  <c:v>42256</c:v>
                </c:pt>
                <c:pt idx="436">
                  <c:v>42257</c:v>
                </c:pt>
                <c:pt idx="437">
                  <c:v>42258</c:v>
                </c:pt>
                <c:pt idx="438">
                  <c:v>42261</c:v>
                </c:pt>
                <c:pt idx="439">
                  <c:v>42262</c:v>
                </c:pt>
                <c:pt idx="440">
                  <c:v>42263</c:v>
                </c:pt>
                <c:pt idx="441">
                  <c:v>42264</c:v>
                </c:pt>
                <c:pt idx="442">
                  <c:v>42265</c:v>
                </c:pt>
                <c:pt idx="443">
                  <c:v>42268</c:v>
                </c:pt>
                <c:pt idx="444">
                  <c:v>42269</c:v>
                </c:pt>
                <c:pt idx="445">
                  <c:v>42270</c:v>
                </c:pt>
                <c:pt idx="446">
                  <c:v>42271</c:v>
                </c:pt>
                <c:pt idx="447">
                  <c:v>42272</c:v>
                </c:pt>
                <c:pt idx="448">
                  <c:v>42275</c:v>
                </c:pt>
                <c:pt idx="449">
                  <c:v>42276</c:v>
                </c:pt>
                <c:pt idx="450">
                  <c:v>42277</c:v>
                </c:pt>
                <c:pt idx="451">
                  <c:v>42278</c:v>
                </c:pt>
                <c:pt idx="452">
                  <c:v>42279</c:v>
                </c:pt>
                <c:pt idx="453">
                  <c:v>42282</c:v>
                </c:pt>
                <c:pt idx="454">
                  <c:v>42283</c:v>
                </c:pt>
                <c:pt idx="455">
                  <c:v>42284</c:v>
                </c:pt>
                <c:pt idx="456">
                  <c:v>42285</c:v>
                </c:pt>
                <c:pt idx="457">
                  <c:v>42286</c:v>
                </c:pt>
                <c:pt idx="458">
                  <c:v>42289</c:v>
                </c:pt>
                <c:pt idx="459">
                  <c:v>42290</c:v>
                </c:pt>
                <c:pt idx="460">
                  <c:v>42291</c:v>
                </c:pt>
                <c:pt idx="461">
                  <c:v>42292</c:v>
                </c:pt>
                <c:pt idx="462">
                  <c:v>42293</c:v>
                </c:pt>
                <c:pt idx="463">
                  <c:v>42296</c:v>
                </c:pt>
                <c:pt idx="464">
                  <c:v>42297</c:v>
                </c:pt>
                <c:pt idx="465">
                  <c:v>42298</c:v>
                </c:pt>
                <c:pt idx="466">
                  <c:v>42299</c:v>
                </c:pt>
                <c:pt idx="467">
                  <c:v>42300</c:v>
                </c:pt>
                <c:pt idx="468">
                  <c:v>42303</c:v>
                </c:pt>
                <c:pt idx="469">
                  <c:v>42304</c:v>
                </c:pt>
                <c:pt idx="470">
                  <c:v>42305</c:v>
                </c:pt>
                <c:pt idx="471">
                  <c:v>42306</c:v>
                </c:pt>
                <c:pt idx="472">
                  <c:v>42307</c:v>
                </c:pt>
                <c:pt idx="473">
                  <c:v>42310</c:v>
                </c:pt>
                <c:pt idx="474">
                  <c:v>42311</c:v>
                </c:pt>
                <c:pt idx="475">
                  <c:v>42312</c:v>
                </c:pt>
                <c:pt idx="476">
                  <c:v>42313</c:v>
                </c:pt>
                <c:pt idx="477">
                  <c:v>42314</c:v>
                </c:pt>
                <c:pt idx="478">
                  <c:v>42317</c:v>
                </c:pt>
                <c:pt idx="479">
                  <c:v>42318</c:v>
                </c:pt>
                <c:pt idx="480">
                  <c:v>42319</c:v>
                </c:pt>
                <c:pt idx="481">
                  <c:v>42320</c:v>
                </c:pt>
                <c:pt idx="482">
                  <c:v>42321</c:v>
                </c:pt>
                <c:pt idx="483">
                  <c:v>42324</c:v>
                </c:pt>
                <c:pt idx="484">
                  <c:v>42325</c:v>
                </c:pt>
                <c:pt idx="485">
                  <c:v>42326</c:v>
                </c:pt>
                <c:pt idx="486">
                  <c:v>42327</c:v>
                </c:pt>
                <c:pt idx="487">
                  <c:v>42328</c:v>
                </c:pt>
                <c:pt idx="488">
                  <c:v>42331</c:v>
                </c:pt>
                <c:pt idx="489">
                  <c:v>42332</c:v>
                </c:pt>
                <c:pt idx="490">
                  <c:v>42333</c:v>
                </c:pt>
                <c:pt idx="491">
                  <c:v>42334</c:v>
                </c:pt>
                <c:pt idx="492">
                  <c:v>42335</c:v>
                </c:pt>
                <c:pt idx="493">
                  <c:v>42338</c:v>
                </c:pt>
                <c:pt idx="494">
                  <c:v>42339</c:v>
                </c:pt>
                <c:pt idx="495">
                  <c:v>42340</c:v>
                </c:pt>
                <c:pt idx="496">
                  <c:v>42341</c:v>
                </c:pt>
                <c:pt idx="497">
                  <c:v>42342</c:v>
                </c:pt>
                <c:pt idx="498">
                  <c:v>42345</c:v>
                </c:pt>
                <c:pt idx="499">
                  <c:v>42346</c:v>
                </c:pt>
                <c:pt idx="500">
                  <c:v>42347</c:v>
                </c:pt>
                <c:pt idx="501">
                  <c:v>42348</c:v>
                </c:pt>
                <c:pt idx="502">
                  <c:v>42349</c:v>
                </c:pt>
                <c:pt idx="503">
                  <c:v>42352</c:v>
                </c:pt>
                <c:pt idx="504">
                  <c:v>42353</c:v>
                </c:pt>
                <c:pt idx="505">
                  <c:v>42354</c:v>
                </c:pt>
                <c:pt idx="506">
                  <c:v>42355</c:v>
                </c:pt>
                <c:pt idx="507">
                  <c:v>42356</c:v>
                </c:pt>
                <c:pt idx="508">
                  <c:v>42359</c:v>
                </c:pt>
                <c:pt idx="509">
                  <c:v>42360</c:v>
                </c:pt>
                <c:pt idx="510">
                  <c:v>42361</c:v>
                </c:pt>
                <c:pt idx="511">
                  <c:v>42362</c:v>
                </c:pt>
                <c:pt idx="512">
                  <c:v>42366</c:v>
                </c:pt>
                <c:pt idx="513">
                  <c:v>42367</c:v>
                </c:pt>
                <c:pt idx="514">
                  <c:v>42368</c:v>
                </c:pt>
                <c:pt idx="515">
                  <c:v>42369</c:v>
                </c:pt>
                <c:pt idx="516">
                  <c:v>42370</c:v>
                </c:pt>
                <c:pt idx="517">
                  <c:v>42373</c:v>
                </c:pt>
                <c:pt idx="518">
                  <c:v>42374</c:v>
                </c:pt>
                <c:pt idx="519">
                  <c:v>42375</c:v>
                </c:pt>
                <c:pt idx="520">
                  <c:v>42376</c:v>
                </c:pt>
                <c:pt idx="521">
                  <c:v>42377</c:v>
                </c:pt>
                <c:pt idx="522">
                  <c:v>42380</c:v>
                </c:pt>
                <c:pt idx="523">
                  <c:v>42381</c:v>
                </c:pt>
                <c:pt idx="524">
                  <c:v>42382</c:v>
                </c:pt>
                <c:pt idx="525">
                  <c:v>42383</c:v>
                </c:pt>
                <c:pt idx="526">
                  <c:v>42384</c:v>
                </c:pt>
                <c:pt idx="527">
                  <c:v>42387</c:v>
                </c:pt>
                <c:pt idx="528">
                  <c:v>42388</c:v>
                </c:pt>
                <c:pt idx="529">
                  <c:v>42389</c:v>
                </c:pt>
                <c:pt idx="530">
                  <c:v>42390</c:v>
                </c:pt>
                <c:pt idx="531">
                  <c:v>42391</c:v>
                </c:pt>
                <c:pt idx="532">
                  <c:v>42394</c:v>
                </c:pt>
                <c:pt idx="533">
                  <c:v>42395</c:v>
                </c:pt>
                <c:pt idx="534">
                  <c:v>42396</c:v>
                </c:pt>
                <c:pt idx="535">
                  <c:v>42397</c:v>
                </c:pt>
                <c:pt idx="536">
                  <c:v>42398</c:v>
                </c:pt>
                <c:pt idx="537">
                  <c:v>42401</c:v>
                </c:pt>
                <c:pt idx="538">
                  <c:v>42402</c:v>
                </c:pt>
                <c:pt idx="539">
                  <c:v>42403</c:v>
                </c:pt>
                <c:pt idx="540">
                  <c:v>42404</c:v>
                </c:pt>
                <c:pt idx="541">
                  <c:v>42405</c:v>
                </c:pt>
                <c:pt idx="542">
                  <c:v>42408</c:v>
                </c:pt>
                <c:pt idx="543">
                  <c:v>42409</c:v>
                </c:pt>
                <c:pt idx="544">
                  <c:v>42410</c:v>
                </c:pt>
                <c:pt idx="545">
                  <c:v>42411</c:v>
                </c:pt>
                <c:pt idx="546">
                  <c:v>42412</c:v>
                </c:pt>
                <c:pt idx="547">
                  <c:v>42415</c:v>
                </c:pt>
                <c:pt idx="548">
                  <c:v>42416</c:v>
                </c:pt>
                <c:pt idx="549">
                  <c:v>42417</c:v>
                </c:pt>
                <c:pt idx="550">
                  <c:v>42418</c:v>
                </c:pt>
                <c:pt idx="551">
                  <c:v>42419</c:v>
                </c:pt>
                <c:pt idx="552">
                  <c:v>42422</c:v>
                </c:pt>
                <c:pt idx="553">
                  <c:v>42423</c:v>
                </c:pt>
                <c:pt idx="554">
                  <c:v>42424</c:v>
                </c:pt>
                <c:pt idx="555">
                  <c:v>42425</c:v>
                </c:pt>
                <c:pt idx="556">
                  <c:v>42426</c:v>
                </c:pt>
                <c:pt idx="557">
                  <c:v>42429</c:v>
                </c:pt>
                <c:pt idx="558">
                  <c:v>42430</c:v>
                </c:pt>
                <c:pt idx="559">
                  <c:v>42431</c:v>
                </c:pt>
                <c:pt idx="560">
                  <c:v>42432</c:v>
                </c:pt>
                <c:pt idx="561">
                  <c:v>42433</c:v>
                </c:pt>
                <c:pt idx="562">
                  <c:v>42436</c:v>
                </c:pt>
                <c:pt idx="563">
                  <c:v>42437</c:v>
                </c:pt>
                <c:pt idx="564">
                  <c:v>42438</c:v>
                </c:pt>
                <c:pt idx="565">
                  <c:v>42439</c:v>
                </c:pt>
                <c:pt idx="566">
                  <c:v>42440</c:v>
                </c:pt>
                <c:pt idx="567">
                  <c:v>42443</c:v>
                </c:pt>
                <c:pt idx="568">
                  <c:v>42444</c:v>
                </c:pt>
                <c:pt idx="569">
                  <c:v>42445</c:v>
                </c:pt>
                <c:pt idx="570">
                  <c:v>42446</c:v>
                </c:pt>
                <c:pt idx="571">
                  <c:v>42447</c:v>
                </c:pt>
                <c:pt idx="572">
                  <c:v>42450</c:v>
                </c:pt>
                <c:pt idx="573">
                  <c:v>42451</c:v>
                </c:pt>
                <c:pt idx="574">
                  <c:v>42452</c:v>
                </c:pt>
                <c:pt idx="575">
                  <c:v>42453</c:v>
                </c:pt>
                <c:pt idx="576">
                  <c:v>42454</c:v>
                </c:pt>
                <c:pt idx="577">
                  <c:v>42457</c:v>
                </c:pt>
                <c:pt idx="578">
                  <c:v>42458</c:v>
                </c:pt>
                <c:pt idx="579">
                  <c:v>42459</c:v>
                </c:pt>
                <c:pt idx="580">
                  <c:v>42460</c:v>
                </c:pt>
                <c:pt idx="581">
                  <c:v>42461</c:v>
                </c:pt>
                <c:pt idx="582">
                  <c:v>42464</c:v>
                </c:pt>
                <c:pt idx="583">
                  <c:v>42465</c:v>
                </c:pt>
                <c:pt idx="584">
                  <c:v>42466</c:v>
                </c:pt>
                <c:pt idx="585">
                  <c:v>42467</c:v>
                </c:pt>
                <c:pt idx="586">
                  <c:v>42468</c:v>
                </c:pt>
                <c:pt idx="587">
                  <c:v>42471</c:v>
                </c:pt>
                <c:pt idx="588">
                  <c:v>42472</c:v>
                </c:pt>
                <c:pt idx="589">
                  <c:v>42473</c:v>
                </c:pt>
                <c:pt idx="590">
                  <c:v>42474</c:v>
                </c:pt>
                <c:pt idx="591">
                  <c:v>42475</c:v>
                </c:pt>
                <c:pt idx="592">
                  <c:v>42478</c:v>
                </c:pt>
                <c:pt idx="593">
                  <c:v>42479</c:v>
                </c:pt>
                <c:pt idx="594">
                  <c:v>42480</c:v>
                </c:pt>
                <c:pt idx="595">
                  <c:v>42481</c:v>
                </c:pt>
                <c:pt idx="596">
                  <c:v>42482</c:v>
                </c:pt>
                <c:pt idx="597">
                  <c:v>42485</c:v>
                </c:pt>
                <c:pt idx="598">
                  <c:v>42486</c:v>
                </c:pt>
                <c:pt idx="599">
                  <c:v>42487</c:v>
                </c:pt>
                <c:pt idx="600">
                  <c:v>42488</c:v>
                </c:pt>
                <c:pt idx="601">
                  <c:v>42489</c:v>
                </c:pt>
                <c:pt idx="602">
                  <c:v>42492</c:v>
                </c:pt>
                <c:pt idx="603">
                  <c:v>42493</c:v>
                </c:pt>
                <c:pt idx="604">
                  <c:v>42494</c:v>
                </c:pt>
                <c:pt idx="605">
                  <c:v>42495</c:v>
                </c:pt>
                <c:pt idx="606">
                  <c:v>42496</c:v>
                </c:pt>
                <c:pt idx="607">
                  <c:v>42499</c:v>
                </c:pt>
                <c:pt idx="608">
                  <c:v>42500</c:v>
                </c:pt>
                <c:pt idx="609">
                  <c:v>42501</c:v>
                </c:pt>
                <c:pt idx="610">
                  <c:v>42502</c:v>
                </c:pt>
                <c:pt idx="611">
                  <c:v>42503</c:v>
                </c:pt>
                <c:pt idx="612">
                  <c:v>42506</c:v>
                </c:pt>
                <c:pt idx="613">
                  <c:v>42507</c:v>
                </c:pt>
                <c:pt idx="614">
                  <c:v>42508</c:v>
                </c:pt>
                <c:pt idx="615">
                  <c:v>42509</c:v>
                </c:pt>
                <c:pt idx="616">
                  <c:v>42510</c:v>
                </c:pt>
                <c:pt idx="617">
                  <c:v>42513</c:v>
                </c:pt>
                <c:pt idx="618">
                  <c:v>42514</c:v>
                </c:pt>
                <c:pt idx="619">
                  <c:v>42515</c:v>
                </c:pt>
                <c:pt idx="620">
                  <c:v>42516</c:v>
                </c:pt>
                <c:pt idx="621">
                  <c:v>42517</c:v>
                </c:pt>
                <c:pt idx="622">
                  <c:v>42521</c:v>
                </c:pt>
                <c:pt idx="623">
                  <c:v>42522</c:v>
                </c:pt>
                <c:pt idx="624">
                  <c:v>42523</c:v>
                </c:pt>
                <c:pt idx="625">
                  <c:v>42524</c:v>
                </c:pt>
                <c:pt idx="626">
                  <c:v>42527</c:v>
                </c:pt>
                <c:pt idx="627">
                  <c:v>42528</c:v>
                </c:pt>
                <c:pt idx="628">
                  <c:v>42529</c:v>
                </c:pt>
                <c:pt idx="629">
                  <c:v>42530</c:v>
                </c:pt>
                <c:pt idx="630">
                  <c:v>42531</c:v>
                </c:pt>
                <c:pt idx="631">
                  <c:v>42534</c:v>
                </c:pt>
                <c:pt idx="632">
                  <c:v>42535</c:v>
                </c:pt>
                <c:pt idx="633">
                  <c:v>42536</c:v>
                </c:pt>
                <c:pt idx="634">
                  <c:v>42537</c:v>
                </c:pt>
                <c:pt idx="635">
                  <c:v>42538</c:v>
                </c:pt>
                <c:pt idx="636">
                  <c:v>42541</c:v>
                </c:pt>
                <c:pt idx="637">
                  <c:v>42542</c:v>
                </c:pt>
                <c:pt idx="638">
                  <c:v>42543</c:v>
                </c:pt>
                <c:pt idx="639">
                  <c:v>42544</c:v>
                </c:pt>
                <c:pt idx="640">
                  <c:v>42545</c:v>
                </c:pt>
                <c:pt idx="641">
                  <c:v>42548</c:v>
                </c:pt>
                <c:pt idx="642">
                  <c:v>42549</c:v>
                </c:pt>
                <c:pt idx="643">
                  <c:v>42550</c:v>
                </c:pt>
                <c:pt idx="644">
                  <c:v>42551</c:v>
                </c:pt>
                <c:pt idx="645">
                  <c:v>42552</c:v>
                </c:pt>
                <c:pt idx="646">
                  <c:v>42555</c:v>
                </c:pt>
                <c:pt idx="647">
                  <c:v>42556</c:v>
                </c:pt>
                <c:pt idx="648">
                  <c:v>42557</c:v>
                </c:pt>
                <c:pt idx="649">
                  <c:v>42558</c:v>
                </c:pt>
                <c:pt idx="650">
                  <c:v>42559</c:v>
                </c:pt>
                <c:pt idx="651">
                  <c:v>42562</c:v>
                </c:pt>
                <c:pt idx="652">
                  <c:v>42563</c:v>
                </c:pt>
                <c:pt idx="653">
                  <c:v>42564</c:v>
                </c:pt>
                <c:pt idx="654">
                  <c:v>42565</c:v>
                </c:pt>
                <c:pt idx="655">
                  <c:v>42566</c:v>
                </c:pt>
                <c:pt idx="656">
                  <c:v>42569</c:v>
                </c:pt>
                <c:pt idx="657">
                  <c:v>42570</c:v>
                </c:pt>
                <c:pt idx="658">
                  <c:v>42571</c:v>
                </c:pt>
                <c:pt idx="659">
                  <c:v>42572</c:v>
                </c:pt>
                <c:pt idx="660">
                  <c:v>42573</c:v>
                </c:pt>
                <c:pt idx="661">
                  <c:v>42576</c:v>
                </c:pt>
                <c:pt idx="662">
                  <c:v>42577</c:v>
                </c:pt>
                <c:pt idx="663">
                  <c:v>42578</c:v>
                </c:pt>
                <c:pt idx="664">
                  <c:v>42579</c:v>
                </c:pt>
                <c:pt idx="665">
                  <c:v>42580</c:v>
                </c:pt>
                <c:pt idx="666">
                  <c:v>42583</c:v>
                </c:pt>
                <c:pt idx="667">
                  <c:v>42584</c:v>
                </c:pt>
                <c:pt idx="668">
                  <c:v>42585</c:v>
                </c:pt>
                <c:pt idx="669">
                  <c:v>42586</c:v>
                </c:pt>
                <c:pt idx="670">
                  <c:v>42587</c:v>
                </c:pt>
                <c:pt idx="671">
                  <c:v>42590</c:v>
                </c:pt>
                <c:pt idx="672">
                  <c:v>42591</c:v>
                </c:pt>
                <c:pt idx="673">
                  <c:v>42592</c:v>
                </c:pt>
                <c:pt idx="674">
                  <c:v>42593</c:v>
                </c:pt>
                <c:pt idx="675">
                  <c:v>42594</c:v>
                </c:pt>
                <c:pt idx="676">
                  <c:v>42597</c:v>
                </c:pt>
                <c:pt idx="677">
                  <c:v>42598</c:v>
                </c:pt>
                <c:pt idx="678">
                  <c:v>42599</c:v>
                </c:pt>
                <c:pt idx="679">
                  <c:v>42600</c:v>
                </c:pt>
                <c:pt idx="680">
                  <c:v>42601</c:v>
                </c:pt>
                <c:pt idx="681">
                  <c:v>42604</c:v>
                </c:pt>
                <c:pt idx="682">
                  <c:v>42605</c:v>
                </c:pt>
                <c:pt idx="683">
                  <c:v>42606</c:v>
                </c:pt>
                <c:pt idx="684">
                  <c:v>42607</c:v>
                </c:pt>
                <c:pt idx="685">
                  <c:v>42608</c:v>
                </c:pt>
                <c:pt idx="686">
                  <c:v>42611</c:v>
                </c:pt>
                <c:pt idx="687">
                  <c:v>42612</c:v>
                </c:pt>
                <c:pt idx="688">
                  <c:v>42613</c:v>
                </c:pt>
                <c:pt idx="689">
                  <c:v>42614</c:v>
                </c:pt>
                <c:pt idx="690">
                  <c:v>42615</c:v>
                </c:pt>
                <c:pt idx="691">
                  <c:v>42618</c:v>
                </c:pt>
                <c:pt idx="692">
                  <c:v>42619</c:v>
                </c:pt>
                <c:pt idx="693">
                  <c:v>42620</c:v>
                </c:pt>
                <c:pt idx="694">
                  <c:v>42621</c:v>
                </c:pt>
                <c:pt idx="695">
                  <c:v>42622</c:v>
                </c:pt>
                <c:pt idx="696">
                  <c:v>42625</c:v>
                </c:pt>
                <c:pt idx="697">
                  <c:v>42626</c:v>
                </c:pt>
                <c:pt idx="698">
                  <c:v>42627</c:v>
                </c:pt>
                <c:pt idx="699">
                  <c:v>42628</c:v>
                </c:pt>
                <c:pt idx="700">
                  <c:v>42629</c:v>
                </c:pt>
                <c:pt idx="701">
                  <c:v>42632</c:v>
                </c:pt>
                <c:pt idx="702">
                  <c:v>42633</c:v>
                </c:pt>
                <c:pt idx="703">
                  <c:v>42634</c:v>
                </c:pt>
                <c:pt idx="704">
                  <c:v>42635</c:v>
                </c:pt>
                <c:pt idx="705">
                  <c:v>42636</c:v>
                </c:pt>
                <c:pt idx="706">
                  <c:v>42639</c:v>
                </c:pt>
                <c:pt idx="707">
                  <c:v>42640</c:v>
                </c:pt>
                <c:pt idx="708">
                  <c:v>42641</c:v>
                </c:pt>
                <c:pt idx="709">
                  <c:v>42642</c:v>
                </c:pt>
                <c:pt idx="710">
                  <c:v>42643</c:v>
                </c:pt>
                <c:pt idx="711">
                  <c:v>42646</c:v>
                </c:pt>
                <c:pt idx="712">
                  <c:v>42647</c:v>
                </c:pt>
                <c:pt idx="713">
                  <c:v>42648</c:v>
                </c:pt>
                <c:pt idx="714">
                  <c:v>42649</c:v>
                </c:pt>
                <c:pt idx="715">
                  <c:v>42650</c:v>
                </c:pt>
                <c:pt idx="716">
                  <c:v>42653</c:v>
                </c:pt>
                <c:pt idx="717">
                  <c:v>42654</c:v>
                </c:pt>
                <c:pt idx="718">
                  <c:v>42655</c:v>
                </c:pt>
                <c:pt idx="719">
                  <c:v>42656</c:v>
                </c:pt>
                <c:pt idx="720">
                  <c:v>42657</c:v>
                </c:pt>
                <c:pt idx="721">
                  <c:v>42660</c:v>
                </c:pt>
                <c:pt idx="722">
                  <c:v>42661</c:v>
                </c:pt>
                <c:pt idx="723">
                  <c:v>42662</c:v>
                </c:pt>
                <c:pt idx="724">
                  <c:v>42663</c:v>
                </c:pt>
                <c:pt idx="725">
                  <c:v>42664</c:v>
                </c:pt>
                <c:pt idx="726">
                  <c:v>42667</c:v>
                </c:pt>
                <c:pt idx="727">
                  <c:v>42668</c:v>
                </c:pt>
                <c:pt idx="728">
                  <c:v>42669</c:v>
                </c:pt>
                <c:pt idx="729">
                  <c:v>42670</c:v>
                </c:pt>
                <c:pt idx="730">
                  <c:v>42671</c:v>
                </c:pt>
                <c:pt idx="731">
                  <c:v>42674</c:v>
                </c:pt>
                <c:pt idx="732">
                  <c:v>42675</c:v>
                </c:pt>
                <c:pt idx="733">
                  <c:v>42676</c:v>
                </c:pt>
                <c:pt idx="734">
                  <c:v>42677</c:v>
                </c:pt>
                <c:pt idx="735">
                  <c:v>42678</c:v>
                </c:pt>
                <c:pt idx="736">
                  <c:v>42681</c:v>
                </c:pt>
                <c:pt idx="737">
                  <c:v>42682</c:v>
                </c:pt>
                <c:pt idx="738">
                  <c:v>42683</c:v>
                </c:pt>
                <c:pt idx="739">
                  <c:v>42684</c:v>
                </c:pt>
                <c:pt idx="740">
                  <c:v>42685</c:v>
                </c:pt>
                <c:pt idx="741">
                  <c:v>42688</c:v>
                </c:pt>
                <c:pt idx="742">
                  <c:v>42689</c:v>
                </c:pt>
                <c:pt idx="743">
                  <c:v>42690</c:v>
                </c:pt>
                <c:pt idx="744">
                  <c:v>42691</c:v>
                </c:pt>
                <c:pt idx="745">
                  <c:v>42692</c:v>
                </c:pt>
                <c:pt idx="746">
                  <c:v>42695</c:v>
                </c:pt>
                <c:pt idx="747">
                  <c:v>42696</c:v>
                </c:pt>
                <c:pt idx="748">
                  <c:v>42697</c:v>
                </c:pt>
                <c:pt idx="749">
                  <c:v>42698</c:v>
                </c:pt>
                <c:pt idx="750">
                  <c:v>42699</c:v>
                </c:pt>
                <c:pt idx="751">
                  <c:v>42702</c:v>
                </c:pt>
                <c:pt idx="752">
                  <c:v>42703</c:v>
                </c:pt>
                <c:pt idx="753">
                  <c:v>42704</c:v>
                </c:pt>
                <c:pt idx="754">
                  <c:v>42705</c:v>
                </c:pt>
                <c:pt idx="755">
                  <c:v>42706</c:v>
                </c:pt>
                <c:pt idx="756">
                  <c:v>42709</c:v>
                </c:pt>
                <c:pt idx="757">
                  <c:v>42710</c:v>
                </c:pt>
                <c:pt idx="758">
                  <c:v>42711</c:v>
                </c:pt>
                <c:pt idx="759">
                  <c:v>42712</c:v>
                </c:pt>
                <c:pt idx="760">
                  <c:v>42713</c:v>
                </c:pt>
                <c:pt idx="761">
                  <c:v>42716</c:v>
                </c:pt>
                <c:pt idx="762">
                  <c:v>42717</c:v>
                </c:pt>
                <c:pt idx="763">
                  <c:v>42718</c:v>
                </c:pt>
                <c:pt idx="764">
                  <c:v>42719</c:v>
                </c:pt>
                <c:pt idx="765">
                  <c:v>42720</c:v>
                </c:pt>
                <c:pt idx="766">
                  <c:v>42723</c:v>
                </c:pt>
                <c:pt idx="767">
                  <c:v>42724</c:v>
                </c:pt>
                <c:pt idx="768">
                  <c:v>42725</c:v>
                </c:pt>
                <c:pt idx="769">
                  <c:v>42726</c:v>
                </c:pt>
                <c:pt idx="770">
                  <c:v>42727</c:v>
                </c:pt>
                <c:pt idx="771">
                  <c:v>42731</c:v>
                </c:pt>
                <c:pt idx="772">
                  <c:v>42732</c:v>
                </c:pt>
                <c:pt idx="773">
                  <c:v>42733</c:v>
                </c:pt>
                <c:pt idx="774">
                  <c:v>42734</c:v>
                </c:pt>
                <c:pt idx="775">
                  <c:v>42738</c:v>
                </c:pt>
                <c:pt idx="776">
                  <c:v>42739</c:v>
                </c:pt>
                <c:pt idx="777">
                  <c:v>42740</c:v>
                </c:pt>
                <c:pt idx="778">
                  <c:v>42741</c:v>
                </c:pt>
                <c:pt idx="779">
                  <c:v>42744</c:v>
                </c:pt>
                <c:pt idx="780">
                  <c:v>42745</c:v>
                </c:pt>
                <c:pt idx="781">
                  <c:v>42746</c:v>
                </c:pt>
                <c:pt idx="782">
                  <c:v>42747</c:v>
                </c:pt>
                <c:pt idx="783">
                  <c:v>42748</c:v>
                </c:pt>
                <c:pt idx="784">
                  <c:v>42751</c:v>
                </c:pt>
                <c:pt idx="785">
                  <c:v>42752</c:v>
                </c:pt>
                <c:pt idx="786">
                  <c:v>42753</c:v>
                </c:pt>
                <c:pt idx="787">
                  <c:v>42754</c:v>
                </c:pt>
                <c:pt idx="788">
                  <c:v>42755</c:v>
                </c:pt>
                <c:pt idx="789">
                  <c:v>42758</c:v>
                </c:pt>
                <c:pt idx="790">
                  <c:v>42759</c:v>
                </c:pt>
                <c:pt idx="791">
                  <c:v>42760</c:v>
                </c:pt>
                <c:pt idx="792">
                  <c:v>42761</c:v>
                </c:pt>
                <c:pt idx="793">
                  <c:v>42762</c:v>
                </c:pt>
                <c:pt idx="794">
                  <c:v>42765</c:v>
                </c:pt>
                <c:pt idx="795">
                  <c:v>42766</c:v>
                </c:pt>
                <c:pt idx="796">
                  <c:v>42767</c:v>
                </c:pt>
                <c:pt idx="797">
                  <c:v>42768</c:v>
                </c:pt>
                <c:pt idx="798">
                  <c:v>42769</c:v>
                </c:pt>
                <c:pt idx="799">
                  <c:v>42772</c:v>
                </c:pt>
                <c:pt idx="800">
                  <c:v>42773</c:v>
                </c:pt>
                <c:pt idx="801">
                  <c:v>42774</c:v>
                </c:pt>
                <c:pt idx="802">
                  <c:v>42775</c:v>
                </c:pt>
                <c:pt idx="803">
                  <c:v>42776</c:v>
                </c:pt>
                <c:pt idx="804">
                  <c:v>42779</c:v>
                </c:pt>
                <c:pt idx="805">
                  <c:v>42780</c:v>
                </c:pt>
                <c:pt idx="806">
                  <c:v>42781</c:v>
                </c:pt>
                <c:pt idx="807">
                  <c:v>42782</c:v>
                </c:pt>
                <c:pt idx="808">
                  <c:v>42783</c:v>
                </c:pt>
                <c:pt idx="809">
                  <c:v>42786</c:v>
                </c:pt>
                <c:pt idx="810">
                  <c:v>42787</c:v>
                </c:pt>
                <c:pt idx="811">
                  <c:v>42788</c:v>
                </c:pt>
                <c:pt idx="812">
                  <c:v>42789</c:v>
                </c:pt>
                <c:pt idx="813">
                  <c:v>42790</c:v>
                </c:pt>
                <c:pt idx="814">
                  <c:v>42793</c:v>
                </c:pt>
                <c:pt idx="815">
                  <c:v>42794</c:v>
                </c:pt>
                <c:pt idx="816">
                  <c:v>42795</c:v>
                </c:pt>
                <c:pt idx="817">
                  <c:v>42796</c:v>
                </c:pt>
                <c:pt idx="818">
                  <c:v>42797</c:v>
                </c:pt>
                <c:pt idx="819">
                  <c:v>42800</c:v>
                </c:pt>
                <c:pt idx="820">
                  <c:v>42801</c:v>
                </c:pt>
                <c:pt idx="821">
                  <c:v>42802</c:v>
                </c:pt>
                <c:pt idx="822">
                  <c:v>42803</c:v>
                </c:pt>
                <c:pt idx="823">
                  <c:v>42804</c:v>
                </c:pt>
                <c:pt idx="824">
                  <c:v>42807</c:v>
                </c:pt>
                <c:pt idx="825">
                  <c:v>42808</c:v>
                </c:pt>
                <c:pt idx="826">
                  <c:v>42809</c:v>
                </c:pt>
                <c:pt idx="827">
                  <c:v>42810</c:v>
                </c:pt>
                <c:pt idx="828">
                  <c:v>42811</c:v>
                </c:pt>
                <c:pt idx="829">
                  <c:v>42814</c:v>
                </c:pt>
                <c:pt idx="830">
                  <c:v>42815</c:v>
                </c:pt>
                <c:pt idx="831">
                  <c:v>42816</c:v>
                </c:pt>
                <c:pt idx="832">
                  <c:v>42817</c:v>
                </c:pt>
                <c:pt idx="833">
                  <c:v>42818</c:v>
                </c:pt>
                <c:pt idx="834">
                  <c:v>42821</c:v>
                </c:pt>
                <c:pt idx="835">
                  <c:v>42822</c:v>
                </c:pt>
                <c:pt idx="836">
                  <c:v>42823</c:v>
                </c:pt>
                <c:pt idx="837">
                  <c:v>42824</c:v>
                </c:pt>
                <c:pt idx="838">
                  <c:v>42825</c:v>
                </c:pt>
                <c:pt idx="839">
                  <c:v>42828</c:v>
                </c:pt>
                <c:pt idx="840">
                  <c:v>42829</c:v>
                </c:pt>
                <c:pt idx="841">
                  <c:v>42830</c:v>
                </c:pt>
                <c:pt idx="842">
                  <c:v>42831</c:v>
                </c:pt>
                <c:pt idx="843">
                  <c:v>42832</c:v>
                </c:pt>
                <c:pt idx="844">
                  <c:v>42835</c:v>
                </c:pt>
                <c:pt idx="845">
                  <c:v>42836</c:v>
                </c:pt>
                <c:pt idx="846">
                  <c:v>42837</c:v>
                </c:pt>
                <c:pt idx="847">
                  <c:v>42838</c:v>
                </c:pt>
                <c:pt idx="848">
                  <c:v>42842</c:v>
                </c:pt>
                <c:pt idx="849">
                  <c:v>42843</c:v>
                </c:pt>
                <c:pt idx="850">
                  <c:v>42844</c:v>
                </c:pt>
                <c:pt idx="851">
                  <c:v>42845</c:v>
                </c:pt>
                <c:pt idx="852">
                  <c:v>42846</c:v>
                </c:pt>
                <c:pt idx="853">
                  <c:v>42849</c:v>
                </c:pt>
                <c:pt idx="854">
                  <c:v>42850</c:v>
                </c:pt>
                <c:pt idx="855">
                  <c:v>42851</c:v>
                </c:pt>
                <c:pt idx="856">
                  <c:v>42852</c:v>
                </c:pt>
                <c:pt idx="857">
                  <c:v>42853</c:v>
                </c:pt>
                <c:pt idx="858">
                  <c:v>42856</c:v>
                </c:pt>
                <c:pt idx="859">
                  <c:v>42857</c:v>
                </c:pt>
                <c:pt idx="860">
                  <c:v>42858</c:v>
                </c:pt>
                <c:pt idx="861">
                  <c:v>42859</c:v>
                </c:pt>
                <c:pt idx="862">
                  <c:v>42860</c:v>
                </c:pt>
                <c:pt idx="863">
                  <c:v>42863</c:v>
                </c:pt>
                <c:pt idx="864">
                  <c:v>42864</c:v>
                </c:pt>
                <c:pt idx="865">
                  <c:v>42865</c:v>
                </c:pt>
                <c:pt idx="866">
                  <c:v>42866</c:v>
                </c:pt>
                <c:pt idx="867">
                  <c:v>42867</c:v>
                </c:pt>
                <c:pt idx="868">
                  <c:v>42870</c:v>
                </c:pt>
                <c:pt idx="869">
                  <c:v>42871</c:v>
                </c:pt>
                <c:pt idx="870">
                  <c:v>42872</c:v>
                </c:pt>
                <c:pt idx="871">
                  <c:v>42873</c:v>
                </c:pt>
                <c:pt idx="872">
                  <c:v>42874</c:v>
                </c:pt>
                <c:pt idx="873">
                  <c:v>42877</c:v>
                </c:pt>
                <c:pt idx="874">
                  <c:v>42878</c:v>
                </c:pt>
                <c:pt idx="875">
                  <c:v>42879</c:v>
                </c:pt>
                <c:pt idx="876">
                  <c:v>42880</c:v>
                </c:pt>
                <c:pt idx="877">
                  <c:v>42881</c:v>
                </c:pt>
                <c:pt idx="878">
                  <c:v>42885</c:v>
                </c:pt>
                <c:pt idx="879">
                  <c:v>42886</c:v>
                </c:pt>
                <c:pt idx="880">
                  <c:v>42887</c:v>
                </c:pt>
                <c:pt idx="881">
                  <c:v>42888</c:v>
                </c:pt>
                <c:pt idx="882">
                  <c:v>42891</c:v>
                </c:pt>
                <c:pt idx="883">
                  <c:v>42892</c:v>
                </c:pt>
                <c:pt idx="884">
                  <c:v>42893</c:v>
                </c:pt>
                <c:pt idx="885">
                  <c:v>42894</c:v>
                </c:pt>
                <c:pt idx="886">
                  <c:v>42895</c:v>
                </c:pt>
                <c:pt idx="887">
                  <c:v>42898</c:v>
                </c:pt>
                <c:pt idx="888">
                  <c:v>42899</c:v>
                </c:pt>
                <c:pt idx="889">
                  <c:v>42900</c:v>
                </c:pt>
                <c:pt idx="890">
                  <c:v>42901</c:v>
                </c:pt>
                <c:pt idx="891">
                  <c:v>42902</c:v>
                </c:pt>
                <c:pt idx="892">
                  <c:v>42905</c:v>
                </c:pt>
                <c:pt idx="893">
                  <c:v>42906</c:v>
                </c:pt>
                <c:pt idx="894">
                  <c:v>42907</c:v>
                </c:pt>
                <c:pt idx="895">
                  <c:v>42908</c:v>
                </c:pt>
                <c:pt idx="896">
                  <c:v>42909</c:v>
                </c:pt>
                <c:pt idx="897">
                  <c:v>42912</c:v>
                </c:pt>
                <c:pt idx="898">
                  <c:v>42913</c:v>
                </c:pt>
                <c:pt idx="899">
                  <c:v>42914</c:v>
                </c:pt>
                <c:pt idx="900">
                  <c:v>42915</c:v>
                </c:pt>
                <c:pt idx="901">
                  <c:v>42916</c:v>
                </c:pt>
                <c:pt idx="902">
                  <c:v>42919</c:v>
                </c:pt>
                <c:pt idx="903">
                  <c:v>42920</c:v>
                </c:pt>
                <c:pt idx="904">
                  <c:v>42921</c:v>
                </c:pt>
                <c:pt idx="905">
                  <c:v>42922</c:v>
                </c:pt>
                <c:pt idx="906">
                  <c:v>42923</c:v>
                </c:pt>
                <c:pt idx="907">
                  <c:v>42926</c:v>
                </c:pt>
                <c:pt idx="908">
                  <c:v>42927</c:v>
                </c:pt>
                <c:pt idx="909">
                  <c:v>42928</c:v>
                </c:pt>
                <c:pt idx="910">
                  <c:v>42929</c:v>
                </c:pt>
                <c:pt idx="911">
                  <c:v>42930</c:v>
                </c:pt>
                <c:pt idx="912">
                  <c:v>42933</c:v>
                </c:pt>
                <c:pt idx="913">
                  <c:v>42934</c:v>
                </c:pt>
                <c:pt idx="914">
                  <c:v>42935</c:v>
                </c:pt>
                <c:pt idx="915">
                  <c:v>42936</c:v>
                </c:pt>
                <c:pt idx="916">
                  <c:v>42937</c:v>
                </c:pt>
                <c:pt idx="917">
                  <c:v>42940</c:v>
                </c:pt>
                <c:pt idx="918">
                  <c:v>42941</c:v>
                </c:pt>
                <c:pt idx="919">
                  <c:v>42942</c:v>
                </c:pt>
                <c:pt idx="920">
                  <c:v>42943</c:v>
                </c:pt>
                <c:pt idx="921">
                  <c:v>42944</c:v>
                </c:pt>
                <c:pt idx="922">
                  <c:v>42947</c:v>
                </c:pt>
                <c:pt idx="923">
                  <c:v>42948</c:v>
                </c:pt>
                <c:pt idx="924">
                  <c:v>42949</c:v>
                </c:pt>
                <c:pt idx="925">
                  <c:v>42950</c:v>
                </c:pt>
                <c:pt idx="926">
                  <c:v>42951</c:v>
                </c:pt>
                <c:pt idx="927">
                  <c:v>42954</c:v>
                </c:pt>
                <c:pt idx="928">
                  <c:v>42955</c:v>
                </c:pt>
                <c:pt idx="929">
                  <c:v>42956</c:v>
                </c:pt>
                <c:pt idx="930">
                  <c:v>42957</c:v>
                </c:pt>
                <c:pt idx="931">
                  <c:v>42958</c:v>
                </c:pt>
                <c:pt idx="932">
                  <c:v>42961</c:v>
                </c:pt>
                <c:pt idx="933">
                  <c:v>42962</c:v>
                </c:pt>
                <c:pt idx="934">
                  <c:v>42963</c:v>
                </c:pt>
                <c:pt idx="935">
                  <c:v>42964</c:v>
                </c:pt>
                <c:pt idx="936">
                  <c:v>42965</c:v>
                </c:pt>
                <c:pt idx="937">
                  <c:v>42968</c:v>
                </c:pt>
                <c:pt idx="938">
                  <c:v>42969</c:v>
                </c:pt>
                <c:pt idx="939">
                  <c:v>42970</c:v>
                </c:pt>
                <c:pt idx="940">
                  <c:v>42971</c:v>
                </c:pt>
                <c:pt idx="941">
                  <c:v>42972</c:v>
                </c:pt>
                <c:pt idx="942">
                  <c:v>42975</c:v>
                </c:pt>
                <c:pt idx="943">
                  <c:v>42976</c:v>
                </c:pt>
                <c:pt idx="944">
                  <c:v>42977</c:v>
                </c:pt>
                <c:pt idx="945">
                  <c:v>42978</c:v>
                </c:pt>
                <c:pt idx="946">
                  <c:v>42979</c:v>
                </c:pt>
                <c:pt idx="947">
                  <c:v>42982</c:v>
                </c:pt>
                <c:pt idx="948">
                  <c:v>42983</c:v>
                </c:pt>
                <c:pt idx="949">
                  <c:v>42984</c:v>
                </c:pt>
                <c:pt idx="950">
                  <c:v>42985</c:v>
                </c:pt>
                <c:pt idx="951">
                  <c:v>42986</c:v>
                </c:pt>
                <c:pt idx="952">
                  <c:v>42989</c:v>
                </c:pt>
                <c:pt idx="953">
                  <c:v>42990</c:v>
                </c:pt>
                <c:pt idx="954">
                  <c:v>42991</c:v>
                </c:pt>
                <c:pt idx="955">
                  <c:v>42992</c:v>
                </c:pt>
                <c:pt idx="956">
                  <c:v>42993</c:v>
                </c:pt>
                <c:pt idx="957">
                  <c:v>42996</c:v>
                </c:pt>
                <c:pt idx="958">
                  <c:v>42997</c:v>
                </c:pt>
                <c:pt idx="959">
                  <c:v>42998</c:v>
                </c:pt>
                <c:pt idx="960">
                  <c:v>42999</c:v>
                </c:pt>
                <c:pt idx="961">
                  <c:v>43000</c:v>
                </c:pt>
                <c:pt idx="962">
                  <c:v>43003</c:v>
                </c:pt>
                <c:pt idx="963">
                  <c:v>43004</c:v>
                </c:pt>
                <c:pt idx="964">
                  <c:v>43005</c:v>
                </c:pt>
                <c:pt idx="965">
                  <c:v>43006</c:v>
                </c:pt>
                <c:pt idx="966">
                  <c:v>43007</c:v>
                </c:pt>
                <c:pt idx="967">
                  <c:v>43010</c:v>
                </c:pt>
                <c:pt idx="968">
                  <c:v>43011</c:v>
                </c:pt>
                <c:pt idx="969">
                  <c:v>43012</c:v>
                </c:pt>
                <c:pt idx="970">
                  <c:v>43013</c:v>
                </c:pt>
                <c:pt idx="971">
                  <c:v>43014</c:v>
                </c:pt>
                <c:pt idx="972">
                  <c:v>43017</c:v>
                </c:pt>
                <c:pt idx="973">
                  <c:v>43018</c:v>
                </c:pt>
                <c:pt idx="974">
                  <c:v>43019</c:v>
                </c:pt>
                <c:pt idx="975">
                  <c:v>43020</c:v>
                </c:pt>
                <c:pt idx="976">
                  <c:v>43021</c:v>
                </c:pt>
                <c:pt idx="977">
                  <c:v>43024</c:v>
                </c:pt>
                <c:pt idx="978">
                  <c:v>43025</c:v>
                </c:pt>
                <c:pt idx="979">
                  <c:v>43026</c:v>
                </c:pt>
                <c:pt idx="980">
                  <c:v>43027</c:v>
                </c:pt>
                <c:pt idx="981">
                  <c:v>43028</c:v>
                </c:pt>
                <c:pt idx="982">
                  <c:v>43031</c:v>
                </c:pt>
                <c:pt idx="983">
                  <c:v>43032</c:v>
                </c:pt>
                <c:pt idx="984">
                  <c:v>43033</c:v>
                </c:pt>
                <c:pt idx="985">
                  <c:v>43034</c:v>
                </c:pt>
                <c:pt idx="986">
                  <c:v>43035</c:v>
                </c:pt>
                <c:pt idx="987">
                  <c:v>43038</c:v>
                </c:pt>
                <c:pt idx="988">
                  <c:v>43039</c:v>
                </c:pt>
                <c:pt idx="989">
                  <c:v>43040</c:v>
                </c:pt>
                <c:pt idx="990">
                  <c:v>43041</c:v>
                </c:pt>
                <c:pt idx="991">
                  <c:v>43042</c:v>
                </c:pt>
                <c:pt idx="992">
                  <c:v>43045</c:v>
                </c:pt>
                <c:pt idx="993">
                  <c:v>43046</c:v>
                </c:pt>
                <c:pt idx="994">
                  <c:v>43047</c:v>
                </c:pt>
                <c:pt idx="995">
                  <c:v>43048</c:v>
                </c:pt>
                <c:pt idx="996">
                  <c:v>43049</c:v>
                </c:pt>
                <c:pt idx="997">
                  <c:v>43052</c:v>
                </c:pt>
                <c:pt idx="998">
                  <c:v>43053</c:v>
                </c:pt>
                <c:pt idx="999">
                  <c:v>43054</c:v>
                </c:pt>
                <c:pt idx="1000">
                  <c:v>43055</c:v>
                </c:pt>
                <c:pt idx="1001">
                  <c:v>43056</c:v>
                </c:pt>
                <c:pt idx="1002">
                  <c:v>43059</c:v>
                </c:pt>
                <c:pt idx="1003">
                  <c:v>43060</c:v>
                </c:pt>
                <c:pt idx="1004">
                  <c:v>43061</c:v>
                </c:pt>
                <c:pt idx="1005">
                  <c:v>43062</c:v>
                </c:pt>
                <c:pt idx="1006">
                  <c:v>43063</c:v>
                </c:pt>
                <c:pt idx="1007">
                  <c:v>43066</c:v>
                </c:pt>
                <c:pt idx="1008">
                  <c:v>43067</c:v>
                </c:pt>
                <c:pt idx="1009">
                  <c:v>43068</c:v>
                </c:pt>
                <c:pt idx="1010">
                  <c:v>43069</c:v>
                </c:pt>
                <c:pt idx="1011">
                  <c:v>43070</c:v>
                </c:pt>
                <c:pt idx="1012">
                  <c:v>43073</c:v>
                </c:pt>
                <c:pt idx="1013">
                  <c:v>43074</c:v>
                </c:pt>
                <c:pt idx="1014">
                  <c:v>43075</c:v>
                </c:pt>
                <c:pt idx="1015">
                  <c:v>43076</c:v>
                </c:pt>
                <c:pt idx="1016">
                  <c:v>43077</c:v>
                </c:pt>
                <c:pt idx="1017">
                  <c:v>43080</c:v>
                </c:pt>
                <c:pt idx="1018">
                  <c:v>43081</c:v>
                </c:pt>
                <c:pt idx="1019">
                  <c:v>43082</c:v>
                </c:pt>
                <c:pt idx="1020">
                  <c:v>43083</c:v>
                </c:pt>
                <c:pt idx="1021">
                  <c:v>43084</c:v>
                </c:pt>
                <c:pt idx="1022">
                  <c:v>43087</c:v>
                </c:pt>
                <c:pt idx="1023">
                  <c:v>43088</c:v>
                </c:pt>
                <c:pt idx="1024">
                  <c:v>43089</c:v>
                </c:pt>
                <c:pt idx="1025">
                  <c:v>43090</c:v>
                </c:pt>
                <c:pt idx="1026">
                  <c:v>43091</c:v>
                </c:pt>
                <c:pt idx="1027">
                  <c:v>43095</c:v>
                </c:pt>
                <c:pt idx="1028">
                  <c:v>43096</c:v>
                </c:pt>
                <c:pt idx="1029">
                  <c:v>43097</c:v>
                </c:pt>
                <c:pt idx="1030">
                  <c:v>43098</c:v>
                </c:pt>
                <c:pt idx="1031">
                  <c:v>43102</c:v>
                </c:pt>
                <c:pt idx="1032">
                  <c:v>43103</c:v>
                </c:pt>
                <c:pt idx="1033">
                  <c:v>43104</c:v>
                </c:pt>
                <c:pt idx="1034">
                  <c:v>43105</c:v>
                </c:pt>
                <c:pt idx="1035">
                  <c:v>43108</c:v>
                </c:pt>
                <c:pt idx="1036">
                  <c:v>43109</c:v>
                </c:pt>
                <c:pt idx="1037">
                  <c:v>43110</c:v>
                </c:pt>
                <c:pt idx="1038">
                  <c:v>43111</c:v>
                </c:pt>
                <c:pt idx="1039">
                  <c:v>43112</c:v>
                </c:pt>
                <c:pt idx="1040">
                  <c:v>43115</c:v>
                </c:pt>
                <c:pt idx="1041">
                  <c:v>43116</c:v>
                </c:pt>
                <c:pt idx="1042">
                  <c:v>43117</c:v>
                </c:pt>
                <c:pt idx="1043">
                  <c:v>43118</c:v>
                </c:pt>
                <c:pt idx="1044">
                  <c:v>43119</c:v>
                </c:pt>
                <c:pt idx="1045">
                  <c:v>43122</c:v>
                </c:pt>
                <c:pt idx="1046">
                  <c:v>43123</c:v>
                </c:pt>
                <c:pt idx="1047">
                  <c:v>43124</c:v>
                </c:pt>
                <c:pt idx="1048">
                  <c:v>43125</c:v>
                </c:pt>
                <c:pt idx="1049">
                  <c:v>43126</c:v>
                </c:pt>
                <c:pt idx="1050">
                  <c:v>43129</c:v>
                </c:pt>
                <c:pt idx="1051">
                  <c:v>43130</c:v>
                </c:pt>
                <c:pt idx="1052">
                  <c:v>43131</c:v>
                </c:pt>
                <c:pt idx="1053">
                  <c:v>43132</c:v>
                </c:pt>
                <c:pt idx="1054">
                  <c:v>43133</c:v>
                </c:pt>
                <c:pt idx="1055">
                  <c:v>43136</c:v>
                </c:pt>
                <c:pt idx="1056">
                  <c:v>43137</c:v>
                </c:pt>
                <c:pt idx="1057">
                  <c:v>43138</c:v>
                </c:pt>
                <c:pt idx="1058">
                  <c:v>43139</c:v>
                </c:pt>
                <c:pt idx="1059">
                  <c:v>43140</c:v>
                </c:pt>
                <c:pt idx="1060">
                  <c:v>43143</c:v>
                </c:pt>
                <c:pt idx="1061">
                  <c:v>43144</c:v>
                </c:pt>
                <c:pt idx="1062">
                  <c:v>43145</c:v>
                </c:pt>
                <c:pt idx="1063">
                  <c:v>43146</c:v>
                </c:pt>
                <c:pt idx="1064">
                  <c:v>43147</c:v>
                </c:pt>
                <c:pt idx="1065">
                  <c:v>43150</c:v>
                </c:pt>
                <c:pt idx="1066">
                  <c:v>43151</c:v>
                </c:pt>
                <c:pt idx="1067">
                  <c:v>43152</c:v>
                </c:pt>
                <c:pt idx="1068">
                  <c:v>43153</c:v>
                </c:pt>
                <c:pt idx="1069">
                  <c:v>43154</c:v>
                </c:pt>
                <c:pt idx="1070">
                  <c:v>43157</c:v>
                </c:pt>
                <c:pt idx="1071">
                  <c:v>43158</c:v>
                </c:pt>
                <c:pt idx="1072">
                  <c:v>43159</c:v>
                </c:pt>
                <c:pt idx="1073">
                  <c:v>43160</c:v>
                </c:pt>
                <c:pt idx="1074">
                  <c:v>43161</c:v>
                </c:pt>
                <c:pt idx="1075">
                  <c:v>43164</c:v>
                </c:pt>
                <c:pt idx="1076">
                  <c:v>43165</c:v>
                </c:pt>
                <c:pt idx="1077">
                  <c:v>43166</c:v>
                </c:pt>
                <c:pt idx="1078">
                  <c:v>43167</c:v>
                </c:pt>
                <c:pt idx="1079">
                  <c:v>43168</c:v>
                </c:pt>
                <c:pt idx="1080">
                  <c:v>43171</c:v>
                </c:pt>
                <c:pt idx="1081">
                  <c:v>43172</c:v>
                </c:pt>
                <c:pt idx="1082">
                  <c:v>43173</c:v>
                </c:pt>
                <c:pt idx="1083">
                  <c:v>43174</c:v>
                </c:pt>
                <c:pt idx="1084">
                  <c:v>43175</c:v>
                </c:pt>
                <c:pt idx="1085">
                  <c:v>43178</c:v>
                </c:pt>
                <c:pt idx="1086">
                  <c:v>43179</c:v>
                </c:pt>
                <c:pt idx="1087">
                  <c:v>43180</c:v>
                </c:pt>
                <c:pt idx="1088">
                  <c:v>43181</c:v>
                </c:pt>
                <c:pt idx="1089">
                  <c:v>43182</c:v>
                </c:pt>
                <c:pt idx="1090">
                  <c:v>43185</c:v>
                </c:pt>
                <c:pt idx="1091">
                  <c:v>43186</c:v>
                </c:pt>
                <c:pt idx="1092">
                  <c:v>43187</c:v>
                </c:pt>
                <c:pt idx="1093">
                  <c:v>43188</c:v>
                </c:pt>
                <c:pt idx="1094">
                  <c:v>43192</c:v>
                </c:pt>
                <c:pt idx="1095">
                  <c:v>43193</c:v>
                </c:pt>
                <c:pt idx="1096">
                  <c:v>43194</c:v>
                </c:pt>
                <c:pt idx="1097">
                  <c:v>43195</c:v>
                </c:pt>
                <c:pt idx="1098">
                  <c:v>43196</c:v>
                </c:pt>
                <c:pt idx="1099">
                  <c:v>43199</c:v>
                </c:pt>
                <c:pt idx="1100">
                  <c:v>43200</c:v>
                </c:pt>
                <c:pt idx="1101">
                  <c:v>43201</c:v>
                </c:pt>
                <c:pt idx="1102">
                  <c:v>43202</c:v>
                </c:pt>
                <c:pt idx="1103">
                  <c:v>43203</c:v>
                </c:pt>
                <c:pt idx="1104">
                  <c:v>43206</c:v>
                </c:pt>
                <c:pt idx="1105">
                  <c:v>43207</c:v>
                </c:pt>
                <c:pt idx="1106">
                  <c:v>43208</c:v>
                </c:pt>
                <c:pt idx="1107">
                  <c:v>43209</c:v>
                </c:pt>
                <c:pt idx="1108">
                  <c:v>43210</c:v>
                </c:pt>
                <c:pt idx="1109">
                  <c:v>43213</c:v>
                </c:pt>
                <c:pt idx="1110">
                  <c:v>43214</c:v>
                </c:pt>
                <c:pt idx="1111">
                  <c:v>43215</c:v>
                </c:pt>
                <c:pt idx="1112">
                  <c:v>43216</c:v>
                </c:pt>
                <c:pt idx="1113">
                  <c:v>43217</c:v>
                </c:pt>
                <c:pt idx="1114">
                  <c:v>43220</c:v>
                </c:pt>
                <c:pt idx="1115">
                  <c:v>43221</c:v>
                </c:pt>
                <c:pt idx="1116">
                  <c:v>43222</c:v>
                </c:pt>
                <c:pt idx="1117">
                  <c:v>43223</c:v>
                </c:pt>
                <c:pt idx="1118">
                  <c:v>43224</c:v>
                </c:pt>
                <c:pt idx="1119">
                  <c:v>43227</c:v>
                </c:pt>
                <c:pt idx="1120">
                  <c:v>43228</c:v>
                </c:pt>
                <c:pt idx="1121">
                  <c:v>43229</c:v>
                </c:pt>
                <c:pt idx="1122">
                  <c:v>43230</c:v>
                </c:pt>
                <c:pt idx="1123">
                  <c:v>43231</c:v>
                </c:pt>
                <c:pt idx="1124">
                  <c:v>43234</c:v>
                </c:pt>
                <c:pt idx="1125">
                  <c:v>43235</c:v>
                </c:pt>
                <c:pt idx="1126">
                  <c:v>43236</c:v>
                </c:pt>
                <c:pt idx="1127">
                  <c:v>43237</c:v>
                </c:pt>
                <c:pt idx="1128">
                  <c:v>43238</c:v>
                </c:pt>
                <c:pt idx="1129">
                  <c:v>43241</c:v>
                </c:pt>
                <c:pt idx="1130">
                  <c:v>43242</c:v>
                </c:pt>
                <c:pt idx="1131">
                  <c:v>43243</c:v>
                </c:pt>
                <c:pt idx="1132">
                  <c:v>43244</c:v>
                </c:pt>
                <c:pt idx="1133">
                  <c:v>43245</c:v>
                </c:pt>
                <c:pt idx="1134">
                  <c:v>43249</c:v>
                </c:pt>
                <c:pt idx="1135">
                  <c:v>43250</c:v>
                </c:pt>
                <c:pt idx="1136">
                  <c:v>43251</c:v>
                </c:pt>
                <c:pt idx="1137">
                  <c:v>43252</c:v>
                </c:pt>
                <c:pt idx="1138">
                  <c:v>43255</c:v>
                </c:pt>
                <c:pt idx="1139">
                  <c:v>43256</c:v>
                </c:pt>
                <c:pt idx="1140">
                  <c:v>43257</c:v>
                </c:pt>
                <c:pt idx="1141">
                  <c:v>43258</c:v>
                </c:pt>
                <c:pt idx="1142">
                  <c:v>43259</c:v>
                </c:pt>
                <c:pt idx="1143">
                  <c:v>43262</c:v>
                </c:pt>
                <c:pt idx="1144">
                  <c:v>43263</c:v>
                </c:pt>
                <c:pt idx="1145">
                  <c:v>43264</c:v>
                </c:pt>
                <c:pt idx="1146">
                  <c:v>43265</c:v>
                </c:pt>
                <c:pt idx="1147">
                  <c:v>43266</c:v>
                </c:pt>
                <c:pt idx="1148">
                  <c:v>43269</c:v>
                </c:pt>
                <c:pt idx="1149">
                  <c:v>43270</c:v>
                </c:pt>
                <c:pt idx="1150">
                  <c:v>43271</c:v>
                </c:pt>
                <c:pt idx="1151">
                  <c:v>43272</c:v>
                </c:pt>
                <c:pt idx="1152">
                  <c:v>43273</c:v>
                </c:pt>
                <c:pt idx="1153">
                  <c:v>43276</c:v>
                </c:pt>
                <c:pt idx="1154">
                  <c:v>43277</c:v>
                </c:pt>
                <c:pt idx="1155">
                  <c:v>43278</c:v>
                </c:pt>
                <c:pt idx="1156">
                  <c:v>43279</c:v>
                </c:pt>
                <c:pt idx="1157">
                  <c:v>43280</c:v>
                </c:pt>
                <c:pt idx="1158">
                  <c:v>43283</c:v>
                </c:pt>
                <c:pt idx="1159">
                  <c:v>43284</c:v>
                </c:pt>
                <c:pt idx="1160">
                  <c:v>43285</c:v>
                </c:pt>
                <c:pt idx="1161">
                  <c:v>43286</c:v>
                </c:pt>
                <c:pt idx="1162">
                  <c:v>43287</c:v>
                </c:pt>
                <c:pt idx="1163">
                  <c:v>43290</c:v>
                </c:pt>
                <c:pt idx="1164">
                  <c:v>43291</c:v>
                </c:pt>
                <c:pt idx="1165">
                  <c:v>43292</c:v>
                </c:pt>
                <c:pt idx="1166">
                  <c:v>43293</c:v>
                </c:pt>
                <c:pt idx="1167">
                  <c:v>43294</c:v>
                </c:pt>
                <c:pt idx="1168">
                  <c:v>43297</c:v>
                </c:pt>
                <c:pt idx="1169">
                  <c:v>43298</c:v>
                </c:pt>
                <c:pt idx="1170">
                  <c:v>43299</c:v>
                </c:pt>
                <c:pt idx="1171">
                  <c:v>43300</c:v>
                </c:pt>
                <c:pt idx="1172">
                  <c:v>43301</c:v>
                </c:pt>
                <c:pt idx="1173">
                  <c:v>43304</c:v>
                </c:pt>
                <c:pt idx="1174">
                  <c:v>43305</c:v>
                </c:pt>
                <c:pt idx="1175">
                  <c:v>43306</c:v>
                </c:pt>
                <c:pt idx="1176">
                  <c:v>43307</c:v>
                </c:pt>
                <c:pt idx="1177">
                  <c:v>43308</c:v>
                </c:pt>
                <c:pt idx="1178">
                  <c:v>43311</c:v>
                </c:pt>
                <c:pt idx="1179">
                  <c:v>43312</c:v>
                </c:pt>
                <c:pt idx="1180">
                  <c:v>43313</c:v>
                </c:pt>
                <c:pt idx="1181">
                  <c:v>43314</c:v>
                </c:pt>
                <c:pt idx="1182">
                  <c:v>43315</c:v>
                </c:pt>
                <c:pt idx="1183">
                  <c:v>43318</c:v>
                </c:pt>
                <c:pt idx="1184">
                  <c:v>43319</c:v>
                </c:pt>
                <c:pt idx="1185">
                  <c:v>43320</c:v>
                </c:pt>
                <c:pt idx="1186">
                  <c:v>43321</c:v>
                </c:pt>
                <c:pt idx="1187">
                  <c:v>43322</c:v>
                </c:pt>
                <c:pt idx="1188">
                  <c:v>43325</c:v>
                </c:pt>
                <c:pt idx="1189">
                  <c:v>43326</c:v>
                </c:pt>
                <c:pt idx="1190">
                  <c:v>43327</c:v>
                </c:pt>
                <c:pt idx="1191">
                  <c:v>43328</c:v>
                </c:pt>
                <c:pt idx="1192">
                  <c:v>43329</c:v>
                </c:pt>
                <c:pt idx="1193">
                  <c:v>43332</c:v>
                </c:pt>
                <c:pt idx="1194">
                  <c:v>43333</c:v>
                </c:pt>
                <c:pt idx="1195">
                  <c:v>43334</c:v>
                </c:pt>
                <c:pt idx="1196">
                  <c:v>43335</c:v>
                </c:pt>
                <c:pt idx="1197">
                  <c:v>43336</c:v>
                </c:pt>
                <c:pt idx="1198">
                  <c:v>43339</c:v>
                </c:pt>
                <c:pt idx="1199">
                  <c:v>43340</c:v>
                </c:pt>
                <c:pt idx="1200">
                  <c:v>43341</c:v>
                </c:pt>
                <c:pt idx="1201">
                  <c:v>43342</c:v>
                </c:pt>
                <c:pt idx="1202">
                  <c:v>43343</c:v>
                </c:pt>
                <c:pt idx="1203">
                  <c:v>43346</c:v>
                </c:pt>
                <c:pt idx="1204">
                  <c:v>43347</c:v>
                </c:pt>
                <c:pt idx="1205">
                  <c:v>43348</c:v>
                </c:pt>
                <c:pt idx="1206">
                  <c:v>43349</c:v>
                </c:pt>
                <c:pt idx="1207">
                  <c:v>43350</c:v>
                </c:pt>
                <c:pt idx="1208">
                  <c:v>43353</c:v>
                </c:pt>
                <c:pt idx="1209">
                  <c:v>43354</c:v>
                </c:pt>
                <c:pt idx="1210">
                  <c:v>43355</c:v>
                </c:pt>
                <c:pt idx="1211">
                  <c:v>43356</c:v>
                </c:pt>
                <c:pt idx="1212">
                  <c:v>43357</c:v>
                </c:pt>
                <c:pt idx="1213">
                  <c:v>43360</c:v>
                </c:pt>
                <c:pt idx="1214">
                  <c:v>43361</c:v>
                </c:pt>
                <c:pt idx="1215">
                  <c:v>43362</c:v>
                </c:pt>
                <c:pt idx="1216">
                  <c:v>43363</c:v>
                </c:pt>
                <c:pt idx="1217">
                  <c:v>43364</c:v>
                </c:pt>
                <c:pt idx="1218">
                  <c:v>43367</c:v>
                </c:pt>
                <c:pt idx="1219">
                  <c:v>43368</c:v>
                </c:pt>
                <c:pt idx="1220">
                  <c:v>43369</c:v>
                </c:pt>
                <c:pt idx="1221">
                  <c:v>43370</c:v>
                </c:pt>
                <c:pt idx="1222">
                  <c:v>43371</c:v>
                </c:pt>
                <c:pt idx="1223">
                  <c:v>43374</c:v>
                </c:pt>
                <c:pt idx="1224">
                  <c:v>43375</c:v>
                </c:pt>
                <c:pt idx="1225">
                  <c:v>43376</c:v>
                </c:pt>
                <c:pt idx="1226">
                  <c:v>43377</c:v>
                </c:pt>
                <c:pt idx="1227">
                  <c:v>43378</c:v>
                </c:pt>
                <c:pt idx="1228">
                  <c:v>43381</c:v>
                </c:pt>
                <c:pt idx="1229">
                  <c:v>43382</c:v>
                </c:pt>
                <c:pt idx="1230">
                  <c:v>43383</c:v>
                </c:pt>
                <c:pt idx="1231">
                  <c:v>43384</c:v>
                </c:pt>
                <c:pt idx="1232">
                  <c:v>43385</c:v>
                </c:pt>
                <c:pt idx="1233">
                  <c:v>43388</c:v>
                </c:pt>
                <c:pt idx="1234">
                  <c:v>43389</c:v>
                </c:pt>
                <c:pt idx="1235">
                  <c:v>43390</c:v>
                </c:pt>
                <c:pt idx="1236">
                  <c:v>43391</c:v>
                </c:pt>
                <c:pt idx="1237">
                  <c:v>43392</c:v>
                </c:pt>
                <c:pt idx="1238">
                  <c:v>43395</c:v>
                </c:pt>
                <c:pt idx="1239">
                  <c:v>43396</c:v>
                </c:pt>
                <c:pt idx="1240">
                  <c:v>43397</c:v>
                </c:pt>
                <c:pt idx="1241">
                  <c:v>43398</c:v>
                </c:pt>
                <c:pt idx="1242">
                  <c:v>43399</c:v>
                </c:pt>
                <c:pt idx="1243">
                  <c:v>43402</c:v>
                </c:pt>
                <c:pt idx="1244">
                  <c:v>43403</c:v>
                </c:pt>
                <c:pt idx="1245">
                  <c:v>43404</c:v>
                </c:pt>
                <c:pt idx="1246">
                  <c:v>43405</c:v>
                </c:pt>
                <c:pt idx="1247">
                  <c:v>43406</c:v>
                </c:pt>
                <c:pt idx="1248">
                  <c:v>43409</c:v>
                </c:pt>
                <c:pt idx="1249">
                  <c:v>43410</c:v>
                </c:pt>
                <c:pt idx="1250">
                  <c:v>43411</c:v>
                </c:pt>
                <c:pt idx="1251">
                  <c:v>43412</c:v>
                </c:pt>
                <c:pt idx="1252">
                  <c:v>43413</c:v>
                </c:pt>
                <c:pt idx="1253">
                  <c:v>43416</c:v>
                </c:pt>
                <c:pt idx="1254">
                  <c:v>43417</c:v>
                </c:pt>
                <c:pt idx="1255">
                  <c:v>43418</c:v>
                </c:pt>
                <c:pt idx="1256">
                  <c:v>43419</c:v>
                </c:pt>
                <c:pt idx="1257">
                  <c:v>43420</c:v>
                </c:pt>
                <c:pt idx="1258">
                  <c:v>43423</c:v>
                </c:pt>
                <c:pt idx="1259">
                  <c:v>43424</c:v>
                </c:pt>
                <c:pt idx="1260">
                  <c:v>43425</c:v>
                </c:pt>
                <c:pt idx="1261">
                  <c:v>43426</c:v>
                </c:pt>
                <c:pt idx="1262">
                  <c:v>43427</c:v>
                </c:pt>
                <c:pt idx="1263">
                  <c:v>43430</c:v>
                </c:pt>
                <c:pt idx="1264">
                  <c:v>43431</c:v>
                </c:pt>
                <c:pt idx="1265">
                  <c:v>43432</c:v>
                </c:pt>
                <c:pt idx="1266">
                  <c:v>43433</c:v>
                </c:pt>
                <c:pt idx="1267">
                  <c:v>43434</c:v>
                </c:pt>
                <c:pt idx="1268">
                  <c:v>43437</c:v>
                </c:pt>
                <c:pt idx="1269">
                  <c:v>43438</c:v>
                </c:pt>
                <c:pt idx="1270">
                  <c:v>43439</c:v>
                </c:pt>
                <c:pt idx="1271">
                  <c:v>43440</c:v>
                </c:pt>
                <c:pt idx="1272">
                  <c:v>43441</c:v>
                </c:pt>
                <c:pt idx="1273">
                  <c:v>43444</c:v>
                </c:pt>
                <c:pt idx="1274">
                  <c:v>43445</c:v>
                </c:pt>
                <c:pt idx="1275">
                  <c:v>43446</c:v>
                </c:pt>
                <c:pt idx="1276">
                  <c:v>43447</c:v>
                </c:pt>
                <c:pt idx="1277">
                  <c:v>43448</c:v>
                </c:pt>
                <c:pt idx="1278">
                  <c:v>43451</c:v>
                </c:pt>
                <c:pt idx="1279">
                  <c:v>43452</c:v>
                </c:pt>
                <c:pt idx="1280">
                  <c:v>43453</c:v>
                </c:pt>
                <c:pt idx="1281">
                  <c:v>43454</c:v>
                </c:pt>
                <c:pt idx="1282">
                  <c:v>43455</c:v>
                </c:pt>
                <c:pt idx="1283">
                  <c:v>43458</c:v>
                </c:pt>
                <c:pt idx="1284">
                  <c:v>43460</c:v>
                </c:pt>
                <c:pt idx="1285">
                  <c:v>43461</c:v>
                </c:pt>
                <c:pt idx="1286">
                  <c:v>43462</c:v>
                </c:pt>
                <c:pt idx="1287">
                  <c:v>43465</c:v>
                </c:pt>
                <c:pt idx="1288">
                  <c:v>43467</c:v>
                </c:pt>
                <c:pt idx="1289">
                  <c:v>43468</c:v>
                </c:pt>
                <c:pt idx="1290">
                  <c:v>43469</c:v>
                </c:pt>
                <c:pt idx="1291">
                  <c:v>43472</c:v>
                </c:pt>
                <c:pt idx="1292">
                  <c:v>43473</c:v>
                </c:pt>
                <c:pt idx="1293">
                  <c:v>43474</c:v>
                </c:pt>
                <c:pt idx="1294">
                  <c:v>43475</c:v>
                </c:pt>
                <c:pt idx="1295">
                  <c:v>43476</c:v>
                </c:pt>
                <c:pt idx="1296">
                  <c:v>43479</c:v>
                </c:pt>
                <c:pt idx="1297">
                  <c:v>43480</c:v>
                </c:pt>
                <c:pt idx="1298">
                  <c:v>43481</c:v>
                </c:pt>
                <c:pt idx="1299">
                  <c:v>43482</c:v>
                </c:pt>
                <c:pt idx="1300">
                  <c:v>43483</c:v>
                </c:pt>
                <c:pt idx="1301">
                  <c:v>43486</c:v>
                </c:pt>
                <c:pt idx="1302">
                  <c:v>43487</c:v>
                </c:pt>
                <c:pt idx="1303">
                  <c:v>43488</c:v>
                </c:pt>
                <c:pt idx="1304">
                  <c:v>43489</c:v>
                </c:pt>
                <c:pt idx="1305">
                  <c:v>43490</c:v>
                </c:pt>
                <c:pt idx="1306">
                  <c:v>43493</c:v>
                </c:pt>
                <c:pt idx="1307">
                  <c:v>43494</c:v>
                </c:pt>
                <c:pt idx="1308">
                  <c:v>43495</c:v>
                </c:pt>
                <c:pt idx="1309">
                  <c:v>43496</c:v>
                </c:pt>
                <c:pt idx="1310">
                  <c:v>43497</c:v>
                </c:pt>
                <c:pt idx="1311">
                  <c:v>43500</c:v>
                </c:pt>
                <c:pt idx="1312">
                  <c:v>43501</c:v>
                </c:pt>
                <c:pt idx="1313">
                  <c:v>43502</c:v>
                </c:pt>
                <c:pt idx="1314">
                  <c:v>43503</c:v>
                </c:pt>
                <c:pt idx="1315">
                  <c:v>43504</c:v>
                </c:pt>
                <c:pt idx="1316">
                  <c:v>43507</c:v>
                </c:pt>
                <c:pt idx="1317">
                  <c:v>43508</c:v>
                </c:pt>
                <c:pt idx="1318">
                  <c:v>43509</c:v>
                </c:pt>
                <c:pt idx="1319">
                  <c:v>43510</c:v>
                </c:pt>
                <c:pt idx="1320">
                  <c:v>43511</c:v>
                </c:pt>
                <c:pt idx="1321">
                  <c:v>43514</c:v>
                </c:pt>
                <c:pt idx="1322">
                  <c:v>43515</c:v>
                </c:pt>
                <c:pt idx="1323">
                  <c:v>43516</c:v>
                </c:pt>
                <c:pt idx="1324">
                  <c:v>43517</c:v>
                </c:pt>
                <c:pt idx="1325">
                  <c:v>43518</c:v>
                </c:pt>
                <c:pt idx="1326">
                  <c:v>43521</c:v>
                </c:pt>
                <c:pt idx="1327">
                  <c:v>43522</c:v>
                </c:pt>
                <c:pt idx="1328">
                  <c:v>43523</c:v>
                </c:pt>
                <c:pt idx="1329">
                  <c:v>43524</c:v>
                </c:pt>
                <c:pt idx="1330">
                  <c:v>43525</c:v>
                </c:pt>
                <c:pt idx="1331">
                  <c:v>43528</c:v>
                </c:pt>
                <c:pt idx="1332">
                  <c:v>43529</c:v>
                </c:pt>
                <c:pt idx="1333">
                  <c:v>43530</c:v>
                </c:pt>
                <c:pt idx="1334">
                  <c:v>43531</c:v>
                </c:pt>
                <c:pt idx="1335">
                  <c:v>43532</c:v>
                </c:pt>
                <c:pt idx="1336">
                  <c:v>43535</c:v>
                </c:pt>
                <c:pt idx="1337">
                  <c:v>43536</c:v>
                </c:pt>
                <c:pt idx="1338">
                  <c:v>43537</c:v>
                </c:pt>
                <c:pt idx="1339">
                  <c:v>43538</c:v>
                </c:pt>
                <c:pt idx="1340">
                  <c:v>43539</c:v>
                </c:pt>
                <c:pt idx="1341">
                  <c:v>43542</c:v>
                </c:pt>
                <c:pt idx="1342">
                  <c:v>43543</c:v>
                </c:pt>
                <c:pt idx="1343">
                  <c:v>43544</c:v>
                </c:pt>
                <c:pt idx="1344">
                  <c:v>43545</c:v>
                </c:pt>
                <c:pt idx="1345">
                  <c:v>43546</c:v>
                </c:pt>
                <c:pt idx="1346">
                  <c:v>43549</c:v>
                </c:pt>
                <c:pt idx="1347">
                  <c:v>43550</c:v>
                </c:pt>
                <c:pt idx="1348">
                  <c:v>43551</c:v>
                </c:pt>
                <c:pt idx="1349">
                  <c:v>43552</c:v>
                </c:pt>
                <c:pt idx="1350">
                  <c:v>43553</c:v>
                </c:pt>
                <c:pt idx="1351">
                  <c:v>43556</c:v>
                </c:pt>
                <c:pt idx="1352">
                  <c:v>43557</c:v>
                </c:pt>
                <c:pt idx="1353">
                  <c:v>43558</c:v>
                </c:pt>
                <c:pt idx="1354">
                  <c:v>43559</c:v>
                </c:pt>
                <c:pt idx="1355">
                  <c:v>43560</c:v>
                </c:pt>
                <c:pt idx="1356">
                  <c:v>43563</c:v>
                </c:pt>
                <c:pt idx="1357">
                  <c:v>43564</c:v>
                </c:pt>
                <c:pt idx="1358">
                  <c:v>43565</c:v>
                </c:pt>
                <c:pt idx="1359">
                  <c:v>43566</c:v>
                </c:pt>
                <c:pt idx="1360">
                  <c:v>43567</c:v>
                </c:pt>
                <c:pt idx="1361">
                  <c:v>43570</c:v>
                </c:pt>
                <c:pt idx="1362">
                  <c:v>43571</c:v>
                </c:pt>
                <c:pt idx="1363">
                  <c:v>43572</c:v>
                </c:pt>
                <c:pt idx="1364">
                  <c:v>43573</c:v>
                </c:pt>
                <c:pt idx="1365">
                  <c:v>43577</c:v>
                </c:pt>
                <c:pt idx="1366">
                  <c:v>43578</c:v>
                </c:pt>
                <c:pt idx="1367">
                  <c:v>43579</c:v>
                </c:pt>
                <c:pt idx="1368">
                  <c:v>43580</c:v>
                </c:pt>
                <c:pt idx="1369">
                  <c:v>43581</c:v>
                </c:pt>
                <c:pt idx="1370">
                  <c:v>43584</c:v>
                </c:pt>
                <c:pt idx="1371">
                  <c:v>43585</c:v>
                </c:pt>
                <c:pt idx="1372">
                  <c:v>43586</c:v>
                </c:pt>
                <c:pt idx="1373">
                  <c:v>43587</c:v>
                </c:pt>
                <c:pt idx="1374">
                  <c:v>43588</c:v>
                </c:pt>
                <c:pt idx="1375">
                  <c:v>43591</c:v>
                </c:pt>
                <c:pt idx="1376">
                  <c:v>43592</c:v>
                </c:pt>
                <c:pt idx="1377">
                  <c:v>43593</c:v>
                </c:pt>
                <c:pt idx="1378">
                  <c:v>43594</c:v>
                </c:pt>
                <c:pt idx="1379">
                  <c:v>43595</c:v>
                </c:pt>
                <c:pt idx="1380">
                  <c:v>43598</c:v>
                </c:pt>
                <c:pt idx="1381">
                  <c:v>43599</c:v>
                </c:pt>
                <c:pt idx="1382">
                  <c:v>43600</c:v>
                </c:pt>
                <c:pt idx="1383">
                  <c:v>43601</c:v>
                </c:pt>
                <c:pt idx="1384">
                  <c:v>43602</c:v>
                </c:pt>
                <c:pt idx="1385">
                  <c:v>43605</c:v>
                </c:pt>
                <c:pt idx="1386">
                  <c:v>43606</c:v>
                </c:pt>
                <c:pt idx="1387">
                  <c:v>43607</c:v>
                </c:pt>
                <c:pt idx="1388">
                  <c:v>43608</c:v>
                </c:pt>
                <c:pt idx="1389">
                  <c:v>43609</c:v>
                </c:pt>
                <c:pt idx="1390">
                  <c:v>43613</c:v>
                </c:pt>
                <c:pt idx="1391">
                  <c:v>43614</c:v>
                </c:pt>
                <c:pt idx="1392">
                  <c:v>43615</c:v>
                </c:pt>
                <c:pt idx="1393">
                  <c:v>43616</c:v>
                </c:pt>
                <c:pt idx="1394">
                  <c:v>43619</c:v>
                </c:pt>
                <c:pt idx="1395">
                  <c:v>43620</c:v>
                </c:pt>
                <c:pt idx="1396">
                  <c:v>43621</c:v>
                </c:pt>
                <c:pt idx="1397">
                  <c:v>43622</c:v>
                </c:pt>
                <c:pt idx="1398">
                  <c:v>43623</c:v>
                </c:pt>
                <c:pt idx="1399">
                  <c:v>43626</c:v>
                </c:pt>
                <c:pt idx="1400">
                  <c:v>43627</c:v>
                </c:pt>
                <c:pt idx="1401">
                  <c:v>43628</c:v>
                </c:pt>
                <c:pt idx="1402">
                  <c:v>43629</c:v>
                </c:pt>
                <c:pt idx="1403">
                  <c:v>43630</c:v>
                </c:pt>
                <c:pt idx="1404">
                  <c:v>43633</c:v>
                </c:pt>
                <c:pt idx="1405">
                  <c:v>43634</c:v>
                </c:pt>
                <c:pt idx="1406">
                  <c:v>43635</c:v>
                </c:pt>
                <c:pt idx="1407">
                  <c:v>43636</c:v>
                </c:pt>
                <c:pt idx="1408">
                  <c:v>43637</c:v>
                </c:pt>
                <c:pt idx="1409">
                  <c:v>43640</c:v>
                </c:pt>
                <c:pt idx="1410">
                  <c:v>43641</c:v>
                </c:pt>
                <c:pt idx="1411">
                  <c:v>43642</c:v>
                </c:pt>
                <c:pt idx="1412">
                  <c:v>43643</c:v>
                </c:pt>
                <c:pt idx="1413">
                  <c:v>43644</c:v>
                </c:pt>
                <c:pt idx="1414">
                  <c:v>43647</c:v>
                </c:pt>
                <c:pt idx="1415">
                  <c:v>43648</c:v>
                </c:pt>
                <c:pt idx="1416">
                  <c:v>43649</c:v>
                </c:pt>
                <c:pt idx="1417">
                  <c:v>43650</c:v>
                </c:pt>
                <c:pt idx="1418">
                  <c:v>43651</c:v>
                </c:pt>
                <c:pt idx="1419">
                  <c:v>43654</c:v>
                </c:pt>
                <c:pt idx="1420">
                  <c:v>43655</c:v>
                </c:pt>
                <c:pt idx="1421">
                  <c:v>43656</c:v>
                </c:pt>
                <c:pt idx="1422">
                  <c:v>43657</c:v>
                </c:pt>
                <c:pt idx="1423">
                  <c:v>43658</c:v>
                </c:pt>
                <c:pt idx="1424">
                  <c:v>43661</c:v>
                </c:pt>
                <c:pt idx="1425">
                  <c:v>43662</c:v>
                </c:pt>
                <c:pt idx="1426">
                  <c:v>43663</c:v>
                </c:pt>
                <c:pt idx="1427">
                  <c:v>43664</c:v>
                </c:pt>
                <c:pt idx="1428">
                  <c:v>43665</c:v>
                </c:pt>
                <c:pt idx="1429">
                  <c:v>43668</c:v>
                </c:pt>
                <c:pt idx="1430">
                  <c:v>43669</c:v>
                </c:pt>
                <c:pt idx="1431">
                  <c:v>43670</c:v>
                </c:pt>
                <c:pt idx="1432">
                  <c:v>43671</c:v>
                </c:pt>
                <c:pt idx="1433">
                  <c:v>43672</c:v>
                </c:pt>
                <c:pt idx="1434">
                  <c:v>43675</c:v>
                </c:pt>
                <c:pt idx="1435">
                  <c:v>43676</c:v>
                </c:pt>
                <c:pt idx="1436">
                  <c:v>43677</c:v>
                </c:pt>
                <c:pt idx="1437">
                  <c:v>43678</c:v>
                </c:pt>
                <c:pt idx="1438">
                  <c:v>43679</c:v>
                </c:pt>
                <c:pt idx="1439">
                  <c:v>43682</c:v>
                </c:pt>
                <c:pt idx="1440">
                  <c:v>43683</c:v>
                </c:pt>
                <c:pt idx="1441">
                  <c:v>43684</c:v>
                </c:pt>
                <c:pt idx="1442">
                  <c:v>43685</c:v>
                </c:pt>
                <c:pt idx="1443">
                  <c:v>43686</c:v>
                </c:pt>
                <c:pt idx="1444">
                  <c:v>43689</c:v>
                </c:pt>
                <c:pt idx="1445">
                  <c:v>43690</c:v>
                </c:pt>
                <c:pt idx="1446">
                  <c:v>43691</c:v>
                </c:pt>
                <c:pt idx="1447">
                  <c:v>43692</c:v>
                </c:pt>
                <c:pt idx="1448">
                  <c:v>43693</c:v>
                </c:pt>
                <c:pt idx="1449">
                  <c:v>43696</c:v>
                </c:pt>
                <c:pt idx="1450">
                  <c:v>43697</c:v>
                </c:pt>
                <c:pt idx="1451">
                  <c:v>43698</c:v>
                </c:pt>
                <c:pt idx="1452">
                  <c:v>43699</c:v>
                </c:pt>
                <c:pt idx="1453">
                  <c:v>43700</c:v>
                </c:pt>
                <c:pt idx="1454">
                  <c:v>43703</c:v>
                </c:pt>
                <c:pt idx="1455">
                  <c:v>43704</c:v>
                </c:pt>
                <c:pt idx="1456">
                  <c:v>43705</c:v>
                </c:pt>
                <c:pt idx="1457">
                  <c:v>43706</c:v>
                </c:pt>
                <c:pt idx="1458">
                  <c:v>43707</c:v>
                </c:pt>
                <c:pt idx="1459">
                  <c:v>43710</c:v>
                </c:pt>
                <c:pt idx="1460">
                  <c:v>43711</c:v>
                </c:pt>
                <c:pt idx="1461">
                  <c:v>43712</c:v>
                </c:pt>
                <c:pt idx="1462">
                  <c:v>43713</c:v>
                </c:pt>
                <c:pt idx="1463">
                  <c:v>43714</c:v>
                </c:pt>
                <c:pt idx="1464">
                  <c:v>43717</c:v>
                </c:pt>
                <c:pt idx="1465">
                  <c:v>43718</c:v>
                </c:pt>
                <c:pt idx="1466">
                  <c:v>43719</c:v>
                </c:pt>
                <c:pt idx="1467">
                  <c:v>43720</c:v>
                </c:pt>
                <c:pt idx="1468">
                  <c:v>43721</c:v>
                </c:pt>
                <c:pt idx="1469">
                  <c:v>43724</c:v>
                </c:pt>
                <c:pt idx="1470">
                  <c:v>43725</c:v>
                </c:pt>
                <c:pt idx="1471">
                  <c:v>43726</c:v>
                </c:pt>
                <c:pt idx="1472">
                  <c:v>43727</c:v>
                </c:pt>
                <c:pt idx="1473">
                  <c:v>43728</c:v>
                </c:pt>
                <c:pt idx="1474">
                  <c:v>43731</c:v>
                </c:pt>
                <c:pt idx="1475">
                  <c:v>43732</c:v>
                </c:pt>
                <c:pt idx="1476">
                  <c:v>43733</c:v>
                </c:pt>
                <c:pt idx="1477">
                  <c:v>43734</c:v>
                </c:pt>
                <c:pt idx="1478">
                  <c:v>43735</c:v>
                </c:pt>
                <c:pt idx="1479">
                  <c:v>43738</c:v>
                </c:pt>
              </c:numCache>
            </c:numRef>
          </c:cat>
          <c:val>
            <c:numRef>
              <c:f>CITI!$D$3:$D$1526</c:f>
              <c:numCache>
                <c:formatCode>General</c:formatCode>
                <c:ptCount val="15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numCache>
            </c:numRef>
          </c:val>
          <c:smooth val="0"/>
          <c:extLst xmlns:c16r2="http://schemas.microsoft.com/office/drawing/2015/06/chart">
            <c:ext xmlns:c16="http://schemas.microsoft.com/office/drawing/2014/chart" uri="{C3380CC4-5D6E-409C-BE32-E72D297353CC}">
              <c16:uniqueId val="{00000001-C893-40FB-BDED-5CB8A2AD0BAA}"/>
            </c:ext>
          </c:extLst>
        </c:ser>
        <c:dLbls>
          <c:showLegendKey val="0"/>
          <c:showVal val="0"/>
          <c:showCatName val="0"/>
          <c:showSerName val="0"/>
          <c:showPercent val="0"/>
          <c:showBubbleSize val="0"/>
        </c:dLbls>
        <c:marker val="1"/>
        <c:smooth val="0"/>
        <c:axId val="243137536"/>
        <c:axId val="227243648"/>
      </c:lineChart>
      <c:dateAx>
        <c:axId val="243137536"/>
        <c:scaling>
          <c:orientation val="minMax"/>
          <c:max val="43743"/>
          <c:min val="41912"/>
        </c:scaling>
        <c:delete val="0"/>
        <c:axPos val="b"/>
        <c:numFmt formatCode="mm\-yy" sourceLinked="0"/>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243648"/>
        <c:crossesAt val="0"/>
        <c:auto val="0"/>
        <c:lblOffset val="100"/>
        <c:baseTimeUnit val="days"/>
        <c:majorUnit val="3"/>
        <c:majorTimeUnit val="months"/>
      </c:dateAx>
      <c:valAx>
        <c:axId val="227243648"/>
        <c:scaling>
          <c:orientation val="minMax"/>
          <c:max val="100"/>
          <c:min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13753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'צמיחה רבעונית'!$B$2</c:f>
              <c:strCache>
                <c:ptCount val="1"/>
                <c:pt idx="0">
                  <c:v>LAST_PRICE</c:v>
                </c:pt>
              </c:strCache>
            </c:strRef>
          </c:tx>
          <c:spPr>
            <a:solidFill>
              <a:schemeClr val="accent1"/>
            </a:solidFill>
            <a:ln w="31750">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'צמיחה רבעונית'!$A$3:$A$47</c:f>
              <c:numCache>
                <c:formatCode>m/d/yyyy</c:formatCode>
                <c:ptCount val="45"/>
                <c:pt idx="0">
                  <c:v>39813</c:v>
                </c:pt>
                <c:pt idx="1">
                  <c:v>39903</c:v>
                </c:pt>
                <c:pt idx="2">
                  <c:v>39994</c:v>
                </c:pt>
                <c:pt idx="3">
                  <c:v>40086</c:v>
                </c:pt>
                <c:pt idx="4">
                  <c:v>40178</c:v>
                </c:pt>
                <c:pt idx="5">
                  <c:v>40268</c:v>
                </c:pt>
                <c:pt idx="6">
                  <c:v>40359</c:v>
                </c:pt>
                <c:pt idx="7">
                  <c:v>40451</c:v>
                </c:pt>
                <c:pt idx="8">
                  <c:v>40543</c:v>
                </c:pt>
                <c:pt idx="9">
                  <c:v>40633</c:v>
                </c:pt>
                <c:pt idx="10">
                  <c:v>40724</c:v>
                </c:pt>
                <c:pt idx="11">
                  <c:v>40816</c:v>
                </c:pt>
                <c:pt idx="12">
                  <c:v>40907</c:v>
                </c:pt>
                <c:pt idx="13">
                  <c:v>40998</c:v>
                </c:pt>
                <c:pt idx="14">
                  <c:v>41089</c:v>
                </c:pt>
                <c:pt idx="15">
                  <c:v>41180</c:v>
                </c:pt>
                <c:pt idx="16">
                  <c:v>41274</c:v>
                </c:pt>
                <c:pt idx="17">
                  <c:v>41362</c:v>
                </c:pt>
                <c:pt idx="18">
                  <c:v>41453</c:v>
                </c:pt>
                <c:pt idx="19">
                  <c:v>41547</c:v>
                </c:pt>
                <c:pt idx="20">
                  <c:v>41639</c:v>
                </c:pt>
                <c:pt idx="21">
                  <c:v>41729</c:v>
                </c:pt>
                <c:pt idx="22">
                  <c:v>41820</c:v>
                </c:pt>
                <c:pt idx="23">
                  <c:v>41912</c:v>
                </c:pt>
                <c:pt idx="24">
                  <c:v>42004</c:v>
                </c:pt>
                <c:pt idx="25">
                  <c:v>42094</c:v>
                </c:pt>
                <c:pt idx="26">
                  <c:v>42185</c:v>
                </c:pt>
                <c:pt idx="27">
                  <c:v>42277</c:v>
                </c:pt>
                <c:pt idx="28">
                  <c:v>42369</c:v>
                </c:pt>
                <c:pt idx="29">
                  <c:v>42460</c:v>
                </c:pt>
                <c:pt idx="30">
                  <c:v>42551</c:v>
                </c:pt>
                <c:pt idx="31">
                  <c:v>42643</c:v>
                </c:pt>
                <c:pt idx="32">
                  <c:v>42734</c:v>
                </c:pt>
                <c:pt idx="33">
                  <c:v>42825</c:v>
                </c:pt>
                <c:pt idx="34">
                  <c:v>42916</c:v>
                </c:pt>
                <c:pt idx="35">
                  <c:v>43007</c:v>
                </c:pt>
                <c:pt idx="36">
                  <c:v>43098</c:v>
                </c:pt>
                <c:pt idx="37">
                  <c:v>43189</c:v>
                </c:pt>
                <c:pt idx="38">
                  <c:v>43280</c:v>
                </c:pt>
                <c:pt idx="39">
                  <c:v>43371</c:v>
                </c:pt>
                <c:pt idx="40">
                  <c:v>43465</c:v>
                </c:pt>
                <c:pt idx="41">
                  <c:v>43553</c:v>
                </c:pt>
                <c:pt idx="42">
                  <c:v>43644</c:v>
                </c:pt>
                <c:pt idx="43">
                  <c:v>43738</c:v>
                </c:pt>
              </c:numCache>
            </c:numRef>
          </c:cat>
          <c:val>
            <c:numRef>
              <c:f>'צמיחה רבעונית'!$B$3:$B$46</c:f>
              <c:numCache>
                <c:formatCode>General</c:formatCode>
                <c:ptCount val="44"/>
                <c:pt idx="0">
                  <c:v>-2.5</c:v>
                </c:pt>
                <c:pt idx="1">
                  <c:v>0.2</c:v>
                </c:pt>
                <c:pt idx="2">
                  <c:v>3.6</c:v>
                </c:pt>
                <c:pt idx="3">
                  <c:v>4</c:v>
                </c:pt>
                <c:pt idx="4">
                  <c:v>5.4</c:v>
                </c:pt>
                <c:pt idx="5">
                  <c:v>5.7</c:v>
                </c:pt>
                <c:pt idx="6">
                  <c:v>5.6</c:v>
                </c:pt>
                <c:pt idx="7">
                  <c:v>4.5999999999999996</c:v>
                </c:pt>
                <c:pt idx="8">
                  <c:v>5.8</c:v>
                </c:pt>
                <c:pt idx="9">
                  <c:v>5</c:v>
                </c:pt>
                <c:pt idx="10">
                  <c:v>3.7</c:v>
                </c:pt>
                <c:pt idx="11">
                  <c:v>7.6</c:v>
                </c:pt>
                <c:pt idx="12">
                  <c:v>2.2999999999999998</c:v>
                </c:pt>
                <c:pt idx="13">
                  <c:v>0.5</c:v>
                </c:pt>
                <c:pt idx="14">
                  <c:v>-0.8</c:v>
                </c:pt>
                <c:pt idx="15">
                  <c:v>4</c:v>
                </c:pt>
                <c:pt idx="16">
                  <c:v>3</c:v>
                </c:pt>
                <c:pt idx="17">
                  <c:v>4.7</c:v>
                </c:pt>
                <c:pt idx="18">
                  <c:v>7.2</c:v>
                </c:pt>
                <c:pt idx="19">
                  <c:v>4.0999999999999996</c:v>
                </c:pt>
                <c:pt idx="20">
                  <c:v>2.4</c:v>
                </c:pt>
                <c:pt idx="21">
                  <c:v>4.4000000000000004</c:v>
                </c:pt>
                <c:pt idx="22">
                  <c:v>4.2</c:v>
                </c:pt>
                <c:pt idx="23">
                  <c:v>1.8</c:v>
                </c:pt>
                <c:pt idx="24">
                  <c:v>6.3</c:v>
                </c:pt>
                <c:pt idx="25">
                  <c:v>1.2</c:v>
                </c:pt>
                <c:pt idx="26">
                  <c:v>0.4</c:v>
                </c:pt>
                <c:pt idx="27">
                  <c:v>0.8</c:v>
                </c:pt>
                <c:pt idx="28">
                  <c:v>3.6</c:v>
                </c:pt>
                <c:pt idx="29">
                  <c:v>3.8</c:v>
                </c:pt>
                <c:pt idx="30">
                  <c:v>6.6</c:v>
                </c:pt>
                <c:pt idx="31">
                  <c:v>4.9000000000000004</c:v>
                </c:pt>
                <c:pt idx="32">
                  <c:v>3.8</c:v>
                </c:pt>
                <c:pt idx="33">
                  <c:v>0.7</c:v>
                </c:pt>
                <c:pt idx="34">
                  <c:v>4.4000000000000004</c:v>
                </c:pt>
                <c:pt idx="35">
                  <c:v>5</c:v>
                </c:pt>
                <c:pt idx="36">
                  <c:v>4.5</c:v>
                </c:pt>
                <c:pt idx="37">
                  <c:v>4.3</c:v>
                </c:pt>
                <c:pt idx="38">
                  <c:v>1.3</c:v>
                </c:pt>
                <c:pt idx="39">
                  <c:v>2.9</c:v>
                </c:pt>
                <c:pt idx="40">
                  <c:v>4</c:v>
                </c:pt>
                <c:pt idx="41">
                  <c:v>4.5</c:v>
                </c:pt>
                <c:pt idx="42">
                  <c:v>0.8</c:v>
                </c:pt>
                <c:pt idx="43">
                  <c:v>4.0999999999999996</c:v>
                </c:pt>
              </c:numCache>
            </c:numRef>
          </c:val>
          <c:extLst xmlns:c16r2="http://schemas.microsoft.com/office/drawing/2015/06/chart">
            <c:ext xmlns:c16="http://schemas.microsoft.com/office/drawing/2014/chart" uri="{C3380CC4-5D6E-409C-BE32-E72D297353CC}">
              <c16:uniqueId val="{00000000-6566-4055-B93E-188F01163843}"/>
            </c:ext>
          </c:extLst>
        </c:ser>
        <c:dLbls>
          <c:showLegendKey val="0"/>
          <c:showVal val="0"/>
          <c:showCatName val="0"/>
          <c:showSerName val="0"/>
          <c:showPercent val="0"/>
          <c:showBubbleSize val="0"/>
        </c:dLbls>
        <c:gapWidth val="0"/>
        <c:axId val="237708800"/>
        <c:axId val="227246080"/>
      </c:barChart>
      <c:dateAx>
        <c:axId val="237708800"/>
        <c:scaling>
          <c:orientation val="minMax"/>
          <c:max val="43709"/>
          <c:min val="40086"/>
        </c:scaling>
        <c:delete val="0"/>
        <c:axPos val="b"/>
        <c:numFmt formatCode="mm\-yy" sourceLinked="0"/>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246080"/>
        <c:crossesAt val="0"/>
        <c:auto val="0"/>
        <c:lblOffset val="100"/>
        <c:baseTimeUnit val="months"/>
        <c:majorUnit val="6"/>
        <c:majorTimeUnit val="months"/>
        <c:minorUnit val="3"/>
        <c:minorTimeUnit val="months"/>
      </c:dateAx>
      <c:valAx>
        <c:axId val="2272460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in"/>
        <c:minorTickMark val="in"/>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37708800"/>
        <c:crosses val="autoZero"/>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tx>
            <c:strRef>
              <c:f>אבטלה!$B$2</c:f>
              <c:strCache>
                <c:ptCount val="1"/>
                <c:pt idx="0">
                  <c:v>LAST_PRICE</c:v>
                </c:pt>
              </c:strCache>
            </c:strRef>
          </c:tx>
          <c:spPr>
            <a:ln w="28575" cap="rnd">
              <a:solidFill>
                <a:schemeClr val="accent1"/>
              </a:solidFill>
              <a:round/>
            </a:ln>
            <a:effectLst/>
          </c:spPr>
          <c:marker>
            <c:symbol val="none"/>
          </c:marker>
          <c:cat>
            <c:numRef>
              <c:f>אבטלה!$A$4:$A$96</c:f>
              <c:numCache>
                <c:formatCode>m/d/yyyy</c:formatCode>
                <c:ptCount val="93"/>
                <c:pt idx="0">
                  <c:v>40968</c:v>
                </c:pt>
                <c:pt idx="1">
                  <c:v>40999</c:v>
                </c:pt>
                <c:pt idx="2">
                  <c:v>41029</c:v>
                </c:pt>
                <c:pt idx="3">
                  <c:v>41060</c:v>
                </c:pt>
                <c:pt idx="4">
                  <c:v>41090</c:v>
                </c:pt>
                <c:pt idx="5">
                  <c:v>41121</c:v>
                </c:pt>
                <c:pt idx="6">
                  <c:v>41152</c:v>
                </c:pt>
                <c:pt idx="7">
                  <c:v>41182</c:v>
                </c:pt>
                <c:pt idx="8">
                  <c:v>41213</c:v>
                </c:pt>
                <c:pt idx="9">
                  <c:v>41243</c:v>
                </c:pt>
                <c:pt idx="10">
                  <c:v>41274</c:v>
                </c:pt>
                <c:pt idx="11">
                  <c:v>41305</c:v>
                </c:pt>
                <c:pt idx="12">
                  <c:v>41333</c:v>
                </c:pt>
                <c:pt idx="13">
                  <c:v>41364</c:v>
                </c:pt>
                <c:pt idx="14">
                  <c:v>41394</c:v>
                </c:pt>
                <c:pt idx="15">
                  <c:v>41425</c:v>
                </c:pt>
                <c:pt idx="16">
                  <c:v>41455</c:v>
                </c:pt>
                <c:pt idx="17">
                  <c:v>41486</c:v>
                </c:pt>
                <c:pt idx="18">
                  <c:v>41517</c:v>
                </c:pt>
                <c:pt idx="19">
                  <c:v>41547</c:v>
                </c:pt>
                <c:pt idx="20">
                  <c:v>41578</c:v>
                </c:pt>
                <c:pt idx="21">
                  <c:v>41608</c:v>
                </c:pt>
                <c:pt idx="22">
                  <c:v>41639</c:v>
                </c:pt>
                <c:pt idx="23">
                  <c:v>41670</c:v>
                </c:pt>
                <c:pt idx="24">
                  <c:v>41698</c:v>
                </c:pt>
                <c:pt idx="25">
                  <c:v>41729</c:v>
                </c:pt>
                <c:pt idx="26">
                  <c:v>41759</c:v>
                </c:pt>
                <c:pt idx="27">
                  <c:v>41790</c:v>
                </c:pt>
                <c:pt idx="28">
                  <c:v>41820</c:v>
                </c:pt>
                <c:pt idx="29">
                  <c:v>41851</c:v>
                </c:pt>
                <c:pt idx="30">
                  <c:v>41882</c:v>
                </c:pt>
                <c:pt idx="31">
                  <c:v>41912</c:v>
                </c:pt>
                <c:pt idx="32">
                  <c:v>41943</c:v>
                </c:pt>
                <c:pt idx="33">
                  <c:v>41973</c:v>
                </c:pt>
                <c:pt idx="34">
                  <c:v>42004</c:v>
                </c:pt>
                <c:pt idx="35">
                  <c:v>42035</c:v>
                </c:pt>
                <c:pt idx="36">
                  <c:v>42063</c:v>
                </c:pt>
                <c:pt idx="37">
                  <c:v>42094</c:v>
                </c:pt>
                <c:pt idx="38">
                  <c:v>42124</c:v>
                </c:pt>
                <c:pt idx="39">
                  <c:v>42155</c:v>
                </c:pt>
                <c:pt idx="40">
                  <c:v>42185</c:v>
                </c:pt>
                <c:pt idx="41">
                  <c:v>42216</c:v>
                </c:pt>
                <c:pt idx="42">
                  <c:v>42247</c:v>
                </c:pt>
                <c:pt idx="43">
                  <c:v>42277</c:v>
                </c:pt>
                <c:pt idx="44">
                  <c:v>42308</c:v>
                </c:pt>
                <c:pt idx="45">
                  <c:v>42338</c:v>
                </c:pt>
                <c:pt idx="46">
                  <c:v>42369</c:v>
                </c:pt>
                <c:pt idx="47">
                  <c:v>42400</c:v>
                </c:pt>
                <c:pt idx="48">
                  <c:v>42429</c:v>
                </c:pt>
                <c:pt idx="49">
                  <c:v>42460</c:v>
                </c:pt>
                <c:pt idx="50">
                  <c:v>42490</c:v>
                </c:pt>
                <c:pt idx="51">
                  <c:v>42521</c:v>
                </c:pt>
                <c:pt idx="52">
                  <c:v>42551</c:v>
                </c:pt>
                <c:pt idx="53">
                  <c:v>42582</c:v>
                </c:pt>
                <c:pt idx="54">
                  <c:v>42613</c:v>
                </c:pt>
                <c:pt idx="55">
                  <c:v>42643</c:v>
                </c:pt>
                <c:pt idx="56">
                  <c:v>42674</c:v>
                </c:pt>
                <c:pt idx="57">
                  <c:v>42704</c:v>
                </c:pt>
                <c:pt idx="58">
                  <c:v>42735</c:v>
                </c:pt>
                <c:pt idx="59">
                  <c:v>42766</c:v>
                </c:pt>
                <c:pt idx="60">
                  <c:v>42794</c:v>
                </c:pt>
                <c:pt idx="61">
                  <c:v>42825</c:v>
                </c:pt>
                <c:pt idx="62">
                  <c:v>42855</c:v>
                </c:pt>
                <c:pt idx="63">
                  <c:v>42886</c:v>
                </c:pt>
                <c:pt idx="64">
                  <c:v>42916</c:v>
                </c:pt>
                <c:pt idx="65">
                  <c:v>42947</c:v>
                </c:pt>
                <c:pt idx="66">
                  <c:v>42978</c:v>
                </c:pt>
                <c:pt idx="67">
                  <c:v>43008</c:v>
                </c:pt>
                <c:pt idx="68">
                  <c:v>43039</c:v>
                </c:pt>
                <c:pt idx="69">
                  <c:v>43069</c:v>
                </c:pt>
                <c:pt idx="70">
                  <c:v>43100</c:v>
                </c:pt>
                <c:pt idx="71">
                  <c:v>43131</c:v>
                </c:pt>
                <c:pt idx="72">
                  <c:v>43159</c:v>
                </c:pt>
                <c:pt idx="73">
                  <c:v>43190</c:v>
                </c:pt>
                <c:pt idx="74">
                  <c:v>43220</c:v>
                </c:pt>
                <c:pt idx="75">
                  <c:v>43251</c:v>
                </c:pt>
                <c:pt idx="76">
                  <c:v>43281</c:v>
                </c:pt>
                <c:pt idx="77">
                  <c:v>43312</c:v>
                </c:pt>
                <c:pt idx="78">
                  <c:v>43343</c:v>
                </c:pt>
                <c:pt idx="79">
                  <c:v>43373</c:v>
                </c:pt>
                <c:pt idx="80">
                  <c:v>43404</c:v>
                </c:pt>
                <c:pt idx="81">
                  <c:v>43434</c:v>
                </c:pt>
                <c:pt idx="82">
                  <c:v>43465</c:v>
                </c:pt>
                <c:pt idx="83">
                  <c:v>43496</c:v>
                </c:pt>
                <c:pt idx="84">
                  <c:v>43524</c:v>
                </c:pt>
                <c:pt idx="85">
                  <c:v>43555</c:v>
                </c:pt>
                <c:pt idx="86">
                  <c:v>43585</c:v>
                </c:pt>
                <c:pt idx="87">
                  <c:v>43616</c:v>
                </c:pt>
                <c:pt idx="88">
                  <c:v>43646</c:v>
                </c:pt>
                <c:pt idx="89">
                  <c:v>43677</c:v>
                </c:pt>
                <c:pt idx="90">
                  <c:v>43708</c:v>
                </c:pt>
                <c:pt idx="91">
                  <c:v>43738</c:v>
                </c:pt>
                <c:pt idx="92">
                  <c:v>43769</c:v>
                </c:pt>
              </c:numCache>
            </c:numRef>
          </c:cat>
          <c:val>
            <c:numRef>
              <c:f>אבטלה!$B$4:$B$96</c:f>
              <c:numCache>
                <c:formatCode>General</c:formatCode>
                <c:ptCount val="93"/>
                <c:pt idx="0">
                  <c:v>7</c:v>
                </c:pt>
                <c:pt idx="1">
                  <c:v>7.3</c:v>
                </c:pt>
                <c:pt idx="2">
                  <c:v>7</c:v>
                </c:pt>
                <c:pt idx="3">
                  <c:v>6.9</c:v>
                </c:pt>
                <c:pt idx="4">
                  <c:v>6.9</c:v>
                </c:pt>
                <c:pt idx="5">
                  <c:v>6.7</c:v>
                </c:pt>
                <c:pt idx="6">
                  <c:v>6.7</c:v>
                </c:pt>
                <c:pt idx="7">
                  <c:v>6.9</c:v>
                </c:pt>
                <c:pt idx="8">
                  <c:v>6.9</c:v>
                </c:pt>
                <c:pt idx="9">
                  <c:v>6.8</c:v>
                </c:pt>
                <c:pt idx="10">
                  <c:v>7</c:v>
                </c:pt>
                <c:pt idx="11">
                  <c:v>6.6</c:v>
                </c:pt>
                <c:pt idx="12">
                  <c:v>6.8</c:v>
                </c:pt>
                <c:pt idx="13">
                  <c:v>6.8</c:v>
                </c:pt>
                <c:pt idx="14">
                  <c:v>6.8</c:v>
                </c:pt>
                <c:pt idx="15">
                  <c:v>6.8</c:v>
                </c:pt>
                <c:pt idx="16">
                  <c:v>6.4</c:v>
                </c:pt>
                <c:pt idx="17">
                  <c:v>6.2</c:v>
                </c:pt>
                <c:pt idx="18">
                  <c:v>5.8</c:v>
                </c:pt>
                <c:pt idx="19">
                  <c:v>5.8</c:v>
                </c:pt>
                <c:pt idx="20">
                  <c:v>5.8</c:v>
                </c:pt>
                <c:pt idx="21">
                  <c:v>5.6</c:v>
                </c:pt>
                <c:pt idx="22">
                  <c:v>5.7</c:v>
                </c:pt>
                <c:pt idx="23">
                  <c:v>5.9</c:v>
                </c:pt>
                <c:pt idx="24">
                  <c:v>5.9</c:v>
                </c:pt>
                <c:pt idx="25">
                  <c:v>5.8</c:v>
                </c:pt>
                <c:pt idx="26">
                  <c:v>5.8</c:v>
                </c:pt>
                <c:pt idx="27">
                  <c:v>6</c:v>
                </c:pt>
                <c:pt idx="28">
                  <c:v>6.4</c:v>
                </c:pt>
                <c:pt idx="29">
                  <c:v>6.1</c:v>
                </c:pt>
                <c:pt idx="30">
                  <c:v>6.2</c:v>
                </c:pt>
                <c:pt idx="31">
                  <c:v>6.1</c:v>
                </c:pt>
                <c:pt idx="32">
                  <c:v>5.4</c:v>
                </c:pt>
                <c:pt idx="33">
                  <c:v>5.6</c:v>
                </c:pt>
                <c:pt idx="34">
                  <c:v>5.7</c:v>
                </c:pt>
                <c:pt idx="35">
                  <c:v>5.8</c:v>
                </c:pt>
                <c:pt idx="36">
                  <c:v>5.3</c:v>
                </c:pt>
                <c:pt idx="37">
                  <c:v>5.4</c:v>
                </c:pt>
                <c:pt idx="38">
                  <c:v>5</c:v>
                </c:pt>
                <c:pt idx="39">
                  <c:v>5.0999999999999996</c:v>
                </c:pt>
                <c:pt idx="40">
                  <c:v>5.4</c:v>
                </c:pt>
                <c:pt idx="41">
                  <c:v>5.5</c:v>
                </c:pt>
                <c:pt idx="42">
                  <c:v>5.2</c:v>
                </c:pt>
                <c:pt idx="43">
                  <c:v>5.0999999999999996</c:v>
                </c:pt>
                <c:pt idx="44">
                  <c:v>5.2</c:v>
                </c:pt>
                <c:pt idx="45">
                  <c:v>5.2</c:v>
                </c:pt>
                <c:pt idx="46">
                  <c:v>5.2</c:v>
                </c:pt>
                <c:pt idx="47">
                  <c:v>5</c:v>
                </c:pt>
                <c:pt idx="48">
                  <c:v>5.3</c:v>
                </c:pt>
                <c:pt idx="49">
                  <c:v>5.3</c:v>
                </c:pt>
                <c:pt idx="50">
                  <c:v>4.9000000000000004</c:v>
                </c:pt>
                <c:pt idx="51">
                  <c:v>4.8</c:v>
                </c:pt>
                <c:pt idx="52">
                  <c:v>4.5999999999999996</c:v>
                </c:pt>
                <c:pt idx="53">
                  <c:v>4.7</c:v>
                </c:pt>
                <c:pt idx="54">
                  <c:v>4.7</c:v>
                </c:pt>
                <c:pt idx="55">
                  <c:v>4.9000000000000004</c:v>
                </c:pt>
                <c:pt idx="56">
                  <c:v>4.5999999999999996</c:v>
                </c:pt>
                <c:pt idx="57">
                  <c:v>4.4000000000000004</c:v>
                </c:pt>
                <c:pt idx="58">
                  <c:v>4.4000000000000004</c:v>
                </c:pt>
                <c:pt idx="59">
                  <c:v>4.4000000000000004</c:v>
                </c:pt>
                <c:pt idx="60">
                  <c:v>4.3</c:v>
                </c:pt>
                <c:pt idx="61">
                  <c:v>4.4000000000000004</c:v>
                </c:pt>
                <c:pt idx="62">
                  <c:v>4.4000000000000004</c:v>
                </c:pt>
                <c:pt idx="63">
                  <c:v>4.5999999999999996</c:v>
                </c:pt>
                <c:pt idx="64">
                  <c:v>4.4000000000000004</c:v>
                </c:pt>
                <c:pt idx="65">
                  <c:v>4.0999999999999996</c:v>
                </c:pt>
                <c:pt idx="66">
                  <c:v>4.0999999999999996</c:v>
                </c:pt>
                <c:pt idx="67">
                  <c:v>4</c:v>
                </c:pt>
                <c:pt idx="68">
                  <c:v>4.0999999999999996</c:v>
                </c:pt>
                <c:pt idx="69">
                  <c:v>4.2</c:v>
                </c:pt>
                <c:pt idx="70">
                  <c:v>3.9</c:v>
                </c:pt>
                <c:pt idx="71">
                  <c:v>3.6</c:v>
                </c:pt>
                <c:pt idx="72">
                  <c:v>3.8</c:v>
                </c:pt>
                <c:pt idx="73">
                  <c:v>3.7</c:v>
                </c:pt>
                <c:pt idx="74">
                  <c:v>4</c:v>
                </c:pt>
                <c:pt idx="75">
                  <c:v>4</c:v>
                </c:pt>
                <c:pt idx="76">
                  <c:v>4</c:v>
                </c:pt>
                <c:pt idx="77">
                  <c:v>4.2</c:v>
                </c:pt>
                <c:pt idx="78">
                  <c:v>4</c:v>
                </c:pt>
                <c:pt idx="79">
                  <c:v>4.0999999999999996</c:v>
                </c:pt>
                <c:pt idx="80">
                  <c:v>4.2</c:v>
                </c:pt>
                <c:pt idx="81">
                  <c:v>4.2</c:v>
                </c:pt>
                <c:pt idx="82">
                  <c:v>4.2</c:v>
                </c:pt>
                <c:pt idx="83">
                  <c:v>4.2</c:v>
                </c:pt>
                <c:pt idx="84">
                  <c:v>4</c:v>
                </c:pt>
                <c:pt idx="85">
                  <c:v>3.8</c:v>
                </c:pt>
                <c:pt idx="86">
                  <c:v>3.8</c:v>
                </c:pt>
                <c:pt idx="87">
                  <c:v>3.7</c:v>
                </c:pt>
                <c:pt idx="88">
                  <c:v>4.0999999999999996</c:v>
                </c:pt>
                <c:pt idx="89">
                  <c:v>3.7</c:v>
                </c:pt>
                <c:pt idx="90">
                  <c:v>3.7</c:v>
                </c:pt>
                <c:pt idx="91">
                  <c:v>3.6</c:v>
                </c:pt>
                <c:pt idx="92">
                  <c:v>3.4</c:v>
                </c:pt>
              </c:numCache>
            </c:numRef>
          </c:val>
          <c:smooth val="0"/>
          <c:extLst xmlns:c16r2="http://schemas.microsoft.com/office/drawing/2015/06/chart">
            <c:ext xmlns:c16="http://schemas.microsoft.com/office/drawing/2014/chart" uri="{C3380CC4-5D6E-409C-BE32-E72D297353CC}">
              <c16:uniqueId val="{00000000-1B21-48F4-8A87-BA5B00452557}"/>
            </c:ext>
          </c:extLst>
        </c:ser>
        <c:dLbls>
          <c:showLegendKey val="0"/>
          <c:showVal val="0"/>
          <c:showCatName val="0"/>
          <c:showSerName val="0"/>
          <c:showPercent val="0"/>
          <c:showBubbleSize val="0"/>
        </c:dLbls>
        <c:marker val="1"/>
        <c:smooth val="0"/>
        <c:axId val="243298304"/>
        <c:axId val="227248384"/>
      </c:lineChart>
      <c:dateAx>
        <c:axId val="243298304"/>
        <c:scaling>
          <c:orientation val="minMax"/>
          <c:max val="43769"/>
          <c:min val="40909"/>
        </c:scaling>
        <c:delete val="0"/>
        <c:axPos val="b"/>
        <c:numFmt formatCode="yyyy" sourceLinked="0"/>
        <c:majorTickMark val="cross"/>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248384"/>
        <c:crosses val="autoZero"/>
        <c:auto val="0"/>
        <c:lblOffset val="100"/>
        <c:baseTimeUnit val="months"/>
        <c:majorUnit val="12"/>
        <c:majorTimeUnit val="months"/>
      </c:dateAx>
      <c:valAx>
        <c:axId val="227248384"/>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298304"/>
        <c:crosses val="autoZero"/>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605487458397596E-2"/>
          <c:y val="3.3677760961665207E-2"/>
          <c:w val="0.9384308404748376"/>
          <c:h val="0.89725751650499574"/>
        </c:manualLayout>
      </c:layout>
      <c:lineChart>
        <c:grouping val="standard"/>
        <c:varyColors val="0"/>
        <c:ser>
          <c:idx val="0"/>
          <c:order val="0"/>
          <c:tx>
            <c:strRef>
              <c:f>אינפלציה!$F$4</c:f>
              <c:strCache>
                <c:ptCount val="1"/>
                <c:pt idx="0">
                  <c:v>CPI</c:v>
                </c:pt>
              </c:strCache>
            </c:strRef>
          </c:tx>
          <c:spPr>
            <a:ln w="28575" cap="rnd">
              <a:solidFill>
                <a:schemeClr val="accent1"/>
              </a:solidFill>
              <a:round/>
            </a:ln>
            <a:effectLst/>
          </c:spPr>
          <c:marker>
            <c:symbol val="none"/>
          </c:marker>
          <c:cat>
            <c:numRef>
              <c:f>אינפלציה!$A$3:$A$133</c:f>
              <c:numCache>
                <c:formatCode>m/d/yyyy</c:formatCode>
                <c:ptCount val="131"/>
                <c:pt idx="0">
                  <c:v>39813</c:v>
                </c:pt>
                <c:pt idx="1">
                  <c:v>39844</c:v>
                </c:pt>
                <c:pt idx="2">
                  <c:v>39872</c:v>
                </c:pt>
                <c:pt idx="3">
                  <c:v>39903</c:v>
                </c:pt>
                <c:pt idx="4">
                  <c:v>39933</c:v>
                </c:pt>
                <c:pt idx="5">
                  <c:v>39964</c:v>
                </c:pt>
                <c:pt idx="6">
                  <c:v>39994</c:v>
                </c:pt>
                <c:pt idx="7">
                  <c:v>40025</c:v>
                </c:pt>
                <c:pt idx="8">
                  <c:v>40056</c:v>
                </c:pt>
                <c:pt idx="9">
                  <c:v>40086</c:v>
                </c:pt>
                <c:pt idx="10">
                  <c:v>40117</c:v>
                </c:pt>
                <c:pt idx="11">
                  <c:v>40147</c:v>
                </c:pt>
                <c:pt idx="12">
                  <c:v>40178</c:v>
                </c:pt>
                <c:pt idx="13">
                  <c:v>40209</c:v>
                </c:pt>
                <c:pt idx="14">
                  <c:v>40237</c:v>
                </c:pt>
                <c:pt idx="15">
                  <c:v>40268</c:v>
                </c:pt>
                <c:pt idx="16">
                  <c:v>40298</c:v>
                </c:pt>
                <c:pt idx="17">
                  <c:v>40329</c:v>
                </c:pt>
                <c:pt idx="18">
                  <c:v>40359</c:v>
                </c:pt>
                <c:pt idx="19">
                  <c:v>40390</c:v>
                </c:pt>
                <c:pt idx="20">
                  <c:v>40421</c:v>
                </c:pt>
                <c:pt idx="21">
                  <c:v>40451</c:v>
                </c:pt>
                <c:pt idx="22">
                  <c:v>40482</c:v>
                </c:pt>
                <c:pt idx="23">
                  <c:v>40512</c:v>
                </c:pt>
                <c:pt idx="24">
                  <c:v>40543</c:v>
                </c:pt>
                <c:pt idx="25">
                  <c:v>40574</c:v>
                </c:pt>
                <c:pt idx="26">
                  <c:v>40602</c:v>
                </c:pt>
                <c:pt idx="27">
                  <c:v>40633</c:v>
                </c:pt>
                <c:pt idx="28">
                  <c:v>40663</c:v>
                </c:pt>
                <c:pt idx="29">
                  <c:v>40694</c:v>
                </c:pt>
                <c:pt idx="30">
                  <c:v>40724</c:v>
                </c:pt>
                <c:pt idx="31">
                  <c:v>40755</c:v>
                </c:pt>
                <c:pt idx="32">
                  <c:v>40786</c:v>
                </c:pt>
                <c:pt idx="33">
                  <c:v>40816</c:v>
                </c:pt>
                <c:pt idx="34">
                  <c:v>40847</c:v>
                </c:pt>
                <c:pt idx="35">
                  <c:v>40877</c:v>
                </c:pt>
                <c:pt idx="36">
                  <c:v>40908</c:v>
                </c:pt>
                <c:pt idx="37">
                  <c:v>40939</c:v>
                </c:pt>
                <c:pt idx="38">
                  <c:v>40968</c:v>
                </c:pt>
                <c:pt idx="39">
                  <c:v>40999</c:v>
                </c:pt>
                <c:pt idx="40">
                  <c:v>41029</c:v>
                </c:pt>
                <c:pt idx="41">
                  <c:v>41060</c:v>
                </c:pt>
                <c:pt idx="42">
                  <c:v>41090</c:v>
                </c:pt>
                <c:pt idx="43">
                  <c:v>41121</c:v>
                </c:pt>
                <c:pt idx="44">
                  <c:v>41152</c:v>
                </c:pt>
                <c:pt idx="45">
                  <c:v>41182</c:v>
                </c:pt>
                <c:pt idx="46">
                  <c:v>41213</c:v>
                </c:pt>
                <c:pt idx="47">
                  <c:v>41243</c:v>
                </c:pt>
                <c:pt idx="48">
                  <c:v>41274</c:v>
                </c:pt>
                <c:pt idx="49">
                  <c:v>41305</c:v>
                </c:pt>
                <c:pt idx="50">
                  <c:v>41333</c:v>
                </c:pt>
                <c:pt idx="51">
                  <c:v>41364</c:v>
                </c:pt>
                <c:pt idx="52">
                  <c:v>41394</c:v>
                </c:pt>
                <c:pt idx="53">
                  <c:v>41425</c:v>
                </c:pt>
                <c:pt idx="54">
                  <c:v>41455</c:v>
                </c:pt>
                <c:pt idx="55">
                  <c:v>41486</c:v>
                </c:pt>
                <c:pt idx="56">
                  <c:v>41517</c:v>
                </c:pt>
                <c:pt idx="57">
                  <c:v>41547</c:v>
                </c:pt>
                <c:pt idx="58">
                  <c:v>41578</c:v>
                </c:pt>
                <c:pt idx="59">
                  <c:v>41608</c:v>
                </c:pt>
                <c:pt idx="60">
                  <c:v>41639</c:v>
                </c:pt>
                <c:pt idx="61">
                  <c:v>41670</c:v>
                </c:pt>
                <c:pt idx="62">
                  <c:v>41698</c:v>
                </c:pt>
                <c:pt idx="63">
                  <c:v>41729</c:v>
                </c:pt>
                <c:pt idx="64">
                  <c:v>41759</c:v>
                </c:pt>
                <c:pt idx="65">
                  <c:v>41790</c:v>
                </c:pt>
                <c:pt idx="66">
                  <c:v>41820</c:v>
                </c:pt>
                <c:pt idx="67">
                  <c:v>41851</c:v>
                </c:pt>
                <c:pt idx="68">
                  <c:v>41882</c:v>
                </c:pt>
                <c:pt idx="69">
                  <c:v>41912</c:v>
                </c:pt>
                <c:pt idx="70">
                  <c:v>41943</c:v>
                </c:pt>
                <c:pt idx="71">
                  <c:v>41973</c:v>
                </c:pt>
                <c:pt idx="72">
                  <c:v>42004</c:v>
                </c:pt>
                <c:pt idx="73">
                  <c:v>42035</c:v>
                </c:pt>
                <c:pt idx="74">
                  <c:v>42063</c:v>
                </c:pt>
                <c:pt idx="75">
                  <c:v>42094</c:v>
                </c:pt>
                <c:pt idx="76">
                  <c:v>42124</c:v>
                </c:pt>
                <c:pt idx="77">
                  <c:v>42155</c:v>
                </c:pt>
                <c:pt idx="78">
                  <c:v>42185</c:v>
                </c:pt>
                <c:pt idx="79">
                  <c:v>42216</c:v>
                </c:pt>
                <c:pt idx="80">
                  <c:v>42247</c:v>
                </c:pt>
                <c:pt idx="81">
                  <c:v>42277</c:v>
                </c:pt>
                <c:pt idx="82">
                  <c:v>42308</c:v>
                </c:pt>
                <c:pt idx="83">
                  <c:v>42338</c:v>
                </c:pt>
                <c:pt idx="84">
                  <c:v>42369</c:v>
                </c:pt>
                <c:pt idx="85">
                  <c:v>42400</c:v>
                </c:pt>
                <c:pt idx="86">
                  <c:v>42429</c:v>
                </c:pt>
                <c:pt idx="87">
                  <c:v>42460</c:v>
                </c:pt>
                <c:pt idx="88">
                  <c:v>42490</c:v>
                </c:pt>
                <c:pt idx="89">
                  <c:v>42521</c:v>
                </c:pt>
                <c:pt idx="90">
                  <c:v>42551</c:v>
                </c:pt>
                <c:pt idx="91">
                  <c:v>42582</c:v>
                </c:pt>
                <c:pt idx="92">
                  <c:v>42613</c:v>
                </c:pt>
                <c:pt idx="93">
                  <c:v>42643</c:v>
                </c:pt>
                <c:pt idx="94">
                  <c:v>42674</c:v>
                </c:pt>
                <c:pt idx="95">
                  <c:v>42704</c:v>
                </c:pt>
                <c:pt idx="96">
                  <c:v>42735</c:v>
                </c:pt>
                <c:pt idx="97">
                  <c:v>42766</c:v>
                </c:pt>
                <c:pt idx="98">
                  <c:v>42794</c:v>
                </c:pt>
                <c:pt idx="99">
                  <c:v>42825</c:v>
                </c:pt>
                <c:pt idx="100">
                  <c:v>42855</c:v>
                </c:pt>
                <c:pt idx="101">
                  <c:v>42886</c:v>
                </c:pt>
                <c:pt idx="102">
                  <c:v>42916</c:v>
                </c:pt>
                <c:pt idx="103">
                  <c:v>42947</c:v>
                </c:pt>
                <c:pt idx="104">
                  <c:v>42978</c:v>
                </c:pt>
                <c:pt idx="105">
                  <c:v>43008</c:v>
                </c:pt>
                <c:pt idx="106">
                  <c:v>43039</c:v>
                </c:pt>
                <c:pt idx="107">
                  <c:v>43069</c:v>
                </c:pt>
                <c:pt idx="108">
                  <c:v>43100</c:v>
                </c:pt>
                <c:pt idx="109">
                  <c:v>43131</c:v>
                </c:pt>
                <c:pt idx="110">
                  <c:v>43159</c:v>
                </c:pt>
                <c:pt idx="111">
                  <c:v>43190</c:v>
                </c:pt>
                <c:pt idx="112">
                  <c:v>43220</c:v>
                </c:pt>
                <c:pt idx="113">
                  <c:v>43251</c:v>
                </c:pt>
                <c:pt idx="114">
                  <c:v>43281</c:v>
                </c:pt>
                <c:pt idx="115">
                  <c:v>43312</c:v>
                </c:pt>
                <c:pt idx="116">
                  <c:v>43343</c:v>
                </c:pt>
                <c:pt idx="117">
                  <c:v>43373</c:v>
                </c:pt>
                <c:pt idx="118">
                  <c:v>43404</c:v>
                </c:pt>
                <c:pt idx="119">
                  <c:v>43434</c:v>
                </c:pt>
                <c:pt idx="120">
                  <c:v>43465</c:v>
                </c:pt>
                <c:pt idx="121">
                  <c:v>43496</c:v>
                </c:pt>
                <c:pt idx="122">
                  <c:v>43524</c:v>
                </c:pt>
                <c:pt idx="123">
                  <c:v>43555</c:v>
                </c:pt>
                <c:pt idx="124">
                  <c:v>43585</c:v>
                </c:pt>
                <c:pt idx="125">
                  <c:v>43616</c:v>
                </c:pt>
                <c:pt idx="126">
                  <c:v>43646</c:v>
                </c:pt>
                <c:pt idx="127">
                  <c:v>43677</c:v>
                </c:pt>
                <c:pt idx="128">
                  <c:v>43708</c:v>
                </c:pt>
                <c:pt idx="129">
                  <c:v>43738</c:v>
                </c:pt>
                <c:pt idx="130">
                  <c:v>43769</c:v>
                </c:pt>
              </c:numCache>
            </c:numRef>
          </c:cat>
          <c:val>
            <c:numRef>
              <c:f>אינפלציה!$B$3:$B$133</c:f>
              <c:numCache>
                <c:formatCode>General</c:formatCode>
                <c:ptCount val="131"/>
                <c:pt idx="0">
                  <c:v>3.8</c:v>
                </c:pt>
                <c:pt idx="1">
                  <c:v>3.25</c:v>
                </c:pt>
                <c:pt idx="2">
                  <c:v>3.35</c:v>
                </c:pt>
                <c:pt idx="3">
                  <c:v>3.56</c:v>
                </c:pt>
                <c:pt idx="4">
                  <c:v>3.08</c:v>
                </c:pt>
                <c:pt idx="5">
                  <c:v>2.79</c:v>
                </c:pt>
                <c:pt idx="6">
                  <c:v>3.6</c:v>
                </c:pt>
                <c:pt idx="7">
                  <c:v>3.52</c:v>
                </c:pt>
                <c:pt idx="8">
                  <c:v>3.14</c:v>
                </c:pt>
                <c:pt idx="9">
                  <c:v>2.84</c:v>
                </c:pt>
                <c:pt idx="10">
                  <c:v>2.94</c:v>
                </c:pt>
                <c:pt idx="11">
                  <c:v>3.82</c:v>
                </c:pt>
                <c:pt idx="12">
                  <c:v>3.91</c:v>
                </c:pt>
                <c:pt idx="13">
                  <c:v>3.77</c:v>
                </c:pt>
                <c:pt idx="14">
                  <c:v>3.58</c:v>
                </c:pt>
                <c:pt idx="15">
                  <c:v>3.17</c:v>
                </c:pt>
                <c:pt idx="16">
                  <c:v>3.04</c:v>
                </c:pt>
                <c:pt idx="17">
                  <c:v>3.02</c:v>
                </c:pt>
                <c:pt idx="18">
                  <c:v>2.42</c:v>
                </c:pt>
                <c:pt idx="19">
                  <c:v>1.8199999999999998</c:v>
                </c:pt>
                <c:pt idx="20">
                  <c:v>1.81</c:v>
                </c:pt>
                <c:pt idx="21">
                  <c:v>2.39</c:v>
                </c:pt>
                <c:pt idx="22">
                  <c:v>2.48</c:v>
                </c:pt>
                <c:pt idx="23">
                  <c:v>2.2800000000000002</c:v>
                </c:pt>
                <c:pt idx="24">
                  <c:v>2.66</c:v>
                </c:pt>
                <c:pt idx="25">
                  <c:v>3.56</c:v>
                </c:pt>
                <c:pt idx="26">
                  <c:v>4.17</c:v>
                </c:pt>
                <c:pt idx="27">
                  <c:v>4.2699999999999996</c:v>
                </c:pt>
                <c:pt idx="28">
                  <c:v>3.98</c:v>
                </c:pt>
                <c:pt idx="29">
                  <c:v>4.09</c:v>
                </c:pt>
                <c:pt idx="30">
                  <c:v>4.2</c:v>
                </c:pt>
                <c:pt idx="31">
                  <c:v>3.41</c:v>
                </c:pt>
                <c:pt idx="32">
                  <c:v>3.42</c:v>
                </c:pt>
                <c:pt idx="33">
                  <c:v>2.93</c:v>
                </c:pt>
                <c:pt idx="34">
                  <c:v>2.74</c:v>
                </c:pt>
                <c:pt idx="35">
                  <c:v>2.5499999999999998</c:v>
                </c:pt>
                <c:pt idx="36">
                  <c:v>2.17</c:v>
                </c:pt>
                <c:pt idx="37">
                  <c:v>1.96</c:v>
                </c:pt>
                <c:pt idx="38">
                  <c:v>1.6600000000000001</c:v>
                </c:pt>
                <c:pt idx="39">
                  <c:v>1.85</c:v>
                </c:pt>
                <c:pt idx="40">
                  <c:v>2.13</c:v>
                </c:pt>
                <c:pt idx="41">
                  <c:v>1.6400000000000001</c:v>
                </c:pt>
                <c:pt idx="42">
                  <c:v>0.96</c:v>
                </c:pt>
                <c:pt idx="43">
                  <c:v>1.35</c:v>
                </c:pt>
                <c:pt idx="44">
                  <c:v>1.92</c:v>
                </c:pt>
                <c:pt idx="45">
                  <c:v>2.12</c:v>
                </c:pt>
                <c:pt idx="46">
                  <c:v>1.83</c:v>
                </c:pt>
                <c:pt idx="47">
                  <c:v>1.44</c:v>
                </c:pt>
                <c:pt idx="48">
                  <c:v>1.63</c:v>
                </c:pt>
                <c:pt idx="49">
                  <c:v>1.46</c:v>
                </c:pt>
                <c:pt idx="50">
                  <c:v>1.46</c:v>
                </c:pt>
                <c:pt idx="51">
                  <c:v>1.27</c:v>
                </c:pt>
                <c:pt idx="52">
                  <c:v>0.8</c:v>
                </c:pt>
                <c:pt idx="53">
                  <c:v>0.9</c:v>
                </c:pt>
                <c:pt idx="54">
                  <c:v>1.99</c:v>
                </c:pt>
                <c:pt idx="55">
                  <c:v>2.2000000000000002</c:v>
                </c:pt>
                <c:pt idx="56">
                  <c:v>1.34</c:v>
                </c:pt>
                <c:pt idx="57">
                  <c:v>1.34</c:v>
                </c:pt>
                <c:pt idx="58">
                  <c:v>1.83</c:v>
                </c:pt>
                <c:pt idx="59">
                  <c:v>1.9100000000000001</c:v>
                </c:pt>
                <c:pt idx="60">
                  <c:v>1.8199999999999998</c:v>
                </c:pt>
                <c:pt idx="61">
                  <c:v>1.4</c:v>
                </c:pt>
                <c:pt idx="62">
                  <c:v>1.2</c:v>
                </c:pt>
                <c:pt idx="63">
                  <c:v>1.29</c:v>
                </c:pt>
                <c:pt idx="64">
                  <c:v>0.99</c:v>
                </c:pt>
                <c:pt idx="65">
                  <c:v>0.99</c:v>
                </c:pt>
                <c:pt idx="66">
                  <c:v>0.49</c:v>
                </c:pt>
                <c:pt idx="67">
                  <c:v>0.28999999999999998</c:v>
                </c:pt>
                <c:pt idx="68">
                  <c:v>0</c:v>
                </c:pt>
                <c:pt idx="69">
                  <c:v>-0.28999999999999998</c:v>
                </c:pt>
                <c:pt idx="70">
                  <c:v>-0.28999999999999998</c:v>
                </c:pt>
                <c:pt idx="71">
                  <c:v>-0.1</c:v>
                </c:pt>
                <c:pt idx="72">
                  <c:v>-0.2</c:v>
                </c:pt>
                <c:pt idx="73">
                  <c:v>-0.51</c:v>
                </c:pt>
                <c:pt idx="74">
                  <c:v>-1.01</c:v>
                </c:pt>
                <c:pt idx="75">
                  <c:v>-1.01</c:v>
                </c:pt>
                <c:pt idx="76">
                  <c:v>-0.5</c:v>
                </c:pt>
                <c:pt idx="77">
                  <c:v>-0.4</c:v>
                </c:pt>
                <c:pt idx="78">
                  <c:v>-0.39</c:v>
                </c:pt>
                <c:pt idx="79">
                  <c:v>-0.28999999999999998</c:v>
                </c:pt>
                <c:pt idx="80">
                  <c:v>-0.39</c:v>
                </c:pt>
                <c:pt idx="81">
                  <c:v>-0.5</c:v>
                </c:pt>
                <c:pt idx="82">
                  <c:v>-0.69</c:v>
                </c:pt>
                <c:pt idx="83">
                  <c:v>-0.9</c:v>
                </c:pt>
                <c:pt idx="84">
                  <c:v>-1</c:v>
                </c:pt>
                <c:pt idx="85">
                  <c:v>-0.6</c:v>
                </c:pt>
                <c:pt idx="86">
                  <c:v>-0.2</c:v>
                </c:pt>
                <c:pt idx="87">
                  <c:v>-0.71</c:v>
                </c:pt>
                <c:pt idx="88">
                  <c:v>-0.91</c:v>
                </c:pt>
                <c:pt idx="89">
                  <c:v>-0.8</c:v>
                </c:pt>
                <c:pt idx="90">
                  <c:v>-0.8</c:v>
                </c:pt>
                <c:pt idx="91">
                  <c:v>-0.6</c:v>
                </c:pt>
                <c:pt idx="92">
                  <c:v>-0.7</c:v>
                </c:pt>
                <c:pt idx="93">
                  <c:v>-0.4</c:v>
                </c:pt>
                <c:pt idx="94">
                  <c:v>-0.3</c:v>
                </c:pt>
                <c:pt idx="95">
                  <c:v>-0.3</c:v>
                </c:pt>
                <c:pt idx="96">
                  <c:v>-0.2</c:v>
                </c:pt>
                <c:pt idx="97">
                  <c:v>0.1</c:v>
                </c:pt>
                <c:pt idx="98">
                  <c:v>0.41</c:v>
                </c:pt>
                <c:pt idx="99">
                  <c:v>0.92</c:v>
                </c:pt>
                <c:pt idx="100">
                  <c:v>0.71</c:v>
                </c:pt>
                <c:pt idx="101">
                  <c:v>0.8</c:v>
                </c:pt>
                <c:pt idx="102">
                  <c:v>-0.2</c:v>
                </c:pt>
                <c:pt idx="103">
                  <c:v>-0.7</c:v>
                </c:pt>
                <c:pt idx="104">
                  <c:v>-0.1</c:v>
                </c:pt>
                <c:pt idx="105">
                  <c:v>0.1</c:v>
                </c:pt>
                <c:pt idx="106">
                  <c:v>0.19</c:v>
                </c:pt>
                <c:pt idx="107">
                  <c:v>0.3</c:v>
                </c:pt>
                <c:pt idx="108">
                  <c:v>0.4</c:v>
                </c:pt>
                <c:pt idx="109">
                  <c:v>0.1</c:v>
                </c:pt>
                <c:pt idx="110">
                  <c:v>0.2</c:v>
                </c:pt>
                <c:pt idx="111">
                  <c:v>0.2</c:v>
                </c:pt>
                <c:pt idx="112">
                  <c:v>0.4</c:v>
                </c:pt>
                <c:pt idx="113">
                  <c:v>0.5</c:v>
                </c:pt>
                <c:pt idx="114">
                  <c:v>1.3</c:v>
                </c:pt>
                <c:pt idx="115">
                  <c:v>1.4</c:v>
                </c:pt>
                <c:pt idx="116">
                  <c:v>1.2</c:v>
                </c:pt>
                <c:pt idx="117">
                  <c:v>1.2</c:v>
                </c:pt>
                <c:pt idx="118">
                  <c:v>1.19</c:v>
                </c:pt>
                <c:pt idx="119">
                  <c:v>1.2</c:v>
                </c:pt>
                <c:pt idx="120">
                  <c:v>0.8</c:v>
                </c:pt>
                <c:pt idx="121">
                  <c:v>1.2</c:v>
                </c:pt>
                <c:pt idx="122">
                  <c:v>1.2</c:v>
                </c:pt>
                <c:pt idx="123">
                  <c:v>1.4</c:v>
                </c:pt>
                <c:pt idx="124">
                  <c:v>1.3</c:v>
                </c:pt>
                <c:pt idx="125">
                  <c:v>1.5</c:v>
                </c:pt>
                <c:pt idx="126">
                  <c:v>0.8</c:v>
                </c:pt>
                <c:pt idx="127">
                  <c:v>0.5</c:v>
                </c:pt>
                <c:pt idx="128">
                  <c:v>0.6</c:v>
                </c:pt>
                <c:pt idx="129">
                  <c:v>0.3</c:v>
                </c:pt>
                <c:pt idx="130">
                  <c:v>0.4</c:v>
                </c:pt>
              </c:numCache>
            </c:numRef>
          </c:val>
          <c:smooth val="0"/>
          <c:extLst xmlns:c16r2="http://schemas.microsoft.com/office/drawing/2015/06/chart">
            <c:ext xmlns:c16="http://schemas.microsoft.com/office/drawing/2014/chart" uri="{C3380CC4-5D6E-409C-BE32-E72D297353CC}">
              <c16:uniqueId val="{00000000-01B9-4A0B-850E-F11D7023C085}"/>
            </c:ext>
          </c:extLst>
        </c:ser>
        <c:dLbls>
          <c:showLegendKey val="0"/>
          <c:showVal val="0"/>
          <c:showCatName val="0"/>
          <c:showSerName val="0"/>
          <c:showPercent val="0"/>
          <c:showBubbleSize val="0"/>
        </c:dLbls>
        <c:marker val="1"/>
        <c:smooth val="0"/>
        <c:axId val="243301376"/>
        <c:axId val="227251840"/>
        <c:extLst xmlns:c16r2="http://schemas.microsoft.com/office/drawing/2015/06/chart">
          <c:ext xmlns:c15="http://schemas.microsoft.com/office/drawing/2012/chart" uri="{02D57815-91ED-43cb-92C2-25804820EDAC}">
            <c15:filteredLineSeries>
              <c15:ser>
                <c:idx val="1"/>
                <c:order val="1"/>
                <c:tx>
                  <c:strRef>
                    <c:extLst>
                      <c:ext uri="{02D57815-91ED-43cb-92C2-25804820EDAC}">
                        <c15:formulaRef>
                          <c15:sqref>אינפלציה!$F$5</c15:sqref>
                        </c15:formulaRef>
                      </c:ext>
                    </c:extLst>
                    <c:strCache>
                      <c:ptCount val="1"/>
                    </c:strCache>
                  </c:strRef>
                </c:tx>
                <c:spPr>
                  <a:ln w="28575" cap="rnd">
                    <a:solidFill>
                      <a:schemeClr val="accent2"/>
                    </a:solidFill>
                    <a:round/>
                  </a:ln>
                  <a:effectLst/>
                </c:spPr>
                <c:marker>
                  <c:symbol val="none"/>
                </c:marker>
                <c:cat>
                  <c:numRef>
                    <c:extLst>
                      <c:ext uri="{02D57815-91ED-43cb-92C2-25804820EDAC}">
                        <c15:formulaRef>
                          <c15:sqref>אינפלציה!$A$3:$A$133</c15:sqref>
                        </c15:formulaRef>
                      </c:ext>
                    </c:extLst>
                    <c:numCache>
                      <c:formatCode>m/d/yyyy</c:formatCode>
                      <c:ptCount val="131"/>
                      <c:pt idx="0">
                        <c:v>39813</c:v>
                      </c:pt>
                      <c:pt idx="1">
                        <c:v>39844</c:v>
                      </c:pt>
                      <c:pt idx="2">
                        <c:v>39872</c:v>
                      </c:pt>
                      <c:pt idx="3">
                        <c:v>39903</c:v>
                      </c:pt>
                      <c:pt idx="4">
                        <c:v>39933</c:v>
                      </c:pt>
                      <c:pt idx="5">
                        <c:v>39964</c:v>
                      </c:pt>
                      <c:pt idx="6">
                        <c:v>39994</c:v>
                      </c:pt>
                      <c:pt idx="7">
                        <c:v>40025</c:v>
                      </c:pt>
                      <c:pt idx="8">
                        <c:v>40056</c:v>
                      </c:pt>
                      <c:pt idx="9">
                        <c:v>40086</c:v>
                      </c:pt>
                      <c:pt idx="10">
                        <c:v>40117</c:v>
                      </c:pt>
                      <c:pt idx="11">
                        <c:v>40147</c:v>
                      </c:pt>
                      <c:pt idx="12">
                        <c:v>40178</c:v>
                      </c:pt>
                      <c:pt idx="13">
                        <c:v>40209</c:v>
                      </c:pt>
                      <c:pt idx="14">
                        <c:v>40237</c:v>
                      </c:pt>
                      <c:pt idx="15">
                        <c:v>40268</c:v>
                      </c:pt>
                      <c:pt idx="16">
                        <c:v>40298</c:v>
                      </c:pt>
                      <c:pt idx="17">
                        <c:v>40329</c:v>
                      </c:pt>
                      <c:pt idx="18">
                        <c:v>40359</c:v>
                      </c:pt>
                      <c:pt idx="19">
                        <c:v>40390</c:v>
                      </c:pt>
                      <c:pt idx="20">
                        <c:v>40421</c:v>
                      </c:pt>
                      <c:pt idx="21">
                        <c:v>40451</c:v>
                      </c:pt>
                      <c:pt idx="22">
                        <c:v>40482</c:v>
                      </c:pt>
                      <c:pt idx="23">
                        <c:v>40512</c:v>
                      </c:pt>
                      <c:pt idx="24">
                        <c:v>40543</c:v>
                      </c:pt>
                      <c:pt idx="25">
                        <c:v>40574</c:v>
                      </c:pt>
                      <c:pt idx="26">
                        <c:v>40602</c:v>
                      </c:pt>
                      <c:pt idx="27">
                        <c:v>40633</c:v>
                      </c:pt>
                      <c:pt idx="28">
                        <c:v>40663</c:v>
                      </c:pt>
                      <c:pt idx="29">
                        <c:v>40694</c:v>
                      </c:pt>
                      <c:pt idx="30">
                        <c:v>40724</c:v>
                      </c:pt>
                      <c:pt idx="31">
                        <c:v>40755</c:v>
                      </c:pt>
                      <c:pt idx="32">
                        <c:v>40786</c:v>
                      </c:pt>
                      <c:pt idx="33">
                        <c:v>40816</c:v>
                      </c:pt>
                      <c:pt idx="34">
                        <c:v>40847</c:v>
                      </c:pt>
                      <c:pt idx="35">
                        <c:v>40877</c:v>
                      </c:pt>
                      <c:pt idx="36">
                        <c:v>40908</c:v>
                      </c:pt>
                      <c:pt idx="37">
                        <c:v>40939</c:v>
                      </c:pt>
                      <c:pt idx="38">
                        <c:v>40968</c:v>
                      </c:pt>
                      <c:pt idx="39">
                        <c:v>40999</c:v>
                      </c:pt>
                      <c:pt idx="40">
                        <c:v>41029</c:v>
                      </c:pt>
                      <c:pt idx="41">
                        <c:v>41060</c:v>
                      </c:pt>
                      <c:pt idx="42">
                        <c:v>41090</c:v>
                      </c:pt>
                      <c:pt idx="43">
                        <c:v>41121</c:v>
                      </c:pt>
                      <c:pt idx="44">
                        <c:v>41152</c:v>
                      </c:pt>
                      <c:pt idx="45">
                        <c:v>41182</c:v>
                      </c:pt>
                      <c:pt idx="46">
                        <c:v>41213</c:v>
                      </c:pt>
                      <c:pt idx="47">
                        <c:v>41243</c:v>
                      </c:pt>
                      <c:pt idx="48">
                        <c:v>41274</c:v>
                      </c:pt>
                      <c:pt idx="49">
                        <c:v>41305</c:v>
                      </c:pt>
                      <c:pt idx="50">
                        <c:v>41333</c:v>
                      </c:pt>
                      <c:pt idx="51">
                        <c:v>41364</c:v>
                      </c:pt>
                      <c:pt idx="52">
                        <c:v>41394</c:v>
                      </c:pt>
                      <c:pt idx="53">
                        <c:v>41425</c:v>
                      </c:pt>
                      <c:pt idx="54">
                        <c:v>41455</c:v>
                      </c:pt>
                      <c:pt idx="55">
                        <c:v>41486</c:v>
                      </c:pt>
                      <c:pt idx="56">
                        <c:v>41517</c:v>
                      </c:pt>
                      <c:pt idx="57">
                        <c:v>41547</c:v>
                      </c:pt>
                      <c:pt idx="58">
                        <c:v>41578</c:v>
                      </c:pt>
                      <c:pt idx="59">
                        <c:v>41608</c:v>
                      </c:pt>
                      <c:pt idx="60">
                        <c:v>41639</c:v>
                      </c:pt>
                      <c:pt idx="61">
                        <c:v>41670</c:v>
                      </c:pt>
                      <c:pt idx="62">
                        <c:v>41698</c:v>
                      </c:pt>
                      <c:pt idx="63">
                        <c:v>41729</c:v>
                      </c:pt>
                      <c:pt idx="64">
                        <c:v>41759</c:v>
                      </c:pt>
                      <c:pt idx="65">
                        <c:v>41790</c:v>
                      </c:pt>
                      <c:pt idx="66">
                        <c:v>41820</c:v>
                      </c:pt>
                      <c:pt idx="67">
                        <c:v>41851</c:v>
                      </c:pt>
                      <c:pt idx="68">
                        <c:v>41882</c:v>
                      </c:pt>
                      <c:pt idx="69">
                        <c:v>41912</c:v>
                      </c:pt>
                      <c:pt idx="70">
                        <c:v>41943</c:v>
                      </c:pt>
                      <c:pt idx="71">
                        <c:v>41973</c:v>
                      </c:pt>
                      <c:pt idx="72">
                        <c:v>42004</c:v>
                      </c:pt>
                      <c:pt idx="73">
                        <c:v>42035</c:v>
                      </c:pt>
                      <c:pt idx="74">
                        <c:v>42063</c:v>
                      </c:pt>
                      <c:pt idx="75">
                        <c:v>42094</c:v>
                      </c:pt>
                      <c:pt idx="76">
                        <c:v>42124</c:v>
                      </c:pt>
                      <c:pt idx="77">
                        <c:v>42155</c:v>
                      </c:pt>
                      <c:pt idx="78">
                        <c:v>42185</c:v>
                      </c:pt>
                      <c:pt idx="79">
                        <c:v>42216</c:v>
                      </c:pt>
                      <c:pt idx="80">
                        <c:v>42247</c:v>
                      </c:pt>
                      <c:pt idx="81">
                        <c:v>42277</c:v>
                      </c:pt>
                      <c:pt idx="82">
                        <c:v>42308</c:v>
                      </c:pt>
                      <c:pt idx="83">
                        <c:v>42338</c:v>
                      </c:pt>
                      <c:pt idx="84">
                        <c:v>42369</c:v>
                      </c:pt>
                      <c:pt idx="85">
                        <c:v>42400</c:v>
                      </c:pt>
                      <c:pt idx="86">
                        <c:v>42429</c:v>
                      </c:pt>
                      <c:pt idx="87">
                        <c:v>42460</c:v>
                      </c:pt>
                      <c:pt idx="88">
                        <c:v>42490</c:v>
                      </c:pt>
                      <c:pt idx="89">
                        <c:v>42521</c:v>
                      </c:pt>
                      <c:pt idx="90">
                        <c:v>42551</c:v>
                      </c:pt>
                      <c:pt idx="91">
                        <c:v>42582</c:v>
                      </c:pt>
                      <c:pt idx="92">
                        <c:v>42613</c:v>
                      </c:pt>
                      <c:pt idx="93">
                        <c:v>42643</c:v>
                      </c:pt>
                      <c:pt idx="94">
                        <c:v>42674</c:v>
                      </c:pt>
                      <c:pt idx="95">
                        <c:v>42704</c:v>
                      </c:pt>
                      <c:pt idx="96">
                        <c:v>42735</c:v>
                      </c:pt>
                      <c:pt idx="97">
                        <c:v>42766</c:v>
                      </c:pt>
                      <c:pt idx="98">
                        <c:v>42794</c:v>
                      </c:pt>
                      <c:pt idx="99">
                        <c:v>42825</c:v>
                      </c:pt>
                      <c:pt idx="100">
                        <c:v>42855</c:v>
                      </c:pt>
                      <c:pt idx="101">
                        <c:v>42886</c:v>
                      </c:pt>
                      <c:pt idx="102">
                        <c:v>42916</c:v>
                      </c:pt>
                      <c:pt idx="103">
                        <c:v>42947</c:v>
                      </c:pt>
                      <c:pt idx="104">
                        <c:v>42978</c:v>
                      </c:pt>
                      <c:pt idx="105">
                        <c:v>43008</c:v>
                      </c:pt>
                      <c:pt idx="106">
                        <c:v>43039</c:v>
                      </c:pt>
                      <c:pt idx="107">
                        <c:v>43069</c:v>
                      </c:pt>
                      <c:pt idx="108">
                        <c:v>43100</c:v>
                      </c:pt>
                      <c:pt idx="109">
                        <c:v>43131</c:v>
                      </c:pt>
                      <c:pt idx="110">
                        <c:v>43159</c:v>
                      </c:pt>
                      <c:pt idx="111">
                        <c:v>43190</c:v>
                      </c:pt>
                      <c:pt idx="112">
                        <c:v>43220</c:v>
                      </c:pt>
                      <c:pt idx="113">
                        <c:v>43251</c:v>
                      </c:pt>
                      <c:pt idx="114">
                        <c:v>43281</c:v>
                      </c:pt>
                      <c:pt idx="115">
                        <c:v>43312</c:v>
                      </c:pt>
                      <c:pt idx="116">
                        <c:v>43343</c:v>
                      </c:pt>
                      <c:pt idx="117">
                        <c:v>43373</c:v>
                      </c:pt>
                      <c:pt idx="118">
                        <c:v>43404</c:v>
                      </c:pt>
                      <c:pt idx="119">
                        <c:v>43434</c:v>
                      </c:pt>
                      <c:pt idx="120">
                        <c:v>43465</c:v>
                      </c:pt>
                      <c:pt idx="121">
                        <c:v>43496</c:v>
                      </c:pt>
                      <c:pt idx="122">
                        <c:v>43524</c:v>
                      </c:pt>
                      <c:pt idx="123">
                        <c:v>43555</c:v>
                      </c:pt>
                      <c:pt idx="124">
                        <c:v>43585</c:v>
                      </c:pt>
                      <c:pt idx="125">
                        <c:v>43616</c:v>
                      </c:pt>
                      <c:pt idx="126">
                        <c:v>43646</c:v>
                      </c:pt>
                      <c:pt idx="127">
                        <c:v>43677</c:v>
                      </c:pt>
                      <c:pt idx="128">
                        <c:v>43708</c:v>
                      </c:pt>
                      <c:pt idx="129">
                        <c:v>43738</c:v>
                      </c:pt>
                      <c:pt idx="130">
                        <c:v>43769</c:v>
                      </c:pt>
                    </c:numCache>
                  </c:numRef>
                </c:cat>
                <c:val>
                  <c:numRef>
                    <c:extLst>
                      <c:ext uri="{02D57815-91ED-43cb-92C2-25804820EDAC}">
                        <c15:formulaRef>
                          <c15:sqref>אינפלציה!#REF!</c15:sqref>
                        </c15:formulaRef>
                      </c:ext>
                    </c:extLst>
                    <c:numCache>
                      <c:formatCode>General</c:formatCode>
                      <c:ptCount val="1"/>
                      <c:pt idx="0">
                        <c:v>1</c:v>
                      </c:pt>
                    </c:numCache>
                  </c:numRef>
                </c:val>
                <c:smooth val="0"/>
                <c:extLst>
                  <c:ext xmlns:c16="http://schemas.microsoft.com/office/drawing/2014/chart" uri="{C3380CC4-5D6E-409C-BE32-E72D297353CC}">
                    <c16:uniqueId val="{00000001-01B9-4A0B-850E-F11D7023C085}"/>
                  </c:ext>
                </c:extLst>
              </c15:ser>
            </c15:filteredLineSeries>
          </c:ext>
        </c:extLst>
      </c:lineChart>
      <c:dateAx>
        <c:axId val="243301376"/>
        <c:scaling>
          <c:orientation val="minMax"/>
          <c:max val="43769"/>
          <c:min val="39814"/>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251840"/>
        <c:crosses val="autoZero"/>
        <c:auto val="0"/>
        <c:lblOffset val="100"/>
        <c:baseTimeUnit val="months"/>
        <c:majorUnit val="12"/>
        <c:majorTimeUnit val="months"/>
        <c:minorUnit val="3"/>
        <c:minorTimeUnit val="months"/>
      </c:dateAx>
      <c:valAx>
        <c:axId val="227251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solidFill>
              <a:schemeClr val="bg1">
                <a:lumMod val="85000"/>
              </a:schemeClr>
            </a:solidFill>
            <a:miter lim="800000"/>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301376"/>
        <c:crosses val="autoZero"/>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995571868324788E-2"/>
          <c:y val="2.923063177710733E-2"/>
          <c:w val="0.95514030412925488"/>
          <c:h val="0.91082460302730583"/>
        </c:manualLayout>
      </c:layout>
      <c:lineChart>
        <c:grouping val="stacked"/>
        <c:varyColors val="0"/>
        <c:ser>
          <c:idx val="0"/>
          <c:order val="0"/>
          <c:tx>
            <c:strRef>
              <c:f>'תשואת אג"ח 10 שנים'!$E$2</c:f>
              <c:strCache>
                <c:ptCount val="1"/>
              </c:strCache>
            </c:strRef>
          </c:tx>
          <c:spPr>
            <a:ln w="34925" cap="rnd">
              <a:solidFill>
                <a:schemeClr val="accent1"/>
              </a:solidFill>
              <a:round/>
            </a:ln>
            <a:effectLst/>
          </c:spPr>
          <c:marker>
            <c:symbol val="none"/>
          </c:marker>
          <c:cat>
            <c:numRef>
              <c:f>'תשואת אג"ח 10 שנים'!$A$3:$A$1868</c:f>
              <c:numCache>
                <c:formatCode>m/d/yyyy</c:formatCode>
                <c:ptCount val="1866"/>
                <c:pt idx="0">
                  <c:v>40625</c:v>
                </c:pt>
                <c:pt idx="1">
                  <c:v>40626</c:v>
                </c:pt>
                <c:pt idx="2">
                  <c:v>40627</c:v>
                </c:pt>
                <c:pt idx="3">
                  <c:v>40630</c:v>
                </c:pt>
                <c:pt idx="4">
                  <c:v>40631</c:v>
                </c:pt>
                <c:pt idx="5">
                  <c:v>40632</c:v>
                </c:pt>
                <c:pt idx="6">
                  <c:v>40633</c:v>
                </c:pt>
                <c:pt idx="7">
                  <c:v>40640</c:v>
                </c:pt>
                <c:pt idx="8">
                  <c:v>40644</c:v>
                </c:pt>
                <c:pt idx="9">
                  <c:v>40645</c:v>
                </c:pt>
                <c:pt idx="10">
                  <c:v>40646</c:v>
                </c:pt>
                <c:pt idx="11">
                  <c:v>40647</c:v>
                </c:pt>
                <c:pt idx="12">
                  <c:v>40648</c:v>
                </c:pt>
                <c:pt idx="13">
                  <c:v>40653</c:v>
                </c:pt>
                <c:pt idx="14">
                  <c:v>40654</c:v>
                </c:pt>
                <c:pt idx="15">
                  <c:v>40655</c:v>
                </c:pt>
                <c:pt idx="16">
                  <c:v>40658</c:v>
                </c:pt>
                <c:pt idx="17">
                  <c:v>40659</c:v>
                </c:pt>
                <c:pt idx="18">
                  <c:v>40660</c:v>
                </c:pt>
                <c:pt idx="19">
                  <c:v>40661</c:v>
                </c:pt>
                <c:pt idx="20">
                  <c:v>40662</c:v>
                </c:pt>
                <c:pt idx="21">
                  <c:v>40665</c:v>
                </c:pt>
                <c:pt idx="22">
                  <c:v>40666</c:v>
                </c:pt>
                <c:pt idx="23">
                  <c:v>40667</c:v>
                </c:pt>
                <c:pt idx="24">
                  <c:v>40668</c:v>
                </c:pt>
                <c:pt idx="25">
                  <c:v>40669</c:v>
                </c:pt>
                <c:pt idx="26">
                  <c:v>40672</c:v>
                </c:pt>
                <c:pt idx="27">
                  <c:v>40673</c:v>
                </c:pt>
                <c:pt idx="28">
                  <c:v>40674</c:v>
                </c:pt>
                <c:pt idx="29">
                  <c:v>40675</c:v>
                </c:pt>
                <c:pt idx="30">
                  <c:v>40676</c:v>
                </c:pt>
                <c:pt idx="31">
                  <c:v>40679</c:v>
                </c:pt>
                <c:pt idx="32">
                  <c:v>40680</c:v>
                </c:pt>
                <c:pt idx="33">
                  <c:v>40681</c:v>
                </c:pt>
                <c:pt idx="34">
                  <c:v>40682</c:v>
                </c:pt>
                <c:pt idx="35">
                  <c:v>40683</c:v>
                </c:pt>
                <c:pt idx="36">
                  <c:v>40686</c:v>
                </c:pt>
                <c:pt idx="37">
                  <c:v>40687</c:v>
                </c:pt>
                <c:pt idx="38">
                  <c:v>40688</c:v>
                </c:pt>
                <c:pt idx="39">
                  <c:v>40689</c:v>
                </c:pt>
                <c:pt idx="40">
                  <c:v>40690</c:v>
                </c:pt>
                <c:pt idx="41">
                  <c:v>40693</c:v>
                </c:pt>
                <c:pt idx="42">
                  <c:v>40694</c:v>
                </c:pt>
                <c:pt idx="43">
                  <c:v>40695</c:v>
                </c:pt>
                <c:pt idx="44">
                  <c:v>40696</c:v>
                </c:pt>
                <c:pt idx="45">
                  <c:v>40697</c:v>
                </c:pt>
                <c:pt idx="46">
                  <c:v>40700</c:v>
                </c:pt>
                <c:pt idx="47">
                  <c:v>40701</c:v>
                </c:pt>
                <c:pt idx="48">
                  <c:v>40702</c:v>
                </c:pt>
                <c:pt idx="49">
                  <c:v>40703</c:v>
                </c:pt>
                <c:pt idx="50">
                  <c:v>40704</c:v>
                </c:pt>
                <c:pt idx="51">
                  <c:v>40707</c:v>
                </c:pt>
                <c:pt idx="52">
                  <c:v>40708</c:v>
                </c:pt>
                <c:pt idx="53">
                  <c:v>40709</c:v>
                </c:pt>
                <c:pt idx="54">
                  <c:v>40710</c:v>
                </c:pt>
                <c:pt idx="55">
                  <c:v>40711</c:v>
                </c:pt>
                <c:pt idx="56">
                  <c:v>40714</c:v>
                </c:pt>
                <c:pt idx="57">
                  <c:v>40715</c:v>
                </c:pt>
                <c:pt idx="58">
                  <c:v>40716</c:v>
                </c:pt>
                <c:pt idx="59">
                  <c:v>40717</c:v>
                </c:pt>
                <c:pt idx="60">
                  <c:v>40718</c:v>
                </c:pt>
                <c:pt idx="61">
                  <c:v>40721</c:v>
                </c:pt>
                <c:pt idx="62">
                  <c:v>40722</c:v>
                </c:pt>
                <c:pt idx="63">
                  <c:v>40723</c:v>
                </c:pt>
                <c:pt idx="64">
                  <c:v>40724</c:v>
                </c:pt>
                <c:pt idx="65">
                  <c:v>40725</c:v>
                </c:pt>
                <c:pt idx="66">
                  <c:v>40728</c:v>
                </c:pt>
                <c:pt idx="67">
                  <c:v>40729</c:v>
                </c:pt>
                <c:pt idx="68">
                  <c:v>40730</c:v>
                </c:pt>
                <c:pt idx="69">
                  <c:v>40731</c:v>
                </c:pt>
                <c:pt idx="70">
                  <c:v>40732</c:v>
                </c:pt>
                <c:pt idx="71">
                  <c:v>40735</c:v>
                </c:pt>
                <c:pt idx="72">
                  <c:v>40736</c:v>
                </c:pt>
                <c:pt idx="73">
                  <c:v>40737</c:v>
                </c:pt>
                <c:pt idx="74">
                  <c:v>40738</c:v>
                </c:pt>
                <c:pt idx="75">
                  <c:v>40739</c:v>
                </c:pt>
                <c:pt idx="76">
                  <c:v>40742</c:v>
                </c:pt>
                <c:pt idx="77">
                  <c:v>40743</c:v>
                </c:pt>
                <c:pt idx="78">
                  <c:v>40744</c:v>
                </c:pt>
                <c:pt idx="79">
                  <c:v>40745</c:v>
                </c:pt>
                <c:pt idx="80">
                  <c:v>40746</c:v>
                </c:pt>
                <c:pt idx="81">
                  <c:v>40749</c:v>
                </c:pt>
                <c:pt idx="82">
                  <c:v>40750</c:v>
                </c:pt>
                <c:pt idx="83">
                  <c:v>40751</c:v>
                </c:pt>
                <c:pt idx="84">
                  <c:v>40752</c:v>
                </c:pt>
                <c:pt idx="85">
                  <c:v>40753</c:v>
                </c:pt>
                <c:pt idx="86">
                  <c:v>40756</c:v>
                </c:pt>
                <c:pt idx="87">
                  <c:v>40757</c:v>
                </c:pt>
                <c:pt idx="88">
                  <c:v>40758</c:v>
                </c:pt>
                <c:pt idx="89">
                  <c:v>40759</c:v>
                </c:pt>
                <c:pt idx="90">
                  <c:v>40760</c:v>
                </c:pt>
                <c:pt idx="91">
                  <c:v>40763</c:v>
                </c:pt>
                <c:pt idx="92">
                  <c:v>40764</c:v>
                </c:pt>
                <c:pt idx="93">
                  <c:v>40771</c:v>
                </c:pt>
                <c:pt idx="94">
                  <c:v>40772</c:v>
                </c:pt>
                <c:pt idx="95">
                  <c:v>40773</c:v>
                </c:pt>
                <c:pt idx="96">
                  <c:v>40774</c:v>
                </c:pt>
                <c:pt idx="97">
                  <c:v>40777</c:v>
                </c:pt>
                <c:pt idx="98">
                  <c:v>40778</c:v>
                </c:pt>
                <c:pt idx="99">
                  <c:v>40779</c:v>
                </c:pt>
                <c:pt idx="100">
                  <c:v>40780</c:v>
                </c:pt>
                <c:pt idx="101">
                  <c:v>40784</c:v>
                </c:pt>
                <c:pt idx="102">
                  <c:v>40785</c:v>
                </c:pt>
                <c:pt idx="103">
                  <c:v>40786</c:v>
                </c:pt>
                <c:pt idx="104">
                  <c:v>40787</c:v>
                </c:pt>
                <c:pt idx="105">
                  <c:v>40788</c:v>
                </c:pt>
                <c:pt idx="106">
                  <c:v>40791</c:v>
                </c:pt>
                <c:pt idx="107">
                  <c:v>40792</c:v>
                </c:pt>
                <c:pt idx="108">
                  <c:v>40793</c:v>
                </c:pt>
                <c:pt idx="109">
                  <c:v>40794</c:v>
                </c:pt>
                <c:pt idx="110">
                  <c:v>40795</c:v>
                </c:pt>
                <c:pt idx="111">
                  <c:v>40798</c:v>
                </c:pt>
                <c:pt idx="112">
                  <c:v>40799</c:v>
                </c:pt>
                <c:pt idx="113">
                  <c:v>40800</c:v>
                </c:pt>
                <c:pt idx="114">
                  <c:v>40801</c:v>
                </c:pt>
                <c:pt idx="115">
                  <c:v>40802</c:v>
                </c:pt>
                <c:pt idx="116">
                  <c:v>40805</c:v>
                </c:pt>
                <c:pt idx="117">
                  <c:v>40806</c:v>
                </c:pt>
                <c:pt idx="118">
                  <c:v>40807</c:v>
                </c:pt>
                <c:pt idx="119">
                  <c:v>40808</c:v>
                </c:pt>
                <c:pt idx="120">
                  <c:v>40809</c:v>
                </c:pt>
                <c:pt idx="121">
                  <c:v>40812</c:v>
                </c:pt>
                <c:pt idx="122">
                  <c:v>40813</c:v>
                </c:pt>
                <c:pt idx="123">
                  <c:v>40814</c:v>
                </c:pt>
                <c:pt idx="124">
                  <c:v>40815</c:v>
                </c:pt>
                <c:pt idx="125">
                  <c:v>40816</c:v>
                </c:pt>
                <c:pt idx="126">
                  <c:v>40819</c:v>
                </c:pt>
                <c:pt idx="127">
                  <c:v>40820</c:v>
                </c:pt>
                <c:pt idx="128">
                  <c:v>40821</c:v>
                </c:pt>
                <c:pt idx="129">
                  <c:v>40822</c:v>
                </c:pt>
                <c:pt idx="130">
                  <c:v>40823</c:v>
                </c:pt>
                <c:pt idx="131">
                  <c:v>40826</c:v>
                </c:pt>
                <c:pt idx="132">
                  <c:v>40827</c:v>
                </c:pt>
                <c:pt idx="133">
                  <c:v>40828</c:v>
                </c:pt>
                <c:pt idx="134">
                  <c:v>40833</c:v>
                </c:pt>
                <c:pt idx="135">
                  <c:v>40834</c:v>
                </c:pt>
                <c:pt idx="136">
                  <c:v>40835</c:v>
                </c:pt>
                <c:pt idx="137">
                  <c:v>40840</c:v>
                </c:pt>
                <c:pt idx="138">
                  <c:v>40841</c:v>
                </c:pt>
                <c:pt idx="139">
                  <c:v>40842</c:v>
                </c:pt>
                <c:pt idx="140">
                  <c:v>40843</c:v>
                </c:pt>
                <c:pt idx="141">
                  <c:v>40844</c:v>
                </c:pt>
                <c:pt idx="142">
                  <c:v>40847</c:v>
                </c:pt>
                <c:pt idx="143">
                  <c:v>40848</c:v>
                </c:pt>
                <c:pt idx="144">
                  <c:v>40849</c:v>
                </c:pt>
                <c:pt idx="145">
                  <c:v>40850</c:v>
                </c:pt>
                <c:pt idx="146">
                  <c:v>40851</c:v>
                </c:pt>
                <c:pt idx="147">
                  <c:v>40854</c:v>
                </c:pt>
                <c:pt idx="148">
                  <c:v>40855</c:v>
                </c:pt>
                <c:pt idx="149">
                  <c:v>40856</c:v>
                </c:pt>
                <c:pt idx="150">
                  <c:v>40857</c:v>
                </c:pt>
                <c:pt idx="151">
                  <c:v>40858</c:v>
                </c:pt>
                <c:pt idx="152">
                  <c:v>40861</c:v>
                </c:pt>
                <c:pt idx="153">
                  <c:v>40862</c:v>
                </c:pt>
                <c:pt idx="154">
                  <c:v>40863</c:v>
                </c:pt>
                <c:pt idx="155">
                  <c:v>40864</c:v>
                </c:pt>
                <c:pt idx="156">
                  <c:v>40865</c:v>
                </c:pt>
                <c:pt idx="157">
                  <c:v>40868</c:v>
                </c:pt>
                <c:pt idx="158">
                  <c:v>40869</c:v>
                </c:pt>
                <c:pt idx="159">
                  <c:v>40870</c:v>
                </c:pt>
                <c:pt idx="160">
                  <c:v>40871</c:v>
                </c:pt>
                <c:pt idx="161">
                  <c:v>40872</c:v>
                </c:pt>
                <c:pt idx="162">
                  <c:v>40875</c:v>
                </c:pt>
                <c:pt idx="163">
                  <c:v>40876</c:v>
                </c:pt>
                <c:pt idx="164">
                  <c:v>40877</c:v>
                </c:pt>
                <c:pt idx="165">
                  <c:v>40878</c:v>
                </c:pt>
                <c:pt idx="166">
                  <c:v>40879</c:v>
                </c:pt>
                <c:pt idx="167">
                  <c:v>40882</c:v>
                </c:pt>
                <c:pt idx="168">
                  <c:v>40883</c:v>
                </c:pt>
                <c:pt idx="169">
                  <c:v>40884</c:v>
                </c:pt>
                <c:pt idx="170">
                  <c:v>40885</c:v>
                </c:pt>
                <c:pt idx="171">
                  <c:v>40886</c:v>
                </c:pt>
                <c:pt idx="172">
                  <c:v>40889</c:v>
                </c:pt>
                <c:pt idx="173">
                  <c:v>40890</c:v>
                </c:pt>
                <c:pt idx="174">
                  <c:v>40891</c:v>
                </c:pt>
                <c:pt idx="175">
                  <c:v>40892</c:v>
                </c:pt>
                <c:pt idx="176">
                  <c:v>40893</c:v>
                </c:pt>
                <c:pt idx="177">
                  <c:v>40896</c:v>
                </c:pt>
                <c:pt idx="178">
                  <c:v>40897</c:v>
                </c:pt>
                <c:pt idx="179">
                  <c:v>40898</c:v>
                </c:pt>
                <c:pt idx="180">
                  <c:v>40899</c:v>
                </c:pt>
                <c:pt idx="181">
                  <c:v>40900</c:v>
                </c:pt>
                <c:pt idx="182">
                  <c:v>40903</c:v>
                </c:pt>
                <c:pt idx="183">
                  <c:v>40904</c:v>
                </c:pt>
                <c:pt idx="184">
                  <c:v>40905</c:v>
                </c:pt>
                <c:pt idx="185">
                  <c:v>40906</c:v>
                </c:pt>
                <c:pt idx="186">
                  <c:v>40907</c:v>
                </c:pt>
                <c:pt idx="187">
                  <c:v>40911</c:v>
                </c:pt>
                <c:pt idx="188">
                  <c:v>40912</c:v>
                </c:pt>
                <c:pt idx="189">
                  <c:v>40913</c:v>
                </c:pt>
                <c:pt idx="190">
                  <c:v>40914</c:v>
                </c:pt>
                <c:pt idx="191">
                  <c:v>40917</c:v>
                </c:pt>
                <c:pt idx="192">
                  <c:v>40918</c:v>
                </c:pt>
                <c:pt idx="193">
                  <c:v>40919</c:v>
                </c:pt>
                <c:pt idx="194">
                  <c:v>40920</c:v>
                </c:pt>
                <c:pt idx="195">
                  <c:v>40921</c:v>
                </c:pt>
                <c:pt idx="196">
                  <c:v>40924</c:v>
                </c:pt>
                <c:pt idx="197">
                  <c:v>40925</c:v>
                </c:pt>
                <c:pt idx="198">
                  <c:v>40926</c:v>
                </c:pt>
                <c:pt idx="199">
                  <c:v>40927</c:v>
                </c:pt>
                <c:pt idx="200">
                  <c:v>40928</c:v>
                </c:pt>
                <c:pt idx="201">
                  <c:v>40931</c:v>
                </c:pt>
                <c:pt idx="202">
                  <c:v>40932</c:v>
                </c:pt>
                <c:pt idx="203">
                  <c:v>40933</c:v>
                </c:pt>
                <c:pt idx="204">
                  <c:v>40934</c:v>
                </c:pt>
                <c:pt idx="205">
                  <c:v>40935</c:v>
                </c:pt>
                <c:pt idx="206">
                  <c:v>40938</c:v>
                </c:pt>
                <c:pt idx="207">
                  <c:v>40939</c:v>
                </c:pt>
                <c:pt idx="208">
                  <c:v>40940</c:v>
                </c:pt>
                <c:pt idx="209">
                  <c:v>40941</c:v>
                </c:pt>
                <c:pt idx="210">
                  <c:v>40942</c:v>
                </c:pt>
                <c:pt idx="211">
                  <c:v>40945</c:v>
                </c:pt>
                <c:pt idx="212">
                  <c:v>40946</c:v>
                </c:pt>
                <c:pt idx="213">
                  <c:v>40947</c:v>
                </c:pt>
                <c:pt idx="214">
                  <c:v>40952</c:v>
                </c:pt>
                <c:pt idx="215">
                  <c:v>40953</c:v>
                </c:pt>
                <c:pt idx="216">
                  <c:v>40954</c:v>
                </c:pt>
                <c:pt idx="217">
                  <c:v>40955</c:v>
                </c:pt>
                <c:pt idx="218">
                  <c:v>40956</c:v>
                </c:pt>
                <c:pt idx="219">
                  <c:v>40959</c:v>
                </c:pt>
                <c:pt idx="220">
                  <c:v>40960</c:v>
                </c:pt>
                <c:pt idx="221">
                  <c:v>40961</c:v>
                </c:pt>
                <c:pt idx="222">
                  <c:v>40962</c:v>
                </c:pt>
                <c:pt idx="223">
                  <c:v>40963</c:v>
                </c:pt>
                <c:pt idx="224">
                  <c:v>40966</c:v>
                </c:pt>
                <c:pt idx="225">
                  <c:v>40967</c:v>
                </c:pt>
                <c:pt idx="226">
                  <c:v>40968</c:v>
                </c:pt>
                <c:pt idx="227">
                  <c:v>40969</c:v>
                </c:pt>
                <c:pt idx="228">
                  <c:v>40970</c:v>
                </c:pt>
                <c:pt idx="229">
                  <c:v>40973</c:v>
                </c:pt>
                <c:pt idx="230">
                  <c:v>40974</c:v>
                </c:pt>
                <c:pt idx="231">
                  <c:v>40975</c:v>
                </c:pt>
                <c:pt idx="232">
                  <c:v>40976</c:v>
                </c:pt>
                <c:pt idx="233">
                  <c:v>40977</c:v>
                </c:pt>
                <c:pt idx="234">
                  <c:v>40980</c:v>
                </c:pt>
                <c:pt idx="235">
                  <c:v>40981</c:v>
                </c:pt>
                <c:pt idx="236">
                  <c:v>40982</c:v>
                </c:pt>
                <c:pt idx="237">
                  <c:v>40983</c:v>
                </c:pt>
                <c:pt idx="238">
                  <c:v>40984</c:v>
                </c:pt>
                <c:pt idx="239">
                  <c:v>40987</c:v>
                </c:pt>
                <c:pt idx="240">
                  <c:v>40988</c:v>
                </c:pt>
                <c:pt idx="241">
                  <c:v>40989</c:v>
                </c:pt>
                <c:pt idx="242">
                  <c:v>40990</c:v>
                </c:pt>
                <c:pt idx="243">
                  <c:v>40991</c:v>
                </c:pt>
                <c:pt idx="244">
                  <c:v>40994</c:v>
                </c:pt>
                <c:pt idx="245">
                  <c:v>40995</c:v>
                </c:pt>
                <c:pt idx="246">
                  <c:v>40996</c:v>
                </c:pt>
                <c:pt idx="247">
                  <c:v>40997</c:v>
                </c:pt>
                <c:pt idx="248">
                  <c:v>40998</c:v>
                </c:pt>
                <c:pt idx="249">
                  <c:v>41001</c:v>
                </c:pt>
                <c:pt idx="250">
                  <c:v>41002</c:v>
                </c:pt>
                <c:pt idx="251">
                  <c:v>41003</c:v>
                </c:pt>
                <c:pt idx="252">
                  <c:v>41004</c:v>
                </c:pt>
                <c:pt idx="253">
                  <c:v>41005</c:v>
                </c:pt>
                <c:pt idx="254">
                  <c:v>41009</c:v>
                </c:pt>
                <c:pt idx="255">
                  <c:v>41010</c:v>
                </c:pt>
                <c:pt idx="256">
                  <c:v>41011</c:v>
                </c:pt>
                <c:pt idx="257">
                  <c:v>41015</c:v>
                </c:pt>
                <c:pt idx="258">
                  <c:v>41016</c:v>
                </c:pt>
                <c:pt idx="259">
                  <c:v>41017</c:v>
                </c:pt>
                <c:pt idx="260">
                  <c:v>41018</c:v>
                </c:pt>
                <c:pt idx="261">
                  <c:v>41019</c:v>
                </c:pt>
                <c:pt idx="262">
                  <c:v>41022</c:v>
                </c:pt>
                <c:pt idx="263">
                  <c:v>41023</c:v>
                </c:pt>
                <c:pt idx="264">
                  <c:v>41024</c:v>
                </c:pt>
                <c:pt idx="265">
                  <c:v>41025</c:v>
                </c:pt>
                <c:pt idx="266">
                  <c:v>41026</c:v>
                </c:pt>
                <c:pt idx="267">
                  <c:v>41029</c:v>
                </c:pt>
                <c:pt idx="268">
                  <c:v>41030</c:v>
                </c:pt>
                <c:pt idx="269">
                  <c:v>41031</c:v>
                </c:pt>
                <c:pt idx="270">
                  <c:v>41032</c:v>
                </c:pt>
                <c:pt idx="271">
                  <c:v>41033</c:v>
                </c:pt>
                <c:pt idx="272">
                  <c:v>41036</c:v>
                </c:pt>
                <c:pt idx="273">
                  <c:v>41037</c:v>
                </c:pt>
                <c:pt idx="274">
                  <c:v>41038</c:v>
                </c:pt>
                <c:pt idx="275">
                  <c:v>41039</c:v>
                </c:pt>
                <c:pt idx="276">
                  <c:v>41040</c:v>
                </c:pt>
                <c:pt idx="277">
                  <c:v>41043</c:v>
                </c:pt>
                <c:pt idx="278">
                  <c:v>41044</c:v>
                </c:pt>
                <c:pt idx="279">
                  <c:v>41045</c:v>
                </c:pt>
                <c:pt idx="280">
                  <c:v>41046</c:v>
                </c:pt>
                <c:pt idx="281">
                  <c:v>41047</c:v>
                </c:pt>
                <c:pt idx="282">
                  <c:v>41050</c:v>
                </c:pt>
                <c:pt idx="283">
                  <c:v>41051</c:v>
                </c:pt>
                <c:pt idx="284">
                  <c:v>41052</c:v>
                </c:pt>
                <c:pt idx="285">
                  <c:v>41053</c:v>
                </c:pt>
                <c:pt idx="286">
                  <c:v>41054</c:v>
                </c:pt>
                <c:pt idx="287">
                  <c:v>41057</c:v>
                </c:pt>
                <c:pt idx="288">
                  <c:v>41058</c:v>
                </c:pt>
                <c:pt idx="289">
                  <c:v>41060</c:v>
                </c:pt>
                <c:pt idx="290">
                  <c:v>41061</c:v>
                </c:pt>
                <c:pt idx="291">
                  <c:v>41065</c:v>
                </c:pt>
                <c:pt idx="292">
                  <c:v>41066</c:v>
                </c:pt>
                <c:pt idx="293">
                  <c:v>41067</c:v>
                </c:pt>
                <c:pt idx="294">
                  <c:v>41068</c:v>
                </c:pt>
                <c:pt idx="295">
                  <c:v>41071</c:v>
                </c:pt>
                <c:pt idx="296">
                  <c:v>41072</c:v>
                </c:pt>
                <c:pt idx="297">
                  <c:v>41073</c:v>
                </c:pt>
                <c:pt idx="298">
                  <c:v>41074</c:v>
                </c:pt>
                <c:pt idx="299">
                  <c:v>41075</c:v>
                </c:pt>
                <c:pt idx="300">
                  <c:v>41078</c:v>
                </c:pt>
                <c:pt idx="301">
                  <c:v>41079</c:v>
                </c:pt>
                <c:pt idx="302">
                  <c:v>41080</c:v>
                </c:pt>
                <c:pt idx="303">
                  <c:v>41081</c:v>
                </c:pt>
                <c:pt idx="304">
                  <c:v>41082</c:v>
                </c:pt>
                <c:pt idx="305">
                  <c:v>41085</c:v>
                </c:pt>
                <c:pt idx="306">
                  <c:v>41086</c:v>
                </c:pt>
                <c:pt idx="307">
                  <c:v>41087</c:v>
                </c:pt>
                <c:pt idx="308">
                  <c:v>41088</c:v>
                </c:pt>
                <c:pt idx="309">
                  <c:v>41089</c:v>
                </c:pt>
                <c:pt idx="310">
                  <c:v>41092</c:v>
                </c:pt>
                <c:pt idx="311">
                  <c:v>41093</c:v>
                </c:pt>
                <c:pt idx="312">
                  <c:v>41094</c:v>
                </c:pt>
                <c:pt idx="313">
                  <c:v>41095</c:v>
                </c:pt>
                <c:pt idx="314">
                  <c:v>41096</c:v>
                </c:pt>
                <c:pt idx="315">
                  <c:v>41099</c:v>
                </c:pt>
                <c:pt idx="316">
                  <c:v>41100</c:v>
                </c:pt>
                <c:pt idx="317">
                  <c:v>41101</c:v>
                </c:pt>
                <c:pt idx="318">
                  <c:v>41102</c:v>
                </c:pt>
                <c:pt idx="319">
                  <c:v>41103</c:v>
                </c:pt>
                <c:pt idx="320">
                  <c:v>41106</c:v>
                </c:pt>
                <c:pt idx="321">
                  <c:v>41107</c:v>
                </c:pt>
                <c:pt idx="322">
                  <c:v>41108</c:v>
                </c:pt>
                <c:pt idx="323">
                  <c:v>41109</c:v>
                </c:pt>
                <c:pt idx="324">
                  <c:v>41110</c:v>
                </c:pt>
                <c:pt idx="325">
                  <c:v>41113</c:v>
                </c:pt>
                <c:pt idx="326">
                  <c:v>41114</c:v>
                </c:pt>
                <c:pt idx="327">
                  <c:v>41115</c:v>
                </c:pt>
                <c:pt idx="328">
                  <c:v>41116</c:v>
                </c:pt>
                <c:pt idx="329">
                  <c:v>41117</c:v>
                </c:pt>
                <c:pt idx="330">
                  <c:v>41120</c:v>
                </c:pt>
                <c:pt idx="331">
                  <c:v>41121</c:v>
                </c:pt>
                <c:pt idx="332">
                  <c:v>41122</c:v>
                </c:pt>
                <c:pt idx="333">
                  <c:v>41123</c:v>
                </c:pt>
                <c:pt idx="334">
                  <c:v>41124</c:v>
                </c:pt>
                <c:pt idx="335">
                  <c:v>41127</c:v>
                </c:pt>
                <c:pt idx="336">
                  <c:v>41128</c:v>
                </c:pt>
                <c:pt idx="337">
                  <c:v>41129</c:v>
                </c:pt>
                <c:pt idx="338">
                  <c:v>41130</c:v>
                </c:pt>
                <c:pt idx="339">
                  <c:v>41131</c:v>
                </c:pt>
                <c:pt idx="340">
                  <c:v>41134</c:v>
                </c:pt>
                <c:pt idx="341">
                  <c:v>41135</c:v>
                </c:pt>
                <c:pt idx="342">
                  <c:v>41136</c:v>
                </c:pt>
                <c:pt idx="343">
                  <c:v>41137</c:v>
                </c:pt>
                <c:pt idx="344">
                  <c:v>41138</c:v>
                </c:pt>
                <c:pt idx="345">
                  <c:v>41141</c:v>
                </c:pt>
                <c:pt idx="346">
                  <c:v>41142</c:v>
                </c:pt>
                <c:pt idx="347">
                  <c:v>41143</c:v>
                </c:pt>
                <c:pt idx="348">
                  <c:v>41144</c:v>
                </c:pt>
                <c:pt idx="349">
                  <c:v>41145</c:v>
                </c:pt>
                <c:pt idx="350">
                  <c:v>41148</c:v>
                </c:pt>
                <c:pt idx="351">
                  <c:v>41149</c:v>
                </c:pt>
                <c:pt idx="352">
                  <c:v>41150</c:v>
                </c:pt>
                <c:pt idx="353">
                  <c:v>41151</c:v>
                </c:pt>
                <c:pt idx="354">
                  <c:v>41152</c:v>
                </c:pt>
                <c:pt idx="355">
                  <c:v>41155</c:v>
                </c:pt>
                <c:pt idx="356">
                  <c:v>41156</c:v>
                </c:pt>
                <c:pt idx="357">
                  <c:v>41157</c:v>
                </c:pt>
                <c:pt idx="358">
                  <c:v>41158</c:v>
                </c:pt>
                <c:pt idx="359">
                  <c:v>41159</c:v>
                </c:pt>
                <c:pt idx="360">
                  <c:v>41162</c:v>
                </c:pt>
                <c:pt idx="361">
                  <c:v>41163</c:v>
                </c:pt>
                <c:pt idx="362">
                  <c:v>41164</c:v>
                </c:pt>
                <c:pt idx="363">
                  <c:v>41165</c:v>
                </c:pt>
                <c:pt idx="364">
                  <c:v>41166</c:v>
                </c:pt>
                <c:pt idx="365">
                  <c:v>41169</c:v>
                </c:pt>
                <c:pt idx="366">
                  <c:v>41170</c:v>
                </c:pt>
                <c:pt idx="367">
                  <c:v>41171</c:v>
                </c:pt>
                <c:pt idx="368">
                  <c:v>41172</c:v>
                </c:pt>
                <c:pt idx="369">
                  <c:v>41173</c:v>
                </c:pt>
                <c:pt idx="370">
                  <c:v>41176</c:v>
                </c:pt>
                <c:pt idx="371">
                  <c:v>41177</c:v>
                </c:pt>
                <c:pt idx="372">
                  <c:v>41178</c:v>
                </c:pt>
                <c:pt idx="373">
                  <c:v>41179</c:v>
                </c:pt>
                <c:pt idx="374">
                  <c:v>41180</c:v>
                </c:pt>
                <c:pt idx="375">
                  <c:v>41184</c:v>
                </c:pt>
                <c:pt idx="376">
                  <c:v>41185</c:v>
                </c:pt>
                <c:pt idx="377">
                  <c:v>41186</c:v>
                </c:pt>
                <c:pt idx="378">
                  <c:v>41187</c:v>
                </c:pt>
                <c:pt idx="379">
                  <c:v>41190</c:v>
                </c:pt>
                <c:pt idx="380">
                  <c:v>41191</c:v>
                </c:pt>
                <c:pt idx="381">
                  <c:v>41192</c:v>
                </c:pt>
                <c:pt idx="382">
                  <c:v>41193</c:v>
                </c:pt>
                <c:pt idx="383">
                  <c:v>41194</c:v>
                </c:pt>
                <c:pt idx="384">
                  <c:v>41197</c:v>
                </c:pt>
                <c:pt idx="385">
                  <c:v>41198</c:v>
                </c:pt>
                <c:pt idx="386">
                  <c:v>41199</c:v>
                </c:pt>
                <c:pt idx="387">
                  <c:v>41200</c:v>
                </c:pt>
                <c:pt idx="388">
                  <c:v>41201</c:v>
                </c:pt>
                <c:pt idx="389">
                  <c:v>41204</c:v>
                </c:pt>
                <c:pt idx="390">
                  <c:v>41205</c:v>
                </c:pt>
                <c:pt idx="391">
                  <c:v>41206</c:v>
                </c:pt>
                <c:pt idx="392">
                  <c:v>41207</c:v>
                </c:pt>
                <c:pt idx="393">
                  <c:v>41208</c:v>
                </c:pt>
                <c:pt idx="394">
                  <c:v>41211</c:v>
                </c:pt>
                <c:pt idx="395">
                  <c:v>41212</c:v>
                </c:pt>
                <c:pt idx="396">
                  <c:v>41213</c:v>
                </c:pt>
                <c:pt idx="397">
                  <c:v>41214</c:v>
                </c:pt>
                <c:pt idx="398">
                  <c:v>41215</c:v>
                </c:pt>
                <c:pt idx="399">
                  <c:v>41218</c:v>
                </c:pt>
                <c:pt idx="400">
                  <c:v>41219</c:v>
                </c:pt>
                <c:pt idx="401">
                  <c:v>41225</c:v>
                </c:pt>
                <c:pt idx="402">
                  <c:v>41226</c:v>
                </c:pt>
                <c:pt idx="403">
                  <c:v>41227</c:v>
                </c:pt>
                <c:pt idx="404">
                  <c:v>41228</c:v>
                </c:pt>
                <c:pt idx="405">
                  <c:v>41232</c:v>
                </c:pt>
                <c:pt idx="406">
                  <c:v>41233</c:v>
                </c:pt>
                <c:pt idx="407">
                  <c:v>41239</c:v>
                </c:pt>
                <c:pt idx="408">
                  <c:v>41240</c:v>
                </c:pt>
                <c:pt idx="409">
                  <c:v>41241</c:v>
                </c:pt>
                <c:pt idx="410">
                  <c:v>41246</c:v>
                </c:pt>
                <c:pt idx="411">
                  <c:v>41247</c:v>
                </c:pt>
                <c:pt idx="412">
                  <c:v>41248</c:v>
                </c:pt>
                <c:pt idx="413">
                  <c:v>41249</c:v>
                </c:pt>
                <c:pt idx="414">
                  <c:v>41250</c:v>
                </c:pt>
                <c:pt idx="415">
                  <c:v>41253</c:v>
                </c:pt>
                <c:pt idx="416">
                  <c:v>41254</c:v>
                </c:pt>
                <c:pt idx="417">
                  <c:v>41255</c:v>
                </c:pt>
                <c:pt idx="418">
                  <c:v>41256</c:v>
                </c:pt>
                <c:pt idx="419">
                  <c:v>41257</c:v>
                </c:pt>
                <c:pt idx="420">
                  <c:v>41260</c:v>
                </c:pt>
                <c:pt idx="421">
                  <c:v>41261</c:v>
                </c:pt>
                <c:pt idx="422">
                  <c:v>41262</c:v>
                </c:pt>
                <c:pt idx="423">
                  <c:v>41263</c:v>
                </c:pt>
                <c:pt idx="424">
                  <c:v>41264</c:v>
                </c:pt>
                <c:pt idx="425">
                  <c:v>41275</c:v>
                </c:pt>
                <c:pt idx="426">
                  <c:v>41276</c:v>
                </c:pt>
                <c:pt idx="427">
                  <c:v>41277</c:v>
                </c:pt>
                <c:pt idx="428">
                  <c:v>41278</c:v>
                </c:pt>
                <c:pt idx="429">
                  <c:v>41281</c:v>
                </c:pt>
                <c:pt idx="430">
                  <c:v>41282</c:v>
                </c:pt>
                <c:pt idx="431">
                  <c:v>41283</c:v>
                </c:pt>
                <c:pt idx="432">
                  <c:v>41284</c:v>
                </c:pt>
                <c:pt idx="433">
                  <c:v>41285</c:v>
                </c:pt>
                <c:pt idx="434">
                  <c:v>41288</c:v>
                </c:pt>
                <c:pt idx="435">
                  <c:v>41289</c:v>
                </c:pt>
                <c:pt idx="436">
                  <c:v>41290</c:v>
                </c:pt>
                <c:pt idx="437">
                  <c:v>41291</c:v>
                </c:pt>
                <c:pt idx="438">
                  <c:v>41292</c:v>
                </c:pt>
                <c:pt idx="439">
                  <c:v>41295</c:v>
                </c:pt>
                <c:pt idx="440">
                  <c:v>41296</c:v>
                </c:pt>
                <c:pt idx="441">
                  <c:v>41297</c:v>
                </c:pt>
                <c:pt idx="442">
                  <c:v>41298</c:v>
                </c:pt>
                <c:pt idx="443">
                  <c:v>41299</c:v>
                </c:pt>
                <c:pt idx="444">
                  <c:v>41302</c:v>
                </c:pt>
                <c:pt idx="445">
                  <c:v>41303</c:v>
                </c:pt>
                <c:pt idx="446">
                  <c:v>41304</c:v>
                </c:pt>
                <c:pt idx="447">
                  <c:v>41305</c:v>
                </c:pt>
                <c:pt idx="448">
                  <c:v>41306</c:v>
                </c:pt>
                <c:pt idx="449">
                  <c:v>41309</c:v>
                </c:pt>
                <c:pt idx="450">
                  <c:v>41310</c:v>
                </c:pt>
                <c:pt idx="451">
                  <c:v>41311</c:v>
                </c:pt>
                <c:pt idx="452">
                  <c:v>41312</c:v>
                </c:pt>
                <c:pt idx="453">
                  <c:v>41313</c:v>
                </c:pt>
                <c:pt idx="454">
                  <c:v>41316</c:v>
                </c:pt>
                <c:pt idx="455">
                  <c:v>41317</c:v>
                </c:pt>
                <c:pt idx="456">
                  <c:v>41318</c:v>
                </c:pt>
                <c:pt idx="457">
                  <c:v>41319</c:v>
                </c:pt>
                <c:pt idx="458">
                  <c:v>41320</c:v>
                </c:pt>
                <c:pt idx="459">
                  <c:v>41323</c:v>
                </c:pt>
                <c:pt idx="460">
                  <c:v>41324</c:v>
                </c:pt>
                <c:pt idx="461">
                  <c:v>41325</c:v>
                </c:pt>
                <c:pt idx="462">
                  <c:v>41326</c:v>
                </c:pt>
                <c:pt idx="463">
                  <c:v>41327</c:v>
                </c:pt>
                <c:pt idx="464">
                  <c:v>41330</c:v>
                </c:pt>
                <c:pt idx="465">
                  <c:v>41331</c:v>
                </c:pt>
                <c:pt idx="466">
                  <c:v>41332</c:v>
                </c:pt>
                <c:pt idx="467">
                  <c:v>41333</c:v>
                </c:pt>
                <c:pt idx="468">
                  <c:v>41334</c:v>
                </c:pt>
                <c:pt idx="469">
                  <c:v>41337</c:v>
                </c:pt>
                <c:pt idx="470">
                  <c:v>41338</c:v>
                </c:pt>
                <c:pt idx="471">
                  <c:v>41339</c:v>
                </c:pt>
                <c:pt idx="472">
                  <c:v>41340</c:v>
                </c:pt>
                <c:pt idx="473">
                  <c:v>41341</c:v>
                </c:pt>
                <c:pt idx="474">
                  <c:v>41345</c:v>
                </c:pt>
                <c:pt idx="475">
                  <c:v>41346</c:v>
                </c:pt>
                <c:pt idx="476">
                  <c:v>41347</c:v>
                </c:pt>
                <c:pt idx="477">
                  <c:v>41348</c:v>
                </c:pt>
                <c:pt idx="478">
                  <c:v>41351</c:v>
                </c:pt>
                <c:pt idx="479">
                  <c:v>41352</c:v>
                </c:pt>
                <c:pt idx="480">
                  <c:v>41353</c:v>
                </c:pt>
                <c:pt idx="481">
                  <c:v>41354</c:v>
                </c:pt>
                <c:pt idx="482">
                  <c:v>41355</c:v>
                </c:pt>
                <c:pt idx="483">
                  <c:v>41360</c:v>
                </c:pt>
                <c:pt idx="484">
                  <c:v>41361</c:v>
                </c:pt>
                <c:pt idx="485">
                  <c:v>41362</c:v>
                </c:pt>
                <c:pt idx="486">
                  <c:v>41365</c:v>
                </c:pt>
                <c:pt idx="487">
                  <c:v>41366</c:v>
                </c:pt>
                <c:pt idx="488">
                  <c:v>41367</c:v>
                </c:pt>
                <c:pt idx="489">
                  <c:v>41368</c:v>
                </c:pt>
                <c:pt idx="490">
                  <c:v>41369</c:v>
                </c:pt>
                <c:pt idx="491">
                  <c:v>41372</c:v>
                </c:pt>
                <c:pt idx="492">
                  <c:v>41373</c:v>
                </c:pt>
                <c:pt idx="493">
                  <c:v>41374</c:v>
                </c:pt>
                <c:pt idx="494">
                  <c:v>41375</c:v>
                </c:pt>
                <c:pt idx="495">
                  <c:v>41376</c:v>
                </c:pt>
                <c:pt idx="496">
                  <c:v>41379</c:v>
                </c:pt>
                <c:pt idx="497">
                  <c:v>41380</c:v>
                </c:pt>
                <c:pt idx="498">
                  <c:v>41381</c:v>
                </c:pt>
                <c:pt idx="499">
                  <c:v>41382</c:v>
                </c:pt>
                <c:pt idx="500">
                  <c:v>41383</c:v>
                </c:pt>
                <c:pt idx="501">
                  <c:v>41386</c:v>
                </c:pt>
                <c:pt idx="502">
                  <c:v>41387</c:v>
                </c:pt>
                <c:pt idx="503">
                  <c:v>41388</c:v>
                </c:pt>
                <c:pt idx="504">
                  <c:v>41389</c:v>
                </c:pt>
                <c:pt idx="505">
                  <c:v>41390</c:v>
                </c:pt>
                <c:pt idx="506">
                  <c:v>41393</c:v>
                </c:pt>
                <c:pt idx="507">
                  <c:v>41394</c:v>
                </c:pt>
                <c:pt idx="508">
                  <c:v>41395</c:v>
                </c:pt>
                <c:pt idx="509">
                  <c:v>41396</c:v>
                </c:pt>
                <c:pt idx="510">
                  <c:v>41397</c:v>
                </c:pt>
                <c:pt idx="511">
                  <c:v>41400</c:v>
                </c:pt>
                <c:pt idx="512">
                  <c:v>41401</c:v>
                </c:pt>
                <c:pt idx="513">
                  <c:v>41402</c:v>
                </c:pt>
                <c:pt idx="514">
                  <c:v>41403</c:v>
                </c:pt>
                <c:pt idx="515">
                  <c:v>41404</c:v>
                </c:pt>
                <c:pt idx="516">
                  <c:v>41407</c:v>
                </c:pt>
                <c:pt idx="517">
                  <c:v>41408</c:v>
                </c:pt>
                <c:pt idx="518">
                  <c:v>41409</c:v>
                </c:pt>
                <c:pt idx="519">
                  <c:v>41410</c:v>
                </c:pt>
                <c:pt idx="520">
                  <c:v>41411</c:v>
                </c:pt>
                <c:pt idx="521">
                  <c:v>41414</c:v>
                </c:pt>
                <c:pt idx="522">
                  <c:v>41415</c:v>
                </c:pt>
                <c:pt idx="523">
                  <c:v>41416</c:v>
                </c:pt>
                <c:pt idx="524">
                  <c:v>41417</c:v>
                </c:pt>
                <c:pt idx="525">
                  <c:v>41418</c:v>
                </c:pt>
                <c:pt idx="526">
                  <c:v>41421</c:v>
                </c:pt>
                <c:pt idx="527">
                  <c:v>41422</c:v>
                </c:pt>
                <c:pt idx="528">
                  <c:v>41423</c:v>
                </c:pt>
                <c:pt idx="529">
                  <c:v>41424</c:v>
                </c:pt>
                <c:pt idx="530">
                  <c:v>41425</c:v>
                </c:pt>
                <c:pt idx="531">
                  <c:v>41428</c:v>
                </c:pt>
                <c:pt idx="532">
                  <c:v>41429</c:v>
                </c:pt>
                <c:pt idx="533">
                  <c:v>41430</c:v>
                </c:pt>
                <c:pt idx="534">
                  <c:v>41431</c:v>
                </c:pt>
                <c:pt idx="535">
                  <c:v>41432</c:v>
                </c:pt>
                <c:pt idx="536">
                  <c:v>41435</c:v>
                </c:pt>
                <c:pt idx="537">
                  <c:v>41436</c:v>
                </c:pt>
                <c:pt idx="538">
                  <c:v>41437</c:v>
                </c:pt>
                <c:pt idx="539">
                  <c:v>41438</c:v>
                </c:pt>
                <c:pt idx="540">
                  <c:v>41439</c:v>
                </c:pt>
                <c:pt idx="541">
                  <c:v>41442</c:v>
                </c:pt>
                <c:pt idx="542">
                  <c:v>41443</c:v>
                </c:pt>
                <c:pt idx="543">
                  <c:v>41444</c:v>
                </c:pt>
                <c:pt idx="544">
                  <c:v>41445</c:v>
                </c:pt>
                <c:pt idx="545">
                  <c:v>41446</c:v>
                </c:pt>
                <c:pt idx="546">
                  <c:v>41449</c:v>
                </c:pt>
                <c:pt idx="547">
                  <c:v>41450</c:v>
                </c:pt>
                <c:pt idx="548">
                  <c:v>41451</c:v>
                </c:pt>
                <c:pt idx="549">
                  <c:v>41452</c:v>
                </c:pt>
                <c:pt idx="550">
                  <c:v>41453</c:v>
                </c:pt>
                <c:pt idx="551">
                  <c:v>41456</c:v>
                </c:pt>
                <c:pt idx="552">
                  <c:v>41457</c:v>
                </c:pt>
                <c:pt idx="553">
                  <c:v>41458</c:v>
                </c:pt>
                <c:pt idx="554">
                  <c:v>41459</c:v>
                </c:pt>
                <c:pt idx="555">
                  <c:v>41460</c:v>
                </c:pt>
                <c:pt idx="556">
                  <c:v>41463</c:v>
                </c:pt>
                <c:pt idx="557">
                  <c:v>41464</c:v>
                </c:pt>
                <c:pt idx="558">
                  <c:v>41465</c:v>
                </c:pt>
                <c:pt idx="559">
                  <c:v>41466</c:v>
                </c:pt>
                <c:pt idx="560">
                  <c:v>41467</c:v>
                </c:pt>
                <c:pt idx="561">
                  <c:v>41470</c:v>
                </c:pt>
                <c:pt idx="562">
                  <c:v>41471</c:v>
                </c:pt>
                <c:pt idx="563">
                  <c:v>41472</c:v>
                </c:pt>
                <c:pt idx="564">
                  <c:v>41473</c:v>
                </c:pt>
                <c:pt idx="565">
                  <c:v>41474</c:v>
                </c:pt>
                <c:pt idx="566">
                  <c:v>41477</c:v>
                </c:pt>
                <c:pt idx="567">
                  <c:v>41478</c:v>
                </c:pt>
                <c:pt idx="568">
                  <c:v>41479</c:v>
                </c:pt>
                <c:pt idx="569">
                  <c:v>41480</c:v>
                </c:pt>
                <c:pt idx="570">
                  <c:v>41481</c:v>
                </c:pt>
                <c:pt idx="571">
                  <c:v>41484</c:v>
                </c:pt>
                <c:pt idx="572">
                  <c:v>41485</c:v>
                </c:pt>
                <c:pt idx="573">
                  <c:v>41486</c:v>
                </c:pt>
                <c:pt idx="574">
                  <c:v>41487</c:v>
                </c:pt>
                <c:pt idx="575">
                  <c:v>41488</c:v>
                </c:pt>
                <c:pt idx="576">
                  <c:v>41491</c:v>
                </c:pt>
                <c:pt idx="577">
                  <c:v>41492</c:v>
                </c:pt>
                <c:pt idx="578">
                  <c:v>41493</c:v>
                </c:pt>
                <c:pt idx="579">
                  <c:v>41494</c:v>
                </c:pt>
                <c:pt idx="580">
                  <c:v>41495</c:v>
                </c:pt>
                <c:pt idx="581">
                  <c:v>41498</c:v>
                </c:pt>
                <c:pt idx="582">
                  <c:v>41499</c:v>
                </c:pt>
                <c:pt idx="583">
                  <c:v>41500</c:v>
                </c:pt>
                <c:pt idx="584">
                  <c:v>41501</c:v>
                </c:pt>
                <c:pt idx="585">
                  <c:v>41502</c:v>
                </c:pt>
                <c:pt idx="586">
                  <c:v>41505</c:v>
                </c:pt>
                <c:pt idx="587">
                  <c:v>41506</c:v>
                </c:pt>
                <c:pt idx="588">
                  <c:v>41507</c:v>
                </c:pt>
                <c:pt idx="589">
                  <c:v>41508</c:v>
                </c:pt>
                <c:pt idx="590">
                  <c:v>41509</c:v>
                </c:pt>
                <c:pt idx="591">
                  <c:v>41512</c:v>
                </c:pt>
                <c:pt idx="592">
                  <c:v>41513</c:v>
                </c:pt>
                <c:pt idx="593">
                  <c:v>41514</c:v>
                </c:pt>
                <c:pt idx="594">
                  <c:v>41515</c:v>
                </c:pt>
                <c:pt idx="595">
                  <c:v>41516</c:v>
                </c:pt>
                <c:pt idx="596">
                  <c:v>41519</c:v>
                </c:pt>
                <c:pt idx="597">
                  <c:v>41520</c:v>
                </c:pt>
                <c:pt idx="598">
                  <c:v>41521</c:v>
                </c:pt>
                <c:pt idx="599">
                  <c:v>41522</c:v>
                </c:pt>
                <c:pt idx="600">
                  <c:v>41523</c:v>
                </c:pt>
                <c:pt idx="601">
                  <c:v>41526</c:v>
                </c:pt>
                <c:pt idx="602">
                  <c:v>41527</c:v>
                </c:pt>
                <c:pt idx="603">
                  <c:v>41528</c:v>
                </c:pt>
                <c:pt idx="604">
                  <c:v>41529</c:v>
                </c:pt>
                <c:pt idx="605">
                  <c:v>41530</c:v>
                </c:pt>
                <c:pt idx="606">
                  <c:v>41533</c:v>
                </c:pt>
                <c:pt idx="607">
                  <c:v>41534</c:v>
                </c:pt>
                <c:pt idx="608">
                  <c:v>41535</c:v>
                </c:pt>
                <c:pt idx="609">
                  <c:v>41536</c:v>
                </c:pt>
                <c:pt idx="610">
                  <c:v>41537</c:v>
                </c:pt>
                <c:pt idx="611">
                  <c:v>41540</c:v>
                </c:pt>
                <c:pt idx="612">
                  <c:v>41541</c:v>
                </c:pt>
                <c:pt idx="613">
                  <c:v>41542</c:v>
                </c:pt>
                <c:pt idx="614">
                  <c:v>41543</c:v>
                </c:pt>
                <c:pt idx="615">
                  <c:v>41544</c:v>
                </c:pt>
                <c:pt idx="616">
                  <c:v>41547</c:v>
                </c:pt>
                <c:pt idx="617">
                  <c:v>41548</c:v>
                </c:pt>
                <c:pt idx="618">
                  <c:v>41549</c:v>
                </c:pt>
                <c:pt idx="619">
                  <c:v>41550</c:v>
                </c:pt>
                <c:pt idx="620">
                  <c:v>41551</c:v>
                </c:pt>
                <c:pt idx="621">
                  <c:v>41554</c:v>
                </c:pt>
                <c:pt idx="622">
                  <c:v>41555</c:v>
                </c:pt>
                <c:pt idx="623">
                  <c:v>41556</c:v>
                </c:pt>
                <c:pt idx="624">
                  <c:v>41557</c:v>
                </c:pt>
                <c:pt idx="625">
                  <c:v>41558</c:v>
                </c:pt>
                <c:pt idx="626">
                  <c:v>41561</c:v>
                </c:pt>
                <c:pt idx="627">
                  <c:v>41562</c:v>
                </c:pt>
                <c:pt idx="628">
                  <c:v>41563</c:v>
                </c:pt>
                <c:pt idx="629">
                  <c:v>41564</c:v>
                </c:pt>
                <c:pt idx="630">
                  <c:v>41565</c:v>
                </c:pt>
                <c:pt idx="631">
                  <c:v>41568</c:v>
                </c:pt>
                <c:pt idx="632">
                  <c:v>41569</c:v>
                </c:pt>
                <c:pt idx="633">
                  <c:v>41570</c:v>
                </c:pt>
                <c:pt idx="634">
                  <c:v>41571</c:v>
                </c:pt>
                <c:pt idx="635">
                  <c:v>41572</c:v>
                </c:pt>
                <c:pt idx="636">
                  <c:v>41575</c:v>
                </c:pt>
                <c:pt idx="637">
                  <c:v>41576</c:v>
                </c:pt>
                <c:pt idx="638">
                  <c:v>41577</c:v>
                </c:pt>
                <c:pt idx="639">
                  <c:v>41578</c:v>
                </c:pt>
                <c:pt idx="640">
                  <c:v>41579</c:v>
                </c:pt>
                <c:pt idx="641">
                  <c:v>41582</c:v>
                </c:pt>
                <c:pt idx="642">
                  <c:v>41583</c:v>
                </c:pt>
                <c:pt idx="643">
                  <c:v>41584</c:v>
                </c:pt>
                <c:pt idx="644">
                  <c:v>41585</c:v>
                </c:pt>
                <c:pt idx="645">
                  <c:v>41586</c:v>
                </c:pt>
                <c:pt idx="646">
                  <c:v>41589</c:v>
                </c:pt>
                <c:pt idx="647">
                  <c:v>41590</c:v>
                </c:pt>
                <c:pt idx="648">
                  <c:v>41591</c:v>
                </c:pt>
                <c:pt idx="649">
                  <c:v>41592</c:v>
                </c:pt>
                <c:pt idx="650">
                  <c:v>41593</c:v>
                </c:pt>
                <c:pt idx="651">
                  <c:v>41596</c:v>
                </c:pt>
                <c:pt idx="652">
                  <c:v>41597</c:v>
                </c:pt>
                <c:pt idx="653">
                  <c:v>41598</c:v>
                </c:pt>
                <c:pt idx="654">
                  <c:v>41599</c:v>
                </c:pt>
                <c:pt idx="655">
                  <c:v>41600</c:v>
                </c:pt>
                <c:pt idx="656">
                  <c:v>41603</c:v>
                </c:pt>
                <c:pt idx="657">
                  <c:v>41604</c:v>
                </c:pt>
                <c:pt idx="658">
                  <c:v>41605</c:v>
                </c:pt>
                <c:pt idx="659">
                  <c:v>41606</c:v>
                </c:pt>
                <c:pt idx="660">
                  <c:v>41607</c:v>
                </c:pt>
                <c:pt idx="661">
                  <c:v>41610</c:v>
                </c:pt>
                <c:pt idx="662">
                  <c:v>41611</c:v>
                </c:pt>
                <c:pt idx="663">
                  <c:v>41612</c:v>
                </c:pt>
                <c:pt idx="664">
                  <c:v>41613</c:v>
                </c:pt>
                <c:pt idx="665">
                  <c:v>41614</c:v>
                </c:pt>
                <c:pt idx="666">
                  <c:v>41617</c:v>
                </c:pt>
                <c:pt idx="667">
                  <c:v>41618</c:v>
                </c:pt>
                <c:pt idx="668">
                  <c:v>41619</c:v>
                </c:pt>
                <c:pt idx="669">
                  <c:v>41620</c:v>
                </c:pt>
                <c:pt idx="670">
                  <c:v>41621</c:v>
                </c:pt>
                <c:pt idx="671">
                  <c:v>41624</c:v>
                </c:pt>
                <c:pt idx="672">
                  <c:v>41625</c:v>
                </c:pt>
                <c:pt idx="673">
                  <c:v>41626</c:v>
                </c:pt>
                <c:pt idx="674">
                  <c:v>41627</c:v>
                </c:pt>
                <c:pt idx="675">
                  <c:v>41628</c:v>
                </c:pt>
                <c:pt idx="676">
                  <c:v>41631</c:v>
                </c:pt>
                <c:pt idx="677">
                  <c:v>41632</c:v>
                </c:pt>
                <c:pt idx="678">
                  <c:v>41633</c:v>
                </c:pt>
                <c:pt idx="679">
                  <c:v>41634</c:v>
                </c:pt>
                <c:pt idx="680">
                  <c:v>41635</c:v>
                </c:pt>
                <c:pt idx="681">
                  <c:v>41638</c:v>
                </c:pt>
                <c:pt idx="682">
                  <c:v>41639</c:v>
                </c:pt>
                <c:pt idx="683">
                  <c:v>41640</c:v>
                </c:pt>
                <c:pt idx="684">
                  <c:v>41641</c:v>
                </c:pt>
                <c:pt idx="685">
                  <c:v>41642</c:v>
                </c:pt>
                <c:pt idx="686">
                  <c:v>41645</c:v>
                </c:pt>
                <c:pt idx="687">
                  <c:v>41646</c:v>
                </c:pt>
                <c:pt idx="688">
                  <c:v>41647</c:v>
                </c:pt>
                <c:pt idx="689">
                  <c:v>41648</c:v>
                </c:pt>
                <c:pt idx="690">
                  <c:v>41649</c:v>
                </c:pt>
                <c:pt idx="691">
                  <c:v>41652</c:v>
                </c:pt>
                <c:pt idx="692">
                  <c:v>41653</c:v>
                </c:pt>
                <c:pt idx="693">
                  <c:v>41654</c:v>
                </c:pt>
                <c:pt idx="694">
                  <c:v>41655</c:v>
                </c:pt>
                <c:pt idx="695">
                  <c:v>41656</c:v>
                </c:pt>
                <c:pt idx="696">
                  <c:v>41659</c:v>
                </c:pt>
                <c:pt idx="697">
                  <c:v>41660</c:v>
                </c:pt>
                <c:pt idx="698">
                  <c:v>41661</c:v>
                </c:pt>
                <c:pt idx="699">
                  <c:v>41662</c:v>
                </c:pt>
                <c:pt idx="700">
                  <c:v>41663</c:v>
                </c:pt>
                <c:pt idx="701">
                  <c:v>41666</c:v>
                </c:pt>
                <c:pt idx="702">
                  <c:v>41667</c:v>
                </c:pt>
                <c:pt idx="703">
                  <c:v>41668</c:v>
                </c:pt>
                <c:pt idx="704">
                  <c:v>41669</c:v>
                </c:pt>
                <c:pt idx="705">
                  <c:v>41670</c:v>
                </c:pt>
                <c:pt idx="706">
                  <c:v>41673</c:v>
                </c:pt>
                <c:pt idx="707">
                  <c:v>41674</c:v>
                </c:pt>
                <c:pt idx="708">
                  <c:v>41675</c:v>
                </c:pt>
                <c:pt idx="709">
                  <c:v>41676</c:v>
                </c:pt>
                <c:pt idx="710">
                  <c:v>41677</c:v>
                </c:pt>
                <c:pt idx="711">
                  <c:v>41680</c:v>
                </c:pt>
                <c:pt idx="712">
                  <c:v>41681</c:v>
                </c:pt>
                <c:pt idx="713">
                  <c:v>41695</c:v>
                </c:pt>
                <c:pt idx="714">
                  <c:v>41703</c:v>
                </c:pt>
                <c:pt idx="715">
                  <c:v>41704</c:v>
                </c:pt>
                <c:pt idx="716">
                  <c:v>41705</c:v>
                </c:pt>
                <c:pt idx="717">
                  <c:v>41708</c:v>
                </c:pt>
                <c:pt idx="718">
                  <c:v>41709</c:v>
                </c:pt>
                <c:pt idx="719">
                  <c:v>41710</c:v>
                </c:pt>
                <c:pt idx="720">
                  <c:v>41711</c:v>
                </c:pt>
                <c:pt idx="721">
                  <c:v>41712</c:v>
                </c:pt>
                <c:pt idx="722">
                  <c:v>41715</c:v>
                </c:pt>
                <c:pt idx="723">
                  <c:v>41716</c:v>
                </c:pt>
                <c:pt idx="724">
                  <c:v>41717</c:v>
                </c:pt>
                <c:pt idx="725">
                  <c:v>41718</c:v>
                </c:pt>
                <c:pt idx="726">
                  <c:v>41719</c:v>
                </c:pt>
                <c:pt idx="727">
                  <c:v>41722</c:v>
                </c:pt>
                <c:pt idx="728">
                  <c:v>41723</c:v>
                </c:pt>
                <c:pt idx="729">
                  <c:v>41724</c:v>
                </c:pt>
                <c:pt idx="730">
                  <c:v>41725</c:v>
                </c:pt>
                <c:pt idx="731">
                  <c:v>41726</c:v>
                </c:pt>
                <c:pt idx="732">
                  <c:v>41729</c:v>
                </c:pt>
                <c:pt idx="733">
                  <c:v>41730</c:v>
                </c:pt>
                <c:pt idx="734">
                  <c:v>41731</c:v>
                </c:pt>
                <c:pt idx="735">
                  <c:v>41732</c:v>
                </c:pt>
                <c:pt idx="736">
                  <c:v>41733</c:v>
                </c:pt>
                <c:pt idx="737">
                  <c:v>41736</c:v>
                </c:pt>
                <c:pt idx="738">
                  <c:v>41737</c:v>
                </c:pt>
                <c:pt idx="739">
                  <c:v>41738</c:v>
                </c:pt>
                <c:pt idx="740">
                  <c:v>41739</c:v>
                </c:pt>
                <c:pt idx="741">
                  <c:v>41745</c:v>
                </c:pt>
                <c:pt idx="742">
                  <c:v>41746</c:v>
                </c:pt>
                <c:pt idx="743">
                  <c:v>41747</c:v>
                </c:pt>
                <c:pt idx="744">
                  <c:v>41750</c:v>
                </c:pt>
                <c:pt idx="745">
                  <c:v>41751</c:v>
                </c:pt>
                <c:pt idx="746">
                  <c:v>41752</c:v>
                </c:pt>
                <c:pt idx="747">
                  <c:v>41753</c:v>
                </c:pt>
                <c:pt idx="748">
                  <c:v>41754</c:v>
                </c:pt>
                <c:pt idx="749">
                  <c:v>41757</c:v>
                </c:pt>
                <c:pt idx="750">
                  <c:v>41758</c:v>
                </c:pt>
                <c:pt idx="751">
                  <c:v>41759</c:v>
                </c:pt>
                <c:pt idx="752">
                  <c:v>41760</c:v>
                </c:pt>
                <c:pt idx="753">
                  <c:v>41761</c:v>
                </c:pt>
                <c:pt idx="754">
                  <c:v>41765</c:v>
                </c:pt>
                <c:pt idx="755">
                  <c:v>41766</c:v>
                </c:pt>
                <c:pt idx="756">
                  <c:v>41767</c:v>
                </c:pt>
                <c:pt idx="757">
                  <c:v>41768</c:v>
                </c:pt>
                <c:pt idx="758">
                  <c:v>41771</c:v>
                </c:pt>
                <c:pt idx="759">
                  <c:v>41772</c:v>
                </c:pt>
                <c:pt idx="760">
                  <c:v>41773</c:v>
                </c:pt>
                <c:pt idx="761">
                  <c:v>41774</c:v>
                </c:pt>
                <c:pt idx="762">
                  <c:v>41775</c:v>
                </c:pt>
                <c:pt idx="763">
                  <c:v>41778</c:v>
                </c:pt>
                <c:pt idx="764">
                  <c:v>41779</c:v>
                </c:pt>
                <c:pt idx="765">
                  <c:v>41780</c:v>
                </c:pt>
                <c:pt idx="766">
                  <c:v>41781</c:v>
                </c:pt>
                <c:pt idx="767">
                  <c:v>41782</c:v>
                </c:pt>
                <c:pt idx="768">
                  <c:v>41785</c:v>
                </c:pt>
                <c:pt idx="769">
                  <c:v>41786</c:v>
                </c:pt>
                <c:pt idx="770">
                  <c:v>41787</c:v>
                </c:pt>
                <c:pt idx="771">
                  <c:v>41788</c:v>
                </c:pt>
                <c:pt idx="772">
                  <c:v>41789</c:v>
                </c:pt>
                <c:pt idx="773">
                  <c:v>41792</c:v>
                </c:pt>
                <c:pt idx="774">
                  <c:v>41793</c:v>
                </c:pt>
                <c:pt idx="775">
                  <c:v>41794</c:v>
                </c:pt>
                <c:pt idx="776">
                  <c:v>41795</c:v>
                </c:pt>
                <c:pt idx="777">
                  <c:v>41796</c:v>
                </c:pt>
                <c:pt idx="778">
                  <c:v>41801</c:v>
                </c:pt>
                <c:pt idx="779">
                  <c:v>41807</c:v>
                </c:pt>
                <c:pt idx="780">
                  <c:v>41808</c:v>
                </c:pt>
                <c:pt idx="781">
                  <c:v>41809</c:v>
                </c:pt>
                <c:pt idx="782">
                  <c:v>41810</c:v>
                </c:pt>
                <c:pt idx="783">
                  <c:v>41813</c:v>
                </c:pt>
                <c:pt idx="784">
                  <c:v>41814</c:v>
                </c:pt>
                <c:pt idx="785">
                  <c:v>41815</c:v>
                </c:pt>
                <c:pt idx="786">
                  <c:v>41816</c:v>
                </c:pt>
                <c:pt idx="787">
                  <c:v>41817</c:v>
                </c:pt>
                <c:pt idx="788">
                  <c:v>41820</c:v>
                </c:pt>
                <c:pt idx="789">
                  <c:v>41821</c:v>
                </c:pt>
                <c:pt idx="790">
                  <c:v>41822</c:v>
                </c:pt>
                <c:pt idx="791">
                  <c:v>41823</c:v>
                </c:pt>
                <c:pt idx="792">
                  <c:v>41824</c:v>
                </c:pt>
                <c:pt idx="793">
                  <c:v>41827</c:v>
                </c:pt>
                <c:pt idx="794">
                  <c:v>41828</c:v>
                </c:pt>
                <c:pt idx="795">
                  <c:v>41829</c:v>
                </c:pt>
                <c:pt idx="796">
                  <c:v>41830</c:v>
                </c:pt>
                <c:pt idx="797">
                  <c:v>41831</c:v>
                </c:pt>
                <c:pt idx="798">
                  <c:v>41834</c:v>
                </c:pt>
                <c:pt idx="799">
                  <c:v>41835</c:v>
                </c:pt>
                <c:pt idx="800">
                  <c:v>41836</c:v>
                </c:pt>
                <c:pt idx="801">
                  <c:v>41837</c:v>
                </c:pt>
                <c:pt idx="802">
                  <c:v>41838</c:v>
                </c:pt>
                <c:pt idx="803">
                  <c:v>41841</c:v>
                </c:pt>
                <c:pt idx="804">
                  <c:v>41842</c:v>
                </c:pt>
                <c:pt idx="805">
                  <c:v>41843</c:v>
                </c:pt>
                <c:pt idx="806">
                  <c:v>41844</c:v>
                </c:pt>
                <c:pt idx="807">
                  <c:v>41845</c:v>
                </c:pt>
                <c:pt idx="808">
                  <c:v>41848</c:v>
                </c:pt>
                <c:pt idx="809">
                  <c:v>41849</c:v>
                </c:pt>
                <c:pt idx="810">
                  <c:v>41850</c:v>
                </c:pt>
                <c:pt idx="811">
                  <c:v>41851</c:v>
                </c:pt>
                <c:pt idx="812">
                  <c:v>41852</c:v>
                </c:pt>
                <c:pt idx="813">
                  <c:v>41855</c:v>
                </c:pt>
                <c:pt idx="814">
                  <c:v>41856</c:v>
                </c:pt>
                <c:pt idx="815">
                  <c:v>41857</c:v>
                </c:pt>
                <c:pt idx="816">
                  <c:v>41858</c:v>
                </c:pt>
                <c:pt idx="817">
                  <c:v>41859</c:v>
                </c:pt>
                <c:pt idx="818">
                  <c:v>41862</c:v>
                </c:pt>
                <c:pt idx="819">
                  <c:v>41863</c:v>
                </c:pt>
                <c:pt idx="820">
                  <c:v>41864</c:v>
                </c:pt>
                <c:pt idx="821">
                  <c:v>41865</c:v>
                </c:pt>
                <c:pt idx="822">
                  <c:v>41866</c:v>
                </c:pt>
                <c:pt idx="823">
                  <c:v>41869</c:v>
                </c:pt>
                <c:pt idx="824">
                  <c:v>41870</c:v>
                </c:pt>
                <c:pt idx="825">
                  <c:v>41871</c:v>
                </c:pt>
                <c:pt idx="826">
                  <c:v>41872</c:v>
                </c:pt>
                <c:pt idx="827">
                  <c:v>41873</c:v>
                </c:pt>
                <c:pt idx="828">
                  <c:v>41876</c:v>
                </c:pt>
                <c:pt idx="829">
                  <c:v>41877</c:v>
                </c:pt>
                <c:pt idx="830">
                  <c:v>41878</c:v>
                </c:pt>
                <c:pt idx="831">
                  <c:v>41879</c:v>
                </c:pt>
                <c:pt idx="832">
                  <c:v>41880</c:v>
                </c:pt>
                <c:pt idx="833">
                  <c:v>41883</c:v>
                </c:pt>
                <c:pt idx="834">
                  <c:v>41884</c:v>
                </c:pt>
                <c:pt idx="835">
                  <c:v>41885</c:v>
                </c:pt>
                <c:pt idx="836">
                  <c:v>41886</c:v>
                </c:pt>
                <c:pt idx="837">
                  <c:v>41887</c:v>
                </c:pt>
                <c:pt idx="838">
                  <c:v>41890</c:v>
                </c:pt>
                <c:pt idx="839">
                  <c:v>41892</c:v>
                </c:pt>
                <c:pt idx="840">
                  <c:v>41893</c:v>
                </c:pt>
                <c:pt idx="841">
                  <c:v>41894</c:v>
                </c:pt>
                <c:pt idx="842">
                  <c:v>41897</c:v>
                </c:pt>
                <c:pt idx="843">
                  <c:v>41898</c:v>
                </c:pt>
                <c:pt idx="844">
                  <c:v>41899</c:v>
                </c:pt>
                <c:pt idx="845">
                  <c:v>41900</c:v>
                </c:pt>
                <c:pt idx="846">
                  <c:v>41901</c:v>
                </c:pt>
                <c:pt idx="847">
                  <c:v>41904</c:v>
                </c:pt>
                <c:pt idx="848">
                  <c:v>41905</c:v>
                </c:pt>
                <c:pt idx="849">
                  <c:v>41906</c:v>
                </c:pt>
                <c:pt idx="850">
                  <c:v>41907</c:v>
                </c:pt>
                <c:pt idx="851">
                  <c:v>41908</c:v>
                </c:pt>
                <c:pt idx="852">
                  <c:v>41911</c:v>
                </c:pt>
                <c:pt idx="853">
                  <c:v>41912</c:v>
                </c:pt>
                <c:pt idx="854">
                  <c:v>41913</c:v>
                </c:pt>
                <c:pt idx="855">
                  <c:v>41914</c:v>
                </c:pt>
                <c:pt idx="856">
                  <c:v>41915</c:v>
                </c:pt>
                <c:pt idx="857">
                  <c:v>41918</c:v>
                </c:pt>
                <c:pt idx="858">
                  <c:v>41919</c:v>
                </c:pt>
                <c:pt idx="859">
                  <c:v>41920</c:v>
                </c:pt>
                <c:pt idx="860">
                  <c:v>41921</c:v>
                </c:pt>
                <c:pt idx="861">
                  <c:v>41922</c:v>
                </c:pt>
                <c:pt idx="862">
                  <c:v>41925</c:v>
                </c:pt>
                <c:pt idx="863">
                  <c:v>41926</c:v>
                </c:pt>
                <c:pt idx="864">
                  <c:v>41927</c:v>
                </c:pt>
                <c:pt idx="865">
                  <c:v>41928</c:v>
                </c:pt>
                <c:pt idx="866">
                  <c:v>41929</c:v>
                </c:pt>
                <c:pt idx="867">
                  <c:v>41932</c:v>
                </c:pt>
                <c:pt idx="868">
                  <c:v>41933</c:v>
                </c:pt>
                <c:pt idx="869">
                  <c:v>41934</c:v>
                </c:pt>
                <c:pt idx="870">
                  <c:v>41935</c:v>
                </c:pt>
                <c:pt idx="871">
                  <c:v>41936</c:v>
                </c:pt>
                <c:pt idx="872">
                  <c:v>41939</c:v>
                </c:pt>
                <c:pt idx="873">
                  <c:v>41940</c:v>
                </c:pt>
                <c:pt idx="874">
                  <c:v>41941</c:v>
                </c:pt>
                <c:pt idx="875">
                  <c:v>41942</c:v>
                </c:pt>
                <c:pt idx="876">
                  <c:v>41943</c:v>
                </c:pt>
                <c:pt idx="877">
                  <c:v>41946</c:v>
                </c:pt>
                <c:pt idx="878">
                  <c:v>41947</c:v>
                </c:pt>
                <c:pt idx="879">
                  <c:v>41948</c:v>
                </c:pt>
                <c:pt idx="880">
                  <c:v>41949</c:v>
                </c:pt>
                <c:pt idx="881">
                  <c:v>41950</c:v>
                </c:pt>
                <c:pt idx="882">
                  <c:v>41953</c:v>
                </c:pt>
                <c:pt idx="883">
                  <c:v>41954</c:v>
                </c:pt>
                <c:pt idx="884">
                  <c:v>41955</c:v>
                </c:pt>
                <c:pt idx="885">
                  <c:v>41956</c:v>
                </c:pt>
                <c:pt idx="886">
                  <c:v>41957</c:v>
                </c:pt>
                <c:pt idx="887">
                  <c:v>41960</c:v>
                </c:pt>
                <c:pt idx="888">
                  <c:v>41961</c:v>
                </c:pt>
                <c:pt idx="889">
                  <c:v>41962</c:v>
                </c:pt>
                <c:pt idx="890">
                  <c:v>41963</c:v>
                </c:pt>
                <c:pt idx="891">
                  <c:v>41964</c:v>
                </c:pt>
                <c:pt idx="892">
                  <c:v>41967</c:v>
                </c:pt>
                <c:pt idx="893">
                  <c:v>41968</c:v>
                </c:pt>
                <c:pt idx="894">
                  <c:v>41969</c:v>
                </c:pt>
                <c:pt idx="895">
                  <c:v>41970</c:v>
                </c:pt>
                <c:pt idx="896">
                  <c:v>41971</c:v>
                </c:pt>
                <c:pt idx="897">
                  <c:v>41974</c:v>
                </c:pt>
                <c:pt idx="898">
                  <c:v>41975</c:v>
                </c:pt>
                <c:pt idx="899">
                  <c:v>41982</c:v>
                </c:pt>
                <c:pt idx="900">
                  <c:v>41983</c:v>
                </c:pt>
                <c:pt idx="901">
                  <c:v>41984</c:v>
                </c:pt>
                <c:pt idx="902">
                  <c:v>41985</c:v>
                </c:pt>
                <c:pt idx="903">
                  <c:v>41988</c:v>
                </c:pt>
                <c:pt idx="904">
                  <c:v>41989</c:v>
                </c:pt>
                <c:pt idx="905">
                  <c:v>41990</c:v>
                </c:pt>
                <c:pt idx="906">
                  <c:v>41991</c:v>
                </c:pt>
                <c:pt idx="907">
                  <c:v>41992</c:v>
                </c:pt>
                <c:pt idx="908">
                  <c:v>41997</c:v>
                </c:pt>
                <c:pt idx="909">
                  <c:v>41998</c:v>
                </c:pt>
                <c:pt idx="910">
                  <c:v>42002</c:v>
                </c:pt>
                <c:pt idx="911">
                  <c:v>42003</c:v>
                </c:pt>
                <c:pt idx="912">
                  <c:v>42004</c:v>
                </c:pt>
                <c:pt idx="913">
                  <c:v>42006</c:v>
                </c:pt>
                <c:pt idx="914">
                  <c:v>42009</c:v>
                </c:pt>
                <c:pt idx="915">
                  <c:v>42010</c:v>
                </c:pt>
                <c:pt idx="916">
                  <c:v>42011</c:v>
                </c:pt>
                <c:pt idx="917">
                  <c:v>42012</c:v>
                </c:pt>
                <c:pt idx="918">
                  <c:v>42013</c:v>
                </c:pt>
                <c:pt idx="919">
                  <c:v>42016</c:v>
                </c:pt>
                <c:pt idx="920">
                  <c:v>42017</c:v>
                </c:pt>
                <c:pt idx="921">
                  <c:v>42018</c:v>
                </c:pt>
                <c:pt idx="922">
                  <c:v>42019</c:v>
                </c:pt>
                <c:pt idx="923">
                  <c:v>42020</c:v>
                </c:pt>
                <c:pt idx="924">
                  <c:v>42023</c:v>
                </c:pt>
                <c:pt idx="925">
                  <c:v>42024</c:v>
                </c:pt>
                <c:pt idx="926">
                  <c:v>42025</c:v>
                </c:pt>
                <c:pt idx="927">
                  <c:v>42026</c:v>
                </c:pt>
                <c:pt idx="928">
                  <c:v>42027</c:v>
                </c:pt>
                <c:pt idx="929">
                  <c:v>42030</c:v>
                </c:pt>
                <c:pt idx="930">
                  <c:v>42031</c:v>
                </c:pt>
                <c:pt idx="931">
                  <c:v>42032</c:v>
                </c:pt>
                <c:pt idx="932">
                  <c:v>42033</c:v>
                </c:pt>
                <c:pt idx="933">
                  <c:v>42034</c:v>
                </c:pt>
                <c:pt idx="934">
                  <c:v>42037</c:v>
                </c:pt>
                <c:pt idx="935">
                  <c:v>42038</c:v>
                </c:pt>
                <c:pt idx="936">
                  <c:v>42039</c:v>
                </c:pt>
                <c:pt idx="937">
                  <c:v>42040</c:v>
                </c:pt>
                <c:pt idx="938">
                  <c:v>42041</c:v>
                </c:pt>
                <c:pt idx="939">
                  <c:v>42044</c:v>
                </c:pt>
                <c:pt idx="940">
                  <c:v>42045</c:v>
                </c:pt>
                <c:pt idx="941">
                  <c:v>42046</c:v>
                </c:pt>
                <c:pt idx="942">
                  <c:v>42047</c:v>
                </c:pt>
                <c:pt idx="943">
                  <c:v>42048</c:v>
                </c:pt>
                <c:pt idx="944">
                  <c:v>42051</c:v>
                </c:pt>
                <c:pt idx="945">
                  <c:v>42052</c:v>
                </c:pt>
                <c:pt idx="946">
                  <c:v>42053</c:v>
                </c:pt>
                <c:pt idx="947">
                  <c:v>42054</c:v>
                </c:pt>
                <c:pt idx="948">
                  <c:v>42055</c:v>
                </c:pt>
                <c:pt idx="949">
                  <c:v>42058</c:v>
                </c:pt>
                <c:pt idx="950">
                  <c:v>42059</c:v>
                </c:pt>
                <c:pt idx="951">
                  <c:v>42060</c:v>
                </c:pt>
                <c:pt idx="952">
                  <c:v>42061</c:v>
                </c:pt>
                <c:pt idx="953">
                  <c:v>42062</c:v>
                </c:pt>
                <c:pt idx="954">
                  <c:v>42065</c:v>
                </c:pt>
                <c:pt idx="955">
                  <c:v>42066</c:v>
                </c:pt>
                <c:pt idx="956">
                  <c:v>42067</c:v>
                </c:pt>
                <c:pt idx="957">
                  <c:v>42068</c:v>
                </c:pt>
                <c:pt idx="958">
                  <c:v>42069</c:v>
                </c:pt>
                <c:pt idx="959">
                  <c:v>42073</c:v>
                </c:pt>
                <c:pt idx="960">
                  <c:v>42074</c:v>
                </c:pt>
                <c:pt idx="961">
                  <c:v>42075</c:v>
                </c:pt>
                <c:pt idx="962">
                  <c:v>42076</c:v>
                </c:pt>
                <c:pt idx="963">
                  <c:v>42079</c:v>
                </c:pt>
                <c:pt idx="964">
                  <c:v>42080</c:v>
                </c:pt>
                <c:pt idx="965">
                  <c:v>42081</c:v>
                </c:pt>
                <c:pt idx="966">
                  <c:v>42082</c:v>
                </c:pt>
                <c:pt idx="967">
                  <c:v>42083</c:v>
                </c:pt>
                <c:pt idx="968">
                  <c:v>42086</c:v>
                </c:pt>
                <c:pt idx="969">
                  <c:v>42087</c:v>
                </c:pt>
                <c:pt idx="970">
                  <c:v>42088</c:v>
                </c:pt>
                <c:pt idx="971">
                  <c:v>42089</c:v>
                </c:pt>
                <c:pt idx="972">
                  <c:v>42090</c:v>
                </c:pt>
                <c:pt idx="973">
                  <c:v>42093</c:v>
                </c:pt>
                <c:pt idx="974">
                  <c:v>42094</c:v>
                </c:pt>
                <c:pt idx="975">
                  <c:v>42095</c:v>
                </c:pt>
                <c:pt idx="976">
                  <c:v>42096</c:v>
                </c:pt>
                <c:pt idx="977">
                  <c:v>42097</c:v>
                </c:pt>
                <c:pt idx="978">
                  <c:v>42101</c:v>
                </c:pt>
                <c:pt idx="979">
                  <c:v>42102</c:v>
                </c:pt>
                <c:pt idx="980">
                  <c:v>42103</c:v>
                </c:pt>
                <c:pt idx="981">
                  <c:v>42104</c:v>
                </c:pt>
                <c:pt idx="982">
                  <c:v>42107</c:v>
                </c:pt>
                <c:pt idx="983">
                  <c:v>42108</c:v>
                </c:pt>
                <c:pt idx="984">
                  <c:v>42109</c:v>
                </c:pt>
                <c:pt idx="985">
                  <c:v>42110</c:v>
                </c:pt>
                <c:pt idx="986">
                  <c:v>42111</c:v>
                </c:pt>
                <c:pt idx="987">
                  <c:v>42114</c:v>
                </c:pt>
                <c:pt idx="988">
                  <c:v>42115</c:v>
                </c:pt>
                <c:pt idx="989">
                  <c:v>42116</c:v>
                </c:pt>
                <c:pt idx="990">
                  <c:v>42117</c:v>
                </c:pt>
                <c:pt idx="991">
                  <c:v>42118</c:v>
                </c:pt>
                <c:pt idx="992">
                  <c:v>42121</c:v>
                </c:pt>
                <c:pt idx="993">
                  <c:v>42122</c:v>
                </c:pt>
                <c:pt idx="994">
                  <c:v>42123</c:v>
                </c:pt>
                <c:pt idx="995">
                  <c:v>42124</c:v>
                </c:pt>
                <c:pt idx="996">
                  <c:v>42125</c:v>
                </c:pt>
                <c:pt idx="997">
                  <c:v>42128</c:v>
                </c:pt>
                <c:pt idx="998">
                  <c:v>42129</c:v>
                </c:pt>
                <c:pt idx="999">
                  <c:v>42130</c:v>
                </c:pt>
                <c:pt idx="1000">
                  <c:v>42131</c:v>
                </c:pt>
                <c:pt idx="1001">
                  <c:v>42132</c:v>
                </c:pt>
                <c:pt idx="1002">
                  <c:v>42135</c:v>
                </c:pt>
                <c:pt idx="1003">
                  <c:v>42136</c:v>
                </c:pt>
                <c:pt idx="1004">
                  <c:v>42137</c:v>
                </c:pt>
                <c:pt idx="1005">
                  <c:v>42138</c:v>
                </c:pt>
                <c:pt idx="1006">
                  <c:v>42139</c:v>
                </c:pt>
                <c:pt idx="1007">
                  <c:v>42142</c:v>
                </c:pt>
                <c:pt idx="1008">
                  <c:v>42143</c:v>
                </c:pt>
                <c:pt idx="1009">
                  <c:v>42144</c:v>
                </c:pt>
                <c:pt idx="1010">
                  <c:v>42145</c:v>
                </c:pt>
                <c:pt idx="1011">
                  <c:v>42146</c:v>
                </c:pt>
                <c:pt idx="1012">
                  <c:v>42149</c:v>
                </c:pt>
                <c:pt idx="1013">
                  <c:v>42150</c:v>
                </c:pt>
                <c:pt idx="1014">
                  <c:v>42151</c:v>
                </c:pt>
                <c:pt idx="1015">
                  <c:v>42152</c:v>
                </c:pt>
                <c:pt idx="1016">
                  <c:v>42153</c:v>
                </c:pt>
                <c:pt idx="1017">
                  <c:v>42156</c:v>
                </c:pt>
                <c:pt idx="1018">
                  <c:v>42157</c:v>
                </c:pt>
                <c:pt idx="1019">
                  <c:v>42158</c:v>
                </c:pt>
                <c:pt idx="1020">
                  <c:v>42159</c:v>
                </c:pt>
                <c:pt idx="1021">
                  <c:v>42160</c:v>
                </c:pt>
                <c:pt idx="1022">
                  <c:v>42163</c:v>
                </c:pt>
                <c:pt idx="1023">
                  <c:v>42164</c:v>
                </c:pt>
                <c:pt idx="1024">
                  <c:v>42165</c:v>
                </c:pt>
                <c:pt idx="1025">
                  <c:v>42166</c:v>
                </c:pt>
                <c:pt idx="1026">
                  <c:v>42167</c:v>
                </c:pt>
                <c:pt idx="1027">
                  <c:v>42170</c:v>
                </c:pt>
                <c:pt idx="1028">
                  <c:v>42171</c:v>
                </c:pt>
                <c:pt idx="1029">
                  <c:v>42172</c:v>
                </c:pt>
                <c:pt idx="1030">
                  <c:v>42173</c:v>
                </c:pt>
                <c:pt idx="1031">
                  <c:v>42174</c:v>
                </c:pt>
                <c:pt idx="1032">
                  <c:v>42177</c:v>
                </c:pt>
                <c:pt idx="1033">
                  <c:v>42178</c:v>
                </c:pt>
                <c:pt idx="1034">
                  <c:v>42179</c:v>
                </c:pt>
                <c:pt idx="1035">
                  <c:v>42180</c:v>
                </c:pt>
                <c:pt idx="1036">
                  <c:v>42181</c:v>
                </c:pt>
                <c:pt idx="1037">
                  <c:v>42184</c:v>
                </c:pt>
                <c:pt idx="1038">
                  <c:v>42185</c:v>
                </c:pt>
                <c:pt idx="1039">
                  <c:v>42186</c:v>
                </c:pt>
                <c:pt idx="1040">
                  <c:v>42187</c:v>
                </c:pt>
                <c:pt idx="1041">
                  <c:v>42188</c:v>
                </c:pt>
                <c:pt idx="1042">
                  <c:v>42191</c:v>
                </c:pt>
                <c:pt idx="1043">
                  <c:v>42192</c:v>
                </c:pt>
                <c:pt idx="1044">
                  <c:v>42234</c:v>
                </c:pt>
                <c:pt idx="1045">
                  <c:v>42249</c:v>
                </c:pt>
                <c:pt idx="1046">
                  <c:v>42255</c:v>
                </c:pt>
                <c:pt idx="1047">
                  <c:v>42257</c:v>
                </c:pt>
                <c:pt idx="1048">
                  <c:v>42291</c:v>
                </c:pt>
                <c:pt idx="1049">
                  <c:v>42292</c:v>
                </c:pt>
                <c:pt idx="1050">
                  <c:v>42293</c:v>
                </c:pt>
                <c:pt idx="1051">
                  <c:v>42296</c:v>
                </c:pt>
                <c:pt idx="1052">
                  <c:v>42297</c:v>
                </c:pt>
                <c:pt idx="1053">
                  <c:v>42298</c:v>
                </c:pt>
                <c:pt idx="1054">
                  <c:v>42299</c:v>
                </c:pt>
                <c:pt idx="1055">
                  <c:v>42300</c:v>
                </c:pt>
                <c:pt idx="1056">
                  <c:v>42303</c:v>
                </c:pt>
                <c:pt idx="1057">
                  <c:v>42304</c:v>
                </c:pt>
                <c:pt idx="1058">
                  <c:v>42305</c:v>
                </c:pt>
                <c:pt idx="1059">
                  <c:v>42306</c:v>
                </c:pt>
                <c:pt idx="1060">
                  <c:v>42307</c:v>
                </c:pt>
                <c:pt idx="1061">
                  <c:v>42310</c:v>
                </c:pt>
                <c:pt idx="1062">
                  <c:v>42311</c:v>
                </c:pt>
                <c:pt idx="1063">
                  <c:v>42312</c:v>
                </c:pt>
                <c:pt idx="1064">
                  <c:v>42313</c:v>
                </c:pt>
                <c:pt idx="1065">
                  <c:v>42314</c:v>
                </c:pt>
                <c:pt idx="1066">
                  <c:v>42317</c:v>
                </c:pt>
                <c:pt idx="1067">
                  <c:v>42318</c:v>
                </c:pt>
                <c:pt idx="1068">
                  <c:v>42319</c:v>
                </c:pt>
                <c:pt idx="1069">
                  <c:v>42320</c:v>
                </c:pt>
                <c:pt idx="1070">
                  <c:v>42321</c:v>
                </c:pt>
                <c:pt idx="1071">
                  <c:v>42324</c:v>
                </c:pt>
                <c:pt idx="1072">
                  <c:v>42325</c:v>
                </c:pt>
                <c:pt idx="1073">
                  <c:v>42326</c:v>
                </c:pt>
                <c:pt idx="1074">
                  <c:v>42327</c:v>
                </c:pt>
                <c:pt idx="1075">
                  <c:v>42328</c:v>
                </c:pt>
                <c:pt idx="1076">
                  <c:v>42331</c:v>
                </c:pt>
                <c:pt idx="1077">
                  <c:v>42332</c:v>
                </c:pt>
                <c:pt idx="1078">
                  <c:v>42333</c:v>
                </c:pt>
                <c:pt idx="1079">
                  <c:v>42334</c:v>
                </c:pt>
                <c:pt idx="1080">
                  <c:v>42335</c:v>
                </c:pt>
                <c:pt idx="1081">
                  <c:v>42338</c:v>
                </c:pt>
                <c:pt idx="1082">
                  <c:v>42339</c:v>
                </c:pt>
                <c:pt idx="1083">
                  <c:v>42340</c:v>
                </c:pt>
                <c:pt idx="1084">
                  <c:v>42341</c:v>
                </c:pt>
                <c:pt idx="1085">
                  <c:v>42342</c:v>
                </c:pt>
                <c:pt idx="1086">
                  <c:v>42345</c:v>
                </c:pt>
                <c:pt idx="1087">
                  <c:v>42346</c:v>
                </c:pt>
                <c:pt idx="1088">
                  <c:v>42347</c:v>
                </c:pt>
                <c:pt idx="1089">
                  <c:v>42348</c:v>
                </c:pt>
                <c:pt idx="1090">
                  <c:v>42349</c:v>
                </c:pt>
                <c:pt idx="1091">
                  <c:v>42352</c:v>
                </c:pt>
                <c:pt idx="1092">
                  <c:v>42353</c:v>
                </c:pt>
                <c:pt idx="1093">
                  <c:v>42354</c:v>
                </c:pt>
                <c:pt idx="1094">
                  <c:v>42355</c:v>
                </c:pt>
                <c:pt idx="1095">
                  <c:v>42356</c:v>
                </c:pt>
                <c:pt idx="1096">
                  <c:v>42359</c:v>
                </c:pt>
                <c:pt idx="1097">
                  <c:v>42360</c:v>
                </c:pt>
                <c:pt idx="1098">
                  <c:v>42361</c:v>
                </c:pt>
                <c:pt idx="1099">
                  <c:v>42362</c:v>
                </c:pt>
                <c:pt idx="1100">
                  <c:v>42366</c:v>
                </c:pt>
                <c:pt idx="1101">
                  <c:v>42367</c:v>
                </c:pt>
                <c:pt idx="1102">
                  <c:v>42368</c:v>
                </c:pt>
                <c:pt idx="1103">
                  <c:v>42369</c:v>
                </c:pt>
                <c:pt idx="1104">
                  <c:v>42373</c:v>
                </c:pt>
                <c:pt idx="1105">
                  <c:v>42374</c:v>
                </c:pt>
                <c:pt idx="1106">
                  <c:v>42375</c:v>
                </c:pt>
                <c:pt idx="1107">
                  <c:v>42376</c:v>
                </c:pt>
                <c:pt idx="1108">
                  <c:v>42377</c:v>
                </c:pt>
                <c:pt idx="1109">
                  <c:v>42380</c:v>
                </c:pt>
                <c:pt idx="1110">
                  <c:v>42381</c:v>
                </c:pt>
                <c:pt idx="1111">
                  <c:v>42382</c:v>
                </c:pt>
                <c:pt idx="1112">
                  <c:v>42383</c:v>
                </c:pt>
                <c:pt idx="1113">
                  <c:v>42384</c:v>
                </c:pt>
                <c:pt idx="1114">
                  <c:v>42387</c:v>
                </c:pt>
                <c:pt idx="1115">
                  <c:v>42388</c:v>
                </c:pt>
                <c:pt idx="1116">
                  <c:v>42389</c:v>
                </c:pt>
                <c:pt idx="1117">
                  <c:v>42390</c:v>
                </c:pt>
                <c:pt idx="1118">
                  <c:v>42391</c:v>
                </c:pt>
                <c:pt idx="1119">
                  <c:v>42394</c:v>
                </c:pt>
                <c:pt idx="1120">
                  <c:v>42395</c:v>
                </c:pt>
                <c:pt idx="1121">
                  <c:v>42396</c:v>
                </c:pt>
                <c:pt idx="1122">
                  <c:v>42397</c:v>
                </c:pt>
                <c:pt idx="1123">
                  <c:v>42398</c:v>
                </c:pt>
                <c:pt idx="1124">
                  <c:v>42401</c:v>
                </c:pt>
                <c:pt idx="1125">
                  <c:v>42402</c:v>
                </c:pt>
                <c:pt idx="1126">
                  <c:v>42403</c:v>
                </c:pt>
                <c:pt idx="1127">
                  <c:v>42404</c:v>
                </c:pt>
                <c:pt idx="1128">
                  <c:v>42405</c:v>
                </c:pt>
                <c:pt idx="1129">
                  <c:v>42408</c:v>
                </c:pt>
                <c:pt idx="1130">
                  <c:v>42409</c:v>
                </c:pt>
                <c:pt idx="1131">
                  <c:v>42410</c:v>
                </c:pt>
                <c:pt idx="1132">
                  <c:v>42411</c:v>
                </c:pt>
                <c:pt idx="1133">
                  <c:v>42412</c:v>
                </c:pt>
                <c:pt idx="1134">
                  <c:v>42415</c:v>
                </c:pt>
                <c:pt idx="1135">
                  <c:v>42416</c:v>
                </c:pt>
                <c:pt idx="1136">
                  <c:v>42417</c:v>
                </c:pt>
                <c:pt idx="1137">
                  <c:v>42418</c:v>
                </c:pt>
                <c:pt idx="1138">
                  <c:v>42419</c:v>
                </c:pt>
                <c:pt idx="1139">
                  <c:v>42422</c:v>
                </c:pt>
                <c:pt idx="1140">
                  <c:v>42423</c:v>
                </c:pt>
                <c:pt idx="1141">
                  <c:v>42424</c:v>
                </c:pt>
                <c:pt idx="1142">
                  <c:v>42425</c:v>
                </c:pt>
                <c:pt idx="1143">
                  <c:v>42426</c:v>
                </c:pt>
                <c:pt idx="1144">
                  <c:v>42429</c:v>
                </c:pt>
                <c:pt idx="1145">
                  <c:v>42430</c:v>
                </c:pt>
                <c:pt idx="1146">
                  <c:v>42431</c:v>
                </c:pt>
                <c:pt idx="1147">
                  <c:v>42432</c:v>
                </c:pt>
                <c:pt idx="1148">
                  <c:v>42433</c:v>
                </c:pt>
                <c:pt idx="1149">
                  <c:v>42436</c:v>
                </c:pt>
                <c:pt idx="1150">
                  <c:v>42437</c:v>
                </c:pt>
                <c:pt idx="1151">
                  <c:v>42438</c:v>
                </c:pt>
                <c:pt idx="1152">
                  <c:v>42439</c:v>
                </c:pt>
                <c:pt idx="1153">
                  <c:v>42440</c:v>
                </c:pt>
                <c:pt idx="1154">
                  <c:v>42443</c:v>
                </c:pt>
                <c:pt idx="1155">
                  <c:v>42444</c:v>
                </c:pt>
                <c:pt idx="1156">
                  <c:v>42445</c:v>
                </c:pt>
                <c:pt idx="1157">
                  <c:v>42446</c:v>
                </c:pt>
                <c:pt idx="1158">
                  <c:v>42447</c:v>
                </c:pt>
                <c:pt idx="1159">
                  <c:v>42450</c:v>
                </c:pt>
                <c:pt idx="1160">
                  <c:v>42451</c:v>
                </c:pt>
                <c:pt idx="1161">
                  <c:v>42452</c:v>
                </c:pt>
                <c:pt idx="1162">
                  <c:v>42453</c:v>
                </c:pt>
                <c:pt idx="1163">
                  <c:v>42458</c:v>
                </c:pt>
                <c:pt idx="1164">
                  <c:v>42459</c:v>
                </c:pt>
                <c:pt idx="1165">
                  <c:v>42460</c:v>
                </c:pt>
                <c:pt idx="1166">
                  <c:v>42461</c:v>
                </c:pt>
                <c:pt idx="1167">
                  <c:v>42464</c:v>
                </c:pt>
                <c:pt idx="1168">
                  <c:v>42465</c:v>
                </c:pt>
                <c:pt idx="1169">
                  <c:v>42466</c:v>
                </c:pt>
                <c:pt idx="1170">
                  <c:v>42467</c:v>
                </c:pt>
                <c:pt idx="1171">
                  <c:v>42468</c:v>
                </c:pt>
                <c:pt idx="1172">
                  <c:v>42471</c:v>
                </c:pt>
                <c:pt idx="1173">
                  <c:v>42472</c:v>
                </c:pt>
                <c:pt idx="1174">
                  <c:v>42473</c:v>
                </c:pt>
                <c:pt idx="1175">
                  <c:v>42474</c:v>
                </c:pt>
                <c:pt idx="1176">
                  <c:v>42475</c:v>
                </c:pt>
                <c:pt idx="1177">
                  <c:v>42478</c:v>
                </c:pt>
                <c:pt idx="1178">
                  <c:v>42479</c:v>
                </c:pt>
                <c:pt idx="1179">
                  <c:v>42480</c:v>
                </c:pt>
                <c:pt idx="1180">
                  <c:v>42481</c:v>
                </c:pt>
                <c:pt idx="1181">
                  <c:v>42482</c:v>
                </c:pt>
                <c:pt idx="1182">
                  <c:v>42485</c:v>
                </c:pt>
                <c:pt idx="1183">
                  <c:v>42486</c:v>
                </c:pt>
                <c:pt idx="1184">
                  <c:v>42487</c:v>
                </c:pt>
                <c:pt idx="1185">
                  <c:v>42492</c:v>
                </c:pt>
                <c:pt idx="1186">
                  <c:v>42493</c:v>
                </c:pt>
                <c:pt idx="1187">
                  <c:v>42494</c:v>
                </c:pt>
                <c:pt idx="1188">
                  <c:v>42495</c:v>
                </c:pt>
                <c:pt idx="1189">
                  <c:v>42496</c:v>
                </c:pt>
                <c:pt idx="1190">
                  <c:v>42499</c:v>
                </c:pt>
                <c:pt idx="1191">
                  <c:v>42500</c:v>
                </c:pt>
                <c:pt idx="1192">
                  <c:v>42501</c:v>
                </c:pt>
                <c:pt idx="1193">
                  <c:v>42502</c:v>
                </c:pt>
                <c:pt idx="1194">
                  <c:v>42503</c:v>
                </c:pt>
                <c:pt idx="1195">
                  <c:v>42506</c:v>
                </c:pt>
                <c:pt idx="1196">
                  <c:v>42507</c:v>
                </c:pt>
                <c:pt idx="1197">
                  <c:v>42508</c:v>
                </c:pt>
                <c:pt idx="1198">
                  <c:v>42509</c:v>
                </c:pt>
                <c:pt idx="1199">
                  <c:v>42513</c:v>
                </c:pt>
                <c:pt idx="1200">
                  <c:v>42514</c:v>
                </c:pt>
                <c:pt idx="1201">
                  <c:v>42515</c:v>
                </c:pt>
                <c:pt idx="1202">
                  <c:v>42516</c:v>
                </c:pt>
                <c:pt idx="1203">
                  <c:v>42517</c:v>
                </c:pt>
                <c:pt idx="1204">
                  <c:v>42520</c:v>
                </c:pt>
                <c:pt idx="1205">
                  <c:v>42521</c:v>
                </c:pt>
                <c:pt idx="1206">
                  <c:v>42522</c:v>
                </c:pt>
                <c:pt idx="1207">
                  <c:v>42523</c:v>
                </c:pt>
                <c:pt idx="1208">
                  <c:v>42524</c:v>
                </c:pt>
                <c:pt idx="1209">
                  <c:v>42527</c:v>
                </c:pt>
                <c:pt idx="1210">
                  <c:v>42528</c:v>
                </c:pt>
                <c:pt idx="1211">
                  <c:v>42529</c:v>
                </c:pt>
                <c:pt idx="1212">
                  <c:v>42530</c:v>
                </c:pt>
                <c:pt idx="1213">
                  <c:v>42531</c:v>
                </c:pt>
                <c:pt idx="1214">
                  <c:v>42534</c:v>
                </c:pt>
                <c:pt idx="1215">
                  <c:v>42535</c:v>
                </c:pt>
                <c:pt idx="1216">
                  <c:v>42536</c:v>
                </c:pt>
                <c:pt idx="1217">
                  <c:v>42537</c:v>
                </c:pt>
                <c:pt idx="1218">
                  <c:v>42538</c:v>
                </c:pt>
                <c:pt idx="1219">
                  <c:v>42541</c:v>
                </c:pt>
                <c:pt idx="1220">
                  <c:v>42542</c:v>
                </c:pt>
                <c:pt idx="1221">
                  <c:v>42543</c:v>
                </c:pt>
                <c:pt idx="1222">
                  <c:v>42544</c:v>
                </c:pt>
                <c:pt idx="1223">
                  <c:v>42545</c:v>
                </c:pt>
                <c:pt idx="1224">
                  <c:v>42548</c:v>
                </c:pt>
                <c:pt idx="1225">
                  <c:v>42549</c:v>
                </c:pt>
                <c:pt idx="1226">
                  <c:v>42550</c:v>
                </c:pt>
                <c:pt idx="1227">
                  <c:v>42551</c:v>
                </c:pt>
                <c:pt idx="1228">
                  <c:v>42552</c:v>
                </c:pt>
                <c:pt idx="1229">
                  <c:v>42555</c:v>
                </c:pt>
                <c:pt idx="1230">
                  <c:v>42556</c:v>
                </c:pt>
                <c:pt idx="1231">
                  <c:v>42557</c:v>
                </c:pt>
                <c:pt idx="1232">
                  <c:v>42558</c:v>
                </c:pt>
                <c:pt idx="1233">
                  <c:v>42559</c:v>
                </c:pt>
                <c:pt idx="1234">
                  <c:v>42562</c:v>
                </c:pt>
                <c:pt idx="1235">
                  <c:v>42563</c:v>
                </c:pt>
                <c:pt idx="1236">
                  <c:v>42564</c:v>
                </c:pt>
                <c:pt idx="1237">
                  <c:v>42565</c:v>
                </c:pt>
                <c:pt idx="1238">
                  <c:v>42566</c:v>
                </c:pt>
                <c:pt idx="1239">
                  <c:v>42569</c:v>
                </c:pt>
                <c:pt idx="1240">
                  <c:v>42570</c:v>
                </c:pt>
                <c:pt idx="1241">
                  <c:v>42571</c:v>
                </c:pt>
                <c:pt idx="1242">
                  <c:v>42572</c:v>
                </c:pt>
                <c:pt idx="1243">
                  <c:v>42573</c:v>
                </c:pt>
                <c:pt idx="1244">
                  <c:v>42576</c:v>
                </c:pt>
                <c:pt idx="1245">
                  <c:v>42577</c:v>
                </c:pt>
                <c:pt idx="1246">
                  <c:v>42578</c:v>
                </c:pt>
                <c:pt idx="1247">
                  <c:v>42579</c:v>
                </c:pt>
                <c:pt idx="1248">
                  <c:v>42580</c:v>
                </c:pt>
                <c:pt idx="1249">
                  <c:v>42583</c:v>
                </c:pt>
                <c:pt idx="1250">
                  <c:v>42584</c:v>
                </c:pt>
                <c:pt idx="1251">
                  <c:v>42585</c:v>
                </c:pt>
                <c:pt idx="1252">
                  <c:v>42586</c:v>
                </c:pt>
                <c:pt idx="1253">
                  <c:v>42587</c:v>
                </c:pt>
                <c:pt idx="1254">
                  <c:v>42590</c:v>
                </c:pt>
                <c:pt idx="1255">
                  <c:v>42591</c:v>
                </c:pt>
                <c:pt idx="1256">
                  <c:v>42592</c:v>
                </c:pt>
                <c:pt idx="1257">
                  <c:v>42593</c:v>
                </c:pt>
                <c:pt idx="1258">
                  <c:v>42594</c:v>
                </c:pt>
                <c:pt idx="1259">
                  <c:v>42597</c:v>
                </c:pt>
                <c:pt idx="1260">
                  <c:v>42598</c:v>
                </c:pt>
                <c:pt idx="1261">
                  <c:v>42599</c:v>
                </c:pt>
                <c:pt idx="1262">
                  <c:v>42600</c:v>
                </c:pt>
                <c:pt idx="1263">
                  <c:v>42604</c:v>
                </c:pt>
                <c:pt idx="1264">
                  <c:v>42605</c:v>
                </c:pt>
                <c:pt idx="1265">
                  <c:v>42606</c:v>
                </c:pt>
                <c:pt idx="1266">
                  <c:v>42607</c:v>
                </c:pt>
                <c:pt idx="1267">
                  <c:v>42608</c:v>
                </c:pt>
                <c:pt idx="1268">
                  <c:v>42611</c:v>
                </c:pt>
                <c:pt idx="1269">
                  <c:v>42612</c:v>
                </c:pt>
                <c:pt idx="1270">
                  <c:v>42613</c:v>
                </c:pt>
                <c:pt idx="1271">
                  <c:v>42614</c:v>
                </c:pt>
                <c:pt idx="1272">
                  <c:v>42615</c:v>
                </c:pt>
                <c:pt idx="1273">
                  <c:v>42618</c:v>
                </c:pt>
                <c:pt idx="1274">
                  <c:v>42619</c:v>
                </c:pt>
                <c:pt idx="1275">
                  <c:v>42620</c:v>
                </c:pt>
                <c:pt idx="1276">
                  <c:v>42621</c:v>
                </c:pt>
                <c:pt idx="1277">
                  <c:v>42622</c:v>
                </c:pt>
                <c:pt idx="1278">
                  <c:v>42625</c:v>
                </c:pt>
                <c:pt idx="1279">
                  <c:v>42626</c:v>
                </c:pt>
                <c:pt idx="1280">
                  <c:v>42627</c:v>
                </c:pt>
                <c:pt idx="1281">
                  <c:v>42628</c:v>
                </c:pt>
                <c:pt idx="1282">
                  <c:v>42629</c:v>
                </c:pt>
                <c:pt idx="1283">
                  <c:v>42632</c:v>
                </c:pt>
                <c:pt idx="1284">
                  <c:v>42633</c:v>
                </c:pt>
                <c:pt idx="1285">
                  <c:v>42634</c:v>
                </c:pt>
                <c:pt idx="1286">
                  <c:v>42635</c:v>
                </c:pt>
                <c:pt idx="1287">
                  <c:v>42636</c:v>
                </c:pt>
                <c:pt idx="1288">
                  <c:v>42639</c:v>
                </c:pt>
                <c:pt idx="1289">
                  <c:v>42640</c:v>
                </c:pt>
                <c:pt idx="1290">
                  <c:v>42641</c:v>
                </c:pt>
                <c:pt idx="1291">
                  <c:v>42642</c:v>
                </c:pt>
                <c:pt idx="1292">
                  <c:v>42643</c:v>
                </c:pt>
                <c:pt idx="1293">
                  <c:v>42646</c:v>
                </c:pt>
                <c:pt idx="1294">
                  <c:v>42647</c:v>
                </c:pt>
                <c:pt idx="1295">
                  <c:v>42648</c:v>
                </c:pt>
                <c:pt idx="1296">
                  <c:v>42649</c:v>
                </c:pt>
                <c:pt idx="1297">
                  <c:v>42650</c:v>
                </c:pt>
                <c:pt idx="1298">
                  <c:v>42653</c:v>
                </c:pt>
                <c:pt idx="1299">
                  <c:v>42654</c:v>
                </c:pt>
                <c:pt idx="1300">
                  <c:v>42656</c:v>
                </c:pt>
                <c:pt idx="1301">
                  <c:v>42657</c:v>
                </c:pt>
                <c:pt idx="1302">
                  <c:v>42661</c:v>
                </c:pt>
                <c:pt idx="1303">
                  <c:v>42662</c:v>
                </c:pt>
                <c:pt idx="1304">
                  <c:v>42663</c:v>
                </c:pt>
                <c:pt idx="1305">
                  <c:v>42664</c:v>
                </c:pt>
                <c:pt idx="1306">
                  <c:v>42668</c:v>
                </c:pt>
                <c:pt idx="1307">
                  <c:v>42669</c:v>
                </c:pt>
                <c:pt idx="1308">
                  <c:v>42670</c:v>
                </c:pt>
                <c:pt idx="1309">
                  <c:v>42671</c:v>
                </c:pt>
                <c:pt idx="1310">
                  <c:v>42674</c:v>
                </c:pt>
                <c:pt idx="1311">
                  <c:v>42675</c:v>
                </c:pt>
                <c:pt idx="1312">
                  <c:v>42676</c:v>
                </c:pt>
                <c:pt idx="1313">
                  <c:v>42677</c:v>
                </c:pt>
                <c:pt idx="1314">
                  <c:v>42678</c:v>
                </c:pt>
                <c:pt idx="1315">
                  <c:v>42681</c:v>
                </c:pt>
                <c:pt idx="1316">
                  <c:v>42682</c:v>
                </c:pt>
                <c:pt idx="1317">
                  <c:v>42683</c:v>
                </c:pt>
                <c:pt idx="1318">
                  <c:v>42684</c:v>
                </c:pt>
                <c:pt idx="1319">
                  <c:v>42685</c:v>
                </c:pt>
                <c:pt idx="1320">
                  <c:v>42688</c:v>
                </c:pt>
                <c:pt idx="1321">
                  <c:v>42689</c:v>
                </c:pt>
                <c:pt idx="1322">
                  <c:v>42690</c:v>
                </c:pt>
                <c:pt idx="1323">
                  <c:v>42691</c:v>
                </c:pt>
                <c:pt idx="1324">
                  <c:v>42695</c:v>
                </c:pt>
                <c:pt idx="1325">
                  <c:v>42696</c:v>
                </c:pt>
                <c:pt idx="1326">
                  <c:v>42697</c:v>
                </c:pt>
                <c:pt idx="1327">
                  <c:v>42698</c:v>
                </c:pt>
                <c:pt idx="1328">
                  <c:v>42699</c:v>
                </c:pt>
                <c:pt idx="1329">
                  <c:v>42702</c:v>
                </c:pt>
                <c:pt idx="1330">
                  <c:v>42703</c:v>
                </c:pt>
                <c:pt idx="1331">
                  <c:v>42704</c:v>
                </c:pt>
                <c:pt idx="1332">
                  <c:v>42705</c:v>
                </c:pt>
                <c:pt idx="1333">
                  <c:v>42706</c:v>
                </c:pt>
                <c:pt idx="1334">
                  <c:v>42709</c:v>
                </c:pt>
                <c:pt idx="1335">
                  <c:v>42710</c:v>
                </c:pt>
                <c:pt idx="1336">
                  <c:v>42711</c:v>
                </c:pt>
                <c:pt idx="1337">
                  <c:v>42712</c:v>
                </c:pt>
                <c:pt idx="1338">
                  <c:v>42713</c:v>
                </c:pt>
                <c:pt idx="1339">
                  <c:v>42716</c:v>
                </c:pt>
                <c:pt idx="1340">
                  <c:v>42717</c:v>
                </c:pt>
                <c:pt idx="1341">
                  <c:v>42718</c:v>
                </c:pt>
                <c:pt idx="1342">
                  <c:v>42719</c:v>
                </c:pt>
                <c:pt idx="1343">
                  <c:v>42720</c:v>
                </c:pt>
                <c:pt idx="1344">
                  <c:v>42723</c:v>
                </c:pt>
                <c:pt idx="1345">
                  <c:v>42724</c:v>
                </c:pt>
                <c:pt idx="1346">
                  <c:v>42725</c:v>
                </c:pt>
                <c:pt idx="1347">
                  <c:v>42726</c:v>
                </c:pt>
                <c:pt idx="1348">
                  <c:v>42727</c:v>
                </c:pt>
                <c:pt idx="1349">
                  <c:v>42732</c:v>
                </c:pt>
                <c:pt idx="1350">
                  <c:v>42733</c:v>
                </c:pt>
                <c:pt idx="1351">
                  <c:v>42734</c:v>
                </c:pt>
                <c:pt idx="1352">
                  <c:v>42737</c:v>
                </c:pt>
                <c:pt idx="1353">
                  <c:v>42738</c:v>
                </c:pt>
                <c:pt idx="1354">
                  <c:v>42739</c:v>
                </c:pt>
                <c:pt idx="1355">
                  <c:v>42740</c:v>
                </c:pt>
                <c:pt idx="1356">
                  <c:v>42741</c:v>
                </c:pt>
                <c:pt idx="1357">
                  <c:v>42744</c:v>
                </c:pt>
                <c:pt idx="1358">
                  <c:v>42745</c:v>
                </c:pt>
                <c:pt idx="1359">
                  <c:v>42746</c:v>
                </c:pt>
                <c:pt idx="1360">
                  <c:v>42747</c:v>
                </c:pt>
                <c:pt idx="1361">
                  <c:v>42748</c:v>
                </c:pt>
                <c:pt idx="1362">
                  <c:v>42751</c:v>
                </c:pt>
                <c:pt idx="1363">
                  <c:v>42767</c:v>
                </c:pt>
                <c:pt idx="1364">
                  <c:v>42768</c:v>
                </c:pt>
                <c:pt idx="1365">
                  <c:v>42769</c:v>
                </c:pt>
                <c:pt idx="1366">
                  <c:v>42781</c:v>
                </c:pt>
                <c:pt idx="1367">
                  <c:v>42782</c:v>
                </c:pt>
                <c:pt idx="1368">
                  <c:v>42795</c:v>
                </c:pt>
                <c:pt idx="1369">
                  <c:v>42829</c:v>
                </c:pt>
                <c:pt idx="1370">
                  <c:v>42964</c:v>
                </c:pt>
                <c:pt idx="1371">
                  <c:v>42971</c:v>
                </c:pt>
                <c:pt idx="1372">
                  <c:v>42972</c:v>
                </c:pt>
                <c:pt idx="1373">
                  <c:v>42984</c:v>
                </c:pt>
                <c:pt idx="1374">
                  <c:v>42985</c:v>
                </c:pt>
                <c:pt idx="1375">
                  <c:v>42990</c:v>
                </c:pt>
                <c:pt idx="1376">
                  <c:v>42991</c:v>
                </c:pt>
                <c:pt idx="1377">
                  <c:v>42992</c:v>
                </c:pt>
                <c:pt idx="1378">
                  <c:v>42993</c:v>
                </c:pt>
                <c:pt idx="1379">
                  <c:v>42996</c:v>
                </c:pt>
                <c:pt idx="1380">
                  <c:v>42997</c:v>
                </c:pt>
                <c:pt idx="1381">
                  <c:v>42998</c:v>
                </c:pt>
                <c:pt idx="1382">
                  <c:v>43003</c:v>
                </c:pt>
                <c:pt idx="1383">
                  <c:v>43004</c:v>
                </c:pt>
                <c:pt idx="1384">
                  <c:v>43005</c:v>
                </c:pt>
                <c:pt idx="1385">
                  <c:v>43006</c:v>
                </c:pt>
                <c:pt idx="1386">
                  <c:v>43010</c:v>
                </c:pt>
                <c:pt idx="1387">
                  <c:v>43011</c:v>
                </c:pt>
                <c:pt idx="1388">
                  <c:v>43012</c:v>
                </c:pt>
                <c:pt idx="1389">
                  <c:v>43017</c:v>
                </c:pt>
                <c:pt idx="1390">
                  <c:v>43018</c:v>
                </c:pt>
                <c:pt idx="1391">
                  <c:v>43019</c:v>
                </c:pt>
                <c:pt idx="1392">
                  <c:v>43024</c:v>
                </c:pt>
                <c:pt idx="1393">
                  <c:v>43025</c:v>
                </c:pt>
                <c:pt idx="1394">
                  <c:v>43026</c:v>
                </c:pt>
                <c:pt idx="1395">
                  <c:v>43027</c:v>
                </c:pt>
                <c:pt idx="1396">
                  <c:v>43028</c:v>
                </c:pt>
                <c:pt idx="1397">
                  <c:v>43031</c:v>
                </c:pt>
                <c:pt idx="1398">
                  <c:v>43032</c:v>
                </c:pt>
                <c:pt idx="1399">
                  <c:v>43033</c:v>
                </c:pt>
                <c:pt idx="1400">
                  <c:v>43034</c:v>
                </c:pt>
                <c:pt idx="1401">
                  <c:v>43035</c:v>
                </c:pt>
                <c:pt idx="1402">
                  <c:v>43038</c:v>
                </c:pt>
                <c:pt idx="1403">
                  <c:v>43039</c:v>
                </c:pt>
                <c:pt idx="1404">
                  <c:v>43040</c:v>
                </c:pt>
                <c:pt idx="1405">
                  <c:v>43041</c:v>
                </c:pt>
                <c:pt idx="1406">
                  <c:v>43042</c:v>
                </c:pt>
                <c:pt idx="1407">
                  <c:v>43045</c:v>
                </c:pt>
                <c:pt idx="1408">
                  <c:v>43046</c:v>
                </c:pt>
                <c:pt idx="1409">
                  <c:v>43047</c:v>
                </c:pt>
                <c:pt idx="1410">
                  <c:v>43048</c:v>
                </c:pt>
                <c:pt idx="1411">
                  <c:v>43049</c:v>
                </c:pt>
                <c:pt idx="1412">
                  <c:v>43052</c:v>
                </c:pt>
                <c:pt idx="1413">
                  <c:v>43053</c:v>
                </c:pt>
                <c:pt idx="1414">
                  <c:v>43054</c:v>
                </c:pt>
                <c:pt idx="1415">
                  <c:v>43055</c:v>
                </c:pt>
                <c:pt idx="1416">
                  <c:v>43060</c:v>
                </c:pt>
                <c:pt idx="1417">
                  <c:v>43061</c:v>
                </c:pt>
                <c:pt idx="1418">
                  <c:v>43062</c:v>
                </c:pt>
                <c:pt idx="1419">
                  <c:v>43063</c:v>
                </c:pt>
                <c:pt idx="1420">
                  <c:v>43066</c:v>
                </c:pt>
                <c:pt idx="1421">
                  <c:v>43067</c:v>
                </c:pt>
                <c:pt idx="1422">
                  <c:v>43068</c:v>
                </c:pt>
                <c:pt idx="1423">
                  <c:v>43069</c:v>
                </c:pt>
                <c:pt idx="1424">
                  <c:v>43073</c:v>
                </c:pt>
                <c:pt idx="1425">
                  <c:v>43074</c:v>
                </c:pt>
                <c:pt idx="1426">
                  <c:v>43075</c:v>
                </c:pt>
                <c:pt idx="1427">
                  <c:v>43076</c:v>
                </c:pt>
                <c:pt idx="1428">
                  <c:v>43077</c:v>
                </c:pt>
                <c:pt idx="1429">
                  <c:v>43080</c:v>
                </c:pt>
                <c:pt idx="1430">
                  <c:v>43081</c:v>
                </c:pt>
                <c:pt idx="1431">
                  <c:v>43082</c:v>
                </c:pt>
                <c:pt idx="1432">
                  <c:v>43083</c:v>
                </c:pt>
                <c:pt idx="1433">
                  <c:v>43084</c:v>
                </c:pt>
                <c:pt idx="1434">
                  <c:v>43087</c:v>
                </c:pt>
                <c:pt idx="1435">
                  <c:v>43088</c:v>
                </c:pt>
                <c:pt idx="1436">
                  <c:v>43089</c:v>
                </c:pt>
                <c:pt idx="1437">
                  <c:v>43090</c:v>
                </c:pt>
                <c:pt idx="1438">
                  <c:v>43091</c:v>
                </c:pt>
                <c:pt idx="1439">
                  <c:v>43102</c:v>
                </c:pt>
                <c:pt idx="1440">
                  <c:v>43103</c:v>
                </c:pt>
                <c:pt idx="1441">
                  <c:v>43104</c:v>
                </c:pt>
                <c:pt idx="1442">
                  <c:v>43105</c:v>
                </c:pt>
                <c:pt idx="1443">
                  <c:v>43108</c:v>
                </c:pt>
                <c:pt idx="1444">
                  <c:v>43109</c:v>
                </c:pt>
                <c:pt idx="1445">
                  <c:v>43111</c:v>
                </c:pt>
                <c:pt idx="1446">
                  <c:v>43112</c:v>
                </c:pt>
                <c:pt idx="1447">
                  <c:v>43115</c:v>
                </c:pt>
                <c:pt idx="1448">
                  <c:v>43116</c:v>
                </c:pt>
                <c:pt idx="1449">
                  <c:v>43117</c:v>
                </c:pt>
                <c:pt idx="1450">
                  <c:v>43118</c:v>
                </c:pt>
                <c:pt idx="1451">
                  <c:v>43119</c:v>
                </c:pt>
                <c:pt idx="1452">
                  <c:v>43122</c:v>
                </c:pt>
                <c:pt idx="1453">
                  <c:v>43123</c:v>
                </c:pt>
                <c:pt idx="1454">
                  <c:v>43124</c:v>
                </c:pt>
                <c:pt idx="1455">
                  <c:v>43125</c:v>
                </c:pt>
                <c:pt idx="1456">
                  <c:v>43126</c:v>
                </c:pt>
                <c:pt idx="1457">
                  <c:v>43129</c:v>
                </c:pt>
                <c:pt idx="1458">
                  <c:v>43130</c:v>
                </c:pt>
                <c:pt idx="1459">
                  <c:v>43131</c:v>
                </c:pt>
                <c:pt idx="1460">
                  <c:v>43132</c:v>
                </c:pt>
                <c:pt idx="1461">
                  <c:v>43133</c:v>
                </c:pt>
                <c:pt idx="1462">
                  <c:v>43137</c:v>
                </c:pt>
                <c:pt idx="1463">
                  <c:v>43138</c:v>
                </c:pt>
                <c:pt idx="1464">
                  <c:v>43139</c:v>
                </c:pt>
                <c:pt idx="1465">
                  <c:v>43140</c:v>
                </c:pt>
                <c:pt idx="1466">
                  <c:v>43143</c:v>
                </c:pt>
                <c:pt idx="1467">
                  <c:v>43144</c:v>
                </c:pt>
                <c:pt idx="1468">
                  <c:v>43145</c:v>
                </c:pt>
                <c:pt idx="1469">
                  <c:v>43146</c:v>
                </c:pt>
                <c:pt idx="1470">
                  <c:v>43147</c:v>
                </c:pt>
                <c:pt idx="1471">
                  <c:v>43150</c:v>
                </c:pt>
                <c:pt idx="1472">
                  <c:v>43151</c:v>
                </c:pt>
                <c:pt idx="1473">
                  <c:v>43152</c:v>
                </c:pt>
                <c:pt idx="1474">
                  <c:v>43153</c:v>
                </c:pt>
                <c:pt idx="1475">
                  <c:v>43154</c:v>
                </c:pt>
                <c:pt idx="1476">
                  <c:v>43157</c:v>
                </c:pt>
                <c:pt idx="1477">
                  <c:v>43158</c:v>
                </c:pt>
                <c:pt idx="1478">
                  <c:v>43159</c:v>
                </c:pt>
                <c:pt idx="1479">
                  <c:v>43161</c:v>
                </c:pt>
                <c:pt idx="1480">
                  <c:v>43164</c:v>
                </c:pt>
                <c:pt idx="1481">
                  <c:v>43165</c:v>
                </c:pt>
                <c:pt idx="1482">
                  <c:v>43166</c:v>
                </c:pt>
                <c:pt idx="1483">
                  <c:v>43167</c:v>
                </c:pt>
                <c:pt idx="1484">
                  <c:v>43168</c:v>
                </c:pt>
                <c:pt idx="1485">
                  <c:v>43171</c:v>
                </c:pt>
                <c:pt idx="1486">
                  <c:v>43172</c:v>
                </c:pt>
                <c:pt idx="1487">
                  <c:v>43173</c:v>
                </c:pt>
                <c:pt idx="1488">
                  <c:v>43174</c:v>
                </c:pt>
                <c:pt idx="1489">
                  <c:v>43175</c:v>
                </c:pt>
                <c:pt idx="1490">
                  <c:v>43178</c:v>
                </c:pt>
                <c:pt idx="1491">
                  <c:v>43179</c:v>
                </c:pt>
                <c:pt idx="1492">
                  <c:v>43180</c:v>
                </c:pt>
                <c:pt idx="1493">
                  <c:v>43181</c:v>
                </c:pt>
                <c:pt idx="1494">
                  <c:v>43182</c:v>
                </c:pt>
                <c:pt idx="1495">
                  <c:v>43185</c:v>
                </c:pt>
                <c:pt idx="1496">
                  <c:v>43186</c:v>
                </c:pt>
                <c:pt idx="1497">
                  <c:v>43187</c:v>
                </c:pt>
                <c:pt idx="1498">
                  <c:v>43188</c:v>
                </c:pt>
                <c:pt idx="1499">
                  <c:v>43189</c:v>
                </c:pt>
                <c:pt idx="1500">
                  <c:v>43193</c:v>
                </c:pt>
                <c:pt idx="1501">
                  <c:v>43194</c:v>
                </c:pt>
                <c:pt idx="1502">
                  <c:v>43195</c:v>
                </c:pt>
                <c:pt idx="1503">
                  <c:v>43199</c:v>
                </c:pt>
                <c:pt idx="1504">
                  <c:v>43200</c:v>
                </c:pt>
                <c:pt idx="1505">
                  <c:v>43201</c:v>
                </c:pt>
                <c:pt idx="1506">
                  <c:v>43202</c:v>
                </c:pt>
                <c:pt idx="1507">
                  <c:v>43203</c:v>
                </c:pt>
                <c:pt idx="1508">
                  <c:v>43206</c:v>
                </c:pt>
                <c:pt idx="1509">
                  <c:v>43207</c:v>
                </c:pt>
                <c:pt idx="1510">
                  <c:v>43208</c:v>
                </c:pt>
                <c:pt idx="1511">
                  <c:v>43210</c:v>
                </c:pt>
                <c:pt idx="1512">
                  <c:v>43213</c:v>
                </c:pt>
                <c:pt idx="1513">
                  <c:v>43214</c:v>
                </c:pt>
                <c:pt idx="1514">
                  <c:v>43215</c:v>
                </c:pt>
                <c:pt idx="1515">
                  <c:v>43216</c:v>
                </c:pt>
                <c:pt idx="1516">
                  <c:v>43217</c:v>
                </c:pt>
                <c:pt idx="1517">
                  <c:v>43220</c:v>
                </c:pt>
                <c:pt idx="1518">
                  <c:v>43221</c:v>
                </c:pt>
                <c:pt idx="1519">
                  <c:v>43222</c:v>
                </c:pt>
                <c:pt idx="1520">
                  <c:v>43223</c:v>
                </c:pt>
                <c:pt idx="1521">
                  <c:v>43224</c:v>
                </c:pt>
                <c:pt idx="1522">
                  <c:v>43227</c:v>
                </c:pt>
                <c:pt idx="1523">
                  <c:v>43228</c:v>
                </c:pt>
                <c:pt idx="1524">
                  <c:v>43229</c:v>
                </c:pt>
                <c:pt idx="1525">
                  <c:v>43230</c:v>
                </c:pt>
                <c:pt idx="1526">
                  <c:v>43231</c:v>
                </c:pt>
                <c:pt idx="1527">
                  <c:v>43234</c:v>
                </c:pt>
                <c:pt idx="1528">
                  <c:v>43235</c:v>
                </c:pt>
                <c:pt idx="1529">
                  <c:v>43236</c:v>
                </c:pt>
                <c:pt idx="1530">
                  <c:v>43237</c:v>
                </c:pt>
                <c:pt idx="1531">
                  <c:v>43238</c:v>
                </c:pt>
                <c:pt idx="1532">
                  <c:v>43241</c:v>
                </c:pt>
                <c:pt idx="1533">
                  <c:v>43242</c:v>
                </c:pt>
                <c:pt idx="1534">
                  <c:v>43243</c:v>
                </c:pt>
                <c:pt idx="1535">
                  <c:v>43244</c:v>
                </c:pt>
                <c:pt idx="1536">
                  <c:v>43245</c:v>
                </c:pt>
                <c:pt idx="1537">
                  <c:v>43248</c:v>
                </c:pt>
                <c:pt idx="1538">
                  <c:v>43249</c:v>
                </c:pt>
                <c:pt idx="1539">
                  <c:v>43250</c:v>
                </c:pt>
                <c:pt idx="1540">
                  <c:v>43251</c:v>
                </c:pt>
                <c:pt idx="1541">
                  <c:v>43252</c:v>
                </c:pt>
                <c:pt idx="1542">
                  <c:v>43255</c:v>
                </c:pt>
                <c:pt idx="1543">
                  <c:v>43256</c:v>
                </c:pt>
                <c:pt idx="1544">
                  <c:v>43257</c:v>
                </c:pt>
                <c:pt idx="1545">
                  <c:v>43258</c:v>
                </c:pt>
                <c:pt idx="1546">
                  <c:v>43259</c:v>
                </c:pt>
                <c:pt idx="1547">
                  <c:v>43273</c:v>
                </c:pt>
                <c:pt idx="1548">
                  <c:v>43277</c:v>
                </c:pt>
                <c:pt idx="1549">
                  <c:v>43278</c:v>
                </c:pt>
                <c:pt idx="1550">
                  <c:v>43279</c:v>
                </c:pt>
                <c:pt idx="1551">
                  <c:v>43280</c:v>
                </c:pt>
                <c:pt idx="1552">
                  <c:v>43285</c:v>
                </c:pt>
                <c:pt idx="1553">
                  <c:v>43286</c:v>
                </c:pt>
                <c:pt idx="1554">
                  <c:v>43287</c:v>
                </c:pt>
                <c:pt idx="1555">
                  <c:v>43291</c:v>
                </c:pt>
                <c:pt idx="1556">
                  <c:v>43292</c:v>
                </c:pt>
                <c:pt idx="1557">
                  <c:v>43293</c:v>
                </c:pt>
                <c:pt idx="1558">
                  <c:v>43294</c:v>
                </c:pt>
                <c:pt idx="1559">
                  <c:v>43297</c:v>
                </c:pt>
                <c:pt idx="1560">
                  <c:v>43298</c:v>
                </c:pt>
                <c:pt idx="1561">
                  <c:v>43299</c:v>
                </c:pt>
                <c:pt idx="1562">
                  <c:v>43300</c:v>
                </c:pt>
                <c:pt idx="1563">
                  <c:v>43301</c:v>
                </c:pt>
                <c:pt idx="1564">
                  <c:v>43304</c:v>
                </c:pt>
                <c:pt idx="1565">
                  <c:v>43305</c:v>
                </c:pt>
                <c:pt idx="1566">
                  <c:v>43306</c:v>
                </c:pt>
                <c:pt idx="1567">
                  <c:v>43307</c:v>
                </c:pt>
                <c:pt idx="1568">
                  <c:v>43308</c:v>
                </c:pt>
                <c:pt idx="1569">
                  <c:v>43311</c:v>
                </c:pt>
                <c:pt idx="1570">
                  <c:v>43312</c:v>
                </c:pt>
                <c:pt idx="1571">
                  <c:v>43313</c:v>
                </c:pt>
                <c:pt idx="1572">
                  <c:v>43314</c:v>
                </c:pt>
                <c:pt idx="1573">
                  <c:v>43315</c:v>
                </c:pt>
                <c:pt idx="1574">
                  <c:v>43318</c:v>
                </c:pt>
                <c:pt idx="1575">
                  <c:v>43319</c:v>
                </c:pt>
                <c:pt idx="1576">
                  <c:v>43320</c:v>
                </c:pt>
                <c:pt idx="1577">
                  <c:v>43321</c:v>
                </c:pt>
                <c:pt idx="1578">
                  <c:v>43322</c:v>
                </c:pt>
                <c:pt idx="1579">
                  <c:v>43325</c:v>
                </c:pt>
                <c:pt idx="1580">
                  <c:v>43326</c:v>
                </c:pt>
                <c:pt idx="1581">
                  <c:v>43327</c:v>
                </c:pt>
                <c:pt idx="1582">
                  <c:v>43328</c:v>
                </c:pt>
                <c:pt idx="1583">
                  <c:v>43329</c:v>
                </c:pt>
                <c:pt idx="1584">
                  <c:v>43332</c:v>
                </c:pt>
                <c:pt idx="1585">
                  <c:v>43333</c:v>
                </c:pt>
                <c:pt idx="1586">
                  <c:v>43334</c:v>
                </c:pt>
                <c:pt idx="1587">
                  <c:v>43335</c:v>
                </c:pt>
                <c:pt idx="1588">
                  <c:v>43336</c:v>
                </c:pt>
                <c:pt idx="1589">
                  <c:v>43340</c:v>
                </c:pt>
                <c:pt idx="1590">
                  <c:v>43341</c:v>
                </c:pt>
                <c:pt idx="1591">
                  <c:v>43342</c:v>
                </c:pt>
                <c:pt idx="1592">
                  <c:v>43343</c:v>
                </c:pt>
                <c:pt idx="1593">
                  <c:v>43346</c:v>
                </c:pt>
                <c:pt idx="1594">
                  <c:v>43347</c:v>
                </c:pt>
                <c:pt idx="1595">
                  <c:v>43348</c:v>
                </c:pt>
                <c:pt idx="1596">
                  <c:v>43349</c:v>
                </c:pt>
                <c:pt idx="1597">
                  <c:v>43350</c:v>
                </c:pt>
                <c:pt idx="1598">
                  <c:v>43355</c:v>
                </c:pt>
                <c:pt idx="1599">
                  <c:v>43356</c:v>
                </c:pt>
                <c:pt idx="1600">
                  <c:v>43357</c:v>
                </c:pt>
                <c:pt idx="1601">
                  <c:v>43360</c:v>
                </c:pt>
                <c:pt idx="1602">
                  <c:v>43363</c:v>
                </c:pt>
                <c:pt idx="1603">
                  <c:v>43364</c:v>
                </c:pt>
                <c:pt idx="1604">
                  <c:v>43368</c:v>
                </c:pt>
                <c:pt idx="1605">
                  <c:v>43369</c:v>
                </c:pt>
                <c:pt idx="1606">
                  <c:v>43370</c:v>
                </c:pt>
                <c:pt idx="1607">
                  <c:v>43375</c:v>
                </c:pt>
                <c:pt idx="1608">
                  <c:v>43376</c:v>
                </c:pt>
                <c:pt idx="1609">
                  <c:v>43377</c:v>
                </c:pt>
                <c:pt idx="1610">
                  <c:v>43381</c:v>
                </c:pt>
                <c:pt idx="1611">
                  <c:v>43396</c:v>
                </c:pt>
                <c:pt idx="1612">
                  <c:v>43405</c:v>
                </c:pt>
                <c:pt idx="1613">
                  <c:v>43412</c:v>
                </c:pt>
                <c:pt idx="1614">
                  <c:v>43416</c:v>
                </c:pt>
                <c:pt idx="1615">
                  <c:v>43417</c:v>
                </c:pt>
                <c:pt idx="1616">
                  <c:v>43418</c:v>
                </c:pt>
                <c:pt idx="1617">
                  <c:v>43419</c:v>
                </c:pt>
                <c:pt idx="1618">
                  <c:v>43423</c:v>
                </c:pt>
                <c:pt idx="1619">
                  <c:v>43424</c:v>
                </c:pt>
                <c:pt idx="1620">
                  <c:v>43425</c:v>
                </c:pt>
                <c:pt idx="1621">
                  <c:v>43426</c:v>
                </c:pt>
                <c:pt idx="1622">
                  <c:v>43430</c:v>
                </c:pt>
                <c:pt idx="1623">
                  <c:v>43431</c:v>
                </c:pt>
                <c:pt idx="1624">
                  <c:v>43433</c:v>
                </c:pt>
                <c:pt idx="1625">
                  <c:v>43458</c:v>
                </c:pt>
                <c:pt idx="1626">
                  <c:v>43466</c:v>
                </c:pt>
                <c:pt idx="1627">
                  <c:v>43481</c:v>
                </c:pt>
                <c:pt idx="1628">
                  <c:v>43482</c:v>
                </c:pt>
                <c:pt idx="1629">
                  <c:v>43483</c:v>
                </c:pt>
                <c:pt idx="1630">
                  <c:v>43486</c:v>
                </c:pt>
                <c:pt idx="1631">
                  <c:v>43487</c:v>
                </c:pt>
                <c:pt idx="1632">
                  <c:v>43488</c:v>
                </c:pt>
                <c:pt idx="1633">
                  <c:v>43489</c:v>
                </c:pt>
                <c:pt idx="1634">
                  <c:v>43490</c:v>
                </c:pt>
                <c:pt idx="1635">
                  <c:v>43493</c:v>
                </c:pt>
                <c:pt idx="1636">
                  <c:v>43494</c:v>
                </c:pt>
                <c:pt idx="1637">
                  <c:v>43495</c:v>
                </c:pt>
                <c:pt idx="1638">
                  <c:v>43496</c:v>
                </c:pt>
                <c:pt idx="1639">
                  <c:v>43497</c:v>
                </c:pt>
                <c:pt idx="1640">
                  <c:v>43500</c:v>
                </c:pt>
                <c:pt idx="1641">
                  <c:v>43501</c:v>
                </c:pt>
                <c:pt idx="1642">
                  <c:v>43502</c:v>
                </c:pt>
                <c:pt idx="1643">
                  <c:v>43503</c:v>
                </c:pt>
                <c:pt idx="1644">
                  <c:v>43504</c:v>
                </c:pt>
                <c:pt idx="1645">
                  <c:v>43507</c:v>
                </c:pt>
                <c:pt idx="1646">
                  <c:v>43508</c:v>
                </c:pt>
                <c:pt idx="1647">
                  <c:v>43509</c:v>
                </c:pt>
                <c:pt idx="1648">
                  <c:v>43510</c:v>
                </c:pt>
                <c:pt idx="1649">
                  <c:v>43511</c:v>
                </c:pt>
                <c:pt idx="1650">
                  <c:v>43514</c:v>
                </c:pt>
                <c:pt idx="1651">
                  <c:v>43515</c:v>
                </c:pt>
                <c:pt idx="1652">
                  <c:v>43516</c:v>
                </c:pt>
                <c:pt idx="1653">
                  <c:v>43517</c:v>
                </c:pt>
                <c:pt idx="1654">
                  <c:v>43518</c:v>
                </c:pt>
                <c:pt idx="1655">
                  <c:v>43528</c:v>
                </c:pt>
                <c:pt idx="1656">
                  <c:v>43529</c:v>
                </c:pt>
                <c:pt idx="1657">
                  <c:v>43530</c:v>
                </c:pt>
                <c:pt idx="1658">
                  <c:v>43531</c:v>
                </c:pt>
                <c:pt idx="1659">
                  <c:v>43532</c:v>
                </c:pt>
                <c:pt idx="1660">
                  <c:v>43535</c:v>
                </c:pt>
                <c:pt idx="1661">
                  <c:v>43536</c:v>
                </c:pt>
                <c:pt idx="1662">
                  <c:v>43537</c:v>
                </c:pt>
                <c:pt idx="1663">
                  <c:v>43538</c:v>
                </c:pt>
                <c:pt idx="1664">
                  <c:v>43539</c:v>
                </c:pt>
                <c:pt idx="1665">
                  <c:v>43542</c:v>
                </c:pt>
                <c:pt idx="1666">
                  <c:v>43543</c:v>
                </c:pt>
                <c:pt idx="1667">
                  <c:v>43544</c:v>
                </c:pt>
                <c:pt idx="1668">
                  <c:v>43549</c:v>
                </c:pt>
                <c:pt idx="1669">
                  <c:v>43550</c:v>
                </c:pt>
                <c:pt idx="1670">
                  <c:v>43551</c:v>
                </c:pt>
                <c:pt idx="1671">
                  <c:v>43552</c:v>
                </c:pt>
                <c:pt idx="1672">
                  <c:v>43553</c:v>
                </c:pt>
                <c:pt idx="1673">
                  <c:v>43556</c:v>
                </c:pt>
                <c:pt idx="1674">
                  <c:v>43557</c:v>
                </c:pt>
                <c:pt idx="1675">
                  <c:v>43558</c:v>
                </c:pt>
                <c:pt idx="1676">
                  <c:v>43559</c:v>
                </c:pt>
                <c:pt idx="1677">
                  <c:v>43560</c:v>
                </c:pt>
                <c:pt idx="1678">
                  <c:v>43563</c:v>
                </c:pt>
                <c:pt idx="1679">
                  <c:v>43565</c:v>
                </c:pt>
                <c:pt idx="1680">
                  <c:v>43566</c:v>
                </c:pt>
                <c:pt idx="1681">
                  <c:v>43567</c:v>
                </c:pt>
                <c:pt idx="1682">
                  <c:v>43570</c:v>
                </c:pt>
                <c:pt idx="1683">
                  <c:v>43571</c:v>
                </c:pt>
                <c:pt idx="1684">
                  <c:v>43572</c:v>
                </c:pt>
                <c:pt idx="1685">
                  <c:v>43573</c:v>
                </c:pt>
                <c:pt idx="1686">
                  <c:v>43574</c:v>
                </c:pt>
                <c:pt idx="1687">
                  <c:v>43578</c:v>
                </c:pt>
                <c:pt idx="1688">
                  <c:v>43579</c:v>
                </c:pt>
                <c:pt idx="1689">
                  <c:v>43580</c:v>
                </c:pt>
                <c:pt idx="1690">
                  <c:v>43584</c:v>
                </c:pt>
                <c:pt idx="1691">
                  <c:v>43585</c:v>
                </c:pt>
                <c:pt idx="1692">
                  <c:v>43586</c:v>
                </c:pt>
                <c:pt idx="1693">
                  <c:v>43587</c:v>
                </c:pt>
                <c:pt idx="1694">
                  <c:v>43588</c:v>
                </c:pt>
                <c:pt idx="1695">
                  <c:v>43591</c:v>
                </c:pt>
                <c:pt idx="1696">
                  <c:v>43592</c:v>
                </c:pt>
                <c:pt idx="1697">
                  <c:v>43593</c:v>
                </c:pt>
                <c:pt idx="1698">
                  <c:v>43595</c:v>
                </c:pt>
                <c:pt idx="1699">
                  <c:v>43598</c:v>
                </c:pt>
                <c:pt idx="1700">
                  <c:v>43599</c:v>
                </c:pt>
                <c:pt idx="1701">
                  <c:v>43601</c:v>
                </c:pt>
                <c:pt idx="1702">
                  <c:v>43602</c:v>
                </c:pt>
                <c:pt idx="1703">
                  <c:v>43606</c:v>
                </c:pt>
                <c:pt idx="1704">
                  <c:v>43607</c:v>
                </c:pt>
                <c:pt idx="1705">
                  <c:v>43608</c:v>
                </c:pt>
                <c:pt idx="1706">
                  <c:v>43609</c:v>
                </c:pt>
                <c:pt idx="1707">
                  <c:v>43612</c:v>
                </c:pt>
                <c:pt idx="1708">
                  <c:v>43613</c:v>
                </c:pt>
                <c:pt idx="1709">
                  <c:v>43614</c:v>
                </c:pt>
                <c:pt idx="1710">
                  <c:v>43615</c:v>
                </c:pt>
                <c:pt idx="1711">
                  <c:v>43619</c:v>
                </c:pt>
                <c:pt idx="1712">
                  <c:v>43620</c:v>
                </c:pt>
                <c:pt idx="1713">
                  <c:v>43621</c:v>
                </c:pt>
                <c:pt idx="1714">
                  <c:v>43622</c:v>
                </c:pt>
                <c:pt idx="1715">
                  <c:v>43623</c:v>
                </c:pt>
                <c:pt idx="1716">
                  <c:v>43626</c:v>
                </c:pt>
                <c:pt idx="1717">
                  <c:v>43627</c:v>
                </c:pt>
                <c:pt idx="1718">
                  <c:v>43628</c:v>
                </c:pt>
                <c:pt idx="1719">
                  <c:v>43629</c:v>
                </c:pt>
                <c:pt idx="1720">
                  <c:v>43630</c:v>
                </c:pt>
                <c:pt idx="1721">
                  <c:v>43634</c:v>
                </c:pt>
                <c:pt idx="1722">
                  <c:v>43635</c:v>
                </c:pt>
                <c:pt idx="1723">
                  <c:v>43636</c:v>
                </c:pt>
                <c:pt idx="1724">
                  <c:v>43637</c:v>
                </c:pt>
                <c:pt idx="1725">
                  <c:v>43640</c:v>
                </c:pt>
                <c:pt idx="1726">
                  <c:v>43641</c:v>
                </c:pt>
                <c:pt idx="1727">
                  <c:v>43642</c:v>
                </c:pt>
                <c:pt idx="1728">
                  <c:v>43643</c:v>
                </c:pt>
                <c:pt idx="1729">
                  <c:v>43644</c:v>
                </c:pt>
                <c:pt idx="1730">
                  <c:v>43647</c:v>
                </c:pt>
                <c:pt idx="1731">
                  <c:v>43648</c:v>
                </c:pt>
                <c:pt idx="1732">
                  <c:v>43656</c:v>
                </c:pt>
                <c:pt idx="1733">
                  <c:v>43662</c:v>
                </c:pt>
                <c:pt idx="1734">
                  <c:v>43663</c:v>
                </c:pt>
                <c:pt idx="1735">
                  <c:v>43664</c:v>
                </c:pt>
                <c:pt idx="1736">
                  <c:v>43665</c:v>
                </c:pt>
                <c:pt idx="1737">
                  <c:v>43668</c:v>
                </c:pt>
                <c:pt idx="1738">
                  <c:v>43669</c:v>
                </c:pt>
                <c:pt idx="1739">
                  <c:v>43670</c:v>
                </c:pt>
                <c:pt idx="1740">
                  <c:v>43671</c:v>
                </c:pt>
                <c:pt idx="1741">
                  <c:v>43675</c:v>
                </c:pt>
                <c:pt idx="1742">
                  <c:v>43676</c:v>
                </c:pt>
                <c:pt idx="1743">
                  <c:v>43677</c:v>
                </c:pt>
                <c:pt idx="1744">
                  <c:v>43678</c:v>
                </c:pt>
                <c:pt idx="1745">
                  <c:v>43679</c:v>
                </c:pt>
                <c:pt idx="1746">
                  <c:v>43680</c:v>
                </c:pt>
                <c:pt idx="1747">
                  <c:v>43681</c:v>
                </c:pt>
                <c:pt idx="1748">
                  <c:v>43682</c:v>
                </c:pt>
                <c:pt idx="1749">
                  <c:v>43683</c:v>
                </c:pt>
                <c:pt idx="1750">
                  <c:v>43684</c:v>
                </c:pt>
                <c:pt idx="1751">
                  <c:v>43685</c:v>
                </c:pt>
                <c:pt idx="1752">
                  <c:v>43686</c:v>
                </c:pt>
                <c:pt idx="1753">
                  <c:v>43687</c:v>
                </c:pt>
                <c:pt idx="1754">
                  <c:v>43688</c:v>
                </c:pt>
                <c:pt idx="1755">
                  <c:v>43689</c:v>
                </c:pt>
                <c:pt idx="1756">
                  <c:v>43690</c:v>
                </c:pt>
                <c:pt idx="1757">
                  <c:v>43691</c:v>
                </c:pt>
                <c:pt idx="1758">
                  <c:v>43692</c:v>
                </c:pt>
                <c:pt idx="1759">
                  <c:v>43693</c:v>
                </c:pt>
                <c:pt idx="1760">
                  <c:v>43694</c:v>
                </c:pt>
                <c:pt idx="1761">
                  <c:v>43695</c:v>
                </c:pt>
                <c:pt idx="1762">
                  <c:v>43696</c:v>
                </c:pt>
                <c:pt idx="1763">
                  <c:v>43697</c:v>
                </c:pt>
                <c:pt idx="1764">
                  <c:v>43698</c:v>
                </c:pt>
                <c:pt idx="1765">
                  <c:v>43699</c:v>
                </c:pt>
                <c:pt idx="1766">
                  <c:v>43700</c:v>
                </c:pt>
                <c:pt idx="1767">
                  <c:v>43701</c:v>
                </c:pt>
                <c:pt idx="1768">
                  <c:v>43702</c:v>
                </c:pt>
                <c:pt idx="1769">
                  <c:v>43703</c:v>
                </c:pt>
                <c:pt idx="1770">
                  <c:v>43704</c:v>
                </c:pt>
                <c:pt idx="1771">
                  <c:v>43705</c:v>
                </c:pt>
                <c:pt idx="1772">
                  <c:v>43706</c:v>
                </c:pt>
                <c:pt idx="1773">
                  <c:v>43707</c:v>
                </c:pt>
                <c:pt idx="1774">
                  <c:v>43708</c:v>
                </c:pt>
                <c:pt idx="1775">
                  <c:v>43709</c:v>
                </c:pt>
                <c:pt idx="1776">
                  <c:v>43710</c:v>
                </c:pt>
                <c:pt idx="1777">
                  <c:v>43711</c:v>
                </c:pt>
                <c:pt idx="1778">
                  <c:v>43712</c:v>
                </c:pt>
                <c:pt idx="1779">
                  <c:v>43713</c:v>
                </c:pt>
                <c:pt idx="1780">
                  <c:v>43714</c:v>
                </c:pt>
                <c:pt idx="1781">
                  <c:v>43715</c:v>
                </c:pt>
                <c:pt idx="1782">
                  <c:v>43716</c:v>
                </c:pt>
                <c:pt idx="1783">
                  <c:v>43717</c:v>
                </c:pt>
                <c:pt idx="1784">
                  <c:v>43718</c:v>
                </c:pt>
                <c:pt idx="1785">
                  <c:v>43719</c:v>
                </c:pt>
                <c:pt idx="1786">
                  <c:v>43720</c:v>
                </c:pt>
                <c:pt idx="1787">
                  <c:v>43721</c:v>
                </c:pt>
                <c:pt idx="1788">
                  <c:v>43722</c:v>
                </c:pt>
                <c:pt idx="1789">
                  <c:v>43723</c:v>
                </c:pt>
                <c:pt idx="1790">
                  <c:v>43724</c:v>
                </c:pt>
                <c:pt idx="1791">
                  <c:v>43725</c:v>
                </c:pt>
                <c:pt idx="1792">
                  <c:v>43726</c:v>
                </c:pt>
                <c:pt idx="1793">
                  <c:v>43727</c:v>
                </c:pt>
                <c:pt idx="1794">
                  <c:v>43728</c:v>
                </c:pt>
                <c:pt idx="1795">
                  <c:v>43729</c:v>
                </c:pt>
                <c:pt idx="1796">
                  <c:v>43730</c:v>
                </c:pt>
                <c:pt idx="1797">
                  <c:v>43731</c:v>
                </c:pt>
                <c:pt idx="1798">
                  <c:v>43732</c:v>
                </c:pt>
                <c:pt idx="1799">
                  <c:v>43733</c:v>
                </c:pt>
                <c:pt idx="1800">
                  <c:v>43734</c:v>
                </c:pt>
                <c:pt idx="1801">
                  <c:v>43735</c:v>
                </c:pt>
                <c:pt idx="1802">
                  <c:v>43736</c:v>
                </c:pt>
                <c:pt idx="1803">
                  <c:v>43737</c:v>
                </c:pt>
                <c:pt idx="1804">
                  <c:v>43738</c:v>
                </c:pt>
                <c:pt idx="1805">
                  <c:v>43739</c:v>
                </c:pt>
                <c:pt idx="1806">
                  <c:v>43740</c:v>
                </c:pt>
                <c:pt idx="1807">
                  <c:v>43741</c:v>
                </c:pt>
                <c:pt idx="1808">
                  <c:v>43742</c:v>
                </c:pt>
                <c:pt idx="1809">
                  <c:v>43743</c:v>
                </c:pt>
                <c:pt idx="1810">
                  <c:v>43744</c:v>
                </c:pt>
                <c:pt idx="1811">
                  <c:v>43745</c:v>
                </c:pt>
                <c:pt idx="1812">
                  <c:v>43746</c:v>
                </c:pt>
                <c:pt idx="1813">
                  <c:v>43747</c:v>
                </c:pt>
                <c:pt idx="1814">
                  <c:v>43748</c:v>
                </c:pt>
                <c:pt idx="1815">
                  <c:v>43749</c:v>
                </c:pt>
                <c:pt idx="1816">
                  <c:v>43750</c:v>
                </c:pt>
                <c:pt idx="1817">
                  <c:v>43751</c:v>
                </c:pt>
                <c:pt idx="1818">
                  <c:v>43752</c:v>
                </c:pt>
                <c:pt idx="1819">
                  <c:v>43753</c:v>
                </c:pt>
                <c:pt idx="1820">
                  <c:v>43754</c:v>
                </c:pt>
                <c:pt idx="1821">
                  <c:v>43755</c:v>
                </c:pt>
                <c:pt idx="1822">
                  <c:v>43756</c:v>
                </c:pt>
                <c:pt idx="1823">
                  <c:v>43757</c:v>
                </c:pt>
                <c:pt idx="1824">
                  <c:v>43758</c:v>
                </c:pt>
                <c:pt idx="1825">
                  <c:v>43759</c:v>
                </c:pt>
                <c:pt idx="1826">
                  <c:v>43760</c:v>
                </c:pt>
                <c:pt idx="1827">
                  <c:v>43761</c:v>
                </c:pt>
                <c:pt idx="1828">
                  <c:v>43762</c:v>
                </c:pt>
                <c:pt idx="1829">
                  <c:v>43763</c:v>
                </c:pt>
                <c:pt idx="1830">
                  <c:v>43764</c:v>
                </c:pt>
                <c:pt idx="1831">
                  <c:v>43765</c:v>
                </c:pt>
                <c:pt idx="1832">
                  <c:v>43766</c:v>
                </c:pt>
                <c:pt idx="1833">
                  <c:v>43767</c:v>
                </c:pt>
                <c:pt idx="1834">
                  <c:v>43768</c:v>
                </c:pt>
                <c:pt idx="1835">
                  <c:v>43769</c:v>
                </c:pt>
                <c:pt idx="1836">
                  <c:v>43770</c:v>
                </c:pt>
                <c:pt idx="1837">
                  <c:v>43771</c:v>
                </c:pt>
                <c:pt idx="1838">
                  <c:v>43772</c:v>
                </c:pt>
                <c:pt idx="1839">
                  <c:v>43773</c:v>
                </c:pt>
                <c:pt idx="1840">
                  <c:v>43774</c:v>
                </c:pt>
                <c:pt idx="1841">
                  <c:v>43775</c:v>
                </c:pt>
                <c:pt idx="1842">
                  <c:v>43776</c:v>
                </c:pt>
                <c:pt idx="1843">
                  <c:v>43777</c:v>
                </c:pt>
                <c:pt idx="1844">
                  <c:v>43778</c:v>
                </c:pt>
                <c:pt idx="1845">
                  <c:v>43779</c:v>
                </c:pt>
                <c:pt idx="1846">
                  <c:v>43780</c:v>
                </c:pt>
                <c:pt idx="1847">
                  <c:v>43781</c:v>
                </c:pt>
                <c:pt idx="1848">
                  <c:v>43782</c:v>
                </c:pt>
                <c:pt idx="1849">
                  <c:v>43783</c:v>
                </c:pt>
                <c:pt idx="1850">
                  <c:v>43784</c:v>
                </c:pt>
                <c:pt idx="1851">
                  <c:v>43785</c:v>
                </c:pt>
                <c:pt idx="1852">
                  <c:v>43786</c:v>
                </c:pt>
                <c:pt idx="1853">
                  <c:v>43787</c:v>
                </c:pt>
                <c:pt idx="1854">
                  <c:v>43788</c:v>
                </c:pt>
                <c:pt idx="1855">
                  <c:v>43789</c:v>
                </c:pt>
                <c:pt idx="1856">
                  <c:v>43790</c:v>
                </c:pt>
                <c:pt idx="1857">
                  <c:v>43791</c:v>
                </c:pt>
                <c:pt idx="1858">
                  <c:v>43792</c:v>
                </c:pt>
                <c:pt idx="1859">
                  <c:v>43793</c:v>
                </c:pt>
                <c:pt idx="1860">
                  <c:v>43794</c:v>
                </c:pt>
                <c:pt idx="1861">
                  <c:v>43795</c:v>
                </c:pt>
                <c:pt idx="1862">
                  <c:v>43796</c:v>
                </c:pt>
                <c:pt idx="1863">
                  <c:v>43797</c:v>
                </c:pt>
                <c:pt idx="1864">
                  <c:v>43798</c:v>
                </c:pt>
                <c:pt idx="1865">
                  <c:v>43799</c:v>
                </c:pt>
              </c:numCache>
            </c:numRef>
          </c:cat>
          <c:val>
            <c:numRef>
              <c:f>'תשואת אג"ח 10 שנים'!$B$3:$B$1868</c:f>
              <c:numCache>
                <c:formatCode>General</c:formatCode>
                <c:ptCount val="1866"/>
                <c:pt idx="0">
                  <c:v>5.2350000000000003</c:v>
                </c:pt>
                <c:pt idx="1">
                  <c:v>5.28</c:v>
                </c:pt>
                <c:pt idx="2">
                  <c:v>5.28</c:v>
                </c:pt>
                <c:pt idx="3">
                  <c:v>5.35</c:v>
                </c:pt>
                <c:pt idx="4">
                  <c:v>5.34</c:v>
                </c:pt>
                <c:pt idx="5">
                  <c:v>5.33</c:v>
                </c:pt>
                <c:pt idx="6">
                  <c:v>5.31</c:v>
                </c:pt>
                <c:pt idx="7">
                  <c:v>5.32</c:v>
                </c:pt>
                <c:pt idx="8">
                  <c:v>5.36</c:v>
                </c:pt>
                <c:pt idx="9">
                  <c:v>5.32</c:v>
                </c:pt>
                <c:pt idx="10">
                  <c:v>5.3</c:v>
                </c:pt>
                <c:pt idx="11">
                  <c:v>5.26</c:v>
                </c:pt>
                <c:pt idx="12">
                  <c:v>5.2649999999999997</c:v>
                </c:pt>
                <c:pt idx="13">
                  <c:v>5.2649999999999997</c:v>
                </c:pt>
                <c:pt idx="14">
                  <c:v>5.2649999999999997</c:v>
                </c:pt>
                <c:pt idx="15">
                  <c:v>5.26</c:v>
                </c:pt>
                <c:pt idx="16">
                  <c:v>5.26</c:v>
                </c:pt>
                <c:pt idx="17">
                  <c:v>5.2649999999999997</c:v>
                </c:pt>
                <c:pt idx="18">
                  <c:v>5.29</c:v>
                </c:pt>
                <c:pt idx="19">
                  <c:v>5.29</c:v>
                </c:pt>
                <c:pt idx="20">
                  <c:v>5.3</c:v>
                </c:pt>
                <c:pt idx="21">
                  <c:v>5.34</c:v>
                </c:pt>
                <c:pt idx="22">
                  <c:v>5.32</c:v>
                </c:pt>
                <c:pt idx="23">
                  <c:v>5.33</c:v>
                </c:pt>
                <c:pt idx="24">
                  <c:v>5.26</c:v>
                </c:pt>
                <c:pt idx="25">
                  <c:v>5.2549999999999999</c:v>
                </c:pt>
                <c:pt idx="26">
                  <c:v>5.2350000000000003</c:v>
                </c:pt>
                <c:pt idx="27">
                  <c:v>5.2350000000000003</c:v>
                </c:pt>
                <c:pt idx="28">
                  <c:v>5.2350000000000003</c:v>
                </c:pt>
                <c:pt idx="29">
                  <c:v>5.19</c:v>
                </c:pt>
                <c:pt idx="30">
                  <c:v>5.19</c:v>
                </c:pt>
                <c:pt idx="31">
                  <c:v>5.09</c:v>
                </c:pt>
                <c:pt idx="32">
                  <c:v>5.08</c:v>
                </c:pt>
                <c:pt idx="33">
                  <c:v>5.09</c:v>
                </c:pt>
                <c:pt idx="34">
                  <c:v>5.1550000000000002</c:v>
                </c:pt>
                <c:pt idx="35">
                  <c:v>5.1550000000000002</c:v>
                </c:pt>
                <c:pt idx="36">
                  <c:v>5.14</c:v>
                </c:pt>
                <c:pt idx="37">
                  <c:v>5.16</c:v>
                </c:pt>
                <c:pt idx="38">
                  <c:v>5.13</c:v>
                </c:pt>
                <c:pt idx="39">
                  <c:v>5.07</c:v>
                </c:pt>
                <c:pt idx="40">
                  <c:v>5.08</c:v>
                </c:pt>
                <c:pt idx="41">
                  <c:v>5.0599999999999996</c:v>
                </c:pt>
                <c:pt idx="42">
                  <c:v>5.085</c:v>
                </c:pt>
                <c:pt idx="43">
                  <c:v>5.07</c:v>
                </c:pt>
                <c:pt idx="44">
                  <c:v>5.07</c:v>
                </c:pt>
                <c:pt idx="45">
                  <c:v>5.07</c:v>
                </c:pt>
                <c:pt idx="46">
                  <c:v>5.08</c:v>
                </c:pt>
                <c:pt idx="47">
                  <c:v>5.09</c:v>
                </c:pt>
                <c:pt idx="48">
                  <c:v>5.09</c:v>
                </c:pt>
                <c:pt idx="49">
                  <c:v>5.0949999999999998</c:v>
                </c:pt>
                <c:pt idx="50">
                  <c:v>5.0999999999999996</c:v>
                </c:pt>
                <c:pt idx="51">
                  <c:v>5.1449999999999996</c:v>
                </c:pt>
                <c:pt idx="52">
                  <c:v>5.17</c:v>
                </c:pt>
                <c:pt idx="53">
                  <c:v>5.3550000000000004</c:v>
                </c:pt>
                <c:pt idx="54">
                  <c:v>5.3550000000000004</c:v>
                </c:pt>
                <c:pt idx="55">
                  <c:v>5.3550000000000004</c:v>
                </c:pt>
                <c:pt idx="56">
                  <c:v>5.36</c:v>
                </c:pt>
                <c:pt idx="57">
                  <c:v>5.32</c:v>
                </c:pt>
                <c:pt idx="58">
                  <c:v>5.2949999999999999</c:v>
                </c:pt>
                <c:pt idx="59">
                  <c:v>5.2649999999999997</c:v>
                </c:pt>
                <c:pt idx="60">
                  <c:v>5.2649999999999997</c:v>
                </c:pt>
                <c:pt idx="61">
                  <c:v>5.2549999999999999</c:v>
                </c:pt>
                <c:pt idx="62">
                  <c:v>5.2649999999999997</c:v>
                </c:pt>
                <c:pt idx="63">
                  <c:v>5.2949999999999999</c:v>
                </c:pt>
                <c:pt idx="64">
                  <c:v>5.2949999999999999</c:v>
                </c:pt>
                <c:pt idx="65">
                  <c:v>5.3049999999999997</c:v>
                </c:pt>
                <c:pt idx="66">
                  <c:v>5.3150000000000004</c:v>
                </c:pt>
                <c:pt idx="67">
                  <c:v>5.29</c:v>
                </c:pt>
                <c:pt idx="68">
                  <c:v>5.2549999999999999</c:v>
                </c:pt>
                <c:pt idx="69">
                  <c:v>5.2750000000000004</c:v>
                </c:pt>
                <c:pt idx="70">
                  <c:v>5.2850000000000001</c:v>
                </c:pt>
                <c:pt idx="71">
                  <c:v>5.22</c:v>
                </c:pt>
                <c:pt idx="72">
                  <c:v>5.25</c:v>
                </c:pt>
                <c:pt idx="73">
                  <c:v>5.22</c:v>
                </c:pt>
                <c:pt idx="74">
                  <c:v>5.18</c:v>
                </c:pt>
                <c:pt idx="75">
                  <c:v>5.1849999999999996</c:v>
                </c:pt>
                <c:pt idx="76">
                  <c:v>5.1449999999999996</c:v>
                </c:pt>
                <c:pt idx="77">
                  <c:v>5.1349999999999998</c:v>
                </c:pt>
                <c:pt idx="78">
                  <c:v>5.1150000000000002</c:v>
                </c:pt>
                <c:pt idx="79">
                  <c:v>5.15</c:v>
                </c:pt>
                <c:pt idx="80">
                  <c:v>5.1550000000000002</c:v>
                </c:pt>
                <c:pt idx="81">
                  <c:v>5.15</c:v>
                </c:pt>
                <c:pt idx="82">
                  <c:v>5.17</c:v>
                </c:pt>
                <c:pt idx="83">
                  <c:v>5.18</c:v>
                </c:pt>
                <c:pt idx="84">
                  <c:v>5.16</c:v>
                </c:pt>
                <c:pt idx="85">
                  <c:v>5.165</c:v>
                </c:pt>
                <c:pt idx="86">
                  <c:v>5.2050000000000001</c:v>
                </c:pt>
                <c:pt idx="87">
                  <c:v>5.1849999999999996</c:v>
                </c:pt>
                <c:pt idx="88">
                  <c:v>5.165</c:v>
                </c:pt>
                <c:pt idx="89">
                  <c:v>5.0750000000000002</c:v>
                </c:pt>
                <c:pt idx="90">
                  <c:v>5.08</c:v>
                </c:pt>
                <c:pt idx="91">
                  <c:v>5.0549999999999997</c:v>
                </c:pt>
                <c:pt idx="92">
                  <c:v>5.0549999999999997</c:v>
                </c:pt>
                <c:pt idx="93">
                  <c:v>4.7050000000000001</c:v>
                </c:pt>
                <c:pt idx="94">
                  <c:v>4.6950000000000003</c:v>
                </c:pt>
                <c:pt idx="95">
                  <c:v>4.625</c:v>
                </c:pt>
                <c:pt idx="96">
                  <c:v>4.625</c:v>
                </c:pt>
                <c:pt idx="97">
                  <c:v>4.7549999999999999</c:v>
                </c:pt>
                <c:pt idx="98">
                  <c:v>4.7649999999999997</c:v>
                </c:pt>
                <c:pt idx="99">
                  <c:v>4.8250000000000002</c:v>
                </c:pt>
                <c:pt idx="100">
                  <c:v>4.84</c:v>
                </c:pt>
                <c:pt idx="101">
                  <c:v>4.665</c:v>
                </c:pt>
                <c:pt idx="102">
                  <c:v>4.6349999999999998</c:v>
                </c:pt>
                <c:pt idx="103">
                  <c:v>4.6399999999999997</c:v>
                </c:pt>
                <c:pt idx="104">
                  <c:v>4.62</c:v>
                </c:pt>
                <c:pt idx="105">
                  <c:v>4.6399999999999997</c:v>
                </c:pt>
                <c:pt idx="106">
                  <c:v>4.6100000000000003</c:v>
                </c:pt>
                <c:pt idx="107">
                  <c:v>4.6899999999999995</c:v>
                </c:pt>
                <c:pt idx="108">
                  <c:v>4.74</c:v>
                </c:pt>
                <c:pt idx="109">
                  <c:v>4.71</c:v>
                </c:pt>
                <c:pt idx="110">
                  <c:v>4.7149999999999999</c:v>
                </c:pt>
                <c:pt idx="111">
                  <c:v>4.78</c:v>
                </c:pt>
                <c:pt idx="112">
                  <c:v>4.83</c:v>
                </c:pt>
                <c:pt idx="113">
                  <c:v>4.7549999999999999</c:v>
                </c:pt>
                <c:pt idx="114">
                  <c:v>4.76</c:v>
                </c:pt>
                <c:pt idx="115">
                  <c:v>4.7699999999999996</c:v>
                </c:pt>
                <c:pt idx="116">
                  <c:v>4.84</c:v>
                </c:pt>
                <c:pt idx="117">
                  <c:v>4.8100000000000005</c:v>
                </c:pt>
                <c:pt idx="118">
                  <c:v>4.76</c:v>
                </c:pt>
                <c:pt idx="119">
                  <c:v>4.7300000000000004</c:v>
                </c:pt>
                <c:pt idx="120">
                  <c:v>4.7300000000000004</c:v>
                </c:pt>
                <c:pt idx="121">
                  <c:v>4.6899999999999995</c:v>
                </c:pt>
                <c:pt idx="122">
                  <c:v>4.67</c:v>
                </c:pt>
                <c:pt idx="123">
                  <c:v>4.6749999999999998</c:v>
                </c:pt>
                <c:pt idx="124">
                  <c:v>4.6749999999999998</c:v>
                </c:pt>
                <c:pt idx="125">
                  <c:v>4.6749999999999998</c:v>
                </c:pt>
                <c:pt idx="126">
                  <c:v>4.6050000000000004</c:v>
                </c:pt>
                <c:pt idx="127">
                  <c:v>4.53</c:v>
                </c:pt>
                <c:pt idx="128">
                  <c:v>4.53</c:v>
                </c:pt>
                <c:pt idx="129">
                  <c:v>4.54</c:v>
                </c:pt>
                <c:pt idx="130">
                  <c:v>4.5350000000000001</c:v>
                </c:pt>
                <c:pt idx="131">
                  <c:v>4.6150000000000002</c:v>
                </c:pt>
                <c:pt idx="132">
                  <c:v>4.66</c:v>
                </c:pt>
                <c:pt idx="133">
                  <c:v>4.66</c:v>
                </c:pt>
                <c:pt idx="134">
                  <c:v>4.71</c:v>
                </c:pt>
                <c:pt idx="135">
                  <c:v>4.7</c:v>
                </c:pt>
                <c:pt idx="136">
                  <c:v>4.7</c:v>
                </c:pt>
                <c:pt idx="137">
                  <c:v>4.6899999999999995</c:v>
                </c:pt>
                <c:pt idx="138">
                  <c:v>4.6500000000000004</c:v>
                </c:pt>
                <c:pt idx="139">
                  <c:v>4.62</c:v>
                </c:pt>
                <c:pt idx="140">
                  <c:v>4.6399999999999997</c:v>
                </c:pt>
                <c:pt idx="141">
                  <c:v>4.6399999999999997</c:v>
                </c:pt>
                <c:pt idx="142">
                  <c:v>4.62</c:v>
                </c:pt>
                <c:pt idx="143">
                  <c:v>4.59</c:v>
                </c:pt>
                <c:pt idx="144">
                  <c:v>4.58</c:v>
                </c:pt>
                <c:pt idx="145">
                  <c:v>4.57</c:v>
                </c:pt>
                <c:pt idx="146">
                  <c:v>4.57</c:v>
                </c:pt>
                <c:pt idx="147">
                  <c:v>4.5199999999999996</c:v>
                </c:pt>
                <c:pt idx="148">
                  <c:v>4.5649999999999995</c:v>
                </c:pt>
                <c:pt idx="149">
                  <c:v>4.62</c:v>
                </c:pt>
                <c:pt idx="150">
                  <c:v>4.6399999999999997</c:v>
                </c:pt>
                <c:pt idx="151">
                  <c:v>4.6449999999999996</c:v>
                </c:pt>
                <c:pt idx="152">
                  <c:v>4.67</c:v>
                </c:pt>
                <c:pt idx="153">
                  <c:v>4.6399999999999997</c:v>
                </c:pt>
                <c:pt idx="154">
                  <c:v>4.6150000000000002</c:v>
                </c:pt>
                <c:pt idx="155">
                  <c:v>4.5999999999999996</c:v>
                </c:pt>
                <c:pt idx="156">
                  <c:v>4.6050000000000004</c:v>
                </c:pt>
                <c:pt idx="157">
                  <c:v>4.67</c:v>
                </c:pt>
                <c:pt idx="158">
                  <c:v>4.665</c:v>
                </c:pt>
                <c:pt idx="159">
                  <c:v>4.6899999999999995</c:v>
                </c:pt>
                <c:pt idx="160">
                  <c:v>4.7350000000000003</c:v>
                </c:pt>
                <c:pt idx="161">
                  <c:v>4.74</c:v>
                </c:pt>
                <c:pt idx="162">
                  <c:v>4.7300000000000004</c:v>
                </c:pt>
                <c:pt idx="163">
                  <c:v>4.7300000000000004</c:v>
                </c:pt>
                <c:pt idx="164">
                  <c:v>4.75</c:v>
                </c:pt>
                <c:pt idx="165">
                  <c:v>4.7249999999999996</c:v>
                </c:pt>
                <c:pt idx="166">
                  <c:v>4.7300000000000004</c:v>
                </c:pt>
                <c:pt idx="167">
                  <c:v>4.7</c:v>
                </c:pt>
                <c:pt idx="168">
                  <c:v>4.71</c:v>
                </c:pt>
                <c:pt idx="169">
                  <c:v>4.7</c:v>
                </c:pt>
                <c:pt idx="170">
                  <c:v>4.68</c:v>
                </c:pt>
                <c:pt idx="171">
                  <c:v>4.6899999999999995</c:v>
                </c:pt>
                <c:pt idx="172">
                  <c:v>4.74</c:v>
                </c:pt>
                <c:pt idx="173">
                  <c:v>4.72</c:v>
                </c:pt>
                <c:pt idx="174">
                  <c:v>4.7</c:v>
                </c:pt>
                <c:pt idx="175">
                  <c:v>4.6449999999999996</c:v>
                </c:pt>
                <c:pt idx="176">
                  <c:v>4.6449999999999996</c:v>
                </c:pt>
                <c:pt idx="177">
                  <c:v>4.55</c:v>
                </c:pt>
                <c:pt idx="178">
                  <c:v>4.54</c:v>
                </c:pt>
                <c:pt idx="179">
                  <c:v>4.5199999999999996</c:v>
                </c:pt>
                <c:pt idx="180">
                  <c:v>4.5199999999999996</c:v>
                </c:pt>
                <c:pt idx="181">
                  <c:v>4.5199999999999996</c:v>
                </c:pt>
                <c:pt idx="182">
                  <c:v>4.53</c:v>
                </c:pt>
                <c:pt idx="183">
                  <c:v>4.55</c:v>
                </c:pt>
                <c:pt idx="184">
                  <c:v>4.54</c:v>
                </c:pt>
                <c:pt idx="185">
                  <c:v>4.53</c:v>
                </c:pt>
                <c:pt idx="186">
                  <c:v>4.5350000000000001</c:v>
                </c:pt>
                <c:pt idx="187">
                  <c:v>4.46</c:v>
                </c:pt>
                <c:pt idx="188">
                  <c:v>4.49</c:v>
                </c:pt>
                <c:pt idx="189">
                  <c:v>4.51</c:v>
                </c:pt>
                <c:pt idx="190">
                  <c:v>4.51</c:v>
                </c:pt>
                <c:pt idx="191">
                  <c:v>4.5199999999999996</c:v>
                </c:pt>
                <c:pt idx="192">
                  <c:v>4.51</c:v>
                </c:pt>
                <c:pt idx="193">
                  <c:v>4.49</c:v>
                </c:pt>
                <c:pt idx="194">
                  <c:v>4.47</c:v>
                </c:pt>
                <c:pt idx="195">
                  <c:v>4.4749999999999996</c:v>
                </c:pt>
                <c:pt idx="196">
                  <c:v>4.49</c:v>
                </c:pt>
                <c:pt idx="197">
                  <c:v>4.5049999999999999</c:v>
                </c:pt>
                <c:pt idx="198">
                  <c:v>4.47</c:v>
                </c:pt>
                <c:pt idx="199">
                  <c:v>4.4749999999999996</c:v>
                </c:pt>
                <c:pt idx="200">
                  <c:v>4.4800000000000004</c:v>
                </c:pt>
                <c:pt idx="201">
                  <c:v>4.53</c:v>
                </c:pt>
                <c:pt idx="202">
                  <c:v>4.54</c:v>
                </c:pt>
                <c:pt idx="203">
                  <c:v>4.5600000000000005</c:v>
                </c:pt>
                <c:pt idx="204">
                  <c:v>4.54</c:v>
                </c:pt>
                <c:pt idx="205">
                  <c:v>4.5449999999999999</c:v>
                </c:pt>
                <c:pt idx="206">
                  <c:v>4.4800000000000004</c:v>
                </c:pt>
                <c:pt idx="207">
                  <c:v>4.49</c:v>
                </c:pt>
                <c:pt idx="208">
                  <c:v>4.46</c:v>
                </c:pt>
                <c:pt idx="209">
                  <c:v>4.46</c:v>
                </c:pt>
                <c:pt idx="210">
                  <c:v>4.4649999999999999</c:v>
                </c:pt>
                <c:pt idx="211">
                  <c:v>4.5</c:v>
                </c:pt>
                <c:pt idx="212">
                  <c:v>4.5199999999999996</c:v>
                </c:pt>
                <c:pt idx="213">
                  <c:v>4.5199999999999996</c:v>
                </c:pt>
                <c:pt idx="214">
                  <c:v>4.5999999999999996</c:v>
                </c:pt>
                <c:pt idx="215">
                  <c:v>4.5999999999999996</c:v>
                </c:pt>
                <c:pt idx="216">
                  <c:v>4.5600000000000005</c:v>
                </c:pt>
                <c:pt idx="217">
                  <c:v>4.5750000000000002</c:v>
                </c:pt>
                <c:pt idx="218">
                  <c:v>4.58</c:v>
                </c:pt>
                <c:pt idx="219">
                  <c:v>4.62</c:v>
                </c:pt>
                <c:pt idx="220">
                  <c:v>4.6500000000000004</c:v>
                </c:pt>
                <c:pt idx="221">
                  <c:v>4.63</c:v>
                </c:pt>
                <c:pt idx="222">
                  <c:v>4.63</c:v>
                </c:pt>
                <c:pt idx="223">
                  <c:v>4.63</c:v>
                </c:pt>
                <c:pt idx="224">
                  <c:v>4.6500000000000004</c:v>
                </c:pt>
                <c:pt idx="225">
                  <c:v>4.63</c:v>
                </c:pt>
                <c:pt idx="226">
                  <c:v>4.6500000000000004</c:v>
                </c:pt>
                <c:pt idx="227">
                  <c:v>4.7</c:v>
                </c:pt>
                <c:pt idx="228">
                  <c:v>4.7050000000000001</c:v>
                </c:pt>
                <c:pt idx="229">
                  <c:v>4.68</c:v>
                </c:pt>
                <c:pt idx="230">
                  <c:v>4.7</c:v>
                </c:pt>
                <c:pt idx="231">
                  <c:v>4.71</c:v>
                </c:pt>
                <c:pt idx="232">
                  <c:v>4.7050000000000001</c:v>
                </c:pt>
                <c:pt idx="233">
                  <c:v>4.7050000000000001</c:v>
                </c:pt>
                <c:pt idx="234">
                  <c:v>4.72</c:v>
                </c:pt>
                <c:pt idx="235">
                  <c:v>4.72</c:v>
                </c:pt>
                <c:pt idx="236">
                  <c:v>4.79</c:v>
                </c:pt>
                <c:pt idx="237">
                  <c:v>4.78</c:v>
                </c:pt>
                <c:pt idx="238">
                  <c:v>4.78</c:v>
                </c:pt>
                <c:pt idx="239">
                  <c:v>4.78</c:v>
                </c:pt>
                <c:pt idx="240">
                  <c:v>4.78</c:v>
                </c:pt>
                <c:pt idx="241">
                  <c:v>4.72</c:v>
                </c:pt>
                <c:pt idx="242">
                  <c:v>4.7050000000000001</c:v>
                </c:pt>
                <c:pt idx="243">
                  <c:v>4.71</c:v>
                </c:pt>
                <c:pt idx="244">
                  <c:v>4.6749999999999998</c:v>
                </c:pt>
                <c:pt idx="245">
                  <c:v>4.6850000000000005</c:v>
                </c:pt>
                <c:pt idx="246">
                  <c:v>4.6749999999999998</c:v>
                </c:pt>
                <c:pt idx="247">
                  <c:v>4.6749999999999998</c:v>
                </c:pt>
                <c:pt idx="248">
                  <c:v>4.68</c:v>
                </c:pt>
                <c:pt idx="249">
                  <c:v>4.68</c:v>
                </c:pt>
                <c:pt idx="250">
                  <c:v>4.6899999999999995</c:v>
                </c:pt>
                <c:pt idx="251">
                  <c:v>4.7</c:v>
                </c:pt>
                <c:pt idx="252">
                  <c:v>4.68</c:v>
                </c:pt>
                <c:pt idx="253">
                  <c:v>4.6850000000000005</c:v>
                </c:pt>
                <c:pt idx="254">
                  <c:v>4.6100000000000003</c:v>
                </c:pt>
                <c:pt idx="255">
                  <c:v>4.6050000000000004</c:v>
                </c:pt>
                <c:pt idx="256">
                  <c:v>4.6100000000000003</c:v>
                </c:pt>
                <c:pt idx="257">
                  <c:v>4.63</c:v>
                </c:pt>
                <c:pt idx="258">
                  <c:v>4.6500000000000004</c:v>
                </c:pt>
                <c:pt idx="259">
                  <c:v>4.66</c:v>
                </c:pt>
                <c:pt idx="260">
                  <c:v>4.66</c:v>
                </c:pt>
                <c:pt idx="261">
                  <c:v>4.665</c:v>
                </c:pt>
                <c:pt idx="262">
                  <c:v>4.68</c:v>
                </c:pt>
                <c:pt idx="263">
                  <c:v>4.6899999999999995</c:v>
                </c:pt>
                <c:pt idx="264">
                  <c:v>4.6950000000000003</c:v>
                </c:pt>
                <c:pt idx="265">
                  <c:v>4.6950000000000003</c:v>
                </c:pt>
                <c:pt idx="266">
                  <c:v>4.6950000000000003</c:v>
                </c:pt>
                <c:pt idx="267">
                  <c:v>4.67</c:v>
                </c:pt>
                <c:pt idx="268">
                  <c:v>4.66</c:v>
                </c:pt>
                <c:pt idx="269">
                  <c:v>4.6399999999999997</c:v>
                </c:pt>
                <c:pt idx="270">
                  <c:v>4.625</c:v>
                </c:pt>
                <c:pt idx="271">
                  <c:v>4.625</c:v>
                </c:pt>
                <c:pt idx="272">
                  <c:v>4.5449999999999999</c:v>
                </c:pt>
                <c:pt idx="273">
                  <c:v>4.54</c:v>
                </c:pt>
                <c:pt idx="274">
                  <c:v>4.51</c:v>
                </c:pt>
                <c:pt idx="275">
                  <c:v>4.5449999999999999</c:v>
                </c:pt>
                <c:pt idx="276">
                  <c:v>4.5449999999999999</c:v>
                </c:pt>
                <c:pt idx="277">
                  <c:v>4.5350000000000001</c:v>
                </c:pt>
                <c:pt idx="278">
                  <c:v>4.55</c:v>
                </c:pt>
                <c:pt idx="279">
                  <c:v>4.57</c:v>
                </c:pt>
                <c:pt idx="280">
                  <c:v>4.58</c:v>
                </c:pt>
                <c:pt idx="281">
                  <c:v>4.58</c:v>
                </c:pt>
                <c:pt idx="282">
                  <c:v>4.5449999999999999</c:v>
                </c:pt>
                <c:pt idx="283">
                  <c:v>4.53</c:v>
                </c:pt>
                <c:pt idx="284">
                  <c:v>4.49</c:v>
                </c:pt>
                <c:pt idx="285">
                  <c:v>4.45</c:v>
                </c:pt>
                <c:pt idx="286">
                  <c:v>4.4550000000000001</c:v>
                </c:pt>
                <c:pt idx="287">
                  <c:v>4.43</c:v>
                </c:pt>
                <c:pt idx="288">
                  <c:v>4.42</c:v>
                </c:pt>
                <c:pt idx="289">
                  <c:v>4.4000000000000004</c:v>
                </c:pt>
                <c:pt idx="290">
                  <c:v>4.4050000000000002</c:v>
                </c:pt>
                <c:pt idx="291">
                  <c:v>4.38</c:v>
                </c:pt>
                <c:pt idx="292">
                  <c:v>4.415</c:v>
                </c:pt>
                <c:pt idx="293">
                  <c:v>4.4249999999999998</c:v>
                </c:pt>
                <c:pt idx="294">
                  <c:v>4.4249999999999998</c:v>
                </c:pt>
                <c:pt idx="295">
                  <c:v>4.4550000000000001</c:v>
                </c:pt>
                <c:pt idx="296">
                  <c:v>4.43</c:v>
                </c:pt>
                <c:pt idx="297">
                  <c:v>4.4400000000000004</c:v>
                </c:pt>
                <c:pt idx="298">
                  <c:v>4.4000000000000004</c:v>
                </c:pt>
                <c:pt idx="299">
                  <c:v>4.4000000000000004</c:v>
                </c:pt>
                <c:pt idx="300">
                  <c:v>4.34</c:v>
                </c:pt>
                <c:pt idx="301">
                  <c:v>4.335</c:v>
                </c:pt>
                <c:pt idx="302">
                  <c:v>4.3650000000000002</c:v>
                </c:pt>
                <c:pt idx="303">
                  <c:v>4.375</c:v>
                </c:pt>
                <c:pt idx="304">
                  <c:v>4.375</c:v>
                </c:pt>
                <c:pt idx="305">
                  <c:v>4.37</c:v>
                </c:pt>
                <c:pt idx="306">
                  <c:v>4.3449999999999998</c:v>
                </c:pt>
                <c:pt idx="307">
                  <c:v>4.3600000000000003</c:v>
                </c:pt>
                <c:pt idx="308">
                  <c:v>4.2949999999999999</c:v>
                </c:pt>
                <c:pt idx="309">
                  <c:v>4.2949999999999999</c:v>
                </c:pt>
                <c:pt idx="310">
                  <c:v>4.2649999999999997</c:v>
                </c:pt>
                <c:pt idx="311">
                  <c:v>4.26</c:v>
                </c:pt>
                <c:pt idx="312">
                  <c:v>4.25</c:v>
                </c:pt>
                <c:pt idx="313">
                  <c:v>4.2</c:v>
                </c:pt>
                <c:pt idx="314">
                  <c:v>4.2050000000000001</c:v>
                </c:pt>
                <c:pt idx="315">
                  <c:v>4.1950000000000003</c:v>
                </c:pt>
                <c:pt idx="316">
                  <c:v>4.2149999999999999</c:v>
                </c:pt>
                <c:pt idx="317">
                  <c:v>4.1849999999999996</c:v>
                </c:pt>
                <c:pt idx="318">
                  <c:v>4.1500000000000004</c:v>
                </c:pt>
                <c:pt idx="319">
                  <c:v>4.1550000000000002</c:v>
                </c:pt>
                <c:pt idx="320">
                  <c:v>4.0350000000000001</c:v>
                </c:pt>
                <c:pt idx="321">
                  <c:v>4.0350000000000001</c:v>
                </c:pt>
                <c:pt idx="322">
                  <c:v>4.0449999999999999</c:v>
                </c:pt>
                <c:pt idx="323">
                  <c:v>4.1100000000000003</c:v>
                </c:pt>
                <c:pt idx="324">
                  <c:v>4.1150000000000002</c:v>
                </c:pt>
                <c:pt idx="325">
                  <c:v>4.05</c:v>
                </c:pt>
                <c:pt idx="326">
                  <c:v>4.08</c:v>
                </c:pt>
                <c:pt idx="327">
                  <c:v>4.05</c:v>
                </c:pt>
                <c:pt idx="328">
                  <c:v>3.99</c:v>
                </c:pt>
                <c:pt idx="329">
                  <c:v>3.99</c:v>
                </c:pt>
                <c:pt idx="330">
                  <c:v>4</c:v>
                </c:pt>
                <c:pt idx="331">
                  <c:v>3.95</c:v>
                </c:pt>
                <c:pt idx="332">
                  <c:v>3.91</c:v>
                </c:pt>
                <c:pt idx="333">
                  <c:v>3.915</c:v>
                </c:pt>
                <c:pt idx="334">
                  <c:v>3.915</c:v>
                </c:pt>
                <c:pt idx="335">
                  <c:v>3.9649999999999999</c:v>
                </c:pt>
                <c:pt idx="336">
                  <c:v>4.08</c:v>
                </c:pt>
                <c:pt idx="337">
                  <c:v>4.08</c:v>
                </c:pt>
                <c:pt idx="338">
                  <c:v>4.1550000000000002</c:v>
                </c:pt>
                <c:pt idx="339">
                  <c:v>4.16</c:v>
                </c:pt>
                <c:pt idx="340">
                  <c:v>4.28</c:v>
                </c:pt>
                <c:pt idx="341">
                  <c:v>4.2649999999999997</c:v>
                </c:pt>
                <c:pt idx="342">
                  <c:v>4.2699999999999996</c:v>
                </c:pt>
                <c:pt idx="343">
                  <c:v>4.29</c:v>
                </c:pt>
                <c:pt idx="344">
                  <c:v>4.2949999999999999</c:v>
                </c:pt>
                <c:pt idx="345">
                  <c:v>4.25</c:v>
                </c:pt>
                <c:pt idx="346">
                  <c:v>4.24</c:v>
                </c:pt>
                <c:pt idx="347">
                  <c:v>4.1550000000000002</c:v>
                </c:pt>
                <c:pt idx="348">
                  <c:v>4.1349999999999998</c:v>
                </c:pt>
                <c:pt idx="349">
                  <c:v>4.1449999999999996</c:v>
                </c:pt>
                <c:pt idx="350">
                  <c:v>4.1349999999999998</c:v>
                </c:pt>
                <c:pt idx="351">
                  <c:v>4.1399999999999997</c:v>
                </c:pt>
                <c:pt idx="352">
                  <c:v>4.16</c:v>
                </c:pt>
                <c:pt idx="353">
                  <c:v>4.2149999999999999</c:v>
                </c:pt>
                <c:pt idx="354">
                  <c:v>4.2300000000000004</c:v>
                </c:pt>
                <c:pt idx="355">
                  <c:v>4.21</c:v>
                </c:pt>
                <c:pt idx="356">
                  <c:v>4.22</c:v>
                </c:pt>
                <c:pt idx="357">
                  <c:v>4.25</c:v>
                </c:pt>
                <c:pt idx="358">
                  <c:v>4.3</c:v>
                </c:pt>
                <c:pt idx="359">
                  <c:v>4.3049999999999997</c:v>
                </c:pt>
                <c:pt idx="360">
                  <c:v>4.28</c:v>
                </c:pt>
                <c:pt idx="361">
                  <c:v>4.28</c:v>
                </c:pt>
                <c:pt idx="362">
                  <c:v>4.3499999999999996</c:v>
                </c:pt>
                <c:pt idx="363">
                  <c:v>4.3600000000000003</c:v>
                </c:pt>
                <c:pt idx="364">
                  <c:v>4.3600000000000003</c:v>
                </c:pt>
                <c:pt idx="365">
                  <c:v>4.3650000000000002</c:v>
                </c:pt>
                <c:pt idx="366">
                  <c:v>4.3650000000000002</c:v>
                </c:pt>
                <c:pt idx="367">
                  <c:v>4.43</c:v>
                </c:pt>
                <c:pt idx="368">
                  <c:v>4.34</c:v>
                </c:pt>
                <c:pt idx="369">
                  <c:v>4.34</c:v>
                </c:pt>
                <c:pt idx="370">
                  <c:v>4.2699999999999996</c:v>
                </c:pt>
                <c:pt idx="371">
                  <c:v>4.2699999999999996</c:v>
                </c:pt>
                <c:pt idx="372">
                  <c:v>4.2750000000000004</c:v>
                </c:pt>
                <c:pt idx="373">
                  <c:v>4.2050000000000001</c:v>
                </c:pt>
                <c:pt idx="374">
                  <c:v>4.21</c:v>
                </c:pt>
                <c:pt idx="375">
                  <c:v>4.2</c:v>
                </c:pt>
                <c:pt idx="376">
                  <c:v>4.18</c:v>
                </c:pt>
                <c:pt idx="377">
                  <c:v>4.22</c:v>
                </c:pt>
                <c:pt idx="378">
                  <c:v>4.2300000000000004</c:v>
                </c:pt>
                <c:pt idx="379">
                  <c:v>4.2350000000000003</c:v>
                </c:pt>
                <c:pt idx="380">
                  <c:v>4.2699999999999996</c:v>
                </c:pt>
                <c:pt idx="381">
                  <c:v>4.21</c:v>
                </c:pt>
                <c:pt idx="382">
                  <c:v>4.18</c:v>
                </c:pt>
                <c:pt idx="383">
                  <c:v>4.18</c:v>
                </c:pt>
                <c:pt idx="384">
                  <c:v>4.165</c:v>
                </c:pt>
                <c:pt idx="385">
                  <c:v>4.1100000000000003</c:v>
                </c:pt>
                <c:pt idx="386">
                  <c:v>4.1399999999999997</c:v>
                </c:pt>
                <c:pt idx="387">
                  <c:v>4.12</c:v>
                </c:pt>
                <c:pt idx="388">
                  <c:v>4.12</c:v>
                </c:pt>
                <c:pt idx="389">
                  <c:v>4.0599999999999996</c:v>
                </c:pt>
                <c:pt idx="390">
                  <c:v>4.0599999999999996</c:v>
                </c:pt>
                <c:pt idx="391">
                  <c:v>4.07</c:v>
                </c:pt>
                <c:pt idx="392">
                  <c:v>4.125</c:v>
                </c:pt>
                <c:pt idx="393">
                  <c:v>4.13</c:v>
                </c:pt>
                <c:pt idx="394">
                  <c:v>4.07</c:v>
                </c:pt>
                <c:pt idx="395">
                  <c:v>4</c:v>
                </c:pt>
                <c:pt idx="396">
                  <c:v>3.98</c:v>
                </c:pt>
                <c:pt idx="397">
                  <c:v>3.9699999999999998</c:v>
                </c:pt>
                <c:pt idx="398">
                  <c:v>3.9699999999999998</c:v>
                </c:pt>
                <c:pt idx="399">
                  <c:v>3.95</c:v>
                </c:pt>
                <c:pt idx="400">
                  <c:v>3.96</c:v>
                </c:pt>
                <c:pt idx="401">
                  <c:v>4.1550000000000002</c:v>
                </c:pt>
                <c:pt idx="402">
                  <c:v>4.1349999999999998</c:v>
                </c:pt>
                <c:pt idx="403">
                  <c:v>4.1849999999999996</c:v>
                </c:pt>
                <c:pt idx="404">
                  <c:v>4.2050000000000001</c:v>
                </c:pt>
                <c:pt idx="405">
                  <c:v>4.165</c:v>
                </c:pt>
                <c:pt idx="406">
                  <c:v>4.165</c:v>
                </c:pt>
                <c:pt idx="407">
                  <c:v>4.1050000000000004</c:v>
                </c:pt>
                <c:pt idx="408">
                  <c:v>4.085</c:v>
                </c:pt>
                <c:pt idx="409">
                  <c:v>4.0650000000000004</c:v>
                </c:pt>
                <c:pt idx="410">
                  <c:v>4.0750000000000002</c:v>
                </c:pt>
                <c:pt idx="411">
                  <c:v>4.085</c:v>
                </c:pt>
                <c:pt idx="412">
                  <c:v>4.085</c:v>
                </c:pt>
                <c:pt idx="413">
                  <c:v>4.0250000000000004</c:v>
                </c:pt>
                <c:pt idx="414">
                  <c:v>4.03</c:v>
                </c:pt>
                <c:pt idx="415">
                  <c:v>3.9950000000000001</c:v>
                </c:pt>
                <c:pt idx="416">
                  <c:v>4</c:v>
                </c:pt>
                <c:pt idx="417">
                  <c:v>3.99</c:v>
                </c:pt>
                <c:pt idx="418">
                  <c:v>3.9950000000000001</c:v>
                </c:pt>
                <c:pt idx="419">
                  <c:v>3.9950000000000001</c:v>
                </c:pt>
                <c:pt idx="420">
                  <c:v>3.93</c:v>
                </c:pt>
                <c:pt idx="421">
                  <c:v>3.96</c:v>
                </c:pt>
                <c:pt idx="422">
                  <c:v>4.01</c:v>
                </c:pt>
                <c:pt idx="423">
                  <c:v>3.9849999999999999</c:v>
                </c:pt>
                <c:pt idx="424">
                  <c:v>3.9849999999999999</c:v>
                </c:pt>
                <c:pt idx="425">
                  <c:v>3.88</c:v>
                </c:pt>
                <c:pt idx="426">
                  <c:v>3.9550000000000001</c:v>
                </c:pt>
                <c:pt idx="427">
                  <c:v>3.9550000000000001</c:v>
                </c:pt>
                <c:pt idx="428">
                  <c:v>3.9550000000000001</c:v>
                </c:pt>
                <c:pt idx="429">
                  <c:v>4.07</c:v>
                </c:pt>
                <c:pt idx="430">
                  <c:v>4.04</c:v>
                </c:pt>
                <c:pt idx="431">
                  <c:v>3.9849999999999999</c:v>
                </c:pt>
                <c:pt idx="432">
                  <c:v>4.03</c:v>
                </c:pt>
                <c:pt idx="433">
                  <c:v>4.03</c:v>
                </c:pt>
                <c:pt idx="434">
                  <c:v>4.01</c:v>
                </c:pt>
                <c:pt idx="435">
                  <c:v>3.96</c:v>
                </c:pt>
                <c:pt idx="436">
                  <c:v>3.9699999999999998</c:v>
                </c:pt>
                <c:pt idx="437">
                  <c:v>4.03</c:v>
                </c:pt>
                <c:pt idx="438">
                  <c:v>4.03</c:v>
                </c:pt>
                <c:pt idx="439">
                  <c:v>4.04</c:v>
                </c:pt>
                <c:pt idx="440">
                  <c:v>4.04</c:v>
                </c:pt>
                <c:pt idx="441">
                  <c:v>3.99</c:v>
                </c:pt>
                <c:pt idx="442">
                  <c:v>3.96</c:v>
                </c:pt>
                <c:pt idx="443">
                  <c:v>3.9649999999999999</c:v>
                </c:pt>
                <c:pt idx="444">
                  <c:v>4.0049999999999999</c:v>
                </c:pt>
                <c:pt idx="445">
                  <c:v>4.09</c:v>
                </c:pt>
                <c:pt idx="446">
                  <c:v>4.0949999999999998</c:v>
                </c:pt>
                <c:pt idx="447">
                  <c:v>4.085</c:v>
                </c:pt>
                <c:pt idx="448">
                  <c:v>4.085</c:v>
                </c:pt>
                <c:pt idx="449">
                  <c:v>4.1150000000000002</c:v>
                </c:pt>
                <c:pt idx="450">
                  <c:v>4.0949999999999998</c:v>
                </c:pt>
                <c:pt idx="451">
                  <c:v>4.0650000000000004</c:v>
                </c:pt>
                <c:pt idx="452">
                  <c:v>4.07</c:v>
                </c:pt>
                <c:pt idx="453">
                  <c:v>4.07</c:v>
                </c:pt>
                <c:pt idx="454">
                  <c:v>4.0549999999999997</c:v>
                </c:pt>
                <c:pt idx="455">
                  <c:v>4.0549999999999997</c:v>
                </c:pt>
                <c:pt idx="456">
                  <c:v>4.0999999999999996</c:v>
                </c:pt>
                <c:pt idx="457">
                  <c:v>4.08</c:v>
                </c:pt>
                <c:pt idx="458">
                  <c:v>4.08</c:v>
                </c:pt>
                <c:pt idx="459">
                  <c:v>4.05</c:v>
                </c:pt>
                <c:pt idx="460">
                  <c:v>4.0350000000000001</c:v>
                </c:pt>
                <c:pt idx="461">
                  <c:v>4.0199999999999996</c:v>
                </c:pt>
                <c:pt idx="462">
                  <c:v>3.99</c:v>
                </c:pt>
                <c:pt idx="463">
                  <c:v>3.9950000000000001</c:v>
                </c:pt>
                <c:pt idx="464">
                  <c:v>4</c:v>
                </c:pt>
                <c:pt idx="465">
                  <c:v>3.98</c:v>
                </c:pt>
                <c:pt idx="466">
                  <c:v>3.9699999999999998</c:v>
                </c:pt>
                <c:pt idx="467">
                  <c:v>3.98</c:v>
                </c:pt>
                <c:pt idx="468">
                  <c:v>3.9849999999999999</c:v>
                </c:pt>
                <c:pt idx="469">
                  <c:v>3.9050000000000002</c:v>
                </c:pt>
                <c:pt idx="470">
                  <c:v>3.9050000000000002</c:v>
                </c:pt>
                <c:pt idx="471">
                  <c:v>3.9050000000000002</c:v>
                </c:pt>
                <c:pt idx="472">
                  <c:v>3.9249999999999998</c:v>
                </c:pt>
                <c:pt idx="473">
                  <c:v>3.9249999999999998</c:v>
                </c:pt>
                <c:pt idx="474">
                  <c:v>4</c:v>
                </c:pt>
                <c:pt idx="475">
                  <c:v>4.03</c:v>
                </c:pt>
                <c:pt idx="476">
                  <c:v>4.04</c:v>
                </c:pt>
                <c:pt idx="477">
                  <c:v>4.0449999999999999</c:v>
                </c:pt>
                <c:pt idx="478">
                  <c:v>4.0149999999999997</c:v>
                </c:pt>
                <c:pt idx="479">
                  <c:v>4.0199999999999996</c:v>
                </c:pt>
                <c:pt idx="480">
                  <c:v>4.03</c:v>
                </c:pt>
                <c:pt idx="481">
                  <c:v>4</c:v>
                </c:pt>
                <c:pt idx="482">
                  <c:v>4.0049999999999999</c:v>
                </c:pt>
                <c:pt idx="483">
                  <c:v>3.91</c:v>
                </c:pt>
                <c:pt idx="484">
                  <c:v>3.915</c:v>
                </c:pt>
                <c:pt idx="485">
                  <c:v>3.915</c:v>
                </c:pt>
                <c:pt idx="486">
                  <c:v>3.915</c:v>
                </c:pt>
                <c:pt idx="487">
                  <c:v>3.92</c:v>
                </c:pt>
                <c:pt idx="488">
                  <c:v>3.9</c:v>
                </c:pt>
                <c:pt idx="489">
                  <c:v>3.86</c:v>
                </c:pt>
                <c:pt idx="490">
                  <c:v>3.8650000000000002</c:v>
                </c:pt>
                <c:pt idx="491">
                  <c:v>3.79</c:v>
                </c:pt>
                <c:pt idx="492">
                  <c:v>3.7650000000000001</c:v>
                </c:pt>
                <c:pt idx="493">
                  <c:v>3.8</c:v>
                </c:pt>
                <c:pt idx="494">
                  <c:v>3.7850000000000001</c:v>
                </c:pt>
                <c:pt idx="495">
                  <c:v>3.7850000000000001</c:v>
                </c:pt>
                <c:pt idx="496">
                  <c:v>3.77</c:v>
                </c:pt>
                <c:pt idx="497">
                  <c:v>3.7749999999999999</c:v>
                </c:pt>
                <c:pt idx="498">
                  <c:v>3.7050000000000001</c:v>
                </c:pt>
                <c:pt idx="499">
                  <c:v>3.67</c:v>
                </c:pt>
                <c:pt idx="500">
                  <c:v>3.67</c:v>
                </c:pt>
                <c:pt idx="501">
                  <c:v>3.625</c:v>
                </c:pt>
                <c:pt idx="502">
                  <c:v>3.625</c:v>
                </c:pt>
                <c:pt idx="503">
                  <c:v>3.6749999999999998</c:v>
                </c:pt>
                <c:pt idx="504">
                  <c:v>3.67</c:v>
                </c:pt>
                <c:pt idx="505">
                  <c:v>3.6749999999999998</c:v>
                </c:pt>
                <c:pt idx="506">
                  <c:v>3.5649999999999999</c:v>
                </c:pt>
                <c:pt idx="507">
                  <c:v>3.52</c:v>
                </c:pt>
                <c:pt idx="508">
                  <c:v>3.4950000000000001</c:v>
                </c:pt>
                <c:pt idx="509">
                  <c:v>3.51</c:v>
                </c:pt>
                <c:pt idx="510">
                  <c:v>3.51</c:v>
                </c:pt>
                <c:pt idx="511">
                  <c:v>3.6349999999999998</c:v>
                </c:pt>
                <c:pt idx="512">
                  <c:v>3.5949999999999998</c:v>
                </c:pt>
                <c:pt idx="513">
                  <c:v>3.5449999999999999</c:v>
                </c:pt>
                <c:pt idx="514">
                  <c:v>3.4950000000000001</c:v>
                </c:pt>
                <c:pt idx="515">
                  <c:v>3.4950000000000001</c:v>
                </c:pt>
                <c:pt idx="516">
                  <c:v>3.5049999999999999</c:v>
                </c:pt>
                <c:pt idx="517">
                  <c:v>3.5049999999999999</c:v>
                </c:pt>
                <c:pt idx="518">
                  <c:v>3.5049999999999999</c:v>
                </c:pt>
                <c:pt idx="519">
                  <c:v>3.4750000000000001</c:v>
                </c:pt>
                <c:pt idx="520">
                  <c:v>3.4750000000000001</c:v>
                </c:pt>
                <c:pt idx="521">
                  <c:v>3.5049999999999999</c:v>
                </c:pt>
                <c:pt idx="522">
                  <c:v>3.57</c:v>
                </c:pt>
                <c:pt idx="523">
                  <c:v>3.49</c:v>
                </c:pt>
                <c:pt idx="524">
                  <c:v>3.56</c:v>
                </c:pt>
                <c:pt idx="525">
                  <c:v>3.5649999999999999</c:v>
                </c:pt>
                <c:pt idx="526">
                  <c:v>3.5649999999999999</c:v>
                </c:pt>
                <c:pt idx="527">
                  <c:v>3.585</c:v>
                </c:pt>
                <c:pt idx="528">
                  <c:v>3.69</c:v>
                </c:pt>
                <c:pt idx="529">
                  <c:v>3.74</c:v>
                </c:pt>
                <c:pt idx="530">
                  <c:v>3.7450000000000001</c:v>
                </c:pt>
                <c:pt idx="531">
                  <c:v>3.8</c:v>
                </c:pt>
                <c:pt idx="532">
                  <c:v>3.79</c:v>
                </c:pt>
                <c:pt idx="533">
                  <c:v>3.7450000000000001</c:v>
                </c:pt>
                <c:pt idx="534">
                  <c:v>3.7450000000000001</c:v>
                </c:pt>
                <c:pt idx="535">
                  <c:v>3.75</c:v>
                </c:pt>
                <c:pt idx="536">
                  <c:v>3.81</c:v>
                </c:pt>
                <c:pt idx="537">
                  <c:v>3.8849999999999998</c:v>
                </c:pt>
                <c:pt idx="538">
                  <c:v>3.88</c:v>
                </c:pt>
                <c:pt idx="539">
                  <c:v>3.84</c:v>
                </c:pt>
                <c:pt idx="540">
                  <c:v>3.8449999999999998</c:v>
                </c:pt>
                <c:pt idx="541">
                  <c:v>3.69</c:v>
                </c:pt>
                <c:pt idx="542">
                  <c:v>3.76</c:v>
                </c:pt>
                <c:pt idx="543">
                  <c:v>3.79</c:v>
                </c:pt>
                <c:pt idx="544">
                  <c:v>3.86</c:v>
                </c:pt>
                <c:pt idx="545">
                  <c:v>3.86</c:v>
                </c:pt>
                <c:pt idx="546">
                  <c:v>3.9350000000000001</c:v>
                </c:pt>
                <c:pt idx="547">
                  <c:v>3.8449999999999998</c:v>
                </c:pt>
                <c:pt idx="548">
                  <c:v>3.77</c:v>
                </c:pt>
                <c:pt idx="549">
                  <c:v>3.7850000000000001</c:v>
                </c:pt>
                <c:pt idx="550">
                  <c:v>3.7850000000000001</c:v>
                </c:pt>
                <c:pt idx="551">
                  <c:v>3.835</c:v>
                </c:pt>
                <c:pt idx="552">
                  <c:v>3.8250000000000002</c:v>
                </c:pt>
                <c:pt idx="553">
                  <c:v>3.77</c:v>
                </c:pt>
                <c:pt idx="554">
                  <c:v>3.75</c:v>
                </c:pt>
                <c:pt idx="555">
                  <c:v>3.7549999999999999</c:v>
                </c:pt>
                <c:pt idx="556">
                  <c:v>3.84</c:v>
                </c:pt>
                <c:pt idx="557">
                  <c:v>3.7749999999999999</c:v>
                </c:pt>
                <c:pt idx="558">
                  <c:v>3.8050000000000002</c:v>
                </c:pt>
                <c:pt idx="559">
                  <c:v>3.7850000000000001</c:v>
                </c:pt>
                <c:pt idx="560">
                  <c:v>3.79</c:v>
                </c:pt>
                <c:pt idx="561">
                  <c:v>3.76</c:v>
                </c:pt>
                <c:pt idx="562">
                  <c:v>3.76</c:v>
                </c:pt>
                <c:pt idx="563">
                  <c:v>3.7149999999999999</c:v>
                </c:pt>
                <c:pt idx="564">
                  <c:v>3.71</c:v>
                </c:pt>
                <c:pt idx="565">
                  <c:v>3.7149999999999999</c:v>
                </c:pt>
                <c:pt idx="566">
                  <c:v>3.65</c:v>
                </c:pt>
                <c:pt idx="567">
                  <c:v>3.665</c:v>
                </c:pt>
                <c:pt idx="568">
                  <c:v>3.7250000000000001</c:v>
                </c:pt>
                <c:pt idx="569">
                  <c:v>3.7250000000000001</c:v>
                </c:pt>
                <c:pt idx="570">
                  <c:v>3.7250000000000001</c:v>
                </c:pt>
                <c:pt idx="571">
                  <c:v>3.6850000000000001</c:v>
                </c:pt>
                <c:pt idx="572">
                  <c:v>3.7050000000000001</c:v>
                </c:pt>
                <c:pt idx="573">
                  <c:v>3.7450000000000001</c:v>
                </c:pt>
                <c:pt idx="574">
                  <c:v>3.7949999999999999</c:v>
                </c:pt>
                <c:pt idx="575">
                  <c:v>3.7949999999999999</c:v>
                </c:pt>
                <c:pt idx="576">
                  <c:v>3.7749999999999999</c:v>
                </c:pt>
                <c:pt idx="577">
                  <c:v>3.7650000000000001</c:v>
                </c:pt>
                <c:pt idx="578">
                  <c:v>3.74</c:v>
                </c:pt>
                <c:pt idx="579">
                  <c:v>3.74</c:v>
                </c:pt>
                <c:pt idx="580">
                  <c:v>3.7450000000000001</c:v>
                </c:pt>
                <c:pt idx="581">
                  <c:v>3.7149999999999999</c:v>
                </c:pt>
                <c:pt idx="582">
                  <c:v>3.74</c:v>
                </c:pt>
                <c:pt idx="583">
                  <c:v>3.76</c:v>
                </c:pt>
                <c:pt idx="584">
                  <c:v>3.835</c:v>
                </c:pt>
                <c:pt idx="585">
                  <c:v>3.84</c:v>
                </c:pt>
                <c:pt idx="586">
                  <c:v>3.9550000000000001</c:v>
                </c:pt>
                <c:pt idx="587">
                  <c:v>3.93</c:v>
                </c:pt>
                <c:pt idx="588">
                  <c:v>3.9849999999999999</c:v>
                </c:pt>
                <c:pt idx="589">
                  <c:v>4.0250000000000004</c:v>
                </c:pt>
                <c:pt idx="590">
                  <c:v>4.0250000000000004</c:v>
                </c:pt>
                <c:pt idx="591">
                  <c:v>3.9649999999999999</c:v>
                </c:pt>
                <c:pt idx="592">
                  <c:v>3.9950000000000001</c:v>
                </c:pt>
                <c:pt idx="593">
                  <c:v>4.0350000000000001</c:v>
                </c:pt>
                <c:pt idx="594">
                  <c:v>4.0149999999999997</c:v>
                </c:pt>
                <c:pt idx="595">
                  <c:v>4.01</c:v>
                </c:pt>
                <c:pt idx="596">
                  <c:v>4</c:v>
                </c:pt>
                <c:pt idx="597">
                  <c:v>4.05</c:v>
                </c:pt>
                <c:pt idx="598">
                  <c:v>4.0599999999999996</c:v>
                </c:pt>
                <c:pt idx="599">
                  <c:v>4.0599999999999996</c:v>
                </c:pt>
                <c:pt idx="600">
                  <c:v>4.0599999999999996</c:v>
                </c:pt>
                <c:pt idx="601">
                  <c:v>4.07</c:v>
                </c:pt>
                <c:pt idx="602">
                  <c:v>4.0350000000000001</c:v>
                </c:pt>
                <c:pt idx="603">
                  <c:v>3.98</c:v>
                </c:pt>
                <c:pt idx="604">
                  <c:v>3.9849999999999999</c:v>
                </c:pt>
                <c:pt idx="605">
                  <c:v>3.9849999999999999</c:v>
                </c:pt>
                <c:pt idx="606">
                  <c:v>3.92</c:v>
                </c:pt>
                <c:pt idx="607">
                  <c:v>3.9550000000000001</c:v>
                </c:pt>
                <c:pt idx="608">
                  <c:v>3.96</c:v>
                </c:pt>
                <c:pt idx="609">
                  <c:v>3.96</c:v>
                </c:pt>
                <c:pt idx="610">
                  <c:v>3.9649999999999999</c:v>
                </c:pt>
                <c:pt idx="611">
                  <c:v>3.8</c:v>
                </c:pt>
                <c:pt idx="612">
                  <c:v>3.7650000000000001</c:v>
                </c:pt>
                <c:pt idx="613">
                  <c:v>3.77</c:v>
                </c:pt>
                <c:pt idx="614">
                  <c:v>3.77</c:v>
                </c:pt>
                <c:pt idx="615">
                  <c:v>3.7749999999999999</c:v>
                </c:pt>
                <c:pt idx="616">
                  <c:v>3.7650000000000001</c:v>
                </c:pt>
                <c:pt idx="617">
                  <c:v>3.79</c:v>
                </c:pt>
                <c:pt idx="618">
                  <c:v>3.76</c:v>
                </c:pt>
                <c:pt idx="619">
                  <c:v>3.74</c:v>
                </c:pt>
                <c:pt idx="620">
                  <c:v>3.74</c:v>
                </c:pt>
                <c:pt idx="621">
                  <c:v>3.7199999999999998</c:v>
                </c:pt>
                <c:pt idx="622">
                  <c:v>3.74</c:v>
                </c:pt>
                <c:pt idx="623">
                  <c:v>3.7199999999999998</c:v>
                </c:pt>
                <c:pt idx="624">
                  <c:v>3.75</c:v>
                </c:pt>
                <c:pt idx="625">
                  <c:v>3.7549999999999999</c:v>
                </c:pt>
                <c:pt idx="626">
                  <c:v>3.77</c:v>
                </c:pt>
                <c:pt idx="627">
                  <c:v>3.7850000000000001</c:v>
                </c:pt>
                <c:pt idx="628">
                  <c:v>3.7549999999999999</c:v>
                </c:pt>
                <c:pt idx="629">
                  <c:v>3.6550000000000002</c:v>
                </c:pt>
                <c:pt idx="630">
                  <c:v>3.65</c:v>
                </c:pt>
                <c:pt idx="631">
                  <c:v>3.6150000000000002</c:v>
                </c:pt>
                <c:pt idx="632">
                  <c:v>3.57</c:v>
                </c:pt>
                <c:pt idx="633">
                  <c:v>3.56</c:v>
                </c:pt>
                <c:pt idx="634">
                  <c:v>3.56</c:v>
                </c:pt>
                <c:pt idx="635">
                  <c:v>3.56</c:v>
                </c:pt>
                <c:pt idx="636">
                  <c:v>3.55</c:v>
                </c:pt>
                <c:pt idx="637">
                  <c:v>3.5649999999999999</c:v>
                </c:pt>
                <c:pt idx="638">
                  <c:v>3.57</c:v>
                </c:pt>
                <c:pt idx="639">
                  <c:v>3.61</c:v>
                </c:pt>
                <c:pt idx="640">
                  <c:v>3.6150000000000002</c:v>
                </c:pt>
                <c:pt idx="641">
                  <c:v>3.65</c:v>
                </c:pt>
                <c:pt idx="642">
                  <c:v>3.69</c:v>
                </c:pt>
                <c:pt idx="643">
                  <c:v>3.6749999999999998</c:v>
                </c:pt>
                <c:pt idx="644">
                  <c:v>3.6</c:v>
                </c:pt>
                <c:pt idx="645">
                  <c:v>3.6</c:v>
                </c:pt>
                <c:pt idx="646">
                  <c:v>3.65</c:v>
                </c:pt>
                <c:pt idx="647">
                  <c:v>3.62</c:v>
                </c:pt>
                <c:pt idx="648">
                  <c:v>3.585</c:v>
                </c:pt>
                <c:pt idx="649">
                  <c:v>3.5449999999999999</c:v>
                </c:pt>
                <c:pt idx="650">
                  <c:v>3.5449999999999999</c:v>
                </c:pt>
                <c:pt idx="651">
                  <c:v>3.54</c:v>
                </c:pt>
                <c:pt idx="652">
                  <c:v>3.5449999999999999</c:v>
                </c:pt>
                <c:pt idx="653">
                  <c:v>3.57</c:v>
                </c:pt>
                <c:pt idx="654">
                  <c:v>3.62</c:v>
                </c:pt>
                <c:pt idx="655">
                  <c:v>3.625</c:v>
                </c:pt>
                <c:pt idx="656">
                  <c:v>3.56</c:v>
                </c:pt>
                <c:pt idx="657">
                  <c:v>3.5550000000000002</c:v>
                </c:pt>
                <c:pt idx="658">
                  <c:v>3.56</c:v>
                </c:pt>
                <c:pt idx="659">
                  <c:v>3.55</c:v>
                </c:pt>
                <c:pt idx="660">
                  <c:v>3.5550000000000002</c:v>
                </c:pt>
                <c:pt idx="661">
                  <c:v>3.5300000000000002</c:v>
                </c:pt>
                <c:pt idx="662">
                  <c:v>3.51</c:v>
                </c:pt>
                <c:pt idx="663">
                  <c:v>3.5300000000000002</c:v>
                </c:pt>
                <c:pt idx="664">
                  <c:v>3.585</c:v>
                </c:pt>
                <c:pt idx="665">
                  <c:v>3.5949999999999998</c:v>
                </c:pt>
                <c:pt idx="666">
                  <c:v>3.5350000000000001</c:v>
                </c:pt>
                <c:pt idx="667">
                  <c:v>3.5</c:v>
                </c:pt>
                <c:pt idx="668">
                  <c:v>3.5150000000000001</c:v>
                </c:pt>
                <c:pt idx="669">
                  <c:v>3.5550000000000002</c:v>
                </c:pt>
                <c:pt idx="670">
                  <c:v>3.5550000000000002</c:v>
                </c:pt>
                <c:pt idx="671">
                  <c:v>3.56</c:v>
                </c:pt>
                <c:pt idx="672">
                  <c:v>3.585</c:v>
                </c:pt>
                <c:pt idx="673">
                  <c:v>3.6</c:v>
                </c:pt>
                <c:pt idx="674">
                  <c:v>3.62</c:v>
                </c:pt>
                <c:pt idx="675">
                  <c:v>3.625</c:v>
                </c:pt>
                <c:pt idx="676">
                  <c:v>3.5949999999999998</c:v>
                </c:pt>
                <c:pt idx="677">
                  <c:v>3.62</c:v>
                </c:pt>
                <c:pt idx="678">
                  <c:v>3.605</c:v>
                </c:pt>
                <c:pt idx="679">
                  <c:v>3.61</c:v>
                </c:pt>
                <c:pt idx="680">
                  <c:v>3.61</c:v>
                </c:pt>
                <c:pt idx="681">
                  <c:v>3.645</c:v>
                </c:pt>
                <c:pt idx="682">
                  <c:v>3.645</c:v>
                </c:pt>
                <c:pt idx="683">
                  <c:v>3.6550000000000002</c:v>
                </c:pt>
                <c:pt idx="684">
                  <c:v>3.7</c:v>
                </c:pt>
                <c:pt idx="685">
                  <c:v>3.7</c:v>
                </c:pt>
                <c:pt idx="686">
                  <c:v>3.645</c:v>
                </c:pt>
                <c:pt idx="687">
                  <c:v>3.6349999999999998</c:v>
                </c:pt>
                <c:pt idx="688">
                  <c:v>3.66</c:v>
                </c:pt>
                <c:pt idx="689">
                  <c:v>3.645</c:v>
                </c:pt>
                <c:pt idx="690">
                  <c:v>3.65</c:v>
                </c:pt>
                <c:pt idx="691">
                  <c:v>3.59</c:v>
                </c:pt>
                <c:pt idx="692">
                  <c:v>3.58</c:v>
                </c:pt>
                <c:pt idx="693">
                  <c:v>3.62</c:v>
                </c:pt>
                <c:pt idx="694">
                  <c:v>3.5750000000000002</c:v>
                </c:pt>
                <c:pt idx="695">
                  <c:v>3.5750000000000002</c:v>
                </c:pt>
                <c:pt idx="696">
                  <c:v>3.5550000000000002</c:v>
                </c:pt>
                <c:pt idx="697">
                  <c:v>3.56</c:v>
                </c:pt>
                <c:pt idx="698">
                  <c:v>3.56</c:v>
                </c:pt>
                <c:pt idx="699">
                  <c:v>3.5049999999999999</c:v>
                </c:pt>
                <c:pt idx="700">
                  <c:v>3.5049999999999999</c:v>
                </c:pt>
                <c:pt idx="701">
                  <c:v>3.51</c:v>
                </c:pt>
                <c:pt idx="702">
                  <c:v>3.5300000000000002</c:v>
                </c:pt>
                <c:pt idx="703">
                  <c:v>3.5249999999999999</c:v>
                </c:pt>
                <c:pt idx="704">
                  <c:v>3.5249999999999999</c:v>
                </c:pt>
                <c:pt idx="705">
                  <c:v>3.5249999999999999</c:v>
                </c:pt>
                <c:pt idx="706">
                  <c:v>3.5249999999999999</c:v>
                </c:pt>
                <c:pt idx="707">
                  <c:v>3.52</c:v>
                </c:pt>
                <c:pt idx="708">
                  <c:v>3.5150000000000001</c:v>
                </c:pt>
                <c:pt idx="709">
                  <c:v>3.54</c:v>
                </c:pt>
                <c:pt idx="710">
                  <c:v>3.5449999999999999</c:v>
                </c:pt>
                <c:pt idx="711">
                  <c:v>3.5249999999999999</c:v>
                </c:pt>
                <c:pt idx="712">
                  <c:v>3.5449999999999999</c:v>
                </c:pt>
                <c:pt idx="713">
                  <c:v>3.55</c:v>
                </c:pt>
                <c:pt idx="714">
                  <c:v>3.46</c:v>
                </c:pt>
                <c:pt idx="715">
                  <c:v>3.4649999999999999</c:v>
                </c:pt>
                <c:pt idx="716">
                  <c:v>3.4649999999999999</c:v>
                </c:pt>
                <c:pt idx="717">
                  <c:v>3.4350000000000001</c:v>
                </c:pt>
                <c:pt idx="718">
                  <c:v>3.395</c:v>
                </c:pt>
                <c:pt idx="719">
                  <c:v>3.3650000000000002</c:v>
                </c:pt>
                <c:pt idx="720">
                  <c:v>3.3650000000000002</c:v>
                </c:pt>
                <c:pt idx="721">
                  <c:v>3.37</c:v>
                </c:pt>
                <c:pt idx="722">
                  <c:v>3.335</c:v>
                </c:pt>
                <c:pt idx="723">
                  <c:v>3.3449999999999998</c:v>
                </c:pt>
                <c:pt idx="724">
                  <c:v>3.3449999999999998</c:v>
                </c:pt>
                <c:pt idx="725">
                  <c:v>3.4050000000000002</c:v>
                </c:pt>
                <c:pt idx="726">
                  <c:v>3.4050000000000002</c:v>
                </c:pt>
                <c:pt idx="727">
                  <c:v>3.36</c:v>
                </c:pt>
                <c:pt idx="728">
                  <c:v>3.335</c:v>
                </c:pt>
                <c:pt idx="729">
                  <c:v>3.3449999999999998</c:v>
                </c:pt>
                <c:pt idx="730">
                  <c:v>3.36</c:v>
                </c:pt>
                <c:pt idx="731">
                  <c:v>3.36</c:v>
                </c:pt>
                <c:pt idx="732">
                  <c:v>3.4050000000000002</c:v>
                </c:pt>
                <c:pt idx="733">
                  <c:v>3.4249999999999998</c:v>
                </c:pt>
                <c:pt idx="734">
                  <c:v>3.4750000000000001</c:v>
                </c:pt>
                <c:pt idx="735">
                  <c:v>3.45</c:v>
                </c:pt>
                <c:pt idx="736">
                  <c:v>3.4550000000000001</c:v>
                </c:pt>
                <c:pt idx="737">
                  <c:v>3.395</c:v>
                </c:pt>
                <c:pt idx="738">
                  <c:v>3.375</c:v>
                </c:pt>
                <c:pt idx="739">
                  <c:v>3.395</c:v>
                </c:pt>
                <c:pt idx="740">
                  <c:v>3.355</c:v>
                </c:pt>
                <c:pt idx="741">
                  <c:v>3.3449999999999998</c:v>
                </c:pt>
                <c:pt idx="742">
                  <c:v>3.335</c:v>
                </c:pt>
                <c:pt idx="743">
                  <c:v>3.335</c:v>
                </c:pt>
                <c:pt idx="744">
                  <c:v>3.34</c:v>
                </c:pt>
                <c:pt idx="745">
                  <c:v>3.395</c:v>
                </c:pt>
                <c:pt idx="746">
                  <c:v>3.3849999999999998</c:v>
                </c:pt>
                <c:pt idx="747">
                  <c:v>3.375</c:v>
                </c:pt>
                <c:pt idx="748">
                  <c:v>3.375</c:v>
                </c:pt>
                <c:pt idx="749">
                  <c:v>3.395</c:v>
                </c:pt>
                <c:pt idx="750">
                  <c:v>3.4050000000000002</c:v>
                </c:pt>
                <c:pt idx="751">
                  <c:v>3.3650000000000002</c:v>
                </c:pt>
                <c:pt idx="752">
                  <c:v>3.335</c:v>
                </c:pt>
                <c:pt idx="753">
                  <c:v>3.335</c:v>
                </c:pt>
                <c:pt idx="754">
                  <c:v>3.3</c:v>
                </c:pt>
                <c:pt idx="755">
                  <c:v>3.2850000000000001</c:v>
                </c:pt>
                <c:pt idx="756">
                  <c:v>3.2250000000000001</c:v>
                </c:pt>
                <c:pt idx="757">
                  <c:v>3.2250000000000001</c:v>
                </c:pt>
                <c:pt idx="758">
                  <c:v>3.2250000000000001</c:v>
                </c:pt>
                <c:pt idx="759">
                  <c:v>3.19</c:v>
                </c:pt>
                <c:pt idx="760">
                  <c:v>3.1549999999999998</c:v>
                </c:pt>
                <c:pt idx="761">
                  <c:v>3.1150000000000002</c:v>
                </c:pt>
                <c:pt idx="762">
                  <c:v>3.12</c:v>
                </c:pt>
                <c:pt idx="763">
                  <c:v>2.98</c:v>
                </c:pt>
                <c:pt idx="764">
                  <c:v>2.9649999999999999</c:v>
                </c:pt>
                <c:pt idx="765">
                  <c:v>2.9449999999999998</c:v>
                </c:pt>
                <c:pt idx="766">
                  <c:v>2.9649999999999999</c:v>
                </c:pt>
                <c:pt idx="767">
                  <c:v>2.9649999999999999</c:v>
                </c:pt>
                <c:pt idx="768">
                  <c:v>2.9849999999999999</c:v>
                </c:pt>
                <c:pt idx="769">
                  <c:v>3.0049999999999999</c:v>
                </c:pt>
                <c:pt idx="770">
                  <c:v>2.94</c:v>
                </c:pt>
                <c:pt idx="771">
                  <c:v>2.9050000000000002</c:v>
                </c:pt>
                <c:pt idx="772">
                  <c:v>2.9050000000000002</c:v>
                </c:pt>
                <c:pt idx="773">
                  <c:v>2.9350000000000001</c:v>
                </c:pt>
                <c:pt idx="774">
                  <c:v>2.9350000000000001</c:v>
                </c:pt>
                <c:pt idx="775">
                  <c:v>2.9350000000000001</c:v>
                </c:pt>
                <c:pt idx="776">
                  <c:v>2.9750000000000001</c:v>
                </c:pt>
                <c:pt idx="777">
                  <c:v>2.9750000000000001</c:v>
                </c:pt>
                <c:pt idx="778">
                  <c:v>2.9550000000000001</c:v>
                </c:pt>
                <c:pt idx="779">
                  <c:v>2.9249999999999998</c:v>
                </c:pt>
                <c:pt idx="780">
                  <c:v>2.915</c:v>
                </c:pt>
                <c:pt idx="781">
                  <c:v>2.855</c:v>
                </c:pt>
                <c:pt idx="782">
                  <c:v>2.855</c:v>
                </c:pt>
                <c:pt idx="783">
                  <c:v>2.875</c:v>
                </c:pt>
                <c:pt idx="784">
                  <c:v>2.855</c:v>
                </c:pt>
                <c:pt idx="785">
                  <c:v>2.8250000000000002</c:v>
                </c:pt>
                <c:pt idx="786">
                  <c:v>2.7850000000000001</c:v>
                </c:pt>
                <c:pt idx="787">
                  <c:v>2.7949999999999999</c:v>
                </c:pt>
                <c:pt idx="788">
                  <c:v>2.8050000000000002</c:v>
                </c:pt>
                <c:pt idx="789">
                  <c:v>2.8149999999999999</c:v>
                </c:pt>
                <c:pt idx="790">
                  <c:v>2.855</c:v>
                </c:pt>
                <c:pt idx="791">
                  <c:v>2.895</c:v>
                </c:pt>
                <c:pt idx="792">
                  <c:v>2.895</c:v>
                </c:pt>
                <c:pt idx="793">
                  <c:v>2.9249999999999998</c:v>
                </c:pt>
                <c:pt idx="794">
                  <c:v>2.9249999999999998</c:v>
                </c:pt>
                <c:pt idx="795">
                  <c:v>2.8849999999999998</c:v>
                </c:pt>
                <c:pt idx="796">
                  <c:v>2.855</c:v>
                </c:pt>
                <c:pt idx="797">
                  <c:v>2.855</c:v>
                </c:pt>
                <c:pt idx="798">
                  <c:v>2.8449999999999998</c:v>
                </c:pt>
                <c:pt idx="799">
                  <c:v>2.8149999999999999</c:v>
                </c:pt>
                <c:pt idx="800">
                  <c:v>2.835</c:v>
                </c:pt>
                <c:pt idx="801">
                  <c:v>2.8050000000000002</c:v>
                </c:pt>
                <c:pt idx="802">
                  <c:v>2.8050000000000002</c:v>
                </c:pt>
                <c:pt idx="803">
                  <c:v>2.835</c:v>
                </c:pt>
                <c:pt idx="804">
                  <c:v>2.8149999999999999</c:v>
                </c:pt>
                <c:pt idx="805">
                  <c:v>2.7749999999999999</c:v>
                </c:pt>
                <c:pt idx="806">
                  <c:v>2.7549999999999999</c:v>
                </c:pt>
                <c:pt idx="807">
                  <c:v>2.76</c:v>
                </c:pt>
                <c:pt idx="808">
                  <c:v>2.6850000000000001</c:v>
                </c:pt>
                <c:pt idx="809">
                  <c:v>2.665</c:v>
                </c:pt>
                <c:pt idx="810">
                  <c:v>2.6949999999999998</c:v>
                </c:pt>
                <c:pt idx="811">
                  <c:v>2.7650000000000001</c:v>
                </c:pt>
                <c:pt idx="812">
                  <c:v>2.7650000000000001</c:v>
                </c:pt>
                <c:pt idx="813">
                  <c:v>2.7149999999999999</c:v>
                </c:pt>
                <c:pt idx="814">
                  <c:v>2.7149999999999999</c:v>
                </c:pt>
                <c:pt idx="815">
                  <c:v>2.7250000000000001</c:v>
                </c:pt>
                <c:pt idx="816">
                  <c:v>2.7250000000000001</c:v>
                </c:pt>
                <c:pt idx="817">
                  <c:v>2.7250000000000001</c:v>
                </c:pt>
                <c:pt idx="818">
                  <c:v>2.7149999999999999</c:v>
                </c:pt>
                <c:pt idx="819">
                  <c:v>2.7149999999999999</c:v>
                </c:pt>
                <c:pt idx="820">
                  <c:v>2.7149999999999999</c:v>
                </c:pt>
                <c:pt idx="821">
                  <c:v>2.66</c:v>
                </c:pt>
                <c:pt idx="822">
                  <c:v>2.665</c:v>
                </c:pt>
                <c:pt idx="823">
                  <c:v>2.6550000000000002</c:v>
                </c:pt>
                <c:pt idx="824">
                  <c:v>2.64</c:v>
                </c:pt>
                <c:pt idx="825">
                  <c:v>2.625</c:v>
                </c:pt>
                <c:pt idx="826">
                  <c:v>2.645</c:v>
                </c:pt>
                <c:pt idx="827">
                  <c:v>2.645</c:v>
                </c:pt>
                <c:pt idx="828">
                  <c:v>2.5750000000000002</c:v>
                </c:pt>
                <c:pt idx="829">
                  <c:v>2.4950000000000001</c:v>
                </c:pt>
                <c:pt idx="830">
                  <c:v>2.4849999999999999</c:v>
                </c:pt>
                <c:pt idx="831">
                  <c:v>2.4350000000000001</c:v>
                </c:pt>
                <c:pt idx="832">
                  <c:v>2.4350000000000001</c:v>
                </c:pt>
                <c:pt idx="833">
                  <c:v>2.4050000000000002</c:v>
                </c:pt>
                <c:pt idx="834">
                  <c:v>2.4550000000000001</c:v>
                </c:pt>
                <c:pt idx="835">
                  <c:v>2.4649999999999999</c:v>
                </c:pt>
                <c:pt idx="836">
                  <c:v>2.4249999999999998</c:v>
                </c:pt>
                <c:pt idx="837">
                  <c:v>2.4249999999999998</c:v>
                </c:pt>
                <c:pt idx="838">
                  <c:v>2.4300000000000002</c:v>
                </c:pt>
                <c:pt idx="839">
                  <c:v>2.5449999999999999</c:v>
                </c:pt>
                <c:pt idx="840">
                  <c:v>2.5300000000000002</c:v>
                </c:pt>
                <c:pt idx="841">
                  <c:v>2.5300000000000002</c:v>
                </c:pt>
                <c:pt idx="842">
                  <c:v>2.5449999999999999</c:v>
                </c:pt>
                <c:pt idx="843">
                  <c:v>2.4849999999999999</c:v>
                </c:pt>
                <c:pt idx="844">
                  <c:v>2.4699999999999998</c:v>
                </c:pt>
                <c:pt idx="845">
                  <c:v>2.4699999999999998</c:v>
                </c:pt>
                <c:pt idx="846">
                  <c:v>2.4750000000000001</c:v>
                </c:pt>
                <c:pt idx="847">
                  <c:v>2.37</c:v>
                </c:pt>
                <c:pt idx="848">
                  <c:v>2.3650000000000002</c:v>
                </c:pt>
                <c:pt idx="849">
                  <c:v>2.37</c:v>
                </c:pt>
                <c:pt idx="850">
                  <c:v>2.37</c:v>
                </c:pt>
                <c:pt idx="851">
                  <c:v>2.37</c:v>
                </c:pt>
                <c:pt idx="852">
                  <c:v>2.3449999999999998</c:v>
                </c:pt>
                <c:pt idx="853">
                  <c:v>2.3650000000000002</c:v>
                </c:pt>
                <c:pt idx="854">
                  <c:v>2.335</c:v>
                </c:pt>
                <c:pt idx="855">
                  <c:v>2.3149999999999999</c:v>
                </c:pt>
                <c:pt idx="856">
                  <c:v>2.31</c:v>
                </c:pt>
                <c:pt idx="857">
                  <c:v>2.2850000000000001</c:v>
                </c:pt>
                <c:pt idx="858">
                  <c:v>2.2599999999999998</c:v>
                </c:pt>
                <c:pt idx="859">
                  <c:v>2.2599999999999998</c:v>
                </c:pt>
                <c:pt idx="860">
                  <c:v>2.2599999999999998</c:v>
                </c:pt>
                <c:pt idx="861">
                  <c:v>2.2650000000000001</c:v>
                </c:pt>
                <c:pt idx="862">
                  <c:v>2.1549999999999998</c:v>
                </c:pt>
                <c:pt idx="863">
                  <c:v>2.0950000000000002</c:v>
                </c:pt>
                <c:pt idx="864">
                  <c:v>2.09</c:v>
                </c:pt>
                <c:pt idx="865">
                  <c:v>2.09</c:v>
                </c:pt>
                <c:pt idx="866">
                  <c:v>2.09</c:v>
                </c:pt>
                <c:pt idx="867">
                  <c:v>2.085</c:v>
                </c:pt>
                <c:pt idx="868">
                  <c:v>2.09</c:v>
                </c:pt>
                <c:pt idx="869">
                  <c:v>2.09</c:v>
                </c:pt>
                <c:pt idx="870">
                  <c:v>2.1</c:v>
                </c:pt>
                <c:pt idx="871">
                  <c:v>2.105</c:v>
                </c:pt>
                <c:pt idx="872">
                  <c:v>2.11</c:v>
                </c:pt>
                <c:pt idx="873">
                  <c:v>2.1349999999999998</c:v>
                </c:pt>
                <c:pt idx="874">
                  <c:v>2.1549999999999998</c:v>
                </c:pt>
                <c:pt idx="875">
                  <c:v>2.1749999999999998</c:v>
                </c:pt>
                <c:pt idx="876">
                  <c:v>2.1749999999999998</c:v>
                </c:pt>
                <c:pt idx="877">
                  <c:v>2.19</c:v>
                </c:pt>
                <c:pt idx="878">
                  <c:v>2.1749999999999998</c:v>
                </c:pt>
                <c:pt idx="879">
                  <c:v>2.17</c:v>
                </c:pt>
                <c:pt idx="880">
                  <c:v>2.1749999999999998</c:v>
                </c:pt>
                <c:pt idx="881">
                  <c:v>2.1749999999999998</c:v>
                </c:pt>
                <c:pt idx="882">
                  <c:v>2.14</c:v>
                </c:pt>
                <c:pt idx="883">
                  <c:v>2.1800000000000002</c:v>
                </c:pt>
                <c:pt idx="884">
                  <c:v>2.1349999999999998</c:v>
                </c:pt>
                <c:pt idx="885">
                  <c:v>2.11</c:v>
                </c:pt>
                <c:pt idx="886">
                  <c:v>2.11</c:v>
                </c:pt>
                <c:pt idx="887">
                  <c:v>2.1150000000000002</c:v>
                </c:pt>
                <c:pt idx="888">
                  <c:v>2.15</c:v>
                </c:pt>
                <c:pt idx="889">
                  <c:v>2.16</c:v>
                </c:pt>
                <c:pt idx="890">
                  <c:v>2.14</c:v>
                </c:pt>
                <c:pt idx="891">
                  <c:v>2.14</c:v>
                </c:pt>
                <c:pt idx="892">
                  <c:v>2.165</c:v>
                </c:pt>
                <c:pt idx="893">
                  <c:v>2.19</c:v>
                </c:pt>
                <c:pt idx="894">
                  <c:v>2.14</c:v>
                </c:pt>
                <c:pt idx="895">
                  <c:v>2.14</c:v>
                </c:pt>
                <c:pt idx="896">
                  <c:v>2.145</c:v>
                </c:pt>
                <c:pt idx="897">
                  <c:v>2.12</c:v>
                </c:pt>
                <c:pt idx="898">
                  <c:v>2.1850000000000001</c:v>
                </c:pt>
                <c:pt idx="899">
                  <c:v>2.3849999999999998</c:v>
                </c:pt>
                <c:pt idx="900">
                  <c:v>2.36</c:v>
                </c:pt>
                <c:pt idx="901">
                  <c:v>2.33</c:v>
                </c:pt>
                <c:pt idx="902">
                  <c:v>2.33</c:v>
                </c:pt>
                <c:pt idx="903">
                  <c:v>2.3650000000000002</c:v>
                </c:pt>
                <c:pt idx="904">
                  <c:v>2.4249999999999998</c:v>
                </c:pt>
                <c:pt idx="905">
                  <c:v>2.39</c:v>
                </c:pt>
                <c:pt idx="906">
                  <c:v>2.395</c:v>
                </c:pt>
                <c:pt idx="907">
                  <c:v>2.4</c:v>
                </c:pt>
                <c:pt idx="908">
                  <c:v>2.4300000000000002</c:v>
                </c:pt>
                <c:pt idx="909">
                  <c:v>2.4300000000000002</c:v>
                </c:pt>
                <c:pt idx="910">
                  <c:v>2.3650000000000002</c:v>
                </c:pt>
                <c:pt idx="911">
                  <c:v>2.3050000000000002</c:v>
                </c:pt>
                <c:pt idx="912">
                  <c:v>2.3050000000000002</c:v>
                </c:pt>
                <c:pt idx="913">
                  <c:v>2.2999999999999998</c:v>
                </c:pt>
                <c:pt idx="914">
                  <c:v>2.2850000000000001</c:v>
                </c:pt>
                <c:pt idx="915">
                  <c:v>2.17</c:v>
                </c:pt>
                <c:pt idx="916">
                  <c:v>2.12</c:v>
                </c:pt>
                <c:pt idx="917">
                  <c:v>2.105</c:v>
                </c:pt>
                <c:pt idx="918">
                  <c:v>2.11</c:v>
                </c:pt>
                <c:pt idx="919">
                  <c:v>2.02</c:v>
                </c:pt>
                <c:pt idx="920">
                  <c:v>2.04</c:v>
                </c:pt>
                <c:pt idx="921">
                  <c:v>1.9849999999999999</c:v>
                </c:pt>
                <c:pt idx="922">
                  <c:v>1.925</c:v>
                </c:pt>
                <c:pt idx="923">
                  <c:v>1.92</c:v>
                </c:pt>
                <c:pt idx="924">
                  <c:v>1.905</c:v>
                </c:pt>
                <c:pt idx="925">
                  <c:v>1.87</c:v>
                </c:pt>
                <c:pt idx="926">
                  <c:v>1.875</c:v>
                </c:pt>
                <c:pt idx="927">
                  <c:v>1.88</c:v>
                </c:pt>
                <c:pt idx="928">
                  <c:v>1.8399999999999999</c:v>
                </c:pt>
                <c:pt idx="929">
                  <c:v>1.7250000000000001</c:v>
                </c:pt>
                <c:pt idx="930">
                  <c:v>1.6949999999999998</c:v>
                </c:pt>
                <c:pt idx="931">
                  <c:v>1.7149999999999999</c:v>
                </c:pt>
                <c:pt idx="932">
                  <c:v>1.665</c:v>
                </c:pt>
                <c:pt idx="933">
                  <c:v>1.665</c:v>
                </c:pt>
                <c:pt idx="934">
                  <c:v>1.67</c:v>
                </c:pt>
                <c:pt idx="935">
                  <c:v>1.72</c:v>
                </c:pt>
                <c:pt idx="936">
                  <c:v>1.78</c:v>
                </c:pt>
                <c:pt idx="937">
                  <c:v>1.7749999999999999</c:v>
                </c:pt>
                <c:pt idx="938">
                  <c:v>1.76</c:v>
                </c:pt>
                <c:pt idx="939">
                  <c:v>1.905</c:v>
                </c:pt>
                <c:pt idx="940">
                  <c:v>1.875</c:v>
                </c:pt>
                <c:pt idx="941">
                  <c:v>1.845</c:v>
                </c:pt>
                <c:pt idx="942">
                  <c:v>1.81</c:v>
                </c:pt>
                <c:pt idx="943">
                  <c:v>1.8149999999999999</c:v>
                </c:pt>
                <c:pt idx="944">
                  <c:v>1.8050000000000002</c:v>
                </c:pt>
                <c:pt idx="945">
                  <c:v>1.83</c:v>
                </c:pt>
                <c:pt idx="946">
                  <c:v>1.875</c:v>
                </c:pt>
                <c:pt idx="947">
                  <c:v>1.865</c:v>
                </c:pt>
                <c:pt idx="948">
                  <c:v>1.83</c:v>
                </c:pt>
                <c:pt idx="949">
                  <c:v>1.8</c:v>
                </c:pt>
                <c:pt idx="950">
                  <c:v>1.7</c:v>
                </c:pt>
                <c:pt idx="951">
                  <c:v>1.605</c:v>
                </c:pt>
                <c:pt idx="952">
                  <c:v>1.5899999999999999</c:v>
                </c:pt>
                <c:pt idx="953">
                  <c:v>1.5899999999999999</c:v>
                </c:pt>
                <c:pt idx="954">
                  <c:v>1.62</c:v>
                </c:pt>
                <c:pt idx="955">
                  <c:v>1.655</c:v>
                </c:pt>
                <c:pt idx="956">
                  <c:v>1.675</c:v>
                </c:pt>
                <c:pt idx="957">
                  <c:v>1.675</c:v>
                </c:pt>
                <c:pt idx="958">
                  <c:v>1.675</c:v>
                </c:pt>
                <c:pt idx="959">
                  <c:v>1.7349999999999999</c:v>
                </c:pt>
                <c:pt idx="960">
                  <c:v>1.75</c:v>
                </c:pt>
                <c:pt idx="961">
                  <c:v>1.7149999999999999</c:v>
                </c:pt>
                <c:pt idx="962">
                  <c:v>1.71</c:v>
                </c:pt>
                <c:pt idx="963">
                  <c:v>1.6400000000000001</c:v>
                </c:pt>
                <c:pt idx="964">
                  <c:v>1.6400000000000001</c:v>
                </c:pt>
                <c:pt idx="965">
                  <c:v>1.595</c:v>
                </c:pt>
                <c:pt idx="966">
                  <c:v>1.5150000000000001</c:v>
                </c:pt>
                <c:pt idx="967">
                  <c:v>1.115</c:v>
                </c:pt>
                <c:pt idx="968">
                  <c:v>1.5150000000000001</c:v>
                </c:pt>
                <c:pt idx="969">
                  <c:v>1.4849999999999999</c:v>
                </c:pt>
                <c:pt idx="970">
                  <c:v>1.5249999999999999</c:v>
                </c:pt>
                <c:pt idx="971">
                  <c:v>1.5449999999999999</c:v>
                </c:pt>
                <c:pt idx="972">
                  <c:v>1.5449999999999999</c:v>
                </c:pt>
                <c:pt idx="973">
                  <c:v>1.5249999999999999</c:v>
                </c:pt>
                <c:pt idx="974">
                  <c:v>1.52</c:v>
                </c:pt>
                <c:pt idx="975">
                  <c:v>1.49</c:v>
                </c:pt>
                <c:pt idx="976">
                  <c:v>1.5049999999999999</c:v>
                </c:pt>
                <c:pt idx="977">
                  <c:v>1.5049999999999999</c:v>
                </c:pt>
                <c:pt idx="978">
                  <c:v>1.47</c:v>
                </c:pt>
                <c:pt idx="979">
                  <c:v>1.4650000000000001</c:v>
                </c:pt>
                <c:pt idx="980">
                  <c:v>1.4650000000000001</c:v>
                </c:pt>
                <c:pt idx="981">
                  <c:v>1.4650000000000001</c:v>
                </c:pt>
                <c:pt idx="982">
                  <c:v>1.4950000000000001</c:v>
                </c:pt>
                <c:pt idx="983">
                  <c:v>1.4650000000000001</c:v>
                </c:pt>
                <c:pt idx="984">
                  <c:v>1.4450000000000001</c:v>
                </c:pt>
                <c:pt idx="985">
                  <c:v>1.44</c:v>
                </c:pt>
                <c:pt idx="986">
                  <c:v>1.44</c:v>
                </c:pt>
                <c:pt idx="987">
                  <c:v>1.4</c:v>
                </c:pt>
                <c:pt idx="988">
                  <c:v>1.38</c:v>
                </c:pt>
                <c:pt idx="989">
                  <c:v>1.38</c:v>
                </c:pt>
                <c:pt idx="990">
                  <c:v>1.38</c:v>
                </c:pt>
                <c:pt idx="991">
                  <c:v>1.38</c:v>
                </c:pt>
                <c:pt idx="992">
                  <c:v>1.385</c:v>
                </c:pt>
                <c:pt idx="993">
                  <c:v>1.41</c:v>
                </c:pt>
                <c:pt idx="994">
                  <c:v>1.4350000000000001</c:v>
                </c:pt>
                <c:pt idx="995">
                  <c:v>1.5049999999999999</c:v>
                </c:pt>
                <c:pt idx="996">
                  <c:v>1.5049999999999999</c:v>
                </c:pt>
                <c:pt idx="997">
                  <c:v>1.5150000000000001</c:v>
                </c:pt>
                <c:pt idx="998">
                  <c:v>1.6</c:v>
                </c:pt>
                <c:pt idx="999">
                  <c:v>1.74</c:v>
                </c:pt>
                <c:pt idx="1000">
                  <c:v>1.75</c:v>
                </c:pt>
                <c:pt idx="1001">
                  <c:v>1.74</c:v>
                </c:pt>
                <c:pt idx="1002">
                  <c:v>1.7149999999999999</c:v>
                </c:pt>
                <c:pt idx="1003">
                  <c:v>1.81</c:v>
                </c:pt>
                <c:pt idx="1004">
                  <c:v>1.825</c:v>
                </c:pt>
                <c:pt idx="1005">
                  <c:v>1.915</c:v>
                </c:pt>
                <c:pt idx="1006">
                  <c:v>1.9100000000000001</c:v>
                </c:pt>
                <c:pt idx="1007">
                  <c:v>1.915</c:v>
                </c:pt>
                <c:pt idx="1008">
                  <c:v>1.915</c:v>
                </c:pt>
                <c:pt idx="1009">
                  <c:v>1.885</c:v>
                </c:pt>
                <c:pt idx="1010">
                  <c:v>1.7850000000000001</c:v>
                </c:pt>
                <c:pt idx="1011">
                  <c:v>1.7850000000000001</c:v>
                </c:pt>
                <c:pt idx="1012">
                  <c:v>1.7450000000000001</c:v>
                </c:pt>
                <c:pt idx="1013">
                  <c:v>1.76</c:v>
                </c:pt>
                <c:pt idx="1014">
                  <c:v>1.7949999999999999</c:v>
                </c:pt>
                <c:pt idx="1015">
                  <c:v>1.7549999999999999</c:v>
                </c:pt>
                <c:pt idx="1016">
                  <c:v>1.7450000000000001</c:v>
                </c:pt>
                <c:pt idx="1017">
                  <c:v>1.76</c:v>
                </c:pt>
                <c:pt idx="1018">
                  <c:v>1.915</c:v>
                </c:pt>
                <c:pt idx="1019">
                  <c:v>2.0750000000000002</c:v>
                </c:pt>
                <c:pt idx="1020">
                  <c:v>2.09</c:v>
                </c:pt>
                <c:pt idx="1021">
                  <c:v>2.1</c:v>
                </c:pt>
                <c:pt idx="1022">
                  <c:v>2.0499999999999998</c:v>
                </c:pt>
                <c:pt idx="1023">
                  <c:v>2.165</c:v>
                </c:pt>
                <c:pt idx="1024">
                  <c:v>2.2050000000000001</c:v>
                </c:pt>
                <c:pt idx="1025">
                  <c:v>2.17</c:v>
                </c:pt>
                <c:pt idx="1026">
                  <c:v>2.17</c:v>
                </c:pt>
                <c:pt idx="1027">
                  <c:v>2.0750000000000002</c:v>
                </c:pt>
                <c:pt idx="1028">
                  <c:v>2.0550000000000002</c:v>
                </c:pt>
                <c:pt idx="1029">
                  <c:v>2.1</c:v>
                </c:pt>
                <c:pt idx="1030">
                  <c:v>2.085</c:v>
                </c:pt>
                <c:pt idx="1031">
                  <c:v>2.085</c:v>
                </c:pt>
                <c:pt idx="1032">
                  <c:v>2.145</c:v>
                </c:pt>
                <c:pt idx="1033">
                  <c:v>2.3250000000000002</c:v>
                </c:pt>
                <c:pt idx="1034">
                  <c:v>2.355</c:v>
                </c:pt>
                <c:pt idx="1035">
                  <c:v>2.3849999999999998</c:v>
                </c:pt>
                <c:pt idx="1036">
                  <c:v>2.39</c:v>
                </c:pt>
                <c:pt idx="1037">
                  <c:v>2.3849999999999998</c:v>
                </c:pt>
                <c:pt idx="1038">
                  <c:v>2.355</c:v>
                </c:pt>
                <c:pt idx="1039">
                  <c:v>2.3849999999999998</c:v>
                </c:pt>
                <c:pt idx="1040">
                  <c:v>2.34</c:v>
                </c:pt>
                <c:pt idx="1041">
                  <c:v>2.335</c:v>
                </c:pt>
                <c:pt idx="1042">
                  <c:v>2.2650000000000001</c:v>
                </c:pt>
                <c:pt idx="1043">
                  <c:v>2.23</c:v>
                </c:pt>
                <c:pt idx="1044">
                  <c:v>2.2149999999999999</c:v>
                </c:pt>
                <c:pt idx="1045">
                  <c:v>2.1549999999999998</c:v>
                </c:pt>
                <c:pt idx="1046">
                  <c:v>2.2949999999999999</c:v>
                </c:pt>
                <c:pt idx="1047">
                  <c:v>2.36</c:v>
                </c:pt>
                <c:pt idx="1048">
                  <c:v>2.11</c:v>
                </c:pt>
                <c:pt idx="1049">
                  <c:v>2.085</c:v>
                </c:pt>
                <c:pt idx="1050">
                  <c:v>2.085</c:v>
                </c:pt>
                <c:pt idx="1051">
                  <c:v>2.0950000000000002</c:v>
                </c:pt>
                <c:pt idx="1052">
                  <c:v>2.105</c:v>
                </c:pt>
                <c:pt idx="1053">
                  <c:v>2.08</c:v>
                </c:pt>
                <c:pt idx="1054">
                  <c:v>2.0299999999999998</c:v>
                </c:pt>
                <c:pt idx="1055">
                  <c:v>2.028</c:v>
                </c:pt>
                <c:pt idx="1056">
                  <c:v>1.9910000000000001</c:v>
                </c:pt>
                <c:pt idx="1057">
                  <c:v>1.9</c:v>
                </c:pt>
                <c:pt idx="1058">
                  <c:v>1.9300000000000002</c:v>
                </c:pt>
                <c:pt idx="1059">
                  <c:v>2.0049999999999999</c:v>
                </c:pt>
                <c:pt idx="1060">
                  <c:v>2.0049999999999999</c:v>
                </c:pt>
                <c:pt idx="1061">
                  <c:v>2.0569999999999999</c:v>
                </c:pt>
                <c:pt idx="1062">
                  <c:v>2.1150000000000002</c:v>
                </c:pt>
                <c:pt idx="1063">
                  <c:v>2.13</c:v>
                </c:pt>
                <c:pt idx="1064">
                  <c:v>2.12</c:v>
                </c:pt>
                <c:pt idx="1065">
                  <c:v>2.12</c:v>
                </c:pt>
                <c:pt idx="1066">
                  <c:v>2.21</c:v>
                </c:pt>
                <c:pt idx="1067">
                  <c:v>2.1549999999999998</c:v>
                </c:pt>
                <c:pt idx="1068">
                  <c:v>2.165</c:v>
                </c:pt>
                <c:pt idx="1069">
                  <c:v>2.13</c:v>
                </c:pt>
                <c:pt idx="1070">
                  <c:v>2.1349999999999998</c:v>
                </c:pt>
                <c:pt idx="1071">
                  <c:v>2.09</c:v>
                </c:pt>
                <c:pt idx="1072">
                  <c:v>2.1549999999999998</c:v>
                </c:pt>
                <c:pt idx="1073">
                  <c:v>2.1800000000000002</c:v>
                </c:pt>
                <c:pt idx="1074">
                  <c:v>2.1349999999999998</c:v>
                </c:pt>
                <c:pt idx="1075">
                  <c:v>2.1349999999999998</c:v>
                </c:pt>
                <c:pt idx="1076">
                  <c:v>2.16</c:v>
                </c:pt>
                <c:pt idx="1077">
                  <c:v>2.125</c:v>
                </c:pt>
                <c:pt idx="1078">
                  <c:v>2.1</c:v>
                </c:pt>
                <c:pt idx="1079">
                  <c:v>2.097</c:v>
                </c:pt>
                <c:pt idx="1080">
                  <c:v>2.0950000000000002</c:v>
                </c:pt>
                <c:pt idx="1081">
                  <c:v>2.13</c:v>
                </c:pt>
                <c:pt idx="1082">
                  <c:v>2.1150000000000002</c:v>
                </c:pt>
                <c:pt idx="1083">
                  <c:v>2.12</c:v>
                </c:pt>
                <c:pt idx="1084">
                  <c:v>2.1749999999999998</c:v>
                </c:pt>
                <c:pt idx="1085">
                  <c:v>2.1749999999999998</c:v>
                </c:pt>
                <c:pt idx="1086">
                  <c:v>2.2000000000000002</c:v>
                </c:pt>
                <c:pt idx="1087">
                  <c:v>2.1800000000000002</c:v>
                </c:pt>
                <c:pt idx="1088">
                  <c:v>2.21</c:v>
                </c:pt>
                <c:pt idx="1089">
                  <c:v>2.1800000000000002</c:v>
                </c:pt>
                <c:pt idx="1090">
                  <c:v>2.1800000000000002</c:v>
                </c:pt>
                <c:pt idx="1091">
                  <c:v>2.15</c:v>
                </c:pt>
                <c:pt idx="1092">
                  <c:v>2.19</c:v>
                </c:pt>
                <c:pt idx="1093">
                  <c:v>2.1669999999999998</c:v>
                </c:pt>
                <c:pt idx="1094">
                  <c:v>2.13</c:v>
                </c:pt>
                <c:pt idx="1095">
                  <c:v>2.13</c:v>
                </c:pt>
                <c:pt idx="1096">
                  <c:v>2.09</c:v>
                </c:pt>
                <c:pt idx="1097">
                  <c:v>2.11</c:v>
                </c:pt>
                <c:pt idx="1098">
                  <c:v>2.1150000000000002</c:v>
                </c:pt>
                <c:pt idx="1099">
                  <c:v>2.1150000000000002</c:v>
                </c:pt>
                <c:pt idx="1100">
                  <c:v>2.06</c:v>
                </c:pt>
                <c:pt idx="1101">
                  <c:v>2.0750000000000002</c:v>
                </c:pt>
                <c:pt idx="1102">
                  <c:v>2.11</c:v>
                </c:pt>
                <c:pt idx="1103">
                  <c:v>2.0950000000000002</c:v>
                </c:pt>
                <c:pt idx="1104">
                  <c:v>2.0499999999999998</c:v>
                </c:pt>
                <c:pt idx="1105">
                  <c:v>2.0649999999999999</c:v>
                </c:pt>
                <c:pt idx="1106">
                  <c:v>2.0550000000000002</c:v>
                </c:pt>
                <c:pt idx="1107">
                  <c:v>2.0099999999999998</c:v>
                </c:pt>
                <c:pt idx="1108">
                  <c:v>2.0099999999999998</c:v>
                </c:pt>
                <c:pt idx="1109">
                  <c:v>1.9950000000000001</c:v>
                </c:pt>
                <c:pt idx="1110">
                  <c:v>2.02</c:v>
                </c:pt>
                <c:pt idx="1111">
                  <c:v>1.99</c:v>
                </c:pt>
                <c:pt idx="1112">
                  <c:v>1.95</c:v>
                </c:pt>
                <c:pt idx="1113">
                  <c:v>1.95</c:v>
                </c:pt>
                <c:pt idx="1114">
                  <c:v>1.96</c:v>
                </c:pt>
                <c:pt idx="1115">
                  <c:v>1.9750000000000001</c:v>
                </c:pt>
                <c:pt idx="1116">
                  <c:v>1.905</c:v>
                </c:pt>
                <c:pt idx="1117">
                  <c:v>1.8900000000000001</c:v>
                </c:pt>
                <c:pt idx="1118">
                  <c:v>1.8900000000000001</c:v>
                </c:pt>
                <c:pt idx="1119">
                  <c:v>1.9350000000000001</c:v>
                </c:pt>
                <c:pt idx="1120">
                  <c:v>1.9449999999999998</c:v>
                </c:pt>
                <c:pt idx="1121">
                  <c:v>1.9550000000000001</c:v>
                </c:pt>
                <c:pt idx="1122">
                  <c:v>1.96</c:v>
                </c:pt>
                <c:pt idx="1123">
                  <c:v>1.96</c:v>
                </c:pt>
                <c:pt idx="1124">
                  <c:v>1.9220000000000002</c:v>
                </c:pt>
                <c:pt idx="1125">
                  <c:v>1.88</c:v>
                </c:pt>
                <c:pt idx="1126">
                  <c:v>1.83</c:v>
                </c:pt>
                <c:pt idx="1127">
                  <c:v>1.845</c:v>
                </c:pt>
                <c:pt idx="1128">
                  <c:v>1.85</c:v>
                </c:pt>
                <c:pt idx="1129">
                  <c:v>1.77</c:v>
                </c:pt>
                <c:pt idx="1130">
                  <c:v>1.78</c:v>
                </c:pt>
                <c:pt idx="1131">
                  <c:v>1.7829999999999999</c:v>
                </c:pt>
                <c:pt idx="1132">
                  <c:v>1.7549999999999999</c:v>
                </c:pt>
                <c:pt idx="1133">
                  <c:v>1.7549999999999999</c:v>
                </c:pt>
                <c:pt idx="1134">
                  <c:v>1.81</c:v>
                </c:pt>
                <c:pt idx="1135">
                  <c:v>1.8050000000000002</c:v>
                </c:pt>
                <c:pt idx="1136">
                  <c:v>1.835</c:v>
                </c:pt>
                <c:pt idx="1137">
                  <c:v>1.8220000000000001</c:v>
                </c:pt>
                <c:pt idx="1138">
                  <c:v>1.8199999999999998</c:v>
                </c:pt>
                <c:pt idx="1139">
                  <c:v>1.835</c:v>
                </c:pt>
                <c:pt idx="1140">
                  <c:v>1.835</c:v>
                </c:pt>
                <c:pt idx="1141">
                  <c:v>1.7650000000000001</c:v>
                </c:pt>
                <c:pt idx="1142">
                  <c:v>1.7650000000000001</c:v>
                </c:pt>
                <c:pt idx="1143">
                  <c:v>1.7650000000000001</c:v>
                </c:pt>
                <c:pt idx="1144">
                  <c:v>1.76</c:v>
                </c:pt>
                <c:pt idx="1145">
                  <c:v>1.7749999999999999</c:v>
                </c:pt>
                <c:pt idx="1146">
                  <c:v>1.79</c:v>
                </c:pt>
                <c:pt idx="1147">
                  <c:v>1.8</c:v>
                </c:pt>
                <c:pt idx="1148">
                  <c:v>1.8050000000000002</c:v>
                </c:pt>
                <c:pt idx="1149">
                  <c:v>1.845</c:v>
                </c:pt>
                <c:pt idx="1150">
                  <c:v>1.81</c:v>
                </c:pt>
                <c:pt idx="1151">
                  <c:v>1.8399999999999999</c:v>
                </c:pt>
                <c:pt idx="1152">
                  <c:v>1.83</c:v>
                </c:pt>
                <c:pt idx="1153">
                  <c:v>1.83</c:v>
                </c:pt>
                <c:pt idx="1154">
                  <c:v>1.8860000000000001</c:v>
                </c:pt>
                <c:pt idx="1155">
                  <c:v>1.905</c:v>
                </c:pt>
                <c:pt idx="1156">
                  <c:v>1.92</c:v>
                </c:pt>
                <c:pt idx="1157">
                  <c:v>1.88</c:v>
                </c:pt>
                <c:pt idx="1158">
                  <c:v>1.881</c:v>
                </c:pt>
                <c:pt idx="1159">
                  <c:v>1.905</c:v>
                </c:pt>
                <c:pt idx="1160">
                  <c:v>1.905</c:v>
                </c:pt>
                <c:pt idx="1161">
                  <c:v>1.905</c:v>
                </c:pt>
                <c:pt idx="1162">
                  <c:v>1.905</c:v>
                </c:pt>
                <c:pt idx="1163">
                  <c:v>1.895</c:v>
                </c:pt>
                <c:pt idx="1164">
                  <c:v>1.8740000000000001</c:v>
                </c:pt>
                <c:pt idx="1165">
                  <c:v>1.85</c:v>
                </c:pt>
                <c:pt idx="1166">
                  <c:v>1.85</c:v>
                </c:pt>
                <c:pt idx="1167">
                  <c:v>1.78</c:v>
                </c:pt>
                <c:pt idx="1168">
                  <c:v>1.75</c:v>
                </c:pt>
                <c:pt idx="1169">
                  <c:v>1.74</c:v>
                </c:pt>
                <c:pt idx="1170">
                  <c:v>1.7149999999999999</c:v>
                </c:pt>
                <c:pt idx="1171">
                  <c:v>1.7149999999999999</c:v>
                </c:pt>
                <c:pt idx="1172">
                  <c:v>1.76</c:v>
                </c:pt>
                <c:pt idx="1173">
                  <c:v>1.7850000000000001</c:v>
                </c:pt>
                <c:pt idx="1174">
                  <c:v>1.8050000000000002</c:v>
                </c:pt>
                <c:pt idx="1175">
                  <c:v>1.8050000000000002</c:v>
                </c:pt>
                <c:pt idx="1176">
                  <c:v>1.804</c:v>
                </c:pt>
                <c:pt idx="1177">
                  <c:v>1.7650000000000001</c:v>
                </c:pt>
                <c:pt idx="1178">
                  <c:v>1.78</c:v>
                </c:pt>
                <c:pt idx="1179">
                  <c:v>1.774</c:v>
                </c:pt>
                <c:pt idx="1180">
                  <c:v>1.8149999999999999</c:v>
                </c:pt>
                <c:pt idx="1181">
                  <c:v>1.8149999999999999</c:v>
                </c:pt>
                <c:pt idx="1182">
                  <c:v>1.8050000000000002</c:v>
                </c:pt>
                <c:pt idx="1183">
                  <c:v>1.8399999999999999</c:v>
                </c:pt>
                <c:pt idx="1184">
                  <c:v>1.835</c:v>
                </c:pt>
                <c:pt idx="1185">
                  <c:v>1.77</c:v>
                </c:pt>
                <c:pt idx="1186">
                  <c:v>1.7490000000000001</c:v>
                </c:pt>
                <c:pt idx="1187">
                  <c:v>1.7549999999999999</c:v>
                </c:pt>
                <c:pt idx="1188">
                  <c:v>1.7349999999999999</c:v>
                </c:pt>
                <c:pt idx="1189">
                  <c:v>1.7349999999999999</c:v>
                </c:pt>
                <c:pt idx="1190">
                  <c:v>1.7149999999999999</c:v>
                </c:pt>
                <c:pt idx="1191">
                  <c:v>1.7250000000000001</c:v>
                </c:pt>
                <c:pt idx="1192">
                  <c:v>1.7250000000000001</c:v>
                </c:pt>
                <c:pt idx="1193">
                  <c:v>1.7250000000000001</c:v>
                </c:pt>
                <c:pt idx="1194">
                  <c:v>1.7250000000000001</c:v>
                </c:pt>
                <c:pt idx="1195">
                  <c:v>1.7</c:v>
                </c:pt>
                <c:pt idx="1196">
                  <c:v>1.6970000000000001</c:v>
                </c:pt>
                <c:pt idx="1197">
                  <c:v>1.754</c:v>
                </c:pt>
                <c:pt idx="1198">
                  <c:v>1.75</c:v>
                </c:pt>
                <c:pt idx="1199">
                  <c:v>1.7850000000000001</c:v>
                </c:pt>
                <c:pt idx="1200">
                  <c:v>1.8</c:v>
                </c:pt>
                <c:pt idx="1201">
                  <c:v>1.83</c:v>
                </c:pt>
                <c:pt idx="1202">
                  <c:v>1.81</c:v>
                </c:pt>
                <c:pt idx="1203">
                  <c:v>1.81</c:v>
                </c:pt>
                <c:pt idx="1204">
                  <c:v>1.8050000000000002</c:v>
                </c:pt>
                <c:pt idx="1205">
                  <c:v>1.823</c:v>
                </c:pt>
                <c:pt idx="1206">
                  <c:v>1.7850000000000001</c:v>
                </c:pt>
                <c:pt idx="1207">
                  <c:v>1.77</c:v>
                </c:pt>
                <c:pt idx="1208">
                  <c:v>1.77</c:v>
                </c:pt>
                <c:pt idx="1209">
                  <c:v>1.7349999999999999</c:v>
                </c:pt>
                <c:pt idx="1210">
                  <c:v>1.7149999999999999</c:v>
                </c:pt>
                <c:pt idx="1211">
                  <c:v>1.7069999999999999</c:v>
                </c:pt>
                <c:pt idx="1212">
                  <c:v>1.6800000000000002</c:v>
                </c:pt>
                <c:pt idx="1213">
                  <c:v>1.6800000000000002</c:v>
                </c:pt>
                <c:pt idx="1214">
                  <c:v>1.6600000000000001</c:v>
                </c:pt>
                <c:pt idx="1215">
                  <c:v>1.655</c:v>
                </c:pt>
                <c:pt idx="1216">
                  <c:v>1.6850000000000001</c:v>
                </c:pt>
                <c:pt idx="1217">
                  <c:v>1.67</c:v>
                </c:pt>
                <c:pt idx="1218">
                  <c:v>1.67</c:v>
                </c:pt>
                <c:pt idx="1219">
                  <c:v>1.7549999999999999</c:v>
                </c:pt>
                <c:pt idx="1220">
                  <c:v>1.76</c:v>
                </c:pt>
                <c:pt idx="1221">
                  <c:v>1.7549999999999999</c:v>
                </c:pt>
                <c:pt idx="1222">
                  <c:v>1.7650000000000001</c:v>
                </c:pt>
                <c:pt idx="1223">
                  <c:v>1.7650000000000001</c:v>
                </c:pt>
                <c:pt idx="1224">
                  <c:v>1.6059999999999999</c:v>
                </c:pt>
                <c:pt idx="1225">
                  <c:v>1.6099999999999999</c:v>
                </c:pt>
                <c:pt idx="1226">
                  <c:v>1.625</c:v>
                </c:pt>
                <c:pt idx="1227">
                  <c:v>1.625</c:v>
                </c:pt>
                <c:pt idx="1228">
                  <c:v>1.625</c:v>
                </c:pt>
                <c:pt idx="1229">
                  <c:v>1.605</c:v>
                </c:pt>
                <c:pt idx="1230">
                  <c:v>1.5699999999999998</c:v>
                </c:pt>
                <c:pt idx="1231">
                  <c:v>1.5649999999999999</c:v>
                </c:pt>
                <c:pt idx="1232">
                  <c:v>1.5939999999999999</c:v>
                </c:pt>
                <c:pt idx="1233">
                  <c:v>1.595</c:v>
                </c:pt>
                <c:pt idx="1234">
                  <c:v>1.585</c:v>
                </c:pt>
                <c:pt idx="1235">
                  <c:v>1.635</c:v>
                </c:pt>
                <c:pt idx="1236">
                  <c:v>1.6219999999999999</c:v>
                </c:pt>
                <c:pt idx="1237">
                  <c:v>1.6400000000000001</c:v>
                </c:pt>
                <c:pt idx="1238">
                  <c:v>1.643</c:v>
                </c:pt>
                <c:pt idx="1239">
                  <c:v>1.665</c:v>
                </c:pt>
                <c:pt idx="1240">
                  <c:v>1.655</c:v>
                </c:pt>
                <c:pt idx="1241">
                  <c:v>1.67</c:v>
                </c:pt>
                <c:pt idx="1242">
                  <c:v>1.7</c:v>
                </c:pt>
                <c:pt idx="1243">
                  <c:v>1.7</c:v>
                </c:pt>
                <c:pt idx="1244">
                  <c:v>1.665</c:v>
                </c:pt>
                <c:pt idx="1245">
                  <c:v>1.67</c:v>
                </c:pt>
                <c:pt idx="1246">
                  <c:v>1.6600000000000001</c:v>
                </c:pt>
                <c:pt idx="1247">
                  <c:v>1.655</c:v>
                </c:pt>
                <c:pt idx="1248">
                  <c:v>1.655</c:v>
                </c:pt>
                <c:pt idx="1249">
                  <c:v>1.62</c:v>
                </c:pt>
                <c:pt idx="1250">
                  <c:v>1.667</c:v>
                </c:pt>
                <c:pt idx="1251">
                  <c:v>1.65</c:v>
                </c:pt>
                <c:pt idx="1252">
                  <c:v>1.63</c:v>
                </c:pt>
                <c:pt idx="1253">
                  <c:v>1.635</c:v>
                </c:pt>
                <c:pt idx="1254">
                  <c:v>1.7</c:v>
                </c:pt>
                <c:pt idx="1255">
                  <c:v>1.69</c:v>
                </c:pt>
                <c:pt idx="1256">
                  <c:v>1.6760000000000002</c:v>
                </c:pt>
                <c:pt idx="1257">
                  <c:v>1.665</c:v>
                </c:pt>
                <c:pt idx="1258">
                  <c:v>1.665</c:v>
                </c:pt>
                <c:pt idx="1259">
                  <c:v>1.67</c:v>
                </c:pt>
                <c:pt idx="1260">
                  <c:v>1.69</c:v>
                </c:pt>
                <c:pt idx="1261">
                  <c:v>1.665</c:v>
                </c:pt>
                <c:pt idx="1262">
                  <c:v>1.67</c:v>
                </c:pt>
                <c:pt idx="1263">
                  <c:v>1.675</c:v>
                </c:pt>
                <c:pt idx="1264">
                  <c:v>1.675</c:v>
                </c:pt>
                <c:pt idx="1265">
                  <c:v>1.6800000000000002</c:v>
                </c:pt>
                <c:pt idx="1266">
                  <c:v>1.7</c:v>
                </c:pt>
                <c:pt idx="1267">
                  <c:v>1.7050000000000001</c:v>
                </c:pt>
                <c:pt idx="1268">
                  <c:v>1.7349999999999999</c:v>
                </c:pt>
                <c:pt idx="1269">
                  <c:v>1.7229999999999999</c:v>
                </c:pt>
                <c:pt idx="1270">
                  <c:v>1.73</c:v>
                </c:pt>
                <c:pt idx="1271">
                  <c:v>1.74</c:v>
                </c:pt>
                <c:pt idx="1272">
                  <c:v>1.742</c:v>
                </c:pt>
                <c:pt idx="1273">
                  <c:v>1.75</c:v>
                </c:pt>
                <c:pt idx="1274">
                  <c:v>1.7349999999999999</c:v>
                </c:pt>
                <c:pt idx="1275">
                  <c:v>1.6949999999999998</c:v>
                </c:pt>
                <c:pt idx="1276">
                  <c:v>1.696</c:v>
                </c:pt>
                <c:pt idx="1277">
                  <c:v>1.7</c:v>
                </c:pt>
                <c:pt idx="1278">
                  <c:v>1.78</c:v>
                </c:pt>
                <c:pt idx="1279">
                  <c:v>1.774</c:v>
                </c:pt>
                <c:pt idx="1280">
                  <c:v>1.76</c:v>
                </c:pt>
                <c:pt idx="1281">
                  <c:v>1.77</c:v>
                </c:pt>
                <c:pt idx="1282">
                  <c:v>1.77</c:v>
                </c:pt>
                <c:pt idx="1283">
                  <c:v>1.75</c:v>
                </c:pt>
                <c:pt idx="1284">
                  <c:v>1.75</c:v>
                </c:pt>
                <c:pt idx="1285">
                  <c:v>1.7650000000000001</c:v>
                </c:pt>
                <c:pt idx="1286">
                  <c:v>1.7229999999999999</c:v>
                </c:pt>
                <c:pt idx="1287">
                  <c:v>1.7250000000000001</c:v>
                </c:pt>
                <c:pt idx="1288">
                  <c:v>1.6800000000000002</c:v>
                </c:pt>
                <c:pt idx="1289">
                  <c:v>1.675</c:v>
                </c:pt>
                <c:pt idx="1290">
                  <c:v>1.67</c:v>
                </c:pt>
                <c:pt idx="1291">
                  <c:v>1.7250000000000001</c:v>
                </c:pt>
                <c:pt idx="1292">
                  <c:v>1.7250000000000001</c:v>
                </c:pt>
                <c:pt idx="1293">
                  <c:v>1.7349999999999999</c:v>
                </c:pt>
                <c:pt idx="1294">
                  <c:v>1.73</c:v>
                </c:pt>
                <c:pt idx="1295">
                  <c:v>1.7749999999999999</c:v>
                </c:pt>
                <c:pt idx="1296">
                  <c:v>1.79</c:v>
                </c:pt>
                <c:pt idx="1297">
                  <c:v>1.79</c:v>
                </c:pt>
                <c:pt idx="1298">
                  <c:v>1.81</c:v>
                </c:pt>
                <c:pt idx="1299">
                  <c:v>1.81</c:v>
                </c:pt>
                <c:pt idx="1300">
                  <c:v>1.8199999999999998</c:v>
                </c:pt>
                <c:pt idx="1301">
                  <c:v>1.8199999999999998</c:v>
                </c:pt>
                <c:pt idx="1302">
                  <c:v>1.8149999999999999</c:v>
                </c:pt>
                <c:pt idx="1303">
                  <c:v>1.8</c:v>
                </c:pt>
                <c:pt idx="1304">
                  <c:v>1.8050000000000002</c:v>
                </c:pt>
                <c:pt idx="1305">
                  <c:v>1.8050000000000002</c:v>
                </c:pt>
                <c:pt idx="1306">
                  <c:v>1.79</c:v>
                </c:pt>
                <c:pt idx="1307">
                  <c:v>1.8050000000000002</c:v>
                </c:pt>
                <c:pt idx="1308">
                  <c:v>1.821</c:v>
                </c:pt>
                <c:pt idx="1309">
                  <c:v>1.825</c:v>
                </c:pt>
                <c:pt idx="1310">
                  <c:v>1.8</c:v>
                </c:pt>
                <c:pt idx="1311">
                  <c:v>1.8199999999999998</c:v>
                </c:pt>
                <c:pt idx="1312">
                  <c:v>1.81</c:v>
                </c:pt>
                <c:pt idx="1313">
                  <c:v>1.825</c:v>
                </c:pt>
                <c:pt idx="1314">
                  <c:v>1.825</c:v>
                </c:pt>
                <c:pt idx="1315">
                  <c:v>1.8399999999999999</c:v>
                </c:pt>
                <c:pt idx="1316">
                  <c:v>1.8599999999999999</c:v>
                </c:pt>
                <c:pt idx="1317">
                  <c:v>1.9350000000000001</c:v>
                </c:pt>
                <c:pt idx="1318">
                  <c:v>2</c:v>
                </c:pt>
                <c:pt idx="1319">
                  <c:v>2</c:v>
                </c:pt>
                <c:pt idx="1320">
                  <c:v>2.13</c:v>
                </c:pt>
                <c:pt idx="1321">
                  <c:v>2.0950000000000002</c:v>
                </c:pt>
                <c:pt idx="1322">
                  <c:v>2.1</c:v>
                </c:pt>
                <c:pt idx="1323">
                  <c:v>2.12</c:v>
                </c:pt>
                <c:pt idx="1324">
                  <c:v>2.1349999999999998</c:v>
                </c:pt>
                <c:pt idx="1325">
                  <c:v>2.15</c:v>
                </c:pt>
                <c:pt idx="1326">
                  <c:v>2.1800000000000002</c:v>
                </c:pt>
                <c:pt idx="1327">
                  <c:v>2.1800000000000002</c:v>
                </c:pt>
                <c:pt idx="1328">
                  <c:v>2.1800000000000002</c:v>
                </c:pt>
                <c:pt idx="1329">
                  <c:v>2.13</c:v>
                </c:pt>
                <c:pt idx="1330">
                  <c:v>2.15</c:v>
                </c:pt>
                <c:pt idx="1331">
                  <c:v>2.17</c:v>
                </c:pt>
                <c:pt idx="1332">
                  <c:v>2.21</c:v>
                </c:pt>
                <c:pt idx="1333">
                  <c:v>2.2149999999999999</c:v>
                </c:pt>
                <c:pt idx="1334">
                  <c:v>2.25</c:v>
                </c:pt>
                <c:pt idx="1335">
                  <c:v>2.21</c:v>
                </c:pt>
                <c:pt idx="1336">
                  <c:v>2.16</c:v>
                </c:pt>
                <c:pt idx="1337">
                  <c:v>2.1850000000000001</c:v>
                </c:pt>
                <c:pt idx="1338">
                  <c:v>2.19</c:v>
                </c:pt>
                <c:pt idx="1339">
                  <c:v>2.2400000000000002</c:v>
                </c:pt>
                <c:pt idx="1340">
                  <c:v>2.23</c:v>
                </c:pt>
                <c:pt idx="1341">
                  <c:v>2.1800000000000002</c:v>
                </c:pt>
                <c:pt idx="1342">
                  <c:v>2.2599999999999998</c:v>
                </c:pt>
                <c:pt idx="1343">
                  <c:v>2.2599999999999998</c:v>
                </c:pt>
                <c:pt idx="1344">
                  <c:v>2.19</c:v>
                </c:pt>
                <c:pt idx="1345">
                  <c:v>2.19</c:v>
                </c:pt>
                <c:pt idx="1346">
                  <c:v>2.15</c:v>
                </c:pt>
                <c:pt idx="1347">
                  <c:v>2.14</c:v>
                </c:pt>
                <c:pt idx="1348">
                  <c:v>2.14</c:v>
                </c:pt>
                <c:pt idx="1349">
                  <c:v>2.105</c:v>
                </c:pt>
                <c:pt idx="1350">
                  <c:v>2.06</c:v>
                </c:pt>
                <c:pt idx="1351">
                  <c:v>2.06</c:v>
                </c:pt>
                <c:pt idx="1352">
                  <c:v>2.02</c:v>
                </c:pt>
                <c:pt idx="1353">
                  <c:v>2.0699999999999998</c:v>
                </c:pt>
                <c:pt idx="1354">
                  <c:v>2.06</c:v>
                </c:pt>
                <c:pt idx="1355">
                  <c:v>2.06</c:v>
                </c:pt>
                <c:pt idx="1356">
                  <c:v>2.06</c:v>
                </c:pt>
                <c:pt idx="1357">
                  <c:v>2.08</c:v>
                </c:pt>
                <c:pt idx="1358">
                  <c:v>2.0499999999999998</c:v>
                </c:pt>
                <c:pt idx="1359">
                  <c:v>2.0699999999999998</c:v>
                </c:pt>
                <c:pt idx="1360">
                  <c:v>2.04</c:v>
                </c:pt>
                <c:pt idx="1361">
                  <c:v>2.04</c:v>
                </c:pt>
                <c:pt idx="1362">
                  <c:v>2.08</c:v>
                </c:pt>
                <c:pt idx="1363">
                  <c:v>2.3849999999999998</c:v>
                </c:pt>
                <c:pt idx="1364">
                  <c:v>2.375</c:v>
                </c:pt>
                <c:pt idx="1365">
                  <c:v>2.375</c:v>
                </c:pt>
                <c:pt idx="1366">
                  <c:v>2.395</c:v>
                </c:pt>
                <c:pt idx="1367">
                  <c:v>2.36</c:v>
                </c:pt>
                <c:pt idx="1368">
                  <c:v>2.355</c:v>
                </c:pt>
                <c:pt idx="1369" formatCode="0.00">
                  <c:v>2.1320000000000001</c:v>
                </c:pt>
                <c:pt idx="1370">
                  <c:v>1.8050000000000002</c:v>
                </c:pt>
                <c:pt idx="1371">
                  <c:v>1.635</c:v>
                </c:pt>
                <c:pt idx="1372">
                  <c:v>1.625</c:v>
                </c:pt>
                <c:pt idx="1373">
                  <c:v>1.6850000000000001</c:v>
                </c:pt>
                <c:pt idx="1374">
                  <c:v>1.7250000000000001</c:v>
                </c:pt>
                <c:pt idx="1375">
                  <c:v>1.7549999999999999</c:v>
                </c:pt>
                <c:pt idx="1376">
                  <c:v>1.7549999999999999</c:v>
                </c:pt>
                <c:pt idx="1377">
                  <c:v>1.7250000000000001</c:v>
                </c:pt>
                <c:pt idx="1378">
                  <c:v>1.7250000000000001</c:v>
                </c:pt>
                <c:pt idx="1379">
                  <c:v>1.7050000000000001</c:v>
                </c:pt>
                <c:pt idx="1380">
                  <c:v>1.7149999999999999</c:v>
                </c:pt>
                <c:pt idx="1381">
                  <c:v>1.7149999999999999</c:v>
                </c:pt>
                <c:pt idx="1382">
                  <c:v>1.73</c:v>
                </c:pt>
                <c:pt idx="1383">
                  <c:v>1.7250000000000001</c:v>
                </c:pt>
                <c:pt idx="1384">
                  <c:v>1.7650000000000001</c:v>
                </c:pt>
                <c:pt idx="1385">
                  <c:v>1.7650000000000001</c:v>
                </c:pt>
                <c:pt idx="1386">
                  <c:v>1.7549999999999999</c:v>
                </c:pt>
                <c:pt idx="1387">
                  <c:v>1.7650000000000001</c:v>
                </c:pt>
                <c:pt idx="1388">
                  <c:v>1.7650000000000001</c:v>
                </c:pt>
                <c:pt idx="1389">
                  <c:v>1.7450000000000001</c:v>
                </c:pt>
                <c:pt idx="1390">
                  <c:v>1.7450000000000001</c:v>
                </c:pt>
                <c:pt idx="1391">
                  <c:v>1.7450000000000001</c:v>
                </c:pt>
                <c:pt idx="1392">
                  <c:v>1.7250000000000001</c:v>
                </c:pt>
                <c:pt idx="1393">
                  <c:v>1.74</c:v>
                </c:pt>
                <c:pt idx="1394">
                  <c:v>1.76</c:v>
                </c:pt>
                <c:pt idx="1395">
                  <c:v>1.7349999999999999</c:v>
                </c:pt>
                <c:pt idx="1396">
                  <c:v>1.7349999999999999</c:v>
                </c:pt>
                <c:pt idx="1397">
                  <c:v>1.7749999999999999</c:v>
                </c:pt>
                <c:pt idx="1398">
                  <c:v>1.7949999999999999</c:v>
                </c:pt>
                <c:pt idx="1399">
                  <c:v>1.8149999999999999</c:v>
                </c:pt>
                <c:pt idx="1400">
                  <c:v>1.8149999999999999</c:v>
                </c:pt>
                <c:pt idx="1401">
                  <c:v>1.8199999999999998</c:v>
                </c:pt>
                <c:pt idx="1402">
                  <c:v>1.7850000000000001</c:v>
                </c:pt>
                <c:pt idx="1403">
                  <c:v>1.7450000000000001</c:v>
                </c:pt>
                <c:pt idx="1404">
                  <c:v>1.7549999999999999</c:v>
                </c:pt>
                <c:pt idx="1405">
                  <c:v>1.7450000000000001</c:v>
                </c:pt>
                <c:pt idx="1406">
                  <c:v>1.74</c:v>
                </c:pt>
                <c:pt idx="1407">
                  <c:v>1.6850000000000001</c:v>
                </c:pt>
                <c:pt idx="1408">
                  <c:v>1.665</c:v>
                </c:pt>
                <c:pt idx="1409">
                  <c:v>1.665</c:v>
                </c:pt>
                <c:pt idx="1410">
                  <c:v>1.6850000000000001</c:v>
                </c:pt>
                <c:pt idx="1411">
                  <c:v>1.6850000000000001</c:v>
                </c:pt>
                <c:pt idx="1412">
                  <c:v>1.72</c:v>
                </c:pt>
                <c:pt idx="1413">
                  <c:v>1.7450000000000001</c:v>
                </c:pt>
                <c:pt idx="1414">
                  <c:v>1.7250000000000001</c:v>
                </c:pt>
                <c:pt idx="1415">
                  <c:v>1.7549999999999999</c:v>
                </c:pt>
                <c:pt idx="1416">
                  <c:v>1.7549999999999999</c:v>
                </c:pt>
                <c:pt idx="1417">
                  <c:v>1.78</c:v>
                </c:pt>
                <c:pt idx="1418">
                  <c:v>1.75</c:v>
                </c:pt>
                <c:pt idx="1419">
                  <c:v>1.75</c:v>
                </c:pt>
                <c:pt idx="1420">
                  <c:v>1.7749999999999999</c:v>
                </c:pt>
                <c:pt idx="1421">
                  <c:v>1.7650000000000001</c:v>
                </c:pt>
                <c:pt idx="1422">
                  <c:v>1.7850000000000001</c:v>
                </c:pt>
                <c:pt idx="1423">
                  <c:v>1.7749999999999999</c:v>
                </c:pt>
                <c:pt idx="1424">
                  <c:v>1.7850000000000001</c:v>
                </c:pt>
                <c:pt idx="1425">
                  <c:v>1.7749999999999999</c:v>
                </c:pt>
                <c:pt idx="1426">
                  <c:v>1.7850000000000001</c:v>
                </c:pt>
                <c:pt idx="1427">
                  <c:v>1.7850000000000001</c:v>
                </c:pt>
                <c:pt idx="1428">
                  <c:v>1.79</c:v>
                </c:pt>
                <c:pt idx="1429">
                  <c:v>1.77</c:v>
                </c:pt>
                <c:pt idx="1430">
                  <c:v>1.7749999999999999</c:v>
                </c:pt>
                <c:pt idx="1431">
                  <c:v>1.7650000000000001</c:v>
                </c:pt>
                <c:pt idx="1432">
                  <c:v>1.7450000000000001</c:v>
                </c:pt>
                <c:pt idx="1433">
                  <c:v>1.74</c:v>
                </c:pt>
                <c:pt idx="1434">
                  <c:v>1.655</c:v>
                </c:pt>
                <c:pt idx="1435">
                  <c:v>1.6850000000000001</c:v>
                </c:pt>
                <c:pt idx="1436">
                  <c:v>1.71</c:v>
                </c:pt>
                <c:pt idx="1437">
                  <c:v>1.6949999999999998</c:v>
                </c:pt>
                <c:pt idx="1438">
                  <c:v>1.7</c:v>
                </c:pt>
                <c:pt idx="1439">
                  <c:v>1.65</c:v>
                </c:pt>
                <c:pt idx="1440">
                  <c:v>1.655</c:v>
                </c:pt>
                <c:pt idx="1441">
                  <c:v>1.665</c:v>
                </c:pt>
                <c:pt idx="1442">
                  <c:v>1.665</c:v>
                </c:pt>
                <c:pt idx="1443">
                  <c:v>1.605</c:v>
                </c:pt>
                <c:pt idx="1444">
                  <c:v>1.63</c:v>
                </c:pt>
                <c:pt idx="1445">
                  <c:v>1.665</c:v>
                </c:pt>
                <c:pt idx="1446">
                  <c:v>1.675</c:v>
                </c:pt>
                <c:pt idx="1447">
                  <c:v>1.615</c:v>
                </c:pt>
                <c:pt idx="1448">
                  <c:v>1.615</c:v>
                </c:pt>
                <c:pt idx="1449">
                  <c:v>1.615</c:v>
                </c:pt>
                <c:pt idx="1450">
                  <c:v>1.635</c:v>
                </c:pt>
                <c:pt idx="1451">
                  <c:v>1.625</c:v>
                </c:pt>
                <c:pt idx="1452">
                  <c:v>1.655</c:v>
                </c:pt>
                <c:pt idx="1453">
                  <c:v>1.65</c:v>
                </c:pt>
                <c:pt idx="1454">
                  <c:v>1.675</c:v>
                </c:pt>
                <c:pt idx="1455">
                  <c:v>1.675</c:v>
                </c:pt>
                <c:pt idx="1456">
                  <c:v>1.675</c:v>
                </c:pt>
                <c:pt idx="1457">
                  <c:v>1.72</c:v>
                </c:pt>
                <c:pt idx="1458">
                  <c:v>1.7149999999999999</c:v>
                </c:pt>
                <c:pt idx="1459">
                  <c:v>1.7250000000000001</c:v>
                </c:pt>
                <c:pt idx="1460">
                  <c:v>1.7549999999999999</c:v>
                </c:pt>
                <c:pt idx="1461">
                  <c:v>1.7549999999999999</c:v>
                </c:pt>
                <c:pt idx="1462">
                  <c:v>1.8149999999999999</c:v>
                </c:pt>
                <c:pt idx="1463">
                  <c:v>1.845</c:v>
                </c:pt>
                <c:pt idx="1464">
                  <c:v>1.865</c:v>
                </c:pt>
                <c:pt idx="1465">
                  <c:v>1.875</c:v>
                </c:pt>
                <c:pt idx="1466">
                  <c:v>1.925</c:v>
                </c:pt>
                <c:pt idx="1467">
                  <c:v>1.9300000000000002</c:v>
                </c:pt>
                <c:pt idx="1468">
                  <c:v>1.9550000000000001</c:v>
                </c:pt>
                <c:pt idx="1469">
                  <c:v>1.94</c:v>
                </c:pt>
                <c:pt idx="1470">
                  <c:v>1.94</c:v>
                </c:pt>
                <c:pt idx="1471">
                  <c:v>1.87</c:v>
                </c:pt>
                <c:pt idx="1472">
                  <c:v>1.885</c:v>
                </c:pt>
                <c:pt idx="1473">
                  <c:v>1.875</c:v>
                </c:pt>
                <c:pt idx="1474">
                  <c:v>1.875</c:v>
                </c:pt>
                <c:pt idx="1475">
                  <c:v>1.875</c:v>
                </c:pt>
                <c:pt idx="1476">
                  <c:v>1.8149999999999999</c:v>
                </c:pt>
                <c:pt idx="1477">
                  <c:v>1.8050000000000002</c:v>
                </c:pt>
                <c:pt idx="1478">
                  <c:v>1.7749999999999999</c:v>
                </c:pt>
                <c:pt idx="1479">
                  <c:v>1.76</c:v>
                </c:pt>
                <c:pt idx="1480">
                  <c:v>1.7349999999999999</c:v>
                </c:pt>
                <c:pt idx="1481">
                  <c:v>1.7450000000000001</c:v>
                </c:pt>
                <c:pt idx="1482">
                  <c:v>1.7549999999999999</c:v>
                </c:pt>
                <c:pt idx="1483">
                  <c:v>1.7749999999999999</c:v>
                </c:pt>
                <c:pt idx="1484">
                  <c:v>1.7850000000000001</c:v>
                </c:pt>
                <c:pt idx="1485">
                  <c:v>1.78</c:v>
                </c:pt>
                <c:pt idx="1486">
                  <c:v>1.7650000000000001</c:v>
                </c:pt>
                <c:pt idx="1487">
                  <c:v>1.7549999999999999</c:v>
                </c:pt>
                <c:pt idx="1488">
                  <c:v>1.7650000000000001</c:v>
                </c:pt>
                <c:pt idx="1489">
                  <c:v>1.77</c:v>
                </c:pt>
                <c:pt idx="1490">
                  <c:v>1.76</c:v>
                </c:pt>
                <c:pt idx="1491">
                  <c:v>1.7450000000000001</c:v>
                </c:pt>
                <c:pt idx="1492">
                  <c:v>1.7450000000000001</c:v>
                </c:pt>
                <c:pt idx="1493">
                  <c:v>1.6800000000000002</c:v>
                </c:pt>
                <c:pt idx="1494">
                  <c:v>1.6800000000000002</c:v>
                </c:pt>
                <c:pt idx="1495">
                  <c:v>1.665</c:v>
                </c:pt>
                <c:pt idx="1496">
                  <c:v>1.675</c:v>
                </c:pt>
                <c:pt idx="1497">
                  <c:v>1.645</c:v>
                </c:pt>
                <c:pt idx="1498">
                  <c:v>1.645</c:v>
                </c:pt>
                <c:pt idx="1499">
                  <c:v>1.645</c:v>
                </c:pt>
                <c:pt idx="1500">
                  <c:v>1.665</c:v>
                </c:pt>
                <c:pt idx="1501">
                  <c:v>1.675</c:v>
                </c:pt>
                <c:pt idx="1502">
                  <c:v>1.665</c:v>
                </c:pt>
                <c:pt idx="1503">
                  <c:v>1.6949999999999998</c:v>
                </c:pt>
                <c:pt idx="1504">
                  <c:v>1.7349999999999999</c:v>
                </c:pt>
                <c:pt idx="1505">
                  <c:v>1.7349999999999999</c:v>
                </c:pt>
                <c:pt idx="1506">
                  <c:v>1.75</c:v>
                </c:pt>
                <c:pt idx="1507">
                  <c:v>1.75</c:v>
                </c:pt>
                <c:pt idx="1508">
                  <c:v>1.7450000000000001</c:v>
                </c:pt>
                <c:pt idx="1509">
                  <c:v>1.7549999999999999</c:v>
                </c:pt>
                <c:pt idx="1510">
                  <c:v>1.7549999999999999</c:v>
                </c:pt>
                <c:pt idx="1511">
                  <c:v>1.76</c:v>
                </c:pt>
                <c:pt idx="1512">
                  <c:v>1.87</c:v>
                </c:pt>
                <c:pt idx="1513">
                  <c:v>1.8900000000000001</c:v>
                </c:pt>
                <c:pt idx="1514">
                  <c:v>1.885</c:v>
                </c:pt>
                <c:pt idx="1515">
                  <c:v>1.835</c:v>
                </c:pt>
                <c:pt idx="1516">
                  <c:v>1.825</c:v>
                </c:pt>
                <c:pt idx="1517">
                  <c:v>1.855</c:v>
                </c:pt>
                <c:pt idx="1518">
                  <c:v>1.865</c:v>
                </c:pt>
                <c:pt idx="1519">
                  <c:v>1.855</c:v>
                </c:pt>
                <c:pt idx="1520">
                  <c:v>1.845</c:v>
                </c:pt>
                <c:pt idx="1521">
                  <c:v>1.85</c:v>
                </c:pt>
                <c:pt idx="1522">
                  <c:v>1.8599999999999999</c:v>
                </c:pt>
                <c:pt idx="1523">
                  <c:v>1.875</c:v>
                </c:pt>
                <c:pt idx="1524">
                  <c:v>1.915</c:v>
                </c:pt>
                <c:pt idx="1525">
                  <c:v>1.8900000000000001</c:v>
                </c:pt>
                <c:pt idx="1526">
                  <c:v>1.8900000000000001</c:v>
                </c:pt>
                <c:pt idx="1527">
                  <c:v>1.925</c:v>
                </c:pt>
                <c:pt idx="1528">
                  <c:v>1.9649999999999999</c:v>
                </c:pt>
                <c:pt idx="1529">
                  <c:v>1.9649999999999999</c:v>
                </c:pt>
                <c:pt idx="1530">
                  <c:v>1.9750000000000001</c:v>
                </c:pt>
                <c:pt idx="1531">
                  <c:v>1.97</c:v>
                </c:pt>
                <c:pt idx="1532">
                  <c:v>1.9649999999999999</c:v>
                </c:pt>
                <c:pt idx="1533">
                  <c:v>1.9550000000000001</c:v>
                </c:pt>
                <c:pt idx="1534">
                  <c:v>1.9300000000000002</c:v>
                </c:pt>
                <c:pt idx="1535">
                  <c:v>1.895</c:v>
                </c:pt>
                <c:pt idx="1536">
                  <c:v>1.905</c:v>
                </c:pt>
                <c:pt idx="1537">
                  <c:v>1.83</c:v>
                </c:pt>
                <c:pt idx="1538">
                  <c:v>1.8050000000000002</c:v>
                </c:pt>
                <c:pt idx="1539">
                  <c:v>1.81</c:v>
                </c:pt>
                <c:pt idx="1540">
                  <c:v>1.8149999999999999</c:v>
                </c:pt>
                <c:pt idx="1541">
                  <c:v>1.8149999999999999</c:v>
                </c:pt>
                <c:pt idx="1542">
                  <c:v>1.8599999999999999</c:v>
                </c:pt>
                <c:pt idx="1543">
                  <c:v>1.845</c:v>
                </c:pt>
                <c:pt idx="1544">
                  <c:v>1.855</c:v>
                </c:pt>
                <c:pt idx="1545">
                  <c:v>1.875</c:v>
                </c:pt>
                <c:pt idx="1546">
                  <c:v>1.865</c:v>
                </c:pt>
                <c:pt idx="1547">
                  <c:v>1.98</c:v>
                </c:pt>
                <c:pt idx="1548">
                  <c:v>2</c:v>
                </c:pt>
                <c:pt idx="1549">
                  <c:v>1.9849999999999999</c:v>
                </c:pt>
                <c:pt idx="1550">
                  <c:v>1.9750000000000001</c:v>
                </c:pt>
                <c:pt idx="1551">
                  <c:v>1.9849999999999999</c:v>
                </c:pt>
                <c:pt idx="1552">
                  <c:v>2.085</c:v>
                </c:pt>
                <c:pt idx="1553">
                  <c:v>2.0649999999999999</c:v>
                </c:pt>
                <c:pt idx="1554">
                  <c:v>2.0649999999999999</c:v>
                </c:pt>
                <c:pt idx="1555">
                  <c:v>1.9350000000000001</c:v>
                </c:pt>
                <c:pt idx="1556">
                  <c:v>1.915</c:v>
                </c:pt>
                <c:pt idx="1557">
                  <c:v>1.915</c:v>
                </c:pt>
                <c:pt idx="1558">
                  <c:v>1.915</c:v>
                </c:pt>
                <c:pt idx="1559">
                  <c:v>1.9449999999999998</c:v>
                </c:pt>
                <c:pt idx="1560">
                  <c:v>1.925</c:v>
                </c:pt>
                <c:pt idx="1561">
                  <c:v>1.9350000000000001</c:v>
                </c:pt>
                <c:pt idx="1562">
                  <c:v>1.9649999999999999</c:v>
                </c:pt>
                <c:pt idx="1563">
                  <c:v>1.97</c:v>
                </c:pt>
                <c:pt idx="1564">
                  <c:v>1.9950000000000001</c:v>
                </c:pt>
                <c:pt idx="1565">
                  <c:v>2.0099999999999998</c:v>
                </c:pt>
                <c:pt idx="1566">
                  <c:v>1.9950000000000001</c:v>
                </c:pt>
                <c:pt idx="1567">
                  <c:v>1.9750000000000001</c:v>
                </c:pt>
                <c:pt idx="1568">
                  <c:v>1.9750000000000001</c:v>
                </c:pt>
                <c:pt idx="1569">
                  <c:v>1.9950000000000001</c:v>
                </c:pt>
                <c:pt idx="1570">
                  <c:v>2.0099999999999998</c:v>
                </c:pt>
                <c:pt idx="1571">
                  <c:v>2.0299999999999998</c:v>
                </c:pt>
                <c:pt idx="1572">
                  <c:v>2.0150000000000001</c:v>
                </c:pt>
                <c:pt idx="1573">
                  <c:v>2.0150000000000001</c:v>
                </c:pt>
                <c:pt idx="1574">
                  <c:v>1.97</c:v>
                </c:pt>
                <c:pt idx="1575">
                  <c:v>1.9449999999999998</c:v>
                </c:pt>
                <c:pt idx="1576">
                  <c:v>1.925</c:v>
                </c:pt>
                <c:pt idx="1577">
                  <c:v>1.9350000000000001</c:v>
                </c:pt>
                <c:pt idx="1578">
                  <c:v>1.9300000000000002</c:v>
                </c:pt>
                <c:pt idx="1579">
                  <c:v>1.96</c:v>
                </c:pt>
                <c:pt idx="1580">
                  <c:v>2.0049999999999999</c:v>
                </c:pt>
                <c:pt idx="1581">
                  <c:v>1.9950000000000001</c:v>
                </c:pt>
                <c:pt idx="1582">
                  <c:v>1.95</c:v>
                </c:pt>
                <c:pt idx="1583">
                  <c:v>1.95</c:v>
                </c:pt>
                <c:pt idx="1584">
                  <c:v>1.915</c:v>
                </c:pt>
                <c:pt idx="1585">
                  <c:v>1.9300000000000002</c:v>
                </c:pt>
                <c:pt idx="1586">
                  <c:v>1.915</c:v>
                </c:pt>
                <c:pt idx="1587">
                  <c:v>1.915</c:v>
                </c:pt>
                <c:pt idx="1588">
                  <c:v>1.915</c:v>
                </c:pt>
                <c:pt idx="1589">
                  <c:v>1.9100000000000001</c:v>
                </c:pt>
                <c:pt idx="1590">
                  <c:v>1.9300000000000002</c:v>
                </c:pt>
                <c:pt idx="1591">
                  <c:v>1.95</c:v>
                </c:pt>
                <c:pt idx="1592">
                  <c:v>1.95</c:v>
                </c:pt>
                <c:pt idx="1593">
                  <c:v>1.9550000000000001</c:v>
                </c:pt>
                <c:pt idx="1594">
                  <c:v>1.9950000000000001</c:v>
                </c:pt>
                <c:pt idx="1595">
                  <c:v>2.0249999999999999</c:v>
                </c:pt>
                <c:pt idx="1596">
                  <c:v>2.0150000000000001</c:v>
                </c:pt>
                <c:pt idx="1597">
                  <c:v>2.0299999999999998</c:v>
                </c:pt>
                <c:pt idx="1598">
                  <c:v>2.0449999999999999</c:v>
                </c:pt>
                <c:pt idx="1599">
                  <c:v>2.0150000000000001</c:v>
                </c:pt>
                <c:pt idx="1600">
                  <c:v>2.02</c:v>
                </c:pt>
                <c:pt idx="1601">
                  <c:v>1.97</c:v>
                </c:pt>
                <c:pt idx="1602">
                  <c:v>1.99</c:v>
                </c:pt>
                <c:pt idx="1603">
                  <c:v>1.99</c:v>
                </c:pt>
                <c:pt idx="1604">
                  <c:v>2.0099999999999998</c:v>
                </c:pt>
                <c:pt idx="1605">
                  <c:v>2.0049999999999999</c:v>
                </c:pt>
                <c:pt idx="1606">
                  <c:v>1.9950000000000001</c:v>
                </c:pt>
                <c:pt idx="1607">
                  <c:v>1.9950000000000001</c:v>
                </c:pt>
                <c:pt idx="1608">
                  <c:v>2</c:v>
                </c:pt>
                <c:pt idx="1609">
                  <c:v>2.0649999999999999</c:v>
                </c:pt>
                <c:pt idx="1610">
                  <c:v>2.0449999999999999</c:v>
                </c:pt>
                <c:pt idx="1611">
                  <c:v>2.2749999999999999</c:v>
                </c:pt>
                <c:pt idx="1612">
                  <c:v>2.355</c:v>
                </c:pt>
                <c:pt idx="1613">
                  <c:v>2.4020000000000001</c:v>
                </c:pt>
                <c:pt idx="1614">
                  <c:v>2.38</c:v>
                </c:pt>
                <c:pt idx="1615">
                  <c:v>2.4009999999999998</c:v>
                </c:pt>
                <c:pt idx="1616">
                  <c:v>2.367</c:v>
                </c:pt>
                <c:pt idx="1617">
                  <c:v>2.3199999999999998</c:v>
                </c:pt>
                <c:pt idx="1618">
                  <c:v>2.3050000000000002</c:v>
                </c:pt>
                <c:pt idx="1619">
                  <c:v>2.2759999999999998</c:v>
                </c:pt>
                <c:pt idx="1620">
                  <c:v>2.274</c:v>
                </c:pt>
                <c:pt idx="1621">
                  <c:v>2.29</c:v>
                </c:pt>
                <c:pt idx="1622">
                  <c:v>2.3449999999999998</c:v>
                </c:pt>
                <c:pt idx="1623">
                  <c:v>2.395</c:v>
                </c:pt>
                <c:pt idx="1624">
                  <c:v>2.37</c:v>
                </c:pt>
                <c:pt idx="1625">
                  <c:v>2.3199999999999998</c:v>
                </c:pt>
                <c:pt idx="1626">
                  <c:v>2.2949999999999999</c:v>
                </c:pt>
                <c:pt idx="1627">
                  <c:v>2.145</c:v>
                </c:pt>
                <c:pt idx="1628">
                  <c:v>2.1549999999999998</c:v>
                </c:pt>
                <c:pt idx="1629">
                  <c:v>2.1549999999999998</c:v>
                </c:pt>
                <c:pt idx="1630">
                  <c:v>2.1850000000000001</c:v>
                </c:pt>
                <c:pt idx="1631">
                  <c:v>2.202</c:v>
                </c:pt>
                <c:pt idx="1632">
                  <c:v>2.1949999999999998</c:v>
                </c:pt>
                <c:pt idx="1633">
                  <c:v>2.1549999999999998</c:v>
                </c:pt>
                <c:pt idx="1634">
                  <c:v>2.1549999999999998</c:v>
                </c:pt>
                <c:pt idx="1635">
                  <c:v>2.1549999999999998</c:v>
                </c:pt>
                <c:pt idx="1636">
                  <c:v>2.14</c:v>
                </c:pt>
                <c:pt idx="1637">
                  <c:v>2.1349999999999998</c:v>
                </c:pt>
                <c:pt idx="1638">
                  <c:v>2.0750000000000002</c:v>
                </c:pt>
                <c:pt idx="1639">
                  <c:v>2.085</c:v>
                </c:pt>
                <c:pt idx="1640">
                  <c:v>2.125</c:v>
                </c:pt>
                <c:pt idx="1641">
                  <c:v>2.0950000000000002</c:v>
                </c:pt>
                <c:pt idx="1642">
                  <c:v>2.0649999999999999</c:v>
                </c:pt>
                <c:pt idx="1643">
                  <c:v>2.0350000000000001</c:v>
                </c:pt>
                <c:pt idx="1644">
                  <c:v>2.0299999999999998</c:v>
                </c:pt>
                <c:pt idx="1645">
                  <c:v>2.0550000000000002</c:v>
                </c:pt>
                <c:pt idx="1646">
                  <c:v>2.0699999999999998</c:v>
                </c:pt>
                <c:pt idx="1647">
                  <c:v>2.0649999999999999</c:v>
                </c:pt>
                <c:pt idx="1648">
                  <c:v>2.0150000000000001</c:v>
                </c:pt>
                <c:pt idx="1649">
                  <c:v>2.0169999999999999</c:v>
                </c:pt>
                <c:pt idx="1650">
                  <c:v>2.0150000000000001</c:v>
                </c:pt>
                <c:pt idx="1651">
                  <c:v>2</c:v>
                </c:pt>
                <c:pt idx="1652">
                  <c:v>1.98</c:v>
                </c:pt>
                <c:pt idx="1653">
                  <c:v>2.0099999999999998</c:v>
                </c:pt>
                <c:pt idx="1654">
                  <c:v>2.0099999999999998</c:v>
                </c:pt>
                <c:pt idx="1655">
                  <c:v>2.0249999999999999</c:v>
                </c:pt>
                <c:pt idx="1656">
                  <c:v>2.04</c:v>
                </c:pt>
                <c:pt idx="1657">
                  <c:v>2.02</c:v>
                </c:pt>
                <c:pt idx="1658">
                  <c:v>1.9750000000000001</c:v>
                </c:pt>
                <c:pt idx="1659">
                  <c:v>1.9750000000000001</c:v>
                </c:pt>
                <c:pt idx="1660">
                  <c:v>2.0249999999999999</c:v>
                </c:pt>
                <c:pt idx="1661">
                  <c:v>2.0049999999999999</c:v>
                </c:pt>
                <c:pt idx="1662">
                  <c:v>1.9790000000000001</c:v>
                </c:pt>
                <c:pt idx="1663">
                  <c:v>1.9750000000000001</c:v>
                </c:pt>
                <c:pt idx="1664">
                  <c:v>1.9750000000000001</c:v>
                </c:pt>
                <c:pt idx="1665">
                  <c:v>1.99</c:v>
                </c:pt>
                <c:pt idx="1666">
                  <c:v>1.9849999999999999</c:v>
                </c:pt>
                <c:pt idx="1667">
                  <c:v>1.9649999999999999</c:v>
                </c:pt>
                <c:pt idx="1668">
                  <c:v>1.875</c:v>
                </c:pt>
                <c:pt idx="1669">
                  <c:v>1.8599999999999999</c:v>
                </c:pt>
                <c:pt idx="1670">
                  <c:v>1.7949999999999999</c:v>
                </c:pt>
                <c:pt idx="1671">
                  <c:v>1.8050000000000002</c:v>
                </c:pt>
                <c:pt idx="1672">
                  <c:v>1.8050000000000002</c:v>
                </c:pt>
                <c:pt idx="1673">
                  <c:v>1.885</c:v>
                </c:pt>
                <c:pt idx="1674">
                  <c:v>1.94</c:v>
                </c:pt>
                <c:pt idx="1675">
                  <c:v>1.9630000000000001</c:v>
                </c:pt>
                <c:pt idx="1676">
                  <c:v>1.98</c:v>
                </c:pt>
                <c:pt idx="1677">
                  <c:v>1.98</c:v>
                </c:pt>
                <c:pt idx="1678">
                  <c:v>1.94</c:v>
                </c:pt>
                <c:pt idx="1679">
                  <c:v>1.875</c:v>
                </c:pt>
                <c:pt idx="1680">
                  <c:v>1.87</c:v>
                </c:pt>
                <c:pt idx="1681">
                  <c:v>1.87</c:v>
                </c:pt>
                <c:pt idx="1682">
                  <c:v>1.895</c:v>
                </c:pt>
                <c:pt idx="1683">
                  <c:v>1.845</c:v>
                </c:pt>
                <c:pt idx="1684">
                  <c:v>1.845</c:v>
                </c:pt>
                <c:pt idx="1685">
                  <c:v>1.83</c:v>
                </c:pt>
                <c:pt idx="1686">
                  <c:v>1.83</c:v>
                </c:pt>
                <c:pt idx="1687">
                  <c:v>1.825</c:v>
                </c:pt>
                <c:pt idx="1688">
                  <c:v>1.81</c:v>
                </c:pt>
                <c:pt idx="1689">
                  <c:v>1.81</c:v>
                </c:pt>
                <c:pt idx="1690">
                  <c:v>1.83</c:v>
                </c:pt>
                <c:pt idx="1691">
                  <c:v>1.835</c:v>
                </c:pt>
                <c:pt idx="1692">
                  <c:v>1.83</c:v>
                </c:pt>
                <c:pt idx="1693">
                  <c:v>1.855</c:v>
                </c:pt>
                <c:pt idx="1694">
                  <c:v>1.855</c:v>
                </c:pt>
                <c:pt idx="1695">
                  <c:v>1.8900000000000001</c:v>
                </c:pt>
                <c:pt idx="1696">
                  <c:v>1.8900000000000001</c:v>
                </c:pt>
                <c:pt idx="1697">
                  <c:v>1.8900000000000001</c:v>
                </c:pt>
                <c:pt idx="1698">
                  <c:v>1.8900000000000001</c:v>
                </c:pt>
                <c:pt idx="1699">
                  <c:v>1.865</c:v>
                </c:pt>
                <c:pt idx="1700">
                  <c:v>1.865</c:v>
                </c:pt>
                <c:pt idx="1701">
                  <c:v>1.79</c:v>
                </c:pt>
                <c:pt idx="1702">
                  <c:v>1.7850000000000001</c:v>
                </c:pt>
                <c:pt idx="1703">
                  <c:v>1.7549999999999999</c:v>
                </c:pt>
                <c:pt idx="1704">
                  <c:v>1.7450000000000001</c:v>
                </c:pt>
                <c:pt idx="1705">
                  <c:v>1.6949999999999998</c:v>
                </c:pt>
                <c:pt idx="1706">
                  <c:v>1.6949999999999998</c:v>
                </c:pt>
                <c:pt idx="1707">
                  <c:v>1.665</c:v>
                </c:pt>
                <c:pt idx="1708">
                  <c:v>1.665</c:v>
                </c:pt>
                <c:pt idx="1709">
                  <c:v>1.655</c:v>
                </c:pt>
                <c:pt idx="1710">
                  <c:v>1.7050000000000001</c:v>
                </c:pt>
                <c:pt idx="1711">
                  <c:v>1.585</c:v>
                </c:pt>
                <c:pt idx="1712">
                  <c:v>1.595</c:v>
                </c:pt>
                <c:pt idx="1713">
                  <c:v>1.58</c:v>
                </c:pt>
                <c:pt idx="1714">
                  <c:v>1.5699999999999998</c:v>
                </c:pt>
                <c:pt idx="1715">
                  <c:v>1.56</c:v>
                </c:pt>
                <c:pt idx="1716">
                  <c:v>1.605</c:v>
                </c:pt>
                <c:pt idx="1717">
                  <c:v>1.625</c:v>
                </c:pt>
                <c:pt idx="1718">
                  <c:v>1.605</c:v>
                </c:pt>
                <c:pt idx="1719">
                  <c:v>1.595</c:v>
                </c:pt>
                <c:pt idx="1720">
                  <c:v>1.595</c:v>
                </c:pt>
                <c:pt idx="1721">
                  <c:v>1.575</c:v>
                </c:pt>
                <c:pt idx="1722">
                  <c:v>1.575</c:v>
                </c:pt>
                <c:pt idx="1723">
                  <c:v>1.5049999999999999</c:v>
                </c:pt>
                <c:pt idx="1724">
                  <c:v>1.52</c:v>
                </c:pt>
                <c:pt idx="1725">
                  <c:v>1.5649999999999999</c:v>
                </c:pt>
                <c:pt idx="1726">
                  <c:v>1.55</c:v>
                </c:pt>
                <c:pt idx="1727">
                  <c:v>1.5699999999999998</c:v>
                </c:pt>
                <c:pt idx="1728">
                  <c:v>1.585</c:v>
                </c:pt>
                <c:pt idx="1729">
                  <c:v>1.585</c:v>
                </c:pt>
                <c:pt idx="1730">
                  <c:v>1.595</c:v>
                </c:pt>
                <c:pt idx="1731">
                  <c:v>1.575</c:v>
                </c:pt>
                <c:pt idx="1732">
                  <c:v>1.5150000000000001</c:v>
                </c:pt>
                <c:pt idx="1733">
                  <c:v>1.4350000000000001</c:v>
                </c:pt>
                <c:pt idx="1734">
                  <c:v>1.425</c:v>
                </c:pt>
                <c:pt idx="1735">
                  <c:v>1.425</c:v>
                </c:pt>
                <c:pt idx="1736">
                  <c:v>1.425</c:v>
                </c:pt>
                <c:pt idx="1737">
                  <c:v>1.395</c:v>
                </c:pt>
                <c:pt idx="1738">
                  <c:v>1.385</c:v>
                </c:pt>
                <c:pt idx="1739">
                  <c:v>1.325</c:v>
                </c:pt>
                <c:pt idx="1740">
                  <c:v>1.335</c:v>
                </c:pt>
                <c:pt idx="1741">
                  <c:v>1.3049999999999999</c:v>
                </c:pt>
                <c:pt idx="1742">
                  <c:v>1.2749999999999999</c:v>
                </c:pt>
                <c:pt idx="1743">
                  <c:v>1.26</c:v>
                </c:pt>
                <c:pt idx="1744">
                  <c:v>1.1499999999999999</c:v>
                </c:pt>
                <c:pt idx="1745">
                  <c:v>1.1499999999999999</c:v>
                </c:pt>
                <c:pt idx="1746">
                  <c:v>1.1499999999999999</c:v>
                </c:pt>
                <c:pt idx="1747">
                  <c:v>1.03</c:v>
                </c:pt>
                <c:pt idx="1748">
                  <c:v>1.02</c:v>
                </c:pt>
                <c:pt idx="1749">
                  <c:v>1.07</c:v>
                </c:pt>
                <c:pt idx="1750">
                  <c:v>1.01</c:v>
                </c:pt>
                <c:pt idx="1751">
                  <c:v>1.04</c:v>
                </c:pt>
                <c:pt idx="1752">
                  <c:v>1.04</c:v>
                </c:pt>
                <c:pt idx="1753">
                  <c:v>1.04</c:v>
                </c:pt>
                <c:pt idx="1754">
                  <c:v>1.04</c:v>
                </c:pt>
                <c:pt idx="1755">
                  <c:v>1.01</c:v>
                </c:pt>
                <c:pt idx="1756">
                  <c:v>1.01</c:v>
                </c:pt>
                <c:pt idx="1757">
                  <c:v>0.88</c:v>
                </c:pt>
                <c:pt idx="1758">
                  <c:v>0.84</c:v>
                </c:pt>
                <c:pt idx="1759">
                  <c:v>0.84</c:v>
                </c:pt>
                <c:pt idx="1760">
                  <c:v>0.84</c:v>
                </c:pt>
                <c:pt idx="1761">
                  <c:v>0.79</c:v>
                </c:pt>
                <c:pt idx="1762">
                  <c:v>0.86</c:v>
                </c:pt>
                <c:pt idx="1763">
                  <c:v>0.86</c:v>
                </c:pt>
                <c:pt idx="1764">
                  <c:v>0.95</c:v>
                </c:pt>
                <c:pt idx="1765">
                  <c:v>0.99</c:v>
                </c:pt>
                <c:pt idx="1766">
                  <c:v>0.99</c:v>
                </c:pt>
                <c:pt idx="1767">
                  <c:v>0.99</c:v>
                </c:pt>
                <c:pt idx="1768">
                  <c:v>0.87</c:v>
                </c:pt>
                <c:pt idx="1769">
                  <c:v>0.92</c:v>
                </c:pt>
                <c:pt idx="1770">
                  <c:v>0.92</c:v>
                </c:pt>
                <c:pt idx="1771">
                  <c:v>0.89</c:v>
                </c:pt>
                <c:pt idx="1772">
                  <c:v>0.92</c:v>
                </c:pt>
                <c:pt idx="1773">
                  <c:v>0.92</c:v>
                </c:pt>
                <c:pt idx="1774">
                  <c:v>0.92</c:v>
                </c:pt>
                <c:pt idx="1775">
                  <c:v>0.9</c:v>
                </c:pt>
                <c:pt idx="1776">
                  <c:v>0.93</c:v>
                </c:pt>
                <c:pt idx="1777">
                  <c:v>0.93</c:v>
                </c:pt>
                <c:pt idx="1778">
                  <c:v>0.96</c:v>
                </c:pt>
                <c:pt idx="1779">
                  <c:v>1.03</c:v>
                </c:pt>
                <c:pt idx="1780">
                  <c:v>1.03</c:v>
                </c:pt>
                <c:pt idx="1781">
                  <c:v>1.03</c:v>
                </c:pt>
                <c:pt idx="1782">
                  <c:v>1.04</c:v>
                </c:pt>
                <c:pt idx="1783">
                  <c:v>1.1000000000000001</c:v>
                </c:pt>
                <c:pt idx="1784">
                  <c:v>1.1000000000000001</c:v>
                </c:pt>
                <c:pt idx="1785">
                  <c:v>1.08</c:v>
                </c:pt>
                <c:pt idx="1786">
                  <c:v>1.02</c:v>
                </c:pt>
                <c:pt idx="1787">
                  <c:v>1.02</c:v>
                </c:pt>
                <c:pt idx="1788">
                  <c:v>1.02</c:v>
                </c:pt>
                <c:pt idx="1789">
                  <c:v>1.07</c:v>
                </c:pt>
                <c:pt idx="1790">
                  <c:v>1.07</c:v>
                </c:pt>
                <c:pt idx="1791">
                  <c:v>1.07</c:v>
                </c:pt>
                <c:pt idx="1792">
                  <c:v>1.01</c:v>
                </c:pt>
                <c:pt idx="1793">
                  <c:v>1.02</c:v>
                </c:pt>
                <c:pt idx="1794">
                  <c:v>1.02</c:v>
                </c:pt>
                <c:pt idx="1795">
                  <c:v>1.02</c:v>
                </c:pt>
                <c:pt idx="1796">
                  <c:v>0.99</c:v>
                </c:pt>
                <c:pt idx="1797">
                  <c:v>0.96</c:v>
                </c:pt>
                <c:pt idx="1798">
                  <c:v>0.92</c:v>
                </c:pt>
                <c:pt idx="1799">
                  <c:v>0.9</c:v>
                </c:pt>
                <c:pt idx="1800">
                  <c:v>0.9</c:v>
                </c:pt>
                <c:pt idx="1801">
                  <c:v>0.9</c:v>
                </c:pt>
                <c:pt idx="1802">
                  <c:v>0.9</c:v>
                </c:pt>
                <c:pt idx="1803">
                  <c:v>0.9</c:v>
                </c:pt>
                <c:pt idx="1804">
                  <c:v>0.9</c:v>
                </c:pt>
                <c:pt idx="1805">
                  <c:v>0.9</c:v>
                </c:pt>
                <c:pt idx="1806">
                  <c:v>0.83</c:v>
                </c:pt>
                <c:pt idx="1807">
                  <c:v>0.83</c:v>
                </c:pt>
                <c:pt idx="1808">
                  <c:v>0.83</c:v>
                </c:pt>
                <c:pt idx="1809">
                  <c:v>0.83</c:v>
                </c:pt>
                <c:pt idx="1810">
                  <c:v>0.84</c:v>
                </c:pt>
                <c:pt idx="1811">
                  <c:v>0.84</c:v>
                </c:pt>
                <c:pt idx="1812">
                  <c:v>0.84</c:v>
                </c:pt>
                <c:pt idx="1813">
                  <c:v>0.84</c:v>
                </c:pt>
                <c:pt idx="1814">
                  <c:v>0.87</c:v>
                </c:pt>
                <c:pt idx="1815">
                  <c:v>0.87</c:v>
                </c:pt>
                <c:pt idx="1816">
                  <c:v>0.87</c:v>
                </c:pt>
                <c:pt idx="1817">
                  <c:v>0.87</c:v>
                </c:pt>
                <c:pt idx="1818">
                  <c:v>0.87</c:v>
                </c:pt>
                <c:pt idx="1819">
                  <c:v>0.9</c:v>
                </c:pt>
                <c:pt idx="1820">
                  <c:v>0.93</c:v>
                </c:pt>
                <c:pt idx="1821">
                  <c:v>0.93</c:v>
                </c:pt>
                <c:pt idx="1822">
                  <c:v>0.93</c:v>
                </c:pt>
                <c:pt idx="1823">
                  <c:v>0.93</c:v>
                </c:pt>
                <c:pt idx="1824">
                  <c:v>0.93</c:v>
                </c:pt>
                <c:pt idx="1825">
                  <c:v>0.93</c:v>
                </c:pt>
                <c:pt idx="1826">
                  <c:v>0.89</c:v>
                </c:pt>
                <c:pt idx="1827">
                  <c:v>0.88</c:v>
                </c:pt>
                <c:pt idx="1828">
                  <c:v>0.86</c:v>
                </c:pt>
                <c:pt idx="1829">
                  <c:v>0.86</c:v>
                </c:pt>
                <c:pt idx="1830">
                  <c:v>0.86</c:v>
                </c:pt>
                <c:pt idx="1831">
                  <c:v>0.87</c:v>
                </c:pt>
                <c:pt idx="1832">
                  <c:v>0.91</c:v>
                </c:pt>
                <c:pt idx="1833">
                  <c:v>0.93</c:v>
                </c:pt>
                <c:pt idx="1834">
                  <c:v>0.92</c:v>
                </c:pt>
                <c:pt idx="1835">
                  <c:v>0.87</c:v>
                </c:pt>
                <c:pt idx="1836">
                  <c:v>0.87</c:v>
                </c:pt>
                <c:pt idx="1837">
                  <c:v>0.87</c:v>
                </c:pt>
                <c:pt idx="1838">
                  <c:v>0.87</c:v>
                </c:pt>
                <c:pt idx="1839">
                  <c:v>0.89</c:v>
                </c:pt>
                <c:pt idx="1840">
                  <c:v>0.92</c:v>
                </c:pt>
                <c:pt idx="1841">
                  <c:v>0.89</c:v>
                </c:pt>
                <c:pt idx="1842">
                  <c:v>0.93</c:v>
                </c:pt>
                <c:pt idx="1843">
                  <c:v>0.93</c:v>
                </c:pt>
                <c:pt idx="1844">
                  <c:v>0.93</c:v>
                </c:pt>
                <c:pt idx="1845">
                  <c:v>0.95</c:v>
                </c:pt>
                <c:pt idx="1846">
                  <c:v>0.98</c:v>
                </c:pt>
                <c:pt idx="1847">
                  <c:v>0.96</c:v>
                </c:pt>
                <c:pt idx="1848">
                  <c:v>0.95</c:v>
                </c:pt>
                <c:pt idx="1849">
                  <c:v>0.95</c:v>
                </c:pt>
                <c:pt idx="1850">
                  <c:v>0.95</c:v>
                </c:pt>
                <c:pt idx="1851">
                  <c:v>0.95</c:v>
                </c:pt>
                <c:pt idx="1852">
                  <c:v>0.92</c:v>
                </c:pt>
                <c:pt idx="1853">
                  <c:v>0.88</c:v>
                </c:pt>
                <c:pt idx="1854">
                  <c:v>0.89</c:v>
                </c:pt>
                <c:pt idx="1855">
                  <c:v>0.89</c:v>
                </c:pt>
                <c:pt idx="1856">
                  <c:v>0.87</c:v>
                </c:pt>
                <c:pt idx="1857">
                  <c:v>0.87</c:v>
                </c:pt>
                <c:pt idx="1858">
                  <c:v>0.87</c:v>
                </c:pt>
                <c:pt idx="1859">
                  <c:v>0.85</c:v>
                </c:pt>
                <c:pt idx="1860">
                  <c:v>0.87</c:v>
                </c:pt>
                <c:pt idx="1861">
                  <c:v>0.85</c:v>
                </c:pt>
                <c:pt idx="1862">
                  <c:v>0.84</c:v>
                </c:pt>
                <c:pt idx="1863">
                  <c:v>0.81</c:v>
                </c:pt>
                <c:pt idx="1864">
                  <c:v>0.81</c:v>
                </c:pt>
                <c:pt idx="1865">
                  <c:v>0.81</c:v>
                </c:pt>
              </c:numCache>
            </c:numRef>
          </c:val>
          <c:smooth val="0"/>
          <c:extLst xmlns:c16r2="http://schemas.microsoft.com/office/drawing/2015/06/chart">
            <c:ext xmlns:c16="http://schemas.microsoft.com/office/drawing/2014/chart" uri="{C3380CC4-5D6E-409C-BE32-E72D297353CC}">
              <c16:uniqueId val="{00000000-8DB9-476A-9B59-E267AB069568}"/>
            </c:ext>
          </c:extLst>
        </c:ser>
        <c:dLbls>
          <c:showLegendKey val="0"/>
          <c:showVal val="0"/>
          <c:showCatName val="0"/>
          <c:showSerName val="0"/>
          <c:showPercent val="0"/>
          <c:showBubbleSize val="0"/>
        </c:dLbls>
        <c:marker val="1"/>
        <c:smooth val="0"/>
        <c:axId val="243006976"/>
        <c:axId val="243671040"/>
        <c:extLst xmlns:c16r2="http://schemas.microsoft.com/office/drawing/2015/06/chart"/>
      </c:lineChart>
      <c:dateAx>
        <c:axId val="243006976"/>
        <c:scaling>
          <c:orientation val="minMax"/>
          <c:max val="43799"/>
          <c:min val="40877"/>
        </c:scaling>
        <c:delete val="0"/>
        <c:axPos val="b"/>
        <c:numFmt formatCode="mm\-yy" sourceLinked="0"/>
        <c:majorTickMark val="cross"/>
        <c:minorTickMark val="in"/>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671040"/>
        <c:crosses val="autoZero"/>
        <c:auto val="0"/>
        <c:lblOffset val="100"/>
        <c:baseTimeUnit val="days"/>
        <c:majorUnit val="6"/>
        <c:majorTimeUnit val="months"/>
        <c:minorUnit val="6"/>
        <c:minorTimeUnit val="months"/>
      </c:dateAx>
      <c:valAx>
        <c:axId val="243671040"/>
        <c:scaling>
          <c:orientation val="minMax"/>
          <c:max val="5"/>
          <c:min val="0.70000000000000007"/>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006976"/>
        <c:crosses val="autoZero"/>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118680164979378E-2"/>
          <c:y val="6.7002624671916006E-2"/>
          <c:w val="0.93125843269591302"/>
          <c:h val="0.79036399510176791"/>
        </c:manualLayout>
      </c:layout>
      <c:scatterChart>
        <c:scatterStyle val="smoothMarker"/>
        <c:varyColors val="0"/>
        <c:ser>
          <c:idx val="0"/>
          <c:order val="0"/>
          <c:tx>
            <c:strRef>
              <c:f>'עקום תשואות לפדיון עד 10 שנים'!$G$2</c:f>
              <c:strCache>
                <c:ptCount val="1"/>
                <c:pt idx="0">
                  <c:v>Current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'עקום תשואות לפדיון עד 10 שנים'!$F$3:$F$10</c:f>
              <c:numCache>
                <c:formatCode>General</c:formatCode>
                <c:ptCount val="8"/>
                <c:pt idx="0">
                  <c:v>0.25</c:v>
                </c:pt>
                <c:pt idx="1">
                  <c:v>0.5</c:v>
                </c:pt>
                <c:pt idx="2">
                  <c:v>1</c:v>
                </c:pt>
                <c:pt idx="3">
                  <c:v>2</c:v>
                </c:pt>
                <c:pt idx="4">
                  <c:v>3</c:v>
                </c:pt>
                <c:pt idx="5">
                  <c:v>5</c:v>
                </c:pt>
                <c:pt idx="6">
                  <c:v>7</c:v>
                </c:pt>
                <c:pt idx="7">
                  <c:v>10</c:v>
                </c:pt>
              </c:numCache>
            </c:numRef>
          </c:xVal>
          <c:yVal>
            <c:numRef>
              <c:f>'עקום תשואות לפדיון עד 10 שנים'!$G$3:$G$10</c:f>
              <c:numCache>
                <c:formatCode>General</c:formatCode>
                <c:ptCount val="8"/>
                <c:pt idx="0">
                  <c:v>0.13969999999999999</c:v>
                </c:pt>
                <c:pt idx="1">
                  <c:v>0.13009999999999999</c:v>
                </c:pt>
                <c:pt idx="2">
                  <c:v>0.1255</c:v>
                </c:pt>
                <c:pt idx="3">
                  <c:v>0.16450000000000001</c:v>
                </c:pt>
                <c:pt idx="4">
                  <c:v>0.26840000000000003</c:v>
                </c:pt>
                <c:pt idx="5">
                  <c:v>0.50729999999999997</c:v>
                </c:pt>
                <c:pt idx="6">
                  <c:v>0.70369999999999999</c:v>
                </c:pt>
                <c:pt idx="7">
                  <c:v>1.0721000000000001</c:v>
                </c:pt>
              </c:numCache>
            </c:numRef>
          </c:yVal>
          <c:smooth val="1"/>
          <c:extLst xmlns:c16r2="http://schemas.microsoft.com/office/drawing/2015/06/chart">
            <c:ext xmlns:c16="http://schemas.microsoft.com/office/drawing/2014/chart" uri="{C3380CC4-5D6E-409C-BE32-E72D297353CC}">
              <c16:uniqueId val="{00000000-B849-46C9-A780-3EDE83685FE0}"/>
            </c:ext>
          </c:extLst>
        </c:ser>
        <c:ser>
          <c:idx val="1"/>
          <c:order val="1"/>
          <c:tx>
            <c:strRef>
              <c:f>'עקום תשואות לפדיון עד 10 שנים'!$H$2</c:f>
              <c:strCache>
                <c:ptCount val="1"/>
                <c:pt idx="0">
                  <c:v>3-Months Ago</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'עקום תשואות לפדיון עד 10 שנים'!$F$3:$F$10</c:f>
              <c:numCache>
                <c:formatCode>General</c:formatCode>
                <c:ptCount val="8"/>
                <c:pt idx="0">
                  <c:v>0.25</c:v>
                </c:pt>
                <c:pt idx="1">
                  <c:v>0.5</c:v>
                </c:pt>
                <c:pt idx="2">
                  <c:v>1</c:v>
                </c:pt>
                <c:pt idx="3">
                  <c:v>2</c:v>
                </c:pt>
                <c:pt idx="4">
                  <c:v>3</c:v>
                </c:pt>
                <c:pt idx="5">
                  <c:v>5</c:v>
                </c:pt>
                <c:pt idx="6">
                  <c:v>7</c:v>
                </c:pt>
                <c:pt idx="7">
                  <c:v>10</c:v>
                </c:pt>
              </c:numCache>
            </c:numRef>
          </c:xVal>
          <c:yVal>
            <c:numRef>
              <c:f>'עקום תשואות לפדיון עד 10 שנים'!$H$3:$H$10</c:f>
              <c:numCache>
                <c:formatCode>0.00</c:formatCode>
                <c:ptCount val="8"/>
                <c:pt idx="0">
                  <c:v>0.16500000000000001</c:v>
                </c:pt>
                <c:pt idx="1">
                  <c:v>0.21959999999999999</c:v>
                </c:pt>
                <c:pt idx="2" formatCode="General">
                  <c:v>0.22869999999999999</c:v>
                </c:pt>
                <c:pt idx="3" formatCode="General">
                  <c:v>0.33110000000000001</c:v>
                </c:pt>
                <c:pt idx="4" formatCode="General">
                  <c:v>0.42609999999999998</c:v>
                </c:pt>
                <c:pt idx="5" formatCode="General">
                  <c:v>0.70920000000000005</c:v>
                </c:pt>
                <c:pt idx="6" formatCode="General">
                  <c:v>0.95299999999999996</c:v>
                </c:pt>
                <c:pt idx="7" formatCode="General">
                  <c:v>1.4064000000000001</c:v>
                </c:pt>
              </c:numCache>
            </c:numRef>
          </c:yVal>
          <c:smooth val="1"/>
          <c:extLst xmlns:c16r2="http://schemas.microsoft.com/office/drawing/2015/06/chart">
            <c:ext xmlns:c16="http://schemas.microsoft.com/office/drawing/2014/chart" uri="{C3380CC4-5D6E-409C-BE32-E72D297353CC}">
              <c16:uniqueId val="{00000001-B849-46C9-A780-3EDE83685FE0}"/>
            </c:ext>
          </c:extLst>
        </c:ser>
        <c:ser>
          <c:idx val="2"/>
          <c:order val="2"/>
          <c:tx>
            <c:strRef>
              <c:f>'עקום תשואות לפדיון עד 10 שנים'!$I$2</c:f>
              <c:strCache>
                <c:ptCount val="1"/>
                <c:pt idx="0">
                  <c:v>6-Months Ago</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'עקום תשואות לפדיון עד 10 שנים'!$F$3:$F$10</c:f>
              <c:numCache>
                <c:formatCode>General</c:formatCode>
                <c:ptCount val="8"/>
                <c:pt idx="0">
                  <c:v>0.25</c:v>
                </c:pt>
                <c:pt idx="1">
                  <c:v>0.5</c:v>
                </c:pt>
                <c:pt idx="2">
                  <c:v>1</c:v>
                </c:pt>
                <c:pt idx="3">
                  <c:v>2</c:v>
                </c:pt>
                <c:pt idx="4">
                  <c:v>3</c:v>
                </c:pt>
                <c:pt idx="5">
                  <c:v>5</c:v>
                </c:pt>
                <c:pt idx="6">
                  <c:v>7</c:v>
                </c:pt>
                <c:pt idx="7">
                  <c:v>10</c:v>
                </c:pt>
              </c:numCache>
            </c:numRef>
          </c:xVal>
          <c:yVal>
            <c:numRef>
              <c:f>'עקום תשואות לפדיון עד 10 שנים'!$I$3:$I$10</c:f>
              <c:numCache>
                <c:formatCode>0.00</c:formatCode>
                <c:ptCount val="8"/>
                <c:pt idx="0">
                  <c:v>0.2954</c:v>
                </c:pt>
                <c:pt idx="1">
                  <c:v>0.31640000000000001</c:v>
                </c:pt>
                <c:pt idx="2">
                  <c:v>0.38219999999999998</c:v>
                </c:pt>
                <c:pt idx="3">
                  <c:v>0.57450000000000001</c:v>
                </c:pt>
                <c:pt idx="4">
                  <c:v>0.79859999999999998</c:v>
                </c:pt>
                <c:pt idx="5">
                  <c:v>1.2174</c:v>
                </c:pt>
                <c:pt idx="6">
                  <c:v>1.5487</c:v>
                </c:pt>
                <c:pt idx="7">
                  <c:v>1.9654</c:v>
                </c:pt>
              </c:numCache>
            </c:numRef>
          </c:yVal>
          <c:smooth val="1"/>
          <c:extLst xmlns:c16r2="http://schemas.microsoft.com/office/drawing/2015/06/chart">
            <c:ext xmlns:c16="http://schemas.microsoft.com/office/drawing/2014/chart" uri="{C3380CC4-5D6E-409C-BE32-E72D297353CC}">
              <c16:uniqueId val="{00000002-B849-46C9-A780-3EDE83685FE0}"/>
            </c:ext>
          </c:extLst>
        </c:ser>
        <c:dLbls>
          <c:showLegendKey val="0"/>
          <c:showVal val="0"/>
          <c:showCatName val="0"/>
          <c:showSerName val="0"/>
          <c:showPercent val="0"/>
          <c:showBubbleSize val="0"/>
        </c:dLbls>
        <c:axId val="243673344"/>
        <c:axId val="243673920"/>
      </c:scatterChart>
      <c:valAx>
        <c:axId val="243673344"/>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quot;Y&quot;" sourceLinked="0"/>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673920"/>
        <c:crosses val="autoZero"/>
        <c:crossBetween val="midCat"/>
        <c:majorUnit val="1"/>
        <c:minorUnit val="1"/>
      </c:valAx>
      <c:valAx>
        <c:axId val="24367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6733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587607713565623E-2"/>
          <c:y val="1.3612189871656495E-2"/>
          <c:w val="0.90127347552429737"/>
          <c:h val="0.93495934959349591"/>
        </c:manualLayout>
      </c:layout>
      <c:lineChart>
        <c:grouping val="standard"/>
        <c:varyColors val="0"/>
        <c:ser>
          <c:idx val="3"/>
          <c:order val="0"/>
          <c:tx>
            <c:strRef>
              <c:f>'פער ריביות ישראל'!$I$6</c:f>
              <c:strCache>
                <c:ptCount val="1"/>
                <c:pt idx="0">
                  <c:v>Forward Premium</c:v>
                </c:pt>
              </c:strCache>
            </c:strRef>
          </c:tx>
          <c:spPr>
            <a:ln w="28575" cap="rnd">
              <a:solidFill>
                <a:schemeClr val="accent1"/>
              </a:solidFill>
              <a:round/>
            </a:ln>
            <a:effectLst/>
          </c:spPr>
          <c:marker>
            <c:symbol val="none"/>
          </c:marker>
          <c:cat>
            <c:numRef>
              <c:f>'פער ריביות ישראל'!$A$7:$A$3313</c:f>
              <c:numCache>
                <c:formatCode>m/d/yyyy</c:formatCode>
                <c:ptCount val="3307"/>
                <c:pt idx="0">
                  <c:v>39141</c:v>
                </c:pt>
                <c:pt idx="1">
                  <c:v>39142</c:v>
                </c:pt>
                <c:pt idx="2">
                  <c:v>39143</c:v>
                </c:pt>
                <c:pt idx="3">
                  <c:v>39146</c:v>
                </c:pt>
                <c:pt idx="4">
                  <c:v>39147</c:v>
                </c:pt>
                <c:pt idx="5">
                  <c:v>39148</c:v>
                </c:pt>
                <c:pt idx="6">
                  <c:v>39149</c:v>
                </c:pt>
                <c:pt idx="7">
                  <c:v>39150</c:v>
                </c:pt>
                <c:pt idx="8">
                  <c:v>39153</c:v>
                </c:pt>
                <c:pt idx="9">
                  <c:v>39154</c:v>
                </c:pt>
                <c:pt idx="10">
                  <c:v>39155</c:v>
                </c:pt>
                <c:pt idx="11">
                  <c:v>39156</c:v>
                </c:pt>
                <c:pt idx="12">
                  <c:v>39157</c:v>
                </c:pt>
                <c:pt idx="13">
                  <c:v>39160</c:v>
                </c:pt>
                <c:pt idx="14">
                  <c:v>39161</c:v>
                </c:pt>
                <c:pt idx="15">
                  <c:v>39162</c:v>
                </c:pt>
                <c:pt idx="16">
                  <c:v>39163</c:v>
                </c:pt>
                <c:pt idx="17">
                  <c:v>39164</c:v>
                </c:pt>
                <c:pt idx="18">
                  <c:v>39167</c:v>
                </c:pt>
                <c:pt idx="19">
                  <c:v>39168</c:v>
                </c:pt>
                <c:pt idx="20">
                  <c:v>39169</c:v>
                </c:pt>
                <c:pt idx="21">
                  <c:v>39170</c:v>
                </c:pt>
                <c:pt idx="22">
                  <c:v>39171</c:v>
                </c:pt>
                <c:pt idx="23">
                  <c:v>39174</c:v>
                </c:pt>
                <c:pt idx="24">
                  <c:v>39175</c:v>
                </c:pt>
                <c:pt idx="25">
                  <c:v>39176</c:v>
                </c:pt>
                <c:pt idx="26">
                  <c:v>39177</c:v>
                </c:pt>
                <c:pt idx="27">
                  <c:v>39178</c:v>
                </c:pt>
                <c:pt idx="28">
                  <c:v>39181</c:v>
                </c:pt>
                <c:pt idx="29">
                  <c:v>39182</c:v>
                </c:pt>
                <c:pt idx="30">
                  <c:v>39183</c:v>
                </c:pt>
                <c:pt idx="31">
                  <c:v>39184</c:v>
                </c:pt>
                <c:pt idx="32">
                  <c:v>39185</c:v>
                </c:pt>
                <c:pt idx="33">
                  <c:v>39188</c:v>
                </c:pt>
                <c:pt idx="34">
                  <c:v>39189</c:v>
                </c:pt>
                <c:pt idx="35">
                  <c:v>39190</c:v>
                </c:pt>
                <c:pt idx="36">
                  <c:v>39191</c:v>
                </c:pt>
                <c:pt idx="37">
                  <c:v>39192</c:v>
                </c:pt>
                <c:pt idx="38">
                  <c:v>39195</c:v>
                </c:pt>
                <c:pt idx="39">
                  <c:v>39196</c:v>
                </c:pt>
                <c:pt idx="40">
                  <c:v>39197</c:v>
                </c:pt>
                <c:pt idx="41">
                  <c:v>39198</c:v>
                </c:pt>
                <c:pt idx="42">
                  <c:v>39199</c:v>
                </c:pt>
                <c:pt idx="43">
                  <c:v>39202</c:v>
                </c:pt>
                <c:pt idx="44">
                  <c:v>39203</c:v>
                </c:pt>
                <c:pt idx="45">
                  <c:v>39204</c:v>
                </c:pt>
                <c:pt idx="46">
                  <c:v>39205</c:v>
                </c:pt>
                <c:pt idx="47">
                  <c:v>39206</c:v>
                </c:pt>
                <c:pt idx="48">
                  <c:v>39209</c:v>
                </c:pt>
                <c:pt idx="49">
                  <c:v>39210</c:v>
                </c:pt>
                <c:pt idx="50">
                  <c:v>39211</c:v>
                </c:pt>
                <c:pt idx="51">
                  <c:v>39212</c:v>
                </c:pt>
                <c:pt idx="52">
                  <c:v>39213</c:v>
                </c:pt>
                <c:pt idx="53">
                  <c:v>39216</c:v>
                </c:pt>
                <c:pt idx="54">
                  <c:v>39217</c:v>
                </c:pt>
                <c:pt idx="55">
                  <c:v>39218</c:v>
                </c:pt>
                <c:pt idx="56">
                  <c:v>39219</c:v>
                </c:pt>
                <c:pt idx="57">
                  <c:v>39220</c:v>
                </c:pt>
                <c:pt idx="58">
                  <c:v>39223</c:v>
                </c:pt>
                <c:pt idx="59">
                  <c:v>39224</c:v>
                </c:pt>
                <c:pt idx="60">
                  <c:v>39225</c:v>
                </c:pt>
                <c:pt idx="61">
                  <c:v>39226</c:v>
                </c:pt>
                <c:pt idx="62">
                  <c:v>39227</c:v>
                </c:pt>
                <c:pt idx="63">
                  <c:v>39230</c:v>
                </c:pt>
                <c:pt idx="64">
                  <c:v>39231</c:v>
                </c:pt>
                <c:pt idx="65">
                  <c:v>39232</c:v>
                </c:pt>
                <c:pt idx="66">
                  <c:v>39233</c:v>
                </c:pt>
                <c:pt idx="67">
                  <c:v>39234</c:v>
                </c:pt>
                <c:pt idx="68">
                  <c:v>39237</c:v>
                </c:pt>
                <c:pt idx="69">
                  <c:v>39238</c:v>
                </c:pt>
                <c:pt idx="70">
                  <c:v>39239</c:v>
                </c:pt>
                <c:pt idx="71">
                  <c:v>39240</c:v>
                </c:pt>
                <c:pt idx="72">
                  <c:v>39241</c:v>
                </c:pt>
                <c:pt idx="73">
                  <c:v>39244</c:v>
                </c:pt>
                <c:pt idx="74">
                  <c:v>39245</c:v>
                </c:pt>
                <c:pt idx="75">
                  <c:v>39246</c:v>
                </c:pt>
                <c:pt idx="76">
                  <c:v>39247</c:v>
                </c:pt>
                <c:pt idx="77">
                  <c:v>39248</c:v>
                </c:pt>
                <c:pt idx="78">
                  <c:v>39251</c:v>
                </c:pt>
                <c:pt idx="79">
                  <c:v>39252</c:v>
                </c:pt>
                <c:pt idx="80">
                  <c:v>39253</c:v>
                </c:pt>
                <c:pt idx="81">
                  <c:v>39254</c:v>
                </c:pt>
                <c:pt idx="82">
                  <c:v>39255</c:v>
                </c:pt>
                <c:pt idx="83">
                  <c:v>39258</c:v>
                </c:pt>
                <c:pt idx="84">
                  <c:v>39259</c:v>
                </c:pt>
                <c:pt idx="85">
                  <c:v>39260</c:v>
                </c:pt>
                <c:pt idx="86">
                  <c:v>39261</c:v>
                </c:pt>
                <c:pt idx="87">
                  <c:v>39262</c:v>
                </c:pt>
                <c:pt idx="88">
                  <c:v>39265</c:v>
                </c:pt>
                <c:pt idx="89">
                  <c:v>39266</c:v>
                </c:pt>
                <c:pt idx="90">
                  <c:v>39267</c:v>
                </c:pt>
                <c:pt idx="91">
                  <c:v>39268</c:v>
                </c:pt>
                <c:pt idx="92">
                  <c:v>39269</c:v>
                </c:pt>
                <c:pt idx="93">
                  <c:v>39272</c:v>
                </c:pt>
                <c:pt idx="94">
                  <c:v>39273</c:v>
                </c:pt>
                <c:pt idx="95">
                  <c:v>39274</c:v>
                </c:pt>
                <c:pt idx="96">
                  <c:v>39275</c:v>
                </c:pt>
                <c:pt idx="97">
                  <c:v>39276</c:v>
                </c:pt>
                <c:pt idx="98">
                  <c:v>39279</c:v>
                </c:pt>
                <c:pt idx="99">
                  <c:v>39280</c:v>
                </c:pt>
                <c:pt idx="100">
                  <c:v>39281</c:v>
                </c:pt>
                <c:pt idx="101">
                  <c:v>39282</c:v>
                </c:pt>
                <c:pt idx="102">
                  <c:v>39283</c:v>
                </c:pt>
                <c:pt idx="103">
                  <c:v>39286</c:v>
                </c:pt>
                <c:pt idx="104">
                  <c:v>39287</c:v>
                </c:pt>
                <c:pt idx="105">
                  <c:v>39288</c:v>
                </c:pt>
                <c:pt idx="106">
                  <c:v>39289</c:v>
                </c:pt>
                <c:pt idx="107">
                  <c:v>39290</c:v>
                </c:pt>
                <c:pt idx="108">
                  <c:v>39293</c:v>
                </c:pt>
                <c:pt idx="109">
                  <c:v>39294</c:v>
                </c:pt>
                <c:pt idx="110">
                  <c:v>39295</c:v>
                </c:pt>
                <c:pt idx="111">
                  <c:v>39296</c:v>
                </c:pt>
                <c:pt idx="112">
                  <c:v>39297</c:v>
                </c:pt>
                <c:pt idx="113">
                  <c:v>39300</c:v>
                </c:pt>
                <c:pt idx="114">
                  <c:v>39301</c:v>
                </c:pt>
                <c:pt idx="115">
                  <c:v>39302</c:v>
                </c:pt>
                <c:pt idx="116">
                  <c:v>39303</c:v>
                </c:pt>
                <c:pt idx="117">
                  <c:v>39304</c:v>
                </c:pt>
                <c:pt idx="118">
                  <c:v>39307</c:v>
                </c:pt>
                <c:pt idx="119">
                  <c:v>39308</c:v>
                </c:pt>
                <c:pt idx="120">
                  <c:v>39309</c:v>
                </c:pt>
                <c:pt idx="121">
                  <c:v>39310</c:v>
                </c:pt>
                <c:pt idx="122">
                  <c:v>39311</c:v>
                </c:pt>
                <c:pt idx="123">
                  <c:v>39314</c:v>
                </c:pt>
                <c:pt idx="124">
                  <c:v>39315</c:v>
                </c:pt>
                <c:pt idx="125">
                  <c:v>39316</c:v>
                </c:pt>
                <c:pt idx="126">
                  <c:v>39317</c:v>
                </c:pt>
                <c:pt idx="127">
                  <c:v>39318</c:v>
                </c:pt>
                <c:pt idx="128">
                  <c:v>39321</c:v>
                </c:pt>
                <c:pt idx="129">
                  <c:v>39322</c:v>
                </c:pt>
                <c:pt idx="130">
                  <c:v>39323</c:v>
                </c:pt>
                <c:pt idx="131">
                  <c:v>39324</c:v>
                </c:pt>
                <c:pt idx="132">
                  <c:v>39325</c:v>
                </c:pt>
                <c:pt idx="133">
                  <c:v>39328</c:v>
                </c:pt>
                <c:pt idx="134">
                  <c:v>39329</c:v>
                </c:pt>
                <c:pt idx="135">
                  <c:v>39330</c:v>
                </c:pt>
                <c:pt idx="136">
                  <c:v>39331</c:v>
                </c:pt>
                <c:pt idx="137">
                  <c:v>39332</c:v>
                </c:pt>
                <c:pt idx="138">
                  <c:v>39335</c:v>
                </c:pt>
                <c:pt idx="139">
                  <c:v>39336</c:v>
                </c:pt>
                <c:pt idx="140">
                  <c:v>39337</c:v>
                </c:pt>
                <c:pt idx="141">
                  <c:v>39338</c:v>
                </c:pt>
                <c:pt idx="142">
                  <c:v>39339</c:v>
                </c:pt>
                <c:pt idx="143">
                  <c:v>39342</c:v>
                </c:pt>
                <c:pt idx="144">
                  <c:v>39343</c:v>
                </c:pt>
                <c:pt idx="145">
                  <c:v>39344</c:v>
                </c:pt>
                <c:pt idx="146">
                  <c:v>39345</c:v>
                </c:pt>
                <c:pt idx="147">
                  <c:v>39346</c:v>
                </c:pt>
                <c:pt idx="148">
                  <c:v>39349</c:v>
                </c:pt>
                <c:pt idx="149">
                  <c:v>39350</c:v>
                </c:pt>
                <c:pt idx="150">
                  <c:v>39351</c:v>
                </c:pt>
                <c:pt idx="151">
                  <c:v>39352</c:v>
                </c:pt>
                <c:pt idx="152">
                  <c:v>39353</c:v>
                </c:pt>
                <c:pt idx="153">
                  <c:v>39356</c:v>
                </c:pt>
                <c:pt idx="154">
                  <c:v>39357</c:v>
                </c:pt>
                <c:pt idx="155">
                  <c:v>39358</c:v>
                </c:pt>
                <c:pt idx="156">
                  <c:v>39359</c:v>
                </c:pt>
                <c:pt idx="157">
                  <c:v>39360</c:v>
                </c:pt>
                <c:pt idx="158">
                  <c:v>39363</c:v>
                </c:pt>
                <c:pt idx="159">
                  <c:v>39364</c:v>
                </c:pt>
                <c:pt idx="160">
                  <c:v>39365</c:v>
                </c:pt>
                <c:pt idx="161">
                  <c:v>39366</c:v>
                </c:pt>
                <c:pt idx="162">
                  <c:v>39367</c:v>
                </c:pt>
                <c:pt idx="163">
                  <c:v>39370</c:v>
                </c:pt>
                <c:pt idx="164">
                  <c:v>39371</c:v>
                </c:pt>
                <c:pt idx="165">
                  <c:v>39372</c:v>
                </c:pt>
                <c:pt idx="166">
                  <c:v>39373</c:v>
                </c:pt>
                <c:pt idx="167">
                  <c:v>39374</c:v>
                </c:pt>
                <c:pt idx="168">
                  <c:v>39377</c:v>
                </c:pt>
                <c:pt idx="169">
                  <c:v>39378</c:v>
                </c:pt>
                <c:pt idx="170">
                  <c:v>39379</c:v>
                </c:pt>
                <c:pt idx="171">
                  <c:v>39380</c:v>
                </c:pt>
                <c:pt idx="172">
                  <c:v>39381</c:v>
                </c:pt>
                <c:pt idx="173">
                  <c:v>39384</c:v>
                </c:pt>
                <c:pt idx="174">
                  <c:v>39385</c:v>
                </c:pt>
                <c:pt idx="175">
                  <c:v>39386</c:v>
                </c:pt>
                <c:pt idx="176">
                  <c:v>39387</c:v>
                </c:pt>
                <c:pt idx="177">
                  <c:v>39388</c:v>
                </c:pt>
                <c:pt idx="178">
                  <c:v>39391</c:v>
                </c:pt>
                <c:pt idx="179">
                  <c:v>39392</c:v>
                </c:pt>
                <c:pt idx="180">
                  <c:v>39393</c:v>
                </c:pt>
                <c:pt idx="181">
                  <c:v>39394</c:v>
                </c:pt>
                <c:pt idx="182">
                  <c:v>39395</c:v>
                </c:pt>
                <c:pt idx="183">
                  <c:v>39398</c:v>
                </c:pt>
                <c:pt idx="184">
                  <c:v>39399</c:v>
                </c:pt>
                <c:pt idx="185">
                  <c:v>39400</c:v>
                </c:pt>
                <c:pt idx="186">
                  <c:v>39401</c:v>
                </c:pt>
                <c:pt idx="187">
                  <c:v>39402</c:v>
                </c:pt>
                <c:pt idx="188">
                  <c:v>39405</c:v>
                </c:pt>
                <c:pt idx="189">
                  <c:v>39406</c:v>
                </c:pt>
                <c:pt idx="190">
                  <c:v>39407</c:v>
                </c:pt>
                <c:pt idx="191">
                  <c:v>39408</c:v>
                </c:pt>
                <c:pt idx="192">
                  <c:v>39409</c:v>
                </c:pt>
                <c:pt idx="193">
                  <c:v>39412</c:v>
                </c:pt>
                <c:pt idx="194">
                  <c:v>39413</c:v>
                </c:pt>
                <c:pt idx="195">
                  <c:v>39414</c:v>
                </c:pt>
                <c:pt idx="196">
                  <c:v>39415</c:v>
                </c:pt>
                <c:pt idx="197">
                  <c:v>39416</c:v>
                </c:pt>
                <c:pt idx="198">
                  <c:v>39419</c:v>
                </c:pt>
                <c:pt idx="199">
                  <c:v>39420</c:v>
                </c:pt>
                <c:pt idx="200">
                  <c:v>39421</c:v>
                </c:pt>
                <c:pt idx="201">
                  <c:v>39422</c:v>
                </c:pt>
                <c:pt idx="202">
                  <c:v>39423</c:v>
                </c:pt>
                <c:pt idx="203">
                  <c:v>39426</c:v>
                </c:pt>
                <c:pt idx="204">
                  <c:v>39427</c:v>
                </c:pt>
                <c:pt idx="205">
                  <c:v>39428</c:v>
                </c:pt>
                <c:pt idx="206">
                  <c:v>39429</c:v>
                </c:pt>
                <c:pt idx="207">
                  <c:v>39430</c:v>
                </c:pt>
                <c:pt idx="208">
                  <c:v>39433</c:v>
                </c:pt>
                <c:pt idx="209">
                  <c:v>39434</c:v>
                </c:pt>
                <c:pt idx="210">
                  <c:v>39435</c:v>
                </c:pt>
                <c:pt idx="211">
                  <c:v>39436</c:v>
                </c:pt>
                <c:pt idx="212">
                  <c:v>39437</c:v>
                </c:pt>
                <c:pt idx="213">
                  <c:v>39440</c:v>
                </c:pt>
                <c:pt idx="214">
                  <c:v>39441</c:v>
                </c:pt>
                <c:pt idx="215">
                  <c:v>39442</c:v>
                </c:pt>
                <c:pt idx="216">
                  <c:v>39443</c:v>
                </c:pt>
                <c:pt idx="217">
                  <c:v>39444</c:v>
                </c:pt>
                <c:pt idx="218">
                  <c:v>39447</c:v>
                </c:pt>
                <c:pt idx="219">
                  <c:v>39448</c:v>
                </c:pt>
                <c:pt idx="220">
                  <c:v>39449</c:v>
                </c:pt>
                <c:pt idx="221">
                  <c:v>39450</c:v>
                </c:pt>
                <c:pt idx="222">
                  <c:v>39451</c:v>
                </c:pt>
                <c:pt idx="223">
                  <c:v>39454</c:v>
                </c:pt>
                <c:pt idx="224">
                  <c:v>39455</c:v>
                </c:pt>
                <c:pt idx="225">
                  <c:v>39456</c:v>
                </c:pt>
                <c:pt idx="226">
                  <c:v>39457</c:v>
                </c:pt>
                <c:pt idx="227">
                  <c:v>39458</c:v>
                </c:pt>
                <c:pt idx="228">
                  <c:v>39461</c:v>
                </c:pt>
                <c:pt idx="229">
                  <c:v>39462</c:v>
                </c:pt>
                <c:pt idx="230">
                  <c:v>39463</c:v>
                </c:pt>
                <c:pt idx="231">
                  <c:v>39464</c:v>
                </c:pt>
                <c:pt idx="232">
                  <c:v>39465</c:v>
                </c:pt>
                <c:pt idx="233">
                  <c:v>39468</c:v>
                </c:pt>
                <c:pt idx="234">
                  <c:v>39469</c:v>
                </c:pt>
                <c:pt idx="235">
                  <c:v>39470</c:v>
                </c:pt>
                <c:pt idx="236">
                  <c:v>39471</c:v>
                </c:pt>
                <c:pt idx="237">
                  <c:v>39472</c:v>
                </c:pt>
                <c:pt idx="238">
                  <c:v>39475</c:v>
                </c:pt>
                <c:pt idx="239">
                  <c:v>39476</c:v>
                </c:pt>
                <c:pt idx="240">
                  <c:v>39477</c:v>
                </c:pt>
                <c:pt idx="241">
                  <c:v>39478</c:v>
                </c:pt>
                <c:pt idx="242">
                  <c:v>39479</c:v>
                </c:pt>
                <c:pt idx="243">
                  <c:v>39482</c:v>
                </c:pt>
                <c:pt idx="244">
                  <c:v>39483</c:v>
                </c:pt>
                <c:pt idx="245">
                  <c:v>39484</c:v>
                </c:pt>
                <c:pt idx="246">
                  <c:v>39485</c:v>
                </c:pt>
                <c:pt idx="247">
                  <c:v>39486</c:v>
                </c:pt>
                <c:pt idx="248">
                  <c:v>39489</c:v>
                </c:pt>
                <c:pt idx="249">
                  <c:v>39490</c:v>
                </c:pt>
                <c:pt idx="250">
                  <c:v>39491</c:v>
                </c:pt>
                <c:pt idx="251">
                  <c:v>39492</c:v>
                </c:pt>
                <c:pt idx="252">
                  <c:v>39493</c:v>
                </c:pt>
                <c:pt idx="253">
                  <c:v>39496</c:v>
                </c:pt>
                <c:pt idx="254">
                  <c:v>39497</c:v>
                </c:pt>
                <c:pt idx="255">
                  <c:v>39498</c:v>
                </c:pt>
                <c:pt idx="256">
                  <c:v>39499</c:v>
                </c:pt>
                <c:pt idx="257">
                  <c:v>39500</c:v>
                </c:pt>
                <c:pt idx="258">
                  <c:v>39503</c:v>
                </c:pt>
                <c:pt idx="259">
                  <c:v>39504</c:v>
                </c:pt>
                <c:pt idx="260">
                  <c:v>39505</c:v>
                </c:pt>
                <c:pt idx="261">
                  <c:v>39506</c:v>
                </c:pt>
                <c:pt idx="262">
                  <c:v>39507</c:v>
                </c:pt>
                <c:pt idx="263">
                  <c:v>39510</c:v>
                </c:pt>
                <c:pt idx="264">
                  <c:v>39511</c:v>
                </c:pt>
                <c:pt idx="265">
                  <c:v>39512</c:v>
                </c:pt>
                <c:pt idx="266">
                  <c:v>39513</c:v>
                </c:pt>
                <c:pt idx="267">
                  <c:v>39514</c:v>
                </c:pt>
                <c:pt idx="268">
                  <c:v>39517</c:v>
                </c:pt>
                <c:pt idx="269">
                  <c:v>39518</c:v>
                </c:pt>
                <c:pt idx="270">
                  <c:v>39519</c:v>
                </c:pt>
                <c:pt idx="271">
                  <c:v>39520</c:v>
                </c:pt>
                <c:pt idx="272">
                  <c:v>39521</c:v>
                </c:pt>
                <c:pt idx="273">
                  <c:v>39524</c:v>
                </c:pt>
                <c:pt idx="274">
                  <c:v>39525</c:v>
                </c:pt>
                <c:pt idx="275">
                  <c:v>39526</c:v>
                </c:pt>
                <c:pt idx="276">
                  <c:v>39527</c:v>
                </c:pt>
                <c:pt idx="277">
                  <c:v>39528</c:v>
                </c:pt>
                <c:pt idx="278">
                  <c:v>39531</c:v>
                </c:pt>
                <c:pt idx="279">
                  <c:v>39532</c:v>
                </c:pt>
                <c:pt idx="280">
                  <c:v>39533</c:v>
                </c:pt>
                <c:pt idx="281">
                  <c:v>39534</c:v>
                </c:pt>
                <c:pt idx="282">
                  <c:v>39535</c:v>
                </c:pt>
                <c:pt idx="283">
                  <c:v>39538</c:v>
                </c:pt>
                <c:pt idx="284">
                  <c:v>39539</c:v>
                </c:pt>
                <c:pt idx="285">
                  <c:v>39540</c:v>
                </c:pt>
                <c:pt idx="286">
                  <c:v>39541</c:v>
                </c:pt>
                <c:pt idx="287">
                  <c:v>39542</c:v>
                </c:pt>
                <c:pt idx="288">
                  <c:v>39545</c:v>
                </c:pt>
                <c:pt idx="289">
                  <c:v>39546</c:v>
                </c:pt>
                <c:pt idx="290">
                  <c:v>39547</c:v>
                </c:pt>
                <c:pt idx="291">
                  <c:v>39548</c:v>
                </c:pt>
                <c:pt idx="292">
                  <c:v>39549</c:v>
                </c:pt>
                <c:pt idx="293">
                  <c:v>39552</c:v>
                </c:pt>
                <c:pt idx="294">
                  <c:v>39553</c:v>
                </c:pt>
                <c:pt idx="295">
                  <c:v>39554</c:v>
                </c:pt>
                <c:pt idx="296">
                  <c:v>39555</c:v>
                </c:pt>
                <c:pt idx="297">
                  <c:v>39556</c:v>
                </c:pt>
                <c:pt idx="298">
                  <c:v>39559</c:v>
                </c:pt>
                <c:pt idx="299">
                  <c:v>39560</c:v>
                </c:pt>
                <c:pt idx="300">
                  <c:v>39561</c:v>
                </c:pt>
                <c:pt idx="301">
                  <c:v>39562</c:v>
                </c:pt>
                <c:pt idx="302">
                  <c:v>39563</c:v>
                </c:pt>
                <c:pt idx="303">
                  <c:v>39566</c:v>
                </c:pt>
                <c:pt idx="304">
                  <c:v>39567</c:v>
                </c:pt>
                <c:pt idx="305">
                  <c:v>39568</c:v>
                </c:pt>
                <c:pt idx="306">
                  <c:v>39569</c:v>
                </c:pt>
                <c:pt idx="307">
                  <c:v>39570</c:v>
                </c:pt>
                <c:pt idx="308">
                  <c:v>39573</c:v>
                </c:pt>
                <c:pt idx="309">
                  <c:v>39574</c:v>
                </c:pt>
                <c:pt idx="310">
                  <c:v>39575</c:v>
                </c:pt>
                <c:pt idx="311">
                  <c:v>39576</c:v>
                </c:pt>
                <c:pt idx="312">
                  <c:v>39577</c:v>
                </c:pt>
                <c:pt idx="313">
                  <c:v>39580</c:v>
                </c:pt>
                <c:pt idx="314">
                  <c:v>39581</c:v>
                </c:pt>
                <c:pt idx="315">
                  <c:v>39582</c:v>
                </c:pt>
                <c:pt idx="316">
                  <c:v>39583</c:v>
                </c:pt>
                <c:pt idx="317">
                  <c:v>39584</c:v>
                </c:pt>
                <c:pt idx="318">
                  <c:v>39587</c:v>
                </c:pt>
                <c:pt idx="319">
                  <c:v>39588</c:v>
                </c:pt>
                <c:pt idx="320">
                  <c:v>39589</c:v>
                </c:pt>
                <c:pt idx="321">
                  <c:v>39590</c:v>
                </c:pt>
                <c:pt idx="322">
                  <c:v>39591</c:v>
                </c:pt>
                <c:pt idx="323">
                  <c:v>39594</c:v>
                </c:pt>
                <c:pt idx="324">
                  <c:v>39595</c:v>
                </c:pt>
                <c:pt idx="325">
                  <c:v>39596</c:v>
                </c:pt>
                <c:pt idx="326">
                  <c:v>39597</c:v>
                </c:pt>
                <c:pt idx="327">
                  <c:v>39598</c:v>
                </c:pt>
                <c:pt idx="328">
                  <c:v>39601</c:v>
                </c:pt>
                <c:pt idx="329">
                  <c:v>39602</c:v>
                </c:pt>
                <c:pt idx="330">
                  <c:v>39603</c:v>
                </c:pt>
                <c:pt idx="331">
                  <c:v>39604</c:v>
                </c:pt>
                <c:pt idx="332">
                  <c:v>39605</c:v>
                </c:pt>
                <c:pt idx="333">
                  <c:v>39608</c:v>
                </c:pt>
                <c:pt idx="334">
                  <c:v>39609</c:v>
                </c:pt>
                <c:pt idx="335">
                  <c:v>39610</c:v>
                </c:pt>
                <c:pt idx="336">
                  <c:v>39611</c:v>
                </c:pt>
                <c:pt idx="337">
                  <c:v>39612</c:v>
                </c:pt>
                <c:pt idx="338">
                  <c:v>39615</c:v>
                </c:pt>
                <c:pt idx="339">
                  <c:v>39616</c:v>
                </c:pt>
                <c:pt idx="340">
                  <c:v>39617</c:v>
                </c:pt>
                <c:pt idx="341">
                  <c:v>39618</c:v>
                </c:pt>
                <c:pt idx="342">
                  <c:v>39619</c:v>
                </c:pt>
                <c:pt idx="343">
                  <c:v>39622</c:v>
                </c:pt>
                <c:pt idx="344">
                  <c:v>39623</c:v>
                </c:pt>
                <c:pt idx="345">
                  <c:v>39624</c:v>
                </c:pt>
                <c:pt idx="346">
                  <c:v>39625</c:v>
                </c:pt>
                <c:pt idx="347">
                  <c:v>39626</c:v>
                </c:pt>
                <c:pt idx="348">
                  <c:v>39629</c:v>
                </c:pt>
                <c:pt idx="349">
                  <c:v>39630</c:v>
                </c:pt>
                <c:pt idx="350">
                  <c:v>39631</c:v>
                </c:pt>
                <c:pt idx="351">
                  <c:v>39632</c:v>
                </c:pt>
                <c:pt idx="352">
                  <c:v>39633</c:v>
                </c:pt>
                <c:pt idx="353">
                  <c:v>39636</c:v>
                </c:pt>
                <c:pt idx="354">
                  <c:v>39637</c:v>
                </c:pt>
                <c:pt idx="355">
                  <c:v>39638</c:v>
                </c:pt>
                <c:pt idx="356">
                  <c:v>39639</c:v>
                </c:pt>
                <c:pt idx="357">
                  <c:v>39640</c:v>
                </c:pt>
                <c:pt idx="358">
                  <c:v>39643</c:v>
                </c:pt>
                <c:pt idx="359">
                  <c:v>39644</c:v>
                </c:pt>
                <c:pt idx="360">
                  <c:v>39645</c:v>
                </c:pt>
                <c:pt idx="361">
                  <c:v>39646</c:v>
                </c:pt>
                <c:pt idx="362">
                  <c:v>39647</c:v>
                </c:pt>
                <c:pt idx="363">
                  <c:v>39650</c:v>
                </c:pt>
                <c:pt idx="364">
                  <c:v>39651</c:v>
                </c:pt>
                <c:pt idx="365">
                  <c:v>39652</c:v>
                </c:pt>
                <c:pt idx="366">
                  <c:v>39653</c:v>
                </c:pt>
                <c:pt idx="367">
                  <c:v>39654</c:v>
                </c:pt>
                <c:pt idx="368">
                  <c:v>39657</c:v>
                </c:pt>
                <c:pt idx="369">
                  <c:v>39658</c:v>
                </c:pt>
                <c:pt idx="370">
                  <c:v>39659</c:v>
                </c:pt>
                <c:pt idx="371">
                  <c:v>39660</c:v>
                </c:pt>
                <c:pt idx="372">
                  <c:v>39661</c:v>
                </c:pt>
                <c:pt idx="373">
                  <c:v>39664</c:v>
                </c:pt>
                <c:pt idx="374">
                  <c:v>39665</c:v>
                </c:pt>
                <c:pt idx="375">
                  <c:v>39666</c:v>
                </c:pt>
                <c:pt idx="376">
                  <c:v>39667</c:v>
                </c:pt>
                <c:pt idx="377">
                  <c:v>39668</c:v>
                </c:pt>
                <c:pt idx="378">
                  <c:v>39671</c:v>
                </c:pt>
                <c:pt idx="379">
                  <c:v>39672</c:v>
                </c:pt>
                <c:pt idx="380">
                  <c:v>39673</c:v>
                </c:pt>
                <c:pt idx="381">
                  <c:v>39674</c:v>
                </c:pt>
                <c:pt idx="382">
                  <c:v>39675</c:v>
                </c:pt>
                <c:pt idx="383">
                  <c:v>39678</c:v>
                </c:pt>
                <c:pt idx="384">
                  <c:v>39679</c:v>
                </c:pt>
                <c:pt idx="385">
                  <c:v>39680</c:v>
                </c:pt>
                <c:pt idx="386">
                  <c:v>39681</c:v>
                </c:pt>
                <c:pt idx="387">
                  <c:v>39682</c:v>
                </c:pt>
                <c:pt idx="388">
                  <c:v>39685</c:v>
                </c:pt>
                <c:pt idx="389">
                  <c:v>39686</c:v>
                </c:pt>
                <c:pt idx="390">
                  <c:v>39687</c:v>
                </c:pt>
                <c:pt idx="391">
                  <c:v>39688</c:v>
                </c:pt>
                <c:pt idx="392">
                  <c:v>39689</c:v>
                </c:pt>
                <c:pt idx="393">
                  <c:v>39692</c:v>
                </c:pt>
                <c:pt idx="394">
                  <c:v>39693</c:v>
                </c:pt>
                <c:pt idx="395">
                  <c:v>39694</c:v>
                </c:pt>
                <c:pt idx="396">
                  <c:v>39695</c:v>
                </c:pt>
                <c:pt idx="397">
                  <c:v>39696</c:v>
                </c:pt>
                <c:pt idx="398">
                  <c:v>39699</c:v>
                </c:pt>
                <c:pt idx="399">
                  <c:v>39700</c:v>
                </c:pt>
                <c:pt idx="400">
                  <c:v>39701</c:v>
                </c:pt>
                <c:pt idx="401">
                  <c:v>39702</c:v>
                </c:pt>
                <c:pt idx="402">
                  <c:v>39703</c:v>
                </c:pt>
                <c:pt idx="403">
                  <c:v>39706</c:v>
                </c:pt>
                <c:pt idx="404">
                  <c:v>39707</c:v>
                </c:pt>
                <c:pt idx="405">
                  <c:v>39708</c:v>
                </c:pt>
                <c:pt idx="406">
                  <c:v>39709</c:v>
                </c:pt>
                <c:pt idx="407">
                  <c:v>39710</c:v>
                </c:pt>
                <c:pt idx="408">
                  <c:v>39713</c:v>
                </c:pt>
                <c:pt idx="409">
                  <c:v>39714</c:v>
                </c:pt>
                <c:pt idx="410">
                  <c:v>39715</c:v>
                </c:pt>
                <c:pt idx="411">
                  <c:v>39716</c:v>
                </c:pt>
                <c:pt idx="412">
                  <c:v>39717</c:v>
                </c:pt>
                <c:pt idx="413">
                  <c:v>39720</c:v>
                </c:pt>
                <c:pt idx="414">
                  <c:v>39721</c:v>
                </c:pt>
                <c:pt idx="415">
                  <c:v>39722</c:v>
                </c:pt>
                <c:pt idx="416">
                  <c:v>39723</c:v>
                </c:pt>
                <c:pt idx="417">
                  <c:v>39724</c:v>
                </c:pt>
                <c:pt idx="418">
                  <c:v>39727</c:v>
                </c:pt>
                <c:pt idx="419">
                  <c:v>39728</c:v>
                </c:pt>
                <c:pt idx="420">
                  <c:v>39729</c:v>
                </c:pt>
                <c:pt idx="421">
                  <c:v>39730</c:v>
                </c:pt>
                <c:pt idx="422">
                  <c:v>39731</c:v>
                </c:pt>
                <c:pt idx="423">
                  <c:v>39734</c:v>
                </c:pt>
                <c:pt idx="424">
                  <c:v>39735</c:v>
                </c:pt>
                <c:pt idx="425">
                  <c:v>39736</c:v>
                </c:pt>
                <c:pt idx="426">
                  <c:v>39737</c:v>
                </c:pt>
                <c:pt idx="427">
                  <c:v>39738</c:v>
                </c:pt>
                <c:pt idx="428">
                  <c:v>39741</c:v>
                </c:pt>
                <c:pt idx="429">
                  <c:v>39742</c:v>
                </c:pt>
                <c:pt idx="430">
                  <c:v>39743</c:v>
                </c:pt>
                <c:pt idx="431">
                  <c:v>39744</c:v>
                </c:pt>
                <c:pt idx="432">
                  <c:v>39745</c:v>
                </c:pt>
                <c:pt idx="433">
                  <c:v>39748</c:v>
                </c:pt>
                <c:pt idx="434">
                  <c:v>39749</c:v>
                </c:pt>
                <c:pt idx="435">
                  <c:v>39750</c:v>
                </c:pt>
                <c:pt idx="436">
                  <c:v>39751</c:v>
                </c:pt>
                <c:pt idx="437">
                  <c:v>39752</c:v>
                </c:pt>
                <c:pt idx="438">
                  <c:v>39755</c:v>
                </c:pt>
                <c:pt idx="439">
                  <c:v>39756</c:v>
                </c:pt>
                <c:pt idx="440">
                  <c:v>39757</c:v>
                </c:pt>
                <c:pt idx="441">
                  <c:v>39758</c:v>
                </c:pt>
                <c:pt idx="442">
                  <c:v>39759</c:v>
                </c:pt>
                <c:pt idx="443">
                  <c:v>39762</c:v>
                </c:pt>
                <c:pt idx="444">
                  <c:v>39763</c:v>
                </c:pt>
                <c:pt idx="445">
                  <c:v>39764</c:v>
                </c:pt>
                <c:pt idx="446">
                  <c:v>39765</c:v>
                </c:pt>
                <c:pt idx="447">
                  <c:v>39766</c:v>
                </c:pt>
                <c:pt idx="448">
                  <c:v>39769</c:v>
                </c:pt>
                <c:pt idx="449">
                  <c:v>39770</c:v>
                </c:pt>
                <c:pt idx="450">
                  <c:v>39771</c:v>
                </c:pt>
                <c:pt idx="451">
                  <c:v>39772</c:v>
                </c:pt>
                <c:pt idx="452">
                  <c:v>39773</c:v>
                </c:pt>
                <c:pt idx="453">
                  <c:v>39776</c:v>
                </c:pt>
                <c:pt idx="454">
                  <c:v>39777</c:v>
                </c:pt>
                <c:pt idx="455">
                  <c:v>39778</c:v>
                </c:pt>
                <c:pt idx="456">
                  <c:v>39779</c:v>
                </c:pt>
                <c:pt idx="457">
                  <c:v>39780</c:v>
                </c:pt>
                <c:pt idx="458">
                  <c:v>39783</c:v>
                </c:pt>
                <c:pt idx="459">
                  <c:v>39784</c:v>
                </c:pt>
                <c:pt idx="460">
                  <c:v>39785</c:v>
                </c:pt>
                <c:pt idx="461">
                  <c:v>39786</c:v>
                </c:pt>
                <c:pt idx="462">
                  <c:v>39787</c:v>
                </c:pt>
                <c:pt idx="463">
                  <c:v>39790</c:v>
                </c:pt>
                <c:pt idx="464">
                  <c:v>39791</c:v>
                </c:pt>
                <c:pt idx="465">
                  <c:v>39792</c:v>
                </c:pt>
                <c:pt idx="466">
                  <c:v>39793</c:v>
                </c:pt>
                <c:pt idx="467">
                  <c:v>39794</c:v>
                </c:pt>
                <c:pt idx="468">
                  <c:v>39797</c:v>
                </c:pt>
                <c:pt idx="469">
                  <c:v>39798</c:v>
                </c:pt>
                <c:pt idx="470">
                  <c:v>39799</c:v>
                </c:pt>
                <c:pt idx="471">
                  <c:v>39800</c:v>
                </c:pt>
                <c:pt idx="472">
                  <c:v>39801</c:v>
                </c:pt>
                <c:pt idx="473">
                  <c:v>39804</c:v>
                </c:pt>
                <c:pt idx="474">
                  <c:v>39805</c:v>
                </c:pt>
                <c:pt idx="475">
                  <c:v>39806</c:v>
                </c:pt>
                <c:pt idx="476">
                  <c:v>39807</c:v>
                </c:pt>
                <c:pt idx="477">
                  <c:v>39808</c:v>
                </c:pt>
                <c:pt idx="478">
                  <c:v>39811</c:v>
                </c:pt>
                <c:pt idx="479">
                  <c:v>39812</c:v>
                </c:pt>
                <c:pt idx="480">
                  <c:v>39813</c:v>
                </c:pt>
                <c:pt idx="481">
                  <c:v>39814</c:v>
                </c:pt>
                <c:pt idx="482">
                  <c:v>39815</c:v>
                </c:pt>
                <c:pt idx="483">
                  <c:v>39818</c:v>
                </c:pt>
                <c:pt idx="484">
                  <c:v>39819</c:v>
                </c:pt>
                <c:pt idx="485">
                  <c:v>39820</c:v>
                </c:pt>
                <c:pt idx="486">
                  <c:v>39821</c:v>
                </c:pt>
                <c:pt idx="487">
                  <c:v>39822</c:v>
                </c:pt>
                <c:pt idx="488">
                  <c:v>39825</c:v>
                </c:pt>
                <c:pt idx="489">
                  <c:v>39826</c:v>
                </c:pt>
                <c:pt idx="490">
                  <c:v>39827</c:v>
                </c:pt>
                <c:pt idx="491">
                  <c:v>39828</c:v>
                </c:pt>
                <c:pt idx="492">
                  <c:v>39829</c:v>
                </c:pt>
                <c:pt idx="493">
                  <c:v>39832</c:v>
                </c:pt>
                <c:pt idx="494">
                  <c:v>39833</c:v>
                </c:pt>
                <c:pt idx="495">
                  <c:v>39834</c:v>
                </c:pt>
                <c:pt idx="496">
                  <c:v>39835</c:v>
                </c:pt>
                <c:pt idx="497">
                  <c:v>39836</c:v>
                </c:pt>
                <c:pt idx="498">
                  <c:v>39839</c:v>
                </c:pt>
                <c:pt idx="499">
                  <c:v>39840</c:v>
                </c:pt>
                <c:pt idx="500">
                  <c:v>39841</c:v>
                </c:pt>
                <c:pt idx="501">
                  <c:v>39842</c:v>
                </c:pt>
                <c:pt idx="502">
                  <c:v>39843</c:v>
                </c:pt>
                <c:pt idx="503">
                  <c:v>39846</c:v>
                </c:pt>
                <c:pt idx="504">
                  <c:v>39847</c:v>
                </c:pt>
                <c:pt idx="505">
                  <c:v>39848</c:v>
                </c:pt>
                <c:pt idx="506">
                  <c:v>39849</c:v>
                </c:pt>
                <c:pt idx="507">
                  <c:v>39850</c:v>
                </c:pt>
                <c:pt idx="508">
                  <c:v>39853</c:v>
                </c:pt>
                <c:pt idx="509">
                  <c:v>39854</c:v>
                </c:pt>
                <c:pt idx="510">
                  <c:v>39855</c:v>
                </c:pt>
                <c:pt idx="511">
                  <c:v>39856</c:v>
                </c:pt>
                <c:pt idx="512">
                  <c:v>39857</c:v>
                </c:pt>
                <c:pt idx="513">
                  <c:v>39860</c:v>
                </c:pt>
                <c:pt idx="514">
                  <c:v>39861</c:v>
                </c:pt>
                <c:pt idx="515">
                  <c:v>39862</c:v>
                </c:pt>
                <c:pt idx="516">
                  <c:v>39863</c:v>
                </c:pt>
                <c:pt idx="517">
                  <c:v>39864</c:v>
                </c:pt>
                <c:pt idx="518">
                  <c:v>39867</c:v>
                </c:pt>
                <c:pt idx="519">
                  <c:v>39868</c:v>
                </c:pt>
                <c:pt idx="520">
                  <c:v>39869</c:v>
                </c:pt>
                <c:pt idx="521">
                  <c:v>39870</c:v>
                </c:pt>
                <c:pt idx="522">
                  <c:v>39871</c:v>
                </c:pt>
                <c:pt idx="523">
                  <c:v>39874</c:v>
                </c:pt>
                <c:pt idx="524">
                  <c:v>39875</c:v>
                </c:pt>
                <c:pt idx="525">
                  <c:v>39876</c:v>
                </c:pt>
                <c:pt idx="526">
                  <c:v>39877</c:v>
                </c:pt>
                <c:pt idx="527">
                  <c:v>39878</c:v>
                </c:pt>
                <c:pt idx="528">
                  <c:v>39881</c:v>
                </c:pt>
                <c:pt idx="529">
                  <c:v>39882</c:v>
                </c:pt>
                <c:pt idx="530">
                  <c:v>39883</c:v>
                </c:pt>
                <c:pt idx="531">
                  <c:v>39884</c:v>
                </c:pt>
                <c:pt idx="532">
                  <c:v>39885</c:v>
                </c:pt>
                <c:pt idx="533">
                  <c:v>39888</c:v>
                </c:pt>
                <c:pt idx="534">
                  <c:v>39889</c:v>
                </c:pt>
                <c:pt idx="535">
                  <c:v>39890</c:v>
                </c:pt>
                <c:pt idx="536">
                  <c:v>39891</c:v>
                </c:pt>
                <c:pt idx="537">
                  <c:v>39892</c:v>
                </c:pt>
                <c:pt idx="538">
                  <c:v>39895</c:v>
                </c:pt>
                <c:pt idx="539">
                  <c:v>39896</c:v>
                </c:pt>
                <c:pt idx="540">
                  <c:v>39897</c:v>
                </c:pt>
                <c:pt idx="541">
                  <c:v>39898</c:v>
                </c:pt>
                <c:pt idx="542">
                  <c:v>39899</c:v>
                </c:pt>
                <c:pt idx="543">
                  <c:v>39902</c:v>
                </c:pt>
                <c:pt idx="544">
                  <c:v>39903</c:v>
                </c:pt>
                <c:pt idx="545">
                  <c:v>39904</c:v>
                </c:pt>
                <c:pt idx="546">
                  <c:v>39905</c:v>
                </c:pt>
                <c:pt idx="547">
                  <c:v>39906</c:v>
                </c:pt>
                <c:pt idx="548">
                  <c:v>39909</c:v>
                </c:pt>
                <c:pt idx="549">
                  <c:v>39910</c:v>
                </c:pt>
                <c:pt idx="550">
                  <c:v>39911</c:v>
                </c:pt>
                <c:pt idx="551">
                  <c:v>39912</c:v>
                </c:pt>
                <c:pt idx="552">
                  <c:v>39913</c:v>
                </c:pt>
                <c:pt idx="553">
                  <c:v>39916</c:v>
                </c:pt>
                <c:pt idx="554">
                  <c:v>39917</c:v>
                </c:pt>
                <c:pt idx="555">
                  <c:v>39918</c:v>
                </c:pt>
                <c:pt idx="556">
                  <c:v>39919</c:v>
                </c:pt>
                <c:pt idx="557">
                  <c:v>39920</c:v>
                </c:pt>
                <c:pt idx="558">
                  <c:v>39923</c:v>
                </c:pt>
                <c:pt idx="559">
                  <c:v>39924</c:v>
                </c:pt>
                <c:pt idx="560">
                  <c:v>39925</c:v>
                </c:pt>
                <c:pt idx="561">
                  <c:v>39926</c:v>
                </c:pt>
                <c:pt idx="562">
                  <c:v>39927</c:v>
                </c:pt>
                <c:pt idx="563">
                  <c:v>39930</c:v>
                </c:pt>
                <c:pt idx="564">
                  <c:v>39931</c:v>
                </c:pt>
                <c:pt idx="565">
                  <c:v>39932</c:v>
                </c:pt>
                <c:pt idx="566">
                  <c:v>39933</c:v>
                </c:pt>
                <c:pt idx="567">
                  <c:v>39934</c:v>
                </c:pt>
                <c:pt idx="568">
                  <c:v>39937</c:v>
                </c:pt>
                <c:pt idx="569">
                  <c:v>39938</c:v>
                </c:pt>
                <c:pt idx="570">
                  <c:v>39939</c:v>
                </c:pt>
                <c:pt idx="571">
                  <c:v>39940</c:v>
                </c:pt>
                <c:pt idx="572">
                  <c:v>39941</c:v>
                </c:pt>
                <c:pt idx="573">
                  <c:v>39944</c:v>
                </c:pt>
                <c:pt idx="574">
                  <c:v>39945</c:v>
                </c:pt>
                <c:pt idx="575">
                  <c:v>39946</c:v>
                </c:pt>
                <c:pt idx="576">
                  <c:v>39947</c:v>
                </c:pt>
                <c:pt idx="577">
                  <c:v>39948</c:v>
                </c:pt>
                <c:pt idx="578">
                  <c:v>39951</c:v>
                </c:pt>
                <c:pt idx="579">
                  <c:v>39952</c:v>
                </c:pt>
                <c:pt idx="580">
                  <c:v>39953</c:v>
                </c:pt>
                <c:pt idx="581">
                  <c:v>39954</c:v>
                </c:pt>
                <c:pt idx="582">
                  <c:v>39955</c:v>
                </c:pt>
                <c:pt idx="583">
                  <c:v>39958</c:v>
                </c:pt>
                <c:pt idx="584">
                  <c:v>39959</c:v>
                </c:pt>
                <c:pt idx="585">
                  <c:v>39960</c:v>
                </c:pt>
                <c:pt idx="586">
                  <c:v>39961</c:v>
                </c:pt>
                <c:pt idx="587">
                  <c:v>39962</c:v>
                </c:pt>
                <c:pt idx="588">
                  <c:v>39965</c:v>
                </c:pt>
                <c:pt idx="589">
                  <c:v>39966</c:v>
                </c:pt>
                <c:pt idx="590">
                  <c:v>39967</c:v>
                </c:pt>
                <c:pt idx="591">
                  <c:v>39968</c:v>
                </c:pt>
                <c:pt idx="592">
                  <c:v>39969</c:v>
                </c:pt>
                <c:pt idx="593">
                  <c:v>39972</c:v>
                </c:pt>
                <c:pt idx="594">
                  <c:v>39973</c:v>
                </c:pt>
                <c:pt idx="595">
                  <c:v>39974</c:v>
                </c:pt>
                <c:pt idx="596">
                  <c:v>39975</c:v>
                </c:pt>
                <c:pt idx="597">
                  <c:v>39976</c:v>
                </c:pt>
                <c:pt idx="598">
                  <c:v>39979</c:v>
                </c:pt>
                <c:pt idx="599">
                  <c:v>39980</c:v>
                </c:pt>
                <c:pt idx="600">
                  <c:v>39981</c:v>
                </c:pt>
                <c:pt idx="601">
                  <c:v>39982</c:v>
                </c:pt>
                <c:pt idx="602">
                  <c:v>39983</c:v>
                </c:pt>
                <c:pt idx="603">
                  <c:v>39986</c:v>
                </c:pt>
                <c:pt idx="604">
                  <c:v>39987</c:v>
                </c:pt>
                <c:pt idx="605">
                  <c:v>39988</c:v>
                </c:pt>
                <c:pt idx="606">
                  <c:v>39989</c:v>
                </c:pt>
                <c:pt idx="607">
                  <c:v>39990</c:v>
                </c:pt>
                <c:pt idx="608">
                  <c:v>39993</c:v>
                </c:pt>
                <c:pt idx="609">
                  <c:v>39994</c:v>
                </c:pt>
                <c:pt idx="610">
                  <c:v>39995</c:v>
                </c:pt>
                <c:pt idx="611">
                  <c:v>39996</c:v>
                </c:pt>
                <c:pt idx="612">
                  <c:v>39997</c:v>
                </c:pt>
                <c:pt idx="613">
                  <c:v>40000</c:v>
                </c:pt>
                <c:pt idx="614">
                  <c:v>40001</c:v>
                </c:pt>
                <c:pt idx="615">
                  <c:v>40002</c:v>
                </c:pt>
                <c:pt idx="616">
                  <c:v>40003</c:v>
                </c:pt>
                <c:pt idx="617">
                  <c:v>40004</c:v>
                </c:pt>
                <c:pt idx="618">
                  <c:v>40007</c:v>
                </c:pt>
                <c:pt idx="619">
                  <c:v>40008</c:v>
                </c:pt>
                <c:pt idx="620">
                  <c:v>40009</c:v>
                </c:pt>
                <c:pt idx="621">
                  <c:v>40010</c:v>
                </c:pt>
                <c:pt idx="622">
                  <c:v>40011</c:v>
                </c:pt>
                <c:pt idx="623">
                  <c:v>40014</c:v>
                </c:pt>
                <c:pt idx="624">
                  <c:v>40015</c:v>
                </c:pt>
                <c:pt idx="625">
                  <c:v>40016</c:v>
                </c:pt>
                <c:pt idx="626">
                  <c:v>40017</c:v>
                </c:pt>
                <c:pt idx="627">
                  <c:v>40018</c:v>
                </c:pt>
                <c:pt idx="628">
                  <c:v>40021</c:v>
                </c:pt>
                <c:pt idx="629">
                  <c:v>40022</c:v>
                </c:pt>
                <c:pt idx="630">
                  <c:v>40023</c:v>
                </c:pt>
                <c:pt idx="631">
                  <c:v>40024</c:v>
                </c:pt>
                <c:pt idx="632">
                  <c:v>40025</c:v>
                </c:pt>
                <c:pt idx="633">
                  <c:v>40028</c:v>
                </c:pt>
                <c:pt idx="634">
                  <c:v>40029</c:v>
                </c:pt>
                <c:pt idx="635">
                  <c:v>40030</c:v>
                </c:pt>
                <c:pt idx="636">
                  <c:v>40031</c:v>
                </c:pt>
                <c:pt idx="637">
                  <c:v>40032</c:v>
                </c:pt>
                <c:pt idx="638">
                  <c:v>40035</c:v>
                </c:pt>
                <c:pt idx="639">
                  <c:v>40036</c:v>
                </c:pt>
                <c:pt idx="640">
                  <c:v>40037</c:v>
                </c:pt>
                <c:pt idx="641">
                  <c:v>40038</c:v>
                </c:pt>
                <c:pt idx="642">
                  <c:v>40039</c:v>
                </c:pt>
                <c:pt idx="643">
                  <c:v>40042</c:v>
                </c:pt>
                <c:pt idx="644">
                  <c:v>40043</c:v>
                </c:pt>
                <c:pt idx="645">
                  <c:v>40044</c:v>
                </c:pt>
                <c:pt idx="646">
                  <c:v>40045</c:v>
                </c:pt>
                <c:pt idx="647">
                  <c:v>40046</c:v>
                </c:pt>
                <c:pt idx="648">
                  <c:v>40049</c:v>
                </c:pt>
                <c:pt idx="649">
                  <c:v>40050</c:v>
                </c:pt>
                <c:pt idx="650">
                  <c:v>40051</c:v>
                </c:pt>
                <c:pt idx="651">
                  <c:v>40052</c:v>
                </c:pt>
                <c:pt idx="652">
                  <c:v>40053</c:v>
                </c:pt>
                <c:pt idx="653">
                  <c:v>40056</c:v>
                </c:pt>
                <c:pt idx="654">
                  <c:v>40057</c:v>
                </c:pt>
                <c:pt idx="655">
                  <c:v>40058</c:v>
                </c:pt>
                <c:pt idx="656">
                  <c:v>40059</c:v>
                </c:pt>
                <c:pt idx="657">
                  <c:v>40060</c:v>
                </c:pt>
                <c:pt idx="658">
                  <c:v>40063</c:v>
                </c:pt>
                <c:pt idx="659">
                  <c:v>40064</c:v>
                </c:pt>
                <c:pt idx="660">
                  <c:v>40065</c:v>
                </c:pt>
                <c:pt idx="661">
                  <c:v>40066</c:v>
                </c:pt>
                <c:pt idx="662">
                  <c:v>40067</c:v>
                </c:pt>
                <c:pt idx="663">
                  <c:v>40070</c:v>
                </c:pt>
                <c:pt idx="664">
                  <c:v>40071</c:v>
                </c:pt>
                <c:pt idx="665">
                  <c:v>40072</c:v>
                </c:pt>
                <c:pt idx="666">
                  <c:v>40073</c:v>
                </c:pt>
                <c:pt idx="667">
                  <c:v>40074</c:v>
                </c:pt>
                <c:pt idx="668">
                  <c:v>40077</c:v>
                </c:pt>
                <c:pt idx="669">
                  <c:v>40078</c:v>
                </c:pt>
                <c:pt idx="670">
                  <c:v>40079</c:v>
                </c:pt>
                <c:pt idx="671">
                  <c:v>40080</c:v>
                </c:pt>
                <c:pt idx="672">
                  <c:v>40081</c:v>
                </c:pt>
                <c:pt idx="673">
                  <c:v>40084</c:v>
                </c:pt>
                <c:pt idx="674">
                  <c:v>40085</c:v>
                </c:pt>
                <c:pt idx="675">
                  <c:v>40086</c:v>
                </c:pt>
                <c:pt idx="676">
                  <c:v>40087</c:v>
                </c:pt>
                <c:pt idx="677">
                  <c:v>40088</c:v>
                </c:pt>
                <c:pt idx="678">
                  <c:v>40091</c:v>
                </c:pt>
                <c:pt idx="679">
                  <c:v>40092</c:v>
                </c:pt>
                <c:pt idx="680">
                  <c:v>40093</c:v>
                </c:pt>
                <c:pt idx="681">
                  <c:v>40094</c:v>
                </c:pt>
                <c:pt idx="682">
                  <c:v>40095</c:v>
                </c:pt>
                <c:pt idx="683">
                  <c:v>40098</c:v>
                </c:pt>
                <c:pt idx="684">
                  <c:v>40099</c:v>
                </c:pt>
                <c:pt idx="685">
                  <c:v>40100</c:v>
                </c:pt>
                <c:pt idx="686">
                  <c:v>40101</c:v>
                </c:pt>
                <c:pt idx="687">
                  <c:v>40102</c:v>
                </c:pt>
                <c:pt idx="688">
                  <c:v>40105</c:v>
                </c:pt>
                <c:pt idx="689">
                  <c:v>40106</c:v>
                </c:pt>
                <c:pt idx="690">
                  <c:v>40107</c:v>
                </c:pt>
                <c:pt idx="691">
                  <c:v>40108</c:v>
                </c:pt>
                <c:pt idx="692">
                  <c:v>40109</c:v>
                </c:pt>
                <c:pt idx="693">
                  <c:v>40112</c:v>
                </c:pt>
                <c:pt idx="694">
                  <c:v>40113</c:v>
                </c:pt>
                <c:pt idx="695">
                  <c:v>40114</c:v>
                </c:pt>
                <c:pt idx="696">
                  <c:v>40115</c:v>
                </c:pt>
                <c:pt idx="697">
                  <c:v>40116</c:v>
                </c:pt>
                <c:pt idx="698">
                  <c:v>40119</c:v>
                </c:pt>
                <c:pt idx="699">
                  <c:v>40120</c:v>
                </c:pt>
                <c:pt idx="700">
                  <c:v>40121</c:v>
                </c:pt>
                <c:pt idx="701">
                  <c:v>40122</c:v>
                </c:pt>
                <c:pt idx="702">
                  <c:v>40123</c:v>
                </c:pt>
                <c:pt idx="703">
                  <c:v>40126</c:v>
                </c:pt>
                <c:pt idx="704">
                  <c:v>40127</c:v>
                </c:pt>
                <c:pt idx="705">
                  <c:v>40128</c:v>
                </c:pt>
                <c:pt idx="706">
                  <c:v>40129</c:v>
                </c:pt>
                <c:pt idx="707">
                  <c:v>40130</c:v>
                </c:pt>
                <c:pt idx="708">
                  <c:v>40133</c:v>
                </c:pt>
                <c:pt idx="709">
                  <c:v>40134</c:v>
                </c:pt>
                <c:pt idx="710">
                  <c:v>40135</c:v>
                </c:pt>
                <c:pt idx="711">
                  <c:v>40136</c:v>
                </c:pt>
                <c:pt idx="712">
                  <c:v>40137</c:v>
                </c:pt>
                <c:pt idx="713">
                  <c:v>40140</c:v>
                </c:pt>
                <c:pt idx="714">
                  <c:v>40141</c:v>
                </c:pt>
                <c:pt idx="715">
                  <c:v>40142</c:v>
                </c:pt>
                <c:pt idx="716">
                  <c:v>40143</c:v>
                </c:pt>
                <c:pt idx="717">
                  <c:v>40144</c:v>
                </c:pt>
                <c:pt idx="718">
                  <c:v>40147</c:v>
                </c:pt>
                <c:pt idx="719">
                  <c:v>40148</c:v>
                </c:pt>
                <c:pt idx="720">
                  <c:v>40149</c:v>
                </c:pt>
                <c:pt idx="721">
                  <c:v>40150</c:v>
                </c:pt>
                <c:pt idx="722">
                  <c:v>40151</c:v>
                </c:pt>
                <c:pt idx="723">
                  <c:v>40154</c:v>
                </c:pt>
                <c:pt idx="724">
                  <c:v>40155</c:v>
                </c:pt>
                <c:pt idx="725">
                  <c:v>40156</c:v>
                </c:pt>
                <c:pt idx="726">
                  <c:v>40157</c:v>
                </c:pt>
                <c:pt idx="727">
                  <c:v>40158</c:v>
                </c:pt>
                <c:pt idx="728">
                  <c:v>40161</c:v>
                </c:pt>
                <c:pt idx="729">
                  <c:v>40162</c:v>
                </c:pt>
                <c:pt idx="730">
                  <c:v>40163</c:v>
                </c:pt>
                <c:pt idx="731">
                  <c:v>40164</c:v>
                </c:pt>
                <c:pt idx="732">
                  <c:v>40165</c:v>
                </c:pt>
                <c:pt idx="733">
                  <c:v>40168</c:v>
                </c:pt>
                <c:pt idx="734">
                  <c:v>40169</c:v>
                </c:pt>
                <c:pt idx="735">
                  <c:v>40170</c:v>
                </c:pt>
                <c:pt idx="736">
                  <c:v>40171</c:v>
                </c:pt>
                <c:pt idx="737">
                  <c:v>40172</c:v>
                </c:pt>
                <c:pt idx="738">
                  <c:v>40175</c:v>
                </c:pt>
                <c:pt idx="739">
                  <c:v>40176</c:v>
                </c:pt>
                <c:pt idx="740">
                  <c:v>40177</c:v>
                </c:pt>
                <c:pt idx="741">
                  <c:v>40178</c:v>
                </c:pt>
                <c:pt idx="742">
                  <c:v>40179</c:v>
                </c:pt>
                <c:pt idx="743">
                  <c:v>40182</c:v>
                </c:pt>
                <c:pt idx="744">
                  <c:v>40183</c:v>
                </c:pt>
                <c:pt idx="745">
                  <c:v>40184</c:v>
                </c:pt>
                <c:pt idx="746">
                  <c:v>40185</c:v>
                </c:pt>
                <c:pt idx="747">
                  <c:v>40186</c:v>
                </c:pt>
                <c:pt idx="748">
                  <c:v>40189</c:v>
                </c:pt>
                <c:pt idx="749">
                  <c:v>40190</c:v>
                </c:pt>
                <c:pt idx="750">
                  <c:v>40191</c:v>
                </c:pt>
                <c:pt idx="751">
                  <c:v>40192</c:v>
                </c:pt>
                <c:pt idx="752">
                  <c:v>40193</c:v>
                </c:pt>
                <c:pt idx="753">
                  <c:v>40196</c:v>
                </c:pt>
                <c:pt idx="754">
                  <c:v>40197</c:v>
                </c:pt>
                <c:pt idx="755">
                  <c:v>40198</c:v>
                </c:pt>
                <c:pt idx="756">
                  <c:v>40199</c:v>
                </c:pt>
                <c:pt idx="757">
                  <c:v>40200</c:v>
                </c:pt>
                <c:pt idx="758">
                  <c:v>40203</c:v>
                </c:pt>
                <c:pt idx="759">
                  <c:v>40204</c:v>
                </c:pt>
                <c:pt idx="760">
                  <c:v>40205</c:v>
                </c:pt>
                <c:pt idx="761">
                  <c:v>40206</c:v>
                </c:pt>
                <c:pt idx="762">
                  <c:v>40207</c:v>
                </c:pt>
                <c:pt idx="763">
                  <c:v>40210</c:v>
                </c:pt>
                <c:pt idx="764">
                  <c:v>40211</c:v>
                </c:pt>
                <c:pt idx="765">
                  <c:v>40212</c:v>
                </c:pt>
                <c:pt idx="766">
                  <c:v>40213</c:v>
                </c:pt>
                <c:pt idx="767">
                  <c:v>40214</c:v>
                </c:pt>
                <c:pt idx="768">
                  <c:v>40217</c:v>
                </c:pt>
                <c:pt idx="769">
                  <c:v>40218</c:v>
                </c:pt>
                <c:pt idx="770">
                  <c:v>40219</c:v>
                </c:pt>
                <c:pt idx="771">
                  <c:v>40220</c:v>
                </c:pt>
                <c:pt idx="772">
                  <c:v>40221</c:v>
                </c:pt>
                <c:pt idx="773">
                  <c:v>40224</c:v>
                </c:pt>
                <c:pt idx="774">
                  <c:v>40225</c:v>
                </c:pt>
                <c:pt idx="775">
                  <c:v>40226</c:v>
                </c:pt>
                <c:pt idx="776">
                  <c:v>40227</c:v>
                </c:pt>
                <c:pt idx="777">
                  <c:v>40228</c:v>
                </c:pt>
                <c:pt idx="778">
                  <c:v>40231</c:v>
                </c:pt>
                <c:pt idx="779">
                  <c:v>40232</c:v>
                </c:pt>
                <c:pt idx="780">
                  <c:v>40233</c:v>
                </c:pt>
                <c:pt idx="781">
                  <c:v>40234</c:v>
                </c:pt>
                <c:pt idx="782">
                  <c:v>40235</c:v>
                </c:pt>
                <c:pt idx="783">
                  <c:v>40238</c:v>
                </c:pt>
                <c:pt idx="784">
                  <c:v>40239</c:v>
                </c:pt>
                <c:pt idx="785">
                  <c:v>40240</c:v>
                </c:pt>
                <c:pt idx="786">
                  <c:v>40241</c:v>
                </c:pt>
                <c:pt idx="787">
                  <c:v>40242</c:v>
                </c:pt>
                <c:pt idx="788">
                  <c:v>40245</c:v>
                </c:pt>
                <c:pt idx="789">
                  <c:v>40246</c:v>
                </c:pt>
                <c:pt idx="790">
                  <c:v>40247</c:v>
                </c:pt>
                <c:pt idx="791">
                  <c:v>40248</c:v>
                </c:pt>
                <c:pt idx="792">
                  <c:v>40249</c:v>
                </c:pt>
                <c:pt idx="793">
                  <c:v>40252</c:v>
                </c:pt>
                <c:pt idx="794">
                  <c:v>40253</c:v>
                </c:pt>
                <c:pt idx="795">
                  <c:v>40254</c:v>
                </c:pt>
                <c:pt idx="796">
                  <c:v>40255</c:v>
                </c:pt>
                <c:pt idx="797">
                  <c:v>40256</c:v>
                </c:pt>
                <c:pt idx="798">
                  <c:v>40259</c:v>
                </c:pt>
                <c:pt idx="799">
                  <c:v>40260</c:v>
                </c:pt>
                <c:pt idx="800">
                  <c:v>40261</c:v>
                </c:pt>
                <c:pt idx="801">
                  <c:v>40262</c:v>
                </c:pt>
                <c:pt idx="802">
                  <c:v>40263</c:v>
                </c:pt>
                <c:pt idx="803">
                  <c:v>40266</c:v>
                </c:pt>
                <c:pt idx="804">
                  <c:v>40267</c:v>
                </c:pt>
                <c:pt idx="805">
                  <c:v>40268</c:v>
                </c:pt>
                <c:pt idx="806">
                  <c:v>40269</c:v>
                </c:pt>
                <c:pt idx="807">
                  <c:v>40270</c:v>
                </c:pt>
                <c:pt idx="808">
                  <c:v>40273</c:v>
                </c:pt>
                <c:pt idx="809">
                  <c:v>40274</c:v>
                </c:pt>
                <c:pt idx="810">
                  <c:v>40275</c:v>
                </c:pt>
                <c:pt idx="811">
                  <c:v>40276</c:v>
                </c:pt>
                <c:pt idx="812">
                  <c:v>40277</c:v>
                </c:pt>
                <c:pt idx="813">
                  <c:v>40280</c:v>
                </c:pt>
                <c:pt idx="814">
                  <c:v>40281</c:v>
                </c:pt>
                <c:pt idx="815">
                  <c:v>40282</c:v>
                </c:pt>
                <c:pt idx="816">
                  <c:v>40283</c:v>
                </c:pt>
                <c:pt idx="817">
                  <c:v>40284</c:v>
                </c:pt>
                <c:pt idx="818">
                  <c:v>40287</c:v>
                </c:pt>
                <c:pt idx="819">
                  <c:v>40288</c:v>
                </c:pt>
                <c:pt idx="820">
                  <c:v>40289</c:v>
                </c:pt>
                <c:pt idx="821">
                  <c:v>40290</c:v>
                </c:pt>
                <c:pt idx="822">
                  <c:v>40291</c:v>
                </c:pt>
                <c:pt idx="823">
                  <c:v>40294</c:v>
                </c:pt>
                <c:pt idx="824">
                  <c:v>40295</c:v>
                </c:pt>
                <c:pt idx="825">
                  <c:v>40296</c:v>
                </c:pt>
                <c:pt idx="826">
                  <c:v>40297</c:v>
                </c:pt>
                <c:pt idx="827">
                  <c:v>40298</c:v>
                </c:pt>
                <c:pt idx="828">
                  <c:v>40301</c:v>
                </c:pt>
                <c:pt idx="829">
                  <c:v>40302</c:v>
                </c:pt>
                <c:pt idx="830">
                  <c:v>40303</c:v>
                </c:pt>
                <c:pt idx="831">
                  <c:v>40304</c:v>
                </c:pt>
                <c:pt idx="832">
                  <c:v>40305</c:v>
                </c:pt>
                <c:pt idx="833">
                  <c:v>40308</c:v>
                </c:pt>
                <c:pt idx="834">
                  <c:v>40309</c:v>
                </c:pt>
                <c:pt idx="835">
                  <c:v>40310</c:v>
                </c:pt>
                <c:pt idx="836">
                  <c:v>40311</c:v>
                </c:pt>
                <c:pt idx="837">
                  <c:v>40312</c:v>
                </c:pt>
                <c:pt idx="838">
                  <c:v>40315</c:v>
                </c:pt>
                <c:pt idx="839">
                  <c:v>40316</c:v>
                </c:pt>
                <c:pt idx="840">
                  <c:v>40317</c:v>
                </c:pt>
                <c:pt idx="841">
                  <c:v>40318</c:v>
                </c:pt>
                <c:pt idx="842">
                  <c:v>40319</c:v>
                </c:pt>
                <c:pt idx="843">
                  <c:v>40322</c:v>
                </c:pt>
                <c:pt idx="844">
                  <c:v>40323</c:v>
                </c:pt>
                <c:pt idx="845">
                  <c:v>40324</c:v>
                </c:pt>
                <c:pt idx="846">
                  <c:v>40325</c:v>
                </c:pt>
                <c:pt idx="847">
                  <c:v>40326</c:v>
                </c:pt>
                <c:pt idx="848">
                  <c:v>40329</c:v>
                </c:pt>
                <c:pt idx="849">
                  <c:v>40330</c:v>
                </c:pt>
                <c:pt idx="850">
                  <c:v>40331</c:v>
                </c:pt>
                <c:pt idx="851">
                  <c:v>40332</c:v>
                </c:pt>
                <c:pt idx="852">
                  <c:v>40333</c:v>
                </c:pt>
                <c:pt idx="853">
                  <c:v>40336</c:v>
                </c:pt>
                <c:pt idx="854">
                  <c:v>40337</c:v>
                </c:pt>
                <c:pt idx="855">
                  <c:v>40338</c:v>
                </c:pt>
                <c:pt idx="856">
                  <c:v>40339</c:v>
                </c:pt>
                <c:pt idx="857">
                  <c:v>40340</c:v>
                </c:pt>
                <c:pt idx="858">
                  <c:v>40343</c:v>
                </c:pt>
                <c:pt idx="859">
                  <c:v>40344</c:v>
                </c:pt>
                <c:pt idx="860">
                  <c:v>40345</c:v>
                </c:pt>
                <c:pt idx="861">
                  <c:v>40346</c:v>
                </c:pt>
                <c:pt idx="862">
                  <c:v>40347</c:v>
                </c:pt>
                <c:pt idx="863">
                  <c:v>40350</c:v>
                </c:pt>
                <c:pt idx="864">
                  <c:v>40351</c:v>
                </c:pt>
                <c:pt idx="865">
                  <c:v>40352</c:v>
                </c:pt>
                <c:pt idx="866">
                  <c:v>40353</c:v>
                </c:pt>
                <c:pt idx="867">
                  <c:v>40354</c:v>
                </c:pt>
                <c:pt idx="868">
                  <c:v>40357</c:v>
                </c:pt>
                <c:pt idx="869">
                  <c:v>40358</c:v>
                </c:pt>
                <c:pt idx="870">
                  <c:v>40359</c:v>
                </c:pt>
                <c:pt idx="871">
                  <c:v>40360</c:v>
                </c:pt>
                <c:pt idx="872">
                  <c:v>40361</c:v>
                </c:pt>
                <c:pt idx="873">
                  <c:v>40364</c:v>
                </c:pt>
                <c:pt idx="874">
                  <c:v>40365</c:v>
                </c:pt>
                <c:pt idx="875">
                  <c:v>40366</c:v>
                </c:pt>
                <c:pt idx="876">
                  <c:v>40367</c:v>
                </c:pt>
                <c:pt idx="877">
                  <c:v>40368</c:v>
                </c:pt>
                <c:pt idx="878">
                  <c:v>40371</c:v>
                </c:pt>
                <c:pt idx="879">
                  <c:v>40372</c:v>
                </c:pt>
                <c:pt idx="880">
                  <c:v>40373</c:v>
                </c:pt>
                <c:pt idx="881">
                  <c:v>40374</c:v>
                </c:pt>
                <c:pt idx="882">
                  <c:v>40375</c:v>
                </c:pt>
                <c:pt idx="883">
                  <c:v>40378</c:v>
                </c:pt>
                <c:pt idx="884">
                  <c:v>40379</c:v>
                </c:pt>
                <c:pt idx="885">
                  <c:v>40380</c:v>
                </c:pt>
                <c:pt idx="886">
                  <c:v>40381</c:v>
                </c:pt>
                <c:pt idx="887">
                  <c:v>40382</c:v>
                </c:pt>
                <c:pt idx="888">
                  <c:v>40385</c:v>
                </c:pt>
                <c:pt idx="889">
                  <c:v>40386</c:v>
                </c:pt>
                <c:pt idx="890">
                  <c:v>40387</c:v>
                </c:pt>
                <c:pt idx="891">
                  <c:v>40388</c:v>
                </c:pt>
                <c:pt idx="892">
                  <c:v>40389</c:v>
                </c:pt>
                <c:pt idx="893">
                  <c:v>40392</c:v>
                </c:pt>
                <c:pt idx="894">
                  <c:v>40393</c:v>
                </c:pt>
                <c:pt idx="895">
                  <c:v>40394</c:v>
                </c:pt>
                <c:pt idx="896">
                  <c:v>40395</c:v>
                </c:pt>
                <c:pt idx="897">
                  <c:v>40396</c:v>
                </c:pt>
                <c:pt idx="898">
                  <c:v>40399</c:v>
                </c:pt>
                <c:pt idx="899">
                  <c:v>40400</c:v>
                </c:pt>
                <c:pt idx="900">
                  <c:v>40401</c:v>
                </c:pt>
                <c:pt idx="901">
                  <c:v>40402</c:v>
                </c:pt>
                <c:pt idx="902">
                  <c:v>40403</c:v>
                </c:pt>
                <c:pt idx="903">
                  <c:v>40406</c:v>
                </c:pt>
                <c:pt idx="904">
                  <c:v>40407</c:v>
                </c:pt>
                <c:pt idx="905">
                  <c:v>40408</c:v>
                </c:pt>
                <c:pt idx="906">
                  <c:v>40409</c:v>
                </c:pt>
                <c:pt idx="907">
                  <c:v>40410</c:v>
                </c:pt>
                <c:pt idx="908">
                  <c:v>40413</c:v>
                </c:pt>
                <c:pt idx="909">
                  <c:v>40414</c:v>
                </c:pt>
                <c:pt idx="910">
                  <c:v>40415</c:v>
                </c:pt>
                <c:pt idx="911">
                  <c:v>40416</c:v>
                </c:pt>
                <c:pt idx="912">
                  <c:v>40417</c:v>
                </c:pt>
                <c:pt idx="913">
                  <c:v>40420</c:v>
                </c:pt>
                <c:pt idx="914">
                  <c:v>40421</c:v>
                </c:pt>
                <c:pt idx="915">
                  <c:v>40422</c:v>
                </c:pt>
                <c:pt idx="916">
                  <c:v>40423</c:v>
                </c:pt>
                <c:pt idx="917">
                  <c:v>40424</c:v>
                </c:pt>
                <c:pt idx="918">
                  <c:v>40427</c:v>
                </c:pt>
                <c:pt idx="919">
                  <c:v>40428</c:v>
                </c:pt>
                <c:pt idx="920">
                  <c:v>40429</c:v>
                </c:pt>
                <c:pt idx="921">
                  <c:v>40430</c:v>
                </c:pt>
                <c:pt idx="922">
                  <c:v>40431</c:v>
                </c:pt>
                <c:pt idx="923">
                  <c:v>40434</c:v>
                </c:pt>
                <c:pt idx="924">
                  <c:v>40435</c:v>
                </c:pt>
                <c:pt idx="925">
                  <c:v>40436</c:v>
                </c:pt>
                <c:pt idx="926">
                  <c:v>40437</c:v>
                </c:pt>
                <c:pt idx="927">
                  <c:v>40438</c:v>
                </c:pt>
                <c:pt idx="928">
                  <c:v>40441</c:v>
                </c:pt>
                <c:pt idx="929">
                  <c:v>40442</c:v>
                </c:pt>
                <c:pt idx="930">
                  <c:v>40443</c:v>
                </c:pt>
                <c:pt idx="931">
                  <c:v>40444</c:v>
                </c:pt>
                <c:pt idx="932">
                  <c:v>40445</c:v>
                </c:pt>
                <c:pt idx="933">
                  <c:v>40448</c:v>
                </c:pt>
                <c:pt idx="934">
                  <c:v>40449</c:v>
                </c:pt>
                <c:pt idx="935">
                  <c:v>40450</c:v>
                </c:pt>
                <c:pt idx="936">
                  <c:v>40451</c:v>
                </c:pt>
                <c:pt idx="937">
                  <c:v>40452</c:v>
                </c:pt>
                <c:pt idx="938">
                  <c:v>40455</c:v>
                </c:pt>
                <c:pt idx="939">
                  <c:v>40456</c:v>
                </c:pt>
                <c:pt idx="940">
                  <c:v>40457</c:v>
                </c:pt>
                <c:pt idx="941">
                  <c:v>40458</c:v>
                </c:pt>
                <c:pt idx="942">
                  <c:v>40459</c:v>
                </c:pt>
                <c:pt idx="943">
                  <c:v>40462</c:v>
                </c:pt>
                <c:pt idx="944">
                  <c:v>40463</c:v>
                </c:pt>
                <c:pt idx="945">
                  <c:v>40464</c:v>
                </c:pt>
                <c:pt idx="946">
                  <c:v>40465</c:v>
                </c:pt>
                <c:pt idx="947">
                  <c:v>40466</c:v>
                </c:pt>
                <c:pt idx="948">
                  <c:v>40469</c:v>
                </c:pt>
                <c:pt idx="949">
                  <c:v>40470</c:v>
                </c:pt>
                <c:pt idx="950">
                  <c:v>40471</c:v>
                </c:pt>
                <c:pt idx="951">
                  <c:v>40472</c:v>
                </c:pt>
                <c:pt idx="952">
                  <c:v>40473</c:v>
                </c:pt>
                <c:pt idx="953">
                  <c:v>40476</c:v>
                </c:pt>
                <c:pt idx="954">
                  <c:v>40477</c:v>
                </c:pt>
                <c:pt idx="955">
                  <c:v>40478</c:v>
                </c:pt>
                <c:pt idx="956">
                  <c:v>40479</c:v>
                </c:pt>
                <c:pt idx="957">
                  <c:v>40480</c:v>
                </c:pt>
                <c:pt idx="958">
                  <c:v>40483</c:v>
                </c:pt>
                <c:pt idx="959">
                  <c:v>40484</c:v>
                </c:pt>
                <c:pt idx="960">
                  <c:v>40485</c:v>
                </c:pt>
                <c:pt idx="961">
                  <c:v>40486</c:v>
                </c:pt>
                <c:pt idx="962">
                  <c:v>40487</c:v>
                </c:pt>
                <c:pt idx="963">
                  <c:v>40490</c:v>
                </c:pt>
                <c:pt idx="964">
                  <c:v>40491</c:v>
                </c:pt>
                <c:pt idx="965">
                  <c:v>40492</c:v>
                </c:pt>
                <c:pt idx="966">
                  <c:v>40493</c:v>
                </c:pt>
                <c:pt idx="967">
                  <c:v>40494</c:v>
                </c:pt>
                <c:pt idx="968">
                  <c:v>40497</c:v>
                </c:pt>
                <c:pt idx="969">
                  <c:v>40498</c:v>
                </c:pt>
                <c:pt idx="970">
                  <c:v>40499</c:v>
                </c:pt>
                <c:pt idx="971">
                  <c:v>40500</c:v>
                </c:pt>
                <c:pt idx="972">
                  <c:v>40501</c:v>
                </c:pt>
                <c:pt idx="973">
                  <c:v>40504</c:v>
                </c:pt>
                <c:pt idx="974">
                  <c:v>40505</c:v>
                </c:pt>
                <c:pt idx="975">
                  <c:v>40506</c:v>
                </c:pt>
                <c:pt idx="976">
                  <c:v>40507</c:v>
                </c:pt>
                <c:pt idx="977">
                  <c:v>40508</c:v>
                </c:pt>
                <c:pt idx="978">
                  <c:v>40511</c:v>
                </c:pt>
                <c:pt idx="979">
                  <c:v>40512</c:v>
                </c:pt>
                <c:pt idx="980">
                  <c:v>40513</c:v>
                </c:pt>
                <c:pt idx="981">
                  <c:v>40514</c:v>
                </c:pt>
                <c:pt idx="982">
                  <c:v>40515</c:v>
                </c:pt>
                <c:pt idx="983">
                  <c:v>40518</c:v>
                </c:pt>
                <c:pt idx="984">
                  <c:v>40519</c:v>
                </c:pt>
                <c:pt idx="985">
                  <c:v>40520</c:v>
                </c:pt>
                <c:pt idx="986">
                  <c:v>40521</c:v>
                </c:pt>
                <c:pt idx="987">
                  <c:v>40522</c:v>
                </c:pt>
                <c:pt idx="988">
                  <c:v>40525</c:v>
                </c:pt>
                <c:pt idx="989">
                  <c:v>40526</c:v>
                </c:pt>
                <c:pt idx="990">
                  <c:v>40527</c:v>
                </c:pt>
                <c:pt idx="991">
                  <c:v>40528</c:v>
                </c:pt>
                <c:pt idx="992">
                  <c:v>40529</c:v>
                </c:pt>
                <c:pt idx="993">
                  <c:v>40532</c:v>
                </c:pt>
                <c:pt idx="994">
                  <c:v>40533</c:v>
                </c:pt>
                <c:pt idx="995">
                  <c:v>40534</c:v>
                </c:pt>
                <c:pt idx="996">
                  <c:v>40535</c:v>
                </c:pt>
                <c:pt idx="997">
                  <c:v>40536</c:v>
                </c:pt>
                <c:pt idx="998">
                  <c:v>40539</c:v>
                </c:pt>
                <c:pt idx="999">
                  <c:v>40540</c:v>
                </c:pt>
                <c:pt idx="1000">
                  <c:v>40541</c:v>
                </c:pt>
                <c:pt idx="1001">
                  <c:v>40542</c:v>
                </c:pt>
                <c:pt idx="1002">
                  <c:v>40543</c:v>
                </c:pt>
                <c:pt idx="1003">
                  <c:v>40546</c:v>
                </c:pt>
                <c:pt idx="1004">
                  <c:v>40547</c:v>
                </c:pt>
                <c:pt idx="1005">
                  <c:v>40548</c:v>
                </c:pt>
                <c:pt idx="1006">
                  <c:v>40549</c:v>
                </c:pt>
                <c:pt idx="1007">
                  <c:v>40550</c:v>
                </c:pt>
                <c:pt idx="1008">
                  <c:v>40553</c:v>
                </c:pt>
                <c:pt idx="1009">
                  <c:v>40554</c:v>
                </c:pt>
                <c:pt idx="1010">
                  <c:v>40555</c:v>
                </c:pt>
                <c:pt idx="1011">
                  <c:v>40556</c:v>
                </c:pt>
                <c:pt idx="1012">
                  <c:v>40557</c:v>
                </c:pt>
                <c:pt idx="1013">
                  <c:v>40560</c:v>
                </c:pt>
                <c:pt idx="1014">
                  <c:v>40561</c:v>
                </c:pt>
                <c:pt idx="1015">
                  <c:v>40562</c:v>
                </c:pt>
                <c:pt idx="1016">
                  <c:v>40563</c:v>
                </c:pt>
                <c:pt idx="1017">
                  <c:v>40564</c:v>
                </c:pt>
                <c:pt idx="1018">
                  <c:v>40567</c:v>
                </c:pt>
                <c:pt idx="1019">
                  <c:v>40568</c:v>
                </c:pt>
                <c:pt idx="1020">
                  <c:v>40569</c:v>
                </c:pt>
                <c:pt idx="1021">
                  <c:v>40570</c:v>
                </c:pt>
                <c:pt idx="1022">
                  <c:v>40571</c:v>
                </c:pt>
                <c:pt idx="1023">
                  <c:v>40574</c:v>
                </c:pt>
                <c:pt idx="1024">
                  <c:v>40575</c:v>
                </c:pt>
                <c:pt idx="1025">
                  <c:v>40576</c:v>
                </c:pt>
                <c:pt idx="1026">
                  <c:v>40577</c:v>
                </c:pt>
                <c:pt idx="1027">
                  <c:v>40578</c:v>
                </c:pt>
                <c:pt idx="1028">
                  <c:v>40581</c:v>
                </c:pt>
                <c:pt idx="1029">
                  <c:v>40582</c:v>
                </c:pt>
                <c:pt idx="1030">
                  <c:v>40583</c:v>
                </c:pt>
                <c:pt idx="1031">
                  <c:v>40584</c:v>
                </c:pt>
                <c:pt idx="1032">
                  <c:v>40585</c:v>
                </c:pt>
                <c:pt idx="1033">
                  <c:v>40588</c:v>
                </c:pt>
                <c:pt idx="1034">
                  <c:v>40589</c:v>
                </c:pt>
                <c:pt idx="1035">
                  <c:v>40590</c:v>
                </c:pt>
                <c:pt idx="1036">
                  <c:v>40591</c:v>
                </c:pt>
                <c:pt idx="1037">
                  <c:v>40592</c:v>
                </c:pt>
                <c:pt idx="1038">
                  <c:v>40595</c:v>
                </c:pt>
                <c:pt idx="1039">
                  <c:v>40596</c:v>
                </c:pt>
                <c:pt idx="1040">
                  <c:v>40597</c:v>
                </c:pt>
                <c:pt idx="1041">
                  <c:v>40598</c:v>
                </c:pt>
                <c:pt idx="1042">
                  <c:v>40599</c:v>
                </c:pt>
                <c:pt idx="1043">
                  <c:v>40602</c:v>
                </c:pt>
                <c:pt idx="1044">
                  <c:v>40603</c:v>
                </c:pt>
                <c:pt idx="1045">
                  <c:v>40604</c:v>
                </c:pt>
                <c:pt idx="1046">
                  <c:v>40605</c:v>
                </c:pt>
                <c:pt idx="1047">
                  <c:v>40606</c:v>
                </c:pt>
                <c:pt idx="1048">
                  <c:v>40609</c:v>
                </c:pt>
                <c:pt idx="1049">
                  <c:v>40610</c:v>
                </c:pt>
                <c:pt idx="1050">
                  <c:v>40611</c:v>
                </c:pt>
                <c:pt idx="1051">
                  <c:v>40612</c:v>
                </c:pt>
                <c:pt idx="1052">
                  <c:v>40613</c:v>
                </c:pt>
                <c:pt idx="1053">
                  <c:v>40616</c:v>
                </c:pt>
                <c:pt idx="1054">
                  <c:v>40617</c:v>
                </c:pt>
                <c:pt idx="1055">
                  <c:v>40618</c:v>
                </c:pt>
                <c:pt idx="1056">
                  <c:v>40619</c:v>
                </c:pt>
                <c:pt idx="1057">
                  <c:v>40620</c:v>
                </c:pt>
                <c:pt idx="1058">
                  <c:v>40623</c:v>
                </c:pt>
                <c:pt idx="1059">
                  <c:v>40624</c:v>
                </c:pt>
                <c:pt idx="1060">
                  <c:v>40625</c:v>
                </c:pt>
                <c:pt idx="1061">
                  <c:v>40626</c:v>
                </c:pt>
                <c:pt idx="1062">
                  <c:v>40627</c:v>
                </c:pt>
                <c:pt idx="1063">
                  <c:v>40630</c:v>
                </c:pt>
                <c:pt idx="1064">
                  <c:v>40631</c:v>
                </c:pt>
                <c:pt idx="1065">
                  <c:v>40632</c:v>
                </c:pt>
                <c:pt idx="1066">
                  <c:v>40633</c:v>
                </c:pt>
                <c:pt idx="1067">
                  <c:v>40634</c:v>
                </c:pt>
                <c:pt idx="1068">
                  <c:v>40637</c:v>
                </c:pt>
                <c:pt idx="1069">
                  <c:v>40638</c:v>
                </c:pt>
                <c:pt idx="1070">
                  <c:v>40639</c:v>
                </c:pt>
                <c:pt idx="1071">
                  <c:v>40640</c:v>
                </c:pt>
                <c:pt idx="1072">
                  <c:v>40641</c:v>
                </c:pt>
                <c:pt idx="1073">
                  <c:v>40644</c:v>
                </c:pt>
                <c:pt idx="1074">
                  <c:v>40645</c:v>
                </c:pt>
                <c:pt idx="1075">
                  <c:v>40646</c:v>
                </c:pt>
                <c:pt idx="1076">
                  <c:v>40647</c:v>
                </c:pt>
                <c:pt idx="1077">
                  <c:v>40648</c:v>
                </c:pt>
                <c:pt idx="1078">
                  <c:v>40651</c:v>
                </c:pt>
                <c:pt idx="1079">
                  <c:v>40652</c:v>
                </c:pt>
                <c:pt idx="1080">
                  <c:v>40653</c:v>
                </c:pt>
                <c:pt idx="1081">
                  <c:v>40654</c:v>
                </c:pt>
                <c:pt idx="1082">
                  <c:v>40655</c:v>
                </c:pt>
                <c:pt idx="1083">
                  <c:v>40658</c:v>
                </c:pt>
                <c:pt idx="1084">
                  <c:v>40659</c:v>
                </c:pt>
                <c:pt idx="1085">
                  <c:v>40660</c:v>
                </c:pt>
                <c:pt idx="1086">
                  <c:v>40661</c:v>
                </c:pt>
                <c:pt idx="1087">
                  <c:v>40662</c:v>
                </c:pt>
                <c:pt idx="1088">
                  <c:v>40665</c:v>
                </c:pt>
                <c:pt idx="1089">
                  <c:v>40666</c:v>
                </c:pt>
                <c:pt idx="1090">
                  <c:v>40667</c:v>
                </c:pt>
                <c:pt idx="1091">
                  <c:v>40668</c:v>
                </c:pt>
                <c:pt idx="1092">
                  <c:v>40669</c:v>
                </c:pt>
                <c:pt idx="1093">
                  <c:v>40672</c:v>
                </c:pt>
                <c:pt idx="1094">
                  <c:v>40673</c:v>
                </c:pt>
                <c:pt idx="1095">
                  <c:v>40674</c:v>
                </c:pt>
                <c:pt idx="1096">
                  <c:v>40675</c:v>
                </c:pt>
                <c:pt idx="1097">
                  <c:v>40676</c:v>
                </c:pt>
                <c:pt idx="1098">
                  <c:v>40679</c:v>
                </c:pt>
                <c:pt idx="1099">
                  <c:v>40680</c:v>
                </c:pt>
                <c:pt idx="1100">
                  <c:v>40681</c:v>
                </c:pt>
                <c:pt idx="1101">
                  <c:v>40682</c:v>
                </c:pt>
                <c:pt idx="1102">
                  <c:v>40683</c:v>
                </c:pt>
                <c:pt idx="1103">
                  <c:v>40686</c:v>
                </c:pt>
                <c:pt idx="1104">
                  <c:v>40687</c:v>
                </c:pt>
                <c:pt idx="1105">
                  <c:v>40688</c:v>
                </c:pt>
                <c:pt idx="1106">
                  <c:v>40689</c:v>
                </c:pt>
                <c:pt idx="1107">
                  <c:v>40690</c:v>
                </c:pt>
                <c:pt idx="1108">
                  <c:v>40693</c:v>
                </c:pt>
                <c:pt idx="1109">
                  <c:v>40694</c:v>
                </c:pt>
                <c:pt idx="1110">
                  <c:v>40695</c:v>
                </c:pt>
                <c:pt idx="1111">
                  <c:v>40696</c:v>
                </c:pt>
                <c:pt idx="1112">
                  <c:v>40697</c:v>
                </c:pt>
                <c:pt idx="1113">
                  <c:v>40700</c:v>
                </c:pt>
                <c:pt idx="1114">
                  <c:v>40701</c:v>
                </c:pt>
                <c:pt idx="1115">
                  <c:v>40702</c:v>
                </c:pt>
                <c:pt idx="1116">
                  <c:v>40703</c:v>
                </c:pt>
                <c:pt idx="1117">
                  <c:v>40704</c:v>
                </c:pt>
                <c:pt idx="1118">
                  <c:v>40707</c:v>
                </c:pt>
                <c:pt idx="1119">
                  <c:v>40708</c:v>
                </c:pt>
                <c:pt idx="1120">
                  <c:v>40709</c:v>
                </c:pt>
                <c:pt idx="1121">
                  <c:v>40710</c:v>
                </c:pt>
                <c:pt idx="1122">
                  <c:v>40711</c:v>
                </c:pt>
                <c:pt idx="1123">
                  <c:v>40714</c:v>
                </c:pt>
                <c:pt idx="1124">
                  <c:v>40715</c:v>
                </c:pt>
                <c:pt idx="1125">
                  <c:v>40716</c:v>
                </c:pt>
                <c:pt idx="1126">
                  <c:v>40717</c:v>
                </c:pt>
                <c:pt idx="1127">
                  <c:v>40718</c:v>
                </c:pt>
                <c:pt idx="1128">
                  <c:v>40721</c:v>
                </c:pt>
                <c:pt idx="1129">
                  <c:v>40722</c:v>
                </c:pt>
                <c:pt idx="1130">
                  <c:v>40723</c:v>
                </c:pt>
                <c:pt idx="1131">
                  <c:v>40724</c:v>
                </c:pt>
                <c:pt idx="1132">
                  <c:v>40725</c:v>
                </c:pt>
                <c:pt idx="1133">
                  <c:v>40728</c:v>
                </c:pt>
                <c:pt idx="1134">
                  <c:v>40729</c:v>
                </c:pt>
                <c:pt idx="1135">
                  <c:v>40730</c:v>
                </c:pt>
                <c:pt idx="1136">
                  <c:v>40731</c:v>
                </c:pt>
                <c:pt idx="1137">
                  <c:v>40732</c:v>
                </c:pt>
                <c:pt idx="1138">
                  <c:v>40735</c:v>
                </c:pt>
                <c:pt idx="1139">
                  <c:v>40736</c:v>
                </c:pt>
                <c:pt idx="1140">
                  <c:v>40737</c:v>
                </c:pt>
                <c:pt idx="1141">
                  <c:v>40738</c:v>
                </c:pt>
                <c:pt idx="1142">
                  <c:v>40739</c:v>
                </c:pt>
                <c:pt idx="1143">
                  <c:v>40742</c:v>
                </c:pt>
                <c:pt idx="1144">
                  <c:v>40743</c:v>
                </c:pt>
                <c:pt idx="1145">
                  <c:v>40744</c:v>
                </c:pt>
                <c:pt idx="1146">
                  <c:v>40745</c:v>
                </c:pt>
                <c:pt idx="1147">
                  <c:v>40746</c:v>
                </c:pt>
                <c:pt idx="1148">
                  <c:v>40749</c:v>
                </c:pt>
                <c:pt idx="1149">
                  <c:v>40750</c:v>
                </c:pt>
                <c:pt idx="1150">
                  <c:v>40751</c:v>
                </c:pt>
                <c:pt idx="1151">
                  <c:v>40752</c:v>
                </c:pt>
                <c:pt idx="1152">
                  <c:v>40753</c:v>
                </c:pt>
                <c:pt idx="1153">
                  <c:v>40756</c:v>
                </c:pt>
                <c:pt idx="1154">
                  <c:v>40757</c:v>
                </c:pt>
                <c:pt idx="1155">
                  <c:v>40758</c:v>
                </c:pt>
                <c:pt idx="1156">
                  <c:v>40759</c:v>
                </c:pt>
                <c:pt idx="1157">
                  <c:v>40760</c:v>
                </c:pt>
                <c:pt idx="1158">
                  <c:v>40763</c:v>
                </c:pt>
                <c:pt idx="1159">
                  <c:v>40764</c:v>
                </c:pt>
                <c:pt idx="1160">
                  <c:v>40765</c:v>
                </c:pt>
                <c:pt idx="1161">
                  <c:v>40766</c:v>
                </c:pt>
                <c:pt idx="1162">
                  <c:v>40767</c:v>
                </c:pt>
                <c:pt idx="1163">
                  <c:v>40770</c:v>
                </c:pt>
                <c:pt idx="1164">
                  <c:v>40771</c:v>
                </c:pt>
                <c:pt idx="1165">
                  <c:v>40772</c:v>
                </c:pt>
                <c:pt idx="1166">
                  <c:v>40773</c:v>
                </c:pt>
                <c:pt idx="1167">
                  <c:v>40774</c:v>
                </c:pt>
                <c:pt idx="1168">
                  <c:v>40777</c:v>
                </c:pt>
                <c:pt idx="1169">
                  <c:v>40778</c:v>
                </c:pt>
                <c:pt idx="1170">
                  <c:v>40779</c:v>
                </c:pt>
                <c:pt idx="1171">
                  <c:v>40780</c:v>
                </c:pt>
                <c:pt idx="1172">
                  <c:v>40781</c:v>
                </c:pt>
                <c:pt idx="1173">
                  <c:v>40784</c:v>
                </c:pt>
                <c:pt idx="1174">
                  <c:v>40785</c:v>
                </c:pt>
                <c:pt idx="1175">
                  <c:v>40786</c:v>
                </c:pt>
                <c:pt idx="1176">
                  <c:v>40787</c:v>
                </c:pt>
                <c:pt idx="1177">
                  <c:v>40788</c:v>
                </c:pt>
                <c:pt idx="1178">
                  <c:v>40791</c:v>
                </c:pt>
                <c:pt idx="1179">
                  <c:v>40792</c:v>
                </c:pt>
                <c:pt idx="1180">
                  <c:v>40793</c:v>
                </c:pt>
                <c:pt idx="1181">
                  <c:v>40794</c:v>
                </c:pt>
                <c:pt idx="1182">
                  <c:v>40795</c:v>
                </c:pt>
                <c:pt idx="1183">
                  <c:v>40798</c:v>
                </c:pt>
                <c:pt idx="1184">
                  <c:v>40799</c:v>
                </c:pt>
                <c:pt idx="1185">
                  <c:v>40800</c:v>
                </c:pt>
                <c:pt idx="1186">
                  <c:v>40801</c:v>
                </c:pt>
                <c:pt idx="1187">
                  <c:v>40802</c:v>
                </c:pt>
                <c:pt idx="1188">
                  <c:v>40805</c:v>
                </c:pt>
                <c:pt idx="1189">
                  <c:v>40806</c:v>
                </c:pt>
                <c:pt idx="1190">
                  <c:v>40807</c:v>
                </c:pt>
                <c:pt idx="1191">
                  <c:v>40808</c:v>
                </c:pt>
                <c:pt idx="1192">
                  <c:v>40809</c:v>
                </c:pt>
                <c:pt idx="1193">
                  <c:v>40812</c:v>
                </c:pt>
                <c:pt idx="1194">
                  <c:v>40813</c:v>
                </c:pt>
                <c:pt idx="1195">
                  <c:v>40814</c:v>
                </c:pt>
                <c:pt idx="1196">
                  <c:v>40815</c:v>
                </c:pt>
                <c:pt idx="1197">
                  <c:v>40816</c:v>
                </c:pt>
                <c:pt idx="1198">
                  <c:v>40819</c:v>
                </c:pt>
                <c:pt idx="1199">
                  <c:v>40820</c:v>
                </c:pt>
                <c:pt idx="1200">
                  <c:v>40821</c:v>
                </c:pt>
                <c:pt idx="1201">
                  <c:v>40822</c:v>
                </c:pt>
                <c:pt idx="1202">
                  <c:v>40823</c:v>
                </c:pt>
                <c:pt idx="1203">
                  <c:v>40826</c:v>
                </c:pt>
                <c:pt idx="1204">
                  <c:v>40827</c:v>
                </c:pt>
                <c:pt idx="1205">
                  <c:v>40828</c:v>
                </c:pt>
                <c:pt idx="1206">
                  <c:v>40829</c:v>
                </c:pt>
                <c:pt idx="1207">
                  <c:v>40830</c:v>
                </c:pt>
                <c:pt idx="1208">
                  <c:v>40833</c:v>
                </c:pt>
                <c:pt idx="1209">
                  <c:v>40834</c:v>
                </c:pt>
                <c:pt idx="1210">
                  <c:v>40835</c:v>
                </c:pt>
                <c:pt idx="1211">
                  <c:v>40836</c:v>
                </c:pt>
                <c:pt idx="1212">
                  <c:v>40837</c:v>
                </c:pt>
                <c:pt idx="1213">
                  <c:v>40840</c:v>
                </c:pt>
                <c:pt idx="1214">
                  <c:v>40841</c:v>
                </c:pt>
                <c:pt idx="1215">
                  <c:v>40842</c:v>
                </c:pt>
                <c:pt idx="1216">
                  <c:v>40843</c:v>
                </c:pt>
                <c:pt idx="1217">
                  <c:v>40844</c:v>
                </c:pt>
                <c:pt idx="1218">
                  <c:v>40847</c:v>
                </c:pt>
                <c:pt idx="1219">
                  <c:v>40848</c:v>
                </c:pt>
                <c:pt idx="1220">
                  <c:v>40849</c:v>
                </c:pt>
                <c:pt idx="1221">
                  <c:v>40850</c:v>
                </c:pt>
                <c:pt idx="1222">
                  <c:v>40851</c:v>
                </c:pt>
                <c:pt idx="1223">
                  <c:v>40854</c:v>
                </c:pt>
                <c:pt idx="1224">
                  <c:v>40855</c:v>
                </c:pt>
                <c:pt idx="1225">
                  <c:v>40856</c:v>
                </c:pt>
                <c:pt idx="1226">
                  <c:v>40857</c:v>
                </c:pt>
                <c:pt idx="1227">
                  <c:v>40858</c:v>
                </c:pt>
                <c:pt idx="1228">
                  <c:v>40861</c:v>
                </c:pt>
                <c:pt idx="1229">
                  <c:v>40862</c:v>
                </c:pt>
                <c:pt idx="1230">
                  <c:v>40863</c:v>
                </c:pt>
                <c:pt idx="1231">
                  <c:v>40864</c:v>
                </c:pt>
                <c:pt idx="1232">
                  <c:v>40865</c:v>
                </c:pt>
                <c:pt idx="1233">
                  <c:v>40868</c:v>
                </c:pt>
                <c:pt idx="1234">
                  <c:v>40869</c:v>
                </c:pt>
                <c:pt idx="1235">
                  <c:v>40870</c:v>
                </c:pt>
                <c:pt idx="1236">
                  <c:v>40871</c:v>
                </c:pt>
                <c:pt idx="1237">
                  <c:v>40872</c:v>
                </c:pt>
                <c:pt idx="1238">
                  <c:v>40875</c:v>
                </c:pt>
                <c:pt idx="1239">
                  <c:v>40876</c:v>
                </c:pt>
                <c:pt idx="1240">
                  <c:v>40877</c:v>
                </c:pt>
                <c:pt idx="1241">
                  <c:v>40878</c:v>
                </c:pt>
                <c:pt idx="1242">
                  <c:v>40879</c:v>
                </c:pt>
                <c:pt idx="1243">
                  <c:v>40882</c:v>
                </c:pt>
                <c:pt idx="1244">
                  <c:v>40883</c:v>
                </c:pt>
                <c:pt idx="1245">
                  <c:v>40884</c:v>
                </c:pt>
                <c:pt idx="1246">
                  <c:v>40885</c:v>
                </c:pt>
                <c:pt idx="1247">
                  <c:v>40886</c:v>
                </c:pt>
                <c:pt idx="1248">
                  <c:v>40889</c:v>
                </c:pt>
                <c:pt idx="1249">
                  <c:v>40890</c:v>
                </c:pt>
                <c:pt idx="1250">
                  <c:v>40891</c:v>
                </c:pt>
                <c:pt idx="1251">
                  <c:v>40892</c:v>
                </c:pt>
                <c:pt idx="1252">
                  <c:v>40893</c:v>
                </c:pt>
                <c:pt idx="1253">
                  <c:v>40896</c:v>
                </c:pt>
                <c:pt idx="1254">
                  <c:v>40897</c:v>
                </c:pt>
                <c:pt idx="1255">
                  <c:v>40898</c:v>
                </c:pt>
                <c:pt idx="1256">
                  <c:v>40899</c:v>
                </c:pt>
                <c:pt idx="1257">
                  <c:v>40900</c:v>
                </c:pt>
                <c:pt idx="1258">
                  <c:v>40903</c:v>
                </c:pt>
                <c:pt idx="1259">
                  <c:v>40904</c:v>
                </c:pt>
                <c:pt idx="1260">
                  <c:v>40905</c:v>
                </c:pt>
                <c:pt idx="1261">
                  <c:v>40906</c:v>
                </c:pt>
                <c:pt idx="1262">
                  <c:v>40907</c:v>
                </c:pt>
                <c:pt idx="1263">
                  <c:v>40910</c:v>
                </c:pt>
                <c:pt idx="1264">
                  <c:v>40911</c:v>
                </c:pt>
                <c:pt idx="1265">
                  <c:v>40912</c:v>
                </c:pt>
                <c:pt idx="1266">
                  <c:v>40913</c:v>
                </c:pt>
                <c:pt idx="1267">
                  <c:v>40914</c:v>
                </c:pt>
                <c:pt idx="1268">
                  <c:v>40917</c:v>
                </c:pt>
                <c:pt idx="1269">
                  <c:v>40918</c:v>
                </c:pt>
                <c:pt idx="1270">
                  <c:v>40919</c:v>
                </c:pt>
                <c:pt idx="1271">
                  <c:v>40920</c:v>
                </c:pt>
                <c:pt idx="1272">
                  <c:v>40921</c:v>
                </c:pt>
                <c:pt idx="1273">
                  <c:v>40924</c:v>
                </c:pt>
                <c:pt idx="1274">
                  <c:v>40925</c:v>
                </c:pt>
                <c:pt idx="1275">
                  <c:v>40926</c:v>
                </c:pt>
                <c:pt idx="1276">
                  <c:v>40927</c:v>
                </c:pt>
                <c:pt idx="1277">
                  <c:v>40928</c:v>
                </c:pt>
                <c:pt idx="1278">
                  <c:v>40931</c:v>
                </c:pt>
                <c:pt idx="1279">
                  <c:v>40932</c:v>
                </c:pt>
                <c:pt idx="1280">
                  <c:v>40933</c:v>
                </c:pt>
                <c:pt idx="1281">
                  <c:v>40934</c:v>
                </c:pt>
                <c:pt idx="1282">
                  <c:v>40935</c:v>
                </c:pt>
                <c:pt idx="1283">
                  <c:v>40938</c:v>
                </c:pt>
                <c:pt idx="1284">
                  <c:v>40939</c:v>
                </c:pt>
                <c:pt idx="1285">
                  <c:v>40940</c:v>
                </c:pt>
                <c:pt idx="1286">
                  <c:v>40941</c:v>
                </c:pt>
                <c:pt idx="1287">
                  <c:v>40942</c:v>
                </c:pt>
                <c:pt idx="1288">
                  <c:v>40945</c:v>
                </c:pt>
                <c:pt idx="1289">
                  <c:v>40946</c:v>
                </c:pt>
                <c:pt idx="1290">
                  <c:v>40947</c:v>
                </c:pt>
                <c:pt idx="1291">
                  <c:v>40948</c:v>
                </c:pt>
                <c:pt idx="1292">
                  <c:v>40949</c:v>
                </c:pt>
                <c:pt idx="1293">
                  <c:v>40952</c:v>
                </c:pt>
                <c:pt idx="1294">
                  <c:v>40953</c:v>
                </c:pt>
                <c:pt idx="1295">
                  <c:v>40954</c:v>
                </c:pt>
                <c:pt idx="1296">
                  <c:v>40955</c:v>
                </c:pt>
                <c:pt idx="1297">
                  <c:v>40956</c:v>
                </c:pt>
                <c:pt idx="1298">
                  <c:v>40959</c:v>
                </c:pt>
                <c:pt idx="1299">
                  <c:v>40960</c:v>
                </c:pt>
                <c:pt idx="1300">
                  <c:v>40961</c:v>
                </c:pt>
                <c:pt idx="1301">
                  <c:v>40962</c:v>
                </c:pt>
                <c:pt idx="1302">
                  <c:v>40963</c:v>
                </c:pt>
                <c:pt idx="1303">
                  <c:v>40966</c:v>
                </c:pt>
                <c:pt idx="1304">
                  <c:v>40967</c:v>
                </c:pt>
                <c:pt idx="1305">
                  <c:v>40968</c:v>
                </c:pt>
                <c:pt idx="1306">
                  <c:v>40969</c:v>
                </c:pt>
                <c:pt idx="1307">
                  <c:v>40970</c:v>
                </c:pt>
                <c:pt idx="1308">
                  <c:v>40973</c:v>
                </c:pt>
                <c:pt idx="1309">
                  <c:v>40974</c:v>
                </c:pt>
                <c:pt idx="1310">
                  <c:v>40975</c:v>
                </c:pt>
                <c:pt idx="1311">
                  <c:v>40976</c:v>
                </c:pt>
                <c:pt idx="1312">
                  <c:v>40977</c:v>
                </c:pt>
                <c:pt idx="1313">
                  <c:v>40980</c:v>
                </c:pt>
                <c:pt idx="1314">
                  <c:v>40981</c:v>
                </c:pt>
                <c:pt idx="1315">
                  <c:v>40982</c:v>
                </c:pt>
                <c:pt idx="1316">
                  <c:v>40983</c:v>
                </c:pt>
                <c:pt idx="1317">
                  <c:v>40984</c:v>
                </c:pt>
                <c:pt idx="1318">
                  <c:v>40987</c:v>
                </c:pt>
                <c:pt idx="1319">
                  <c:v>40988</c:v>
                </c:pt>
                <c:pt idx="1320">
                  <c:v>40989</c:v>
                </c:pt>
                <c:pt idx="1321">
                  <c:v>40990</c:v>
                </c:pt>
                <c:pt idx="1322">
                  <c:v>40991</c:v>
                </c:pt>
                <c:pt idx="1323">
                  <c:v>40994</c:v>
                </c:pt>
                <c:pt idx="1324">
                  <c:v>40995</c:v>
                </c:pt>
                <c:pt idx="1325">
                  <c:v>40996</c:v>
                </c:pt>
                <c:pt idx="1326">
                  <c:v>40997</c:v>
                </c:pt>
                <c:pt idx="1327">
                  <c:v>40998</c:v>
                </c:pt>
                <c:pt idx="1328">
                  <c:v>41001</c:v>
                </c:pt>
                <c:pt idx="1329">
                  <c:v>41002</c:v>
                </c:pt>
                <c:pt idx="1330">
                  <c:v>41003</c:v>
                </c:pt>
                <c:pt idx="1331">
                  <c:v>41004</c:v>
                </c:pt>
                <c:pt idx="1332">
                  <c:v>41005</c:v>
                </c:pt>
                <c:pt idx="1333">
                  <c:v>41008</c:v>
                </c:pt>
                <c:pt idx="1334">
                  <c:v>41009</c:v>
                </c:pt>
                <c:pt idx="1335">
                  <c:v>41010</c:v>
                </c:pt>
                <c:pt idx="1336">
                  <c:v>41011</c:v>
                </c:pt>
                <c:pt idx="1337">
                  <c:v>41012</c:v>
                </c:pt>
                <c:pt idx="1338">
                  <c:v>41015</c:v>
                </c:pt>
                <c:pt idx="1339">
                  <c:v>41016</c:v>
                </c:pt>
                <c:pt idx="1340">
                  <c:v>41017</c:v>
                </c:pt>
                <c:pt idx="1341">
                  <c:v>41018</c:v>
                </c:pt>
                <c:pt idx="1342">
                  <c:v>41019</c:v>
                </c:pt>
                <c:pt idx="1343">
                  <c:v>41022</c:v>
                </c:pt>
                <c:pt idx="1344">
                  <c:v>41023</c:v>
                </c:pt>
                <c:pt idx="1345">
                  <c:v>41024</c:v>
                </c:pt>
                <c:pt idx="1346">
                  <c:v>41025</c:v>
                </c:pt>
                <c:pt idx="1347">
                  <c:v>41026</c:v>
                </c:pt>
                <c:pt idx="1348">
                  <c:v>41029</c:v>
                </c:pt>
                <c:pt idx="1349">
                  <c:v>41030</c:v>
                </c:pt>
                <c:pt idx="1350">
                  <c:v>41031</c:v>
                </c:pt>
                <c:pt idx="1351">
                  <c:v>41032</c:v>
                </c:pt>
                <c:pt idx="1352">
                  <c:v>41033</c:v>
                </c:pt>
                <c:pt idx="1353">
                  <c:v>41036</c:v>
                </c:pt>
                <c:pt idx="1354">
                  <c:v>41037</c:v>
                </c:pt>
                <c:pt idx="1355">
                  <c:v>41038</c:v>
                </c:pt>
                <c:pt idx="1356">
                  <c:v>41039</c:v>
                </c:pt>
                <c:pt idx="1357">
                  <c:v>41040</c:v>
                </c:pt>
                <c:pt idx="1358">
                  <c:v>41043</c:v>
                </c:pt>
                <c:pt idx="1359">
                  <c:v>41044</c:v>
                </c:pt>
                <c:pt idx="1360">
                  <c:v>41045</c:v>
                </c:pt>
                <c:pt idx="1361">
                  <c:v>41046</c:v>
                </c:pt>
                <c:pt idx="1362">
                  <c:v>41047</c:v>
                </c:pt>
                <c:pt idx="1363">
                  <c:v>41050</c:v>
                </c:pt>
                <c:pt idx="1364">
                  <c:v>41051</c:v>
                </c:pt>
                <c:pt idx="1365">
                  <c:v>41052</c:v>
                </c:pt>
                <c:pt idx="1366">
                  <c:v>41053</c:v>
                </c:pt>
                <c:pt idx="1367">
                  <c:v>41054</c:v>
                </c:pt>
                <c:pt idx="1368">
                  <c:v>41057</c:v>
                </c:pt>
                <c:pt idx="1369">
                  <c:v>41058</c:v>
                </c:pt>
                <c:pt idx="1370">
                  <c:v>41059</c:v>
                </c:pt>
                <c:pt idx="1371">
                  <c:v>41060</c:v>
                </c:pt>
                <c:pt idx="1372">
                  <c:v>41061</c:v>
                </c:pt>
                <c:pt idx="1373">
                  <c:v>41064</c:v>
                </c:pt>
                <c:pt idx="1374">
                  <c:v>41065</c:v>
                </c:pt>
                <c:pt idx="1375">
                  <c:v>41066</c:v>
                </c:pt>
                <c:pt idx="1376">
                  <c:v>41067</c:v>
                </c:pt>
                <c:pt idx="1377">
                  <c:v>41068</c:v>
                </c:pt>
                <c:pt idx="1378">
                  <c:v>41071</c:v>
                </c:pt>
                <c:pt idx="1379">
                  <c:v>41072</c:v>
                </c:pt>
                <c:pt idx="1380">
                  <c:v>41073</c:v>
                </c:pt>
                <c:pt idx="1381">
                  <c:v>41074</c:v>
                </c:pt>
                <c:pt idx="1382">
                  <c:v>41075</c:v>
                </c:pt>
                <c:pt idx="1383">
                  <c:v>41078</c:v>
                </c:pt>
                <c:pt idx="1384">
                  <c:v>41079</c:v>
                </c:pt>
                <c:pt idx="1385">
                  <c:v>41080</c:v>
                </c:pt>
                <c:pt idx="1386">
                  <c:v>41081</c:v>
                </c:pt>
                <c:pt idx="1387">
                  <c:v>41082</c:v>
                </c:pt>
                <c:pt idx="1388">
                  <c:v>41085</c:v>
                </c:pt>
                <c:pt idx="1389">
                  <c:v>41086</c:v>
                </c:pt>
                <c:pt idx="1390">
                  <c:v>41087</c:v>
                </c:pt>
                <c:pt idx="1391">
                  <c:v>41088</c:v>
                </c:pt>
                <c:pt idx="1392">
                  <c:v>41089</c:v>
                </c:pt>
                <c:pt idx="1393">
                  <c:v>41092</c:v>
                </c:pt>
                <c:pt idx="1394">
                  <c:v>41093</c:v>
                </c:pt>
                <c:pt idx="1395">
                  <c:v>41094</c:v>
                </c:pt>
                <c:pt idx="1396">
                  <c:v>41095</c:v>
                </c:pt>
                <c:pt idx="1397">
                  <c:v>41096</c:v>
                </c:pt>
                <c:pt idx="1398">
                  <c:v>41099</c:v>
                </c:pt>
                <c:pt idx="1399">
                  <c:v>41100</c:v>
                </c:pt>
                <c:pt idx="1400">
                  <c:v>41101</c:v>
                </c:pt>
                <c:pt idx="1401">
                  <c:v>41102</c:v>
                </c:pt>
                <c:pt idx="1402">
                  <c:v>41103</c:v>
                </c:pt>
                <c:pt idx="1403">
                  <c:v>41106</c:v>
                </c:pt>
                <c:pt idx="1404">
                  <c:v>41107</c:v>
                </c:pt>
                <c:pt idx="1405">
                  <c:v>41108</c:v>
                </c:pt>
                <c:pt idx="1406">
                  <c:v>41109</c:v>
                </c:pt>
                <c:pt idx="1407">
                  <c:v>41110</c:v>
                </c:pt>
                <c:pt idx="1408">
                  <c:v>41113</c:v>
                </c:pt>
                <c:pt idx="1409">
                  <c:v>41114</c:v>
                </c:pt>
                <c:pt idx="1410">
                  <c:v>41115</c:v>
                </c:pt>
                <c:pt idx="1411">
                  <c:v>41116</c:v>
                </c:pt>
                <c:pt idx="1412">
                  <c:v>41117</c:v>
                </c:pt>
                <c:pt idx="1413">
                  <c:v>41120</c:v>
                </c:pt>
                <c:pt idx="1414">
                  <c:v>41121</c:v>
                </c:pt>
                <c:pt idx="1415">
                  <c:v>41122</c:v>
                </c:pt>
                <c:pt idx="1416">
                  <c:v>41123</c:v>
                </c:pt>
                <c:pt idx="1417">
                  <c:v>41124</c:v>
                </c:pt>
                <c:pt idx="1418">
                  <c:v>41127</c:v>
                </c:pt>
                <c:pt idx="1419">
                  <c:v>41128</c:v>
                </c:pt>
                <c:pt idx="1420">
                  <c:v>41129</c:v>
                </c:pt>
                <c:pt idx="1421">
                  <c:v>41130</c:v>
                </c:pt>
                <c:pt idx="1422">
                  <c:v>41131</c:v>
                </c:pt>
                <c:pt idx="1423">
                  <c:v>41134</c:v>
                </c:pt>
                <c:pt idx="1424">
                  <c:v>41135</c:v>
                </c:pt>
                <c:pt idx="1425">
                  <c:v>41136</c:v>
                </c:pt>
                <c:pt idx="1426">
                  <c:v>41137</c:v>
                </c:pt>
                <c:pt idx="1427">
                  <c:v>41138</c:v>
                </c:pt>
                <c:pt idx="1428">
                  <c:v>41141</c:v>
                </c:pt>
                <c:pt idx="1429">
                  <c:v>41142</c:v>
                </c:pt>
                <c:pt idx="1430">
                  <c:v>41143</c:v>
                </c:pt>
                <c:pt idx="1431">
                  <c:v>41144</c:v>
                </c:pt>
                <c:pt idx="1432">
                  <c:v>41145</c:v>
                </c:pt>
                <c:pt idx="1433">
                  <c:v>41148</c:v>
                </c:pt>
                <c:pt idx="1434">
                  <c:v>41149</c:v>
                </c:pt>
                <c:pt idx="1435">
                  <c:v>41150</c:v>
                </c:pt>
                <c:pt idx="1436">
                  <c:v>41151</c:v>
                </c:pt>
                <c:pt idx="1437">
                  <c:v>41152</c:v>
                </c:pt>
                <c:pt idx="1438">
                  <c:v>41155</c:v>
                </c:pt>
                <c:pt idx="1439">
                  <c:v>41156</c:v>
                </c:pt>
                <c:pt idx="1440">
                  <c:v>41157</c:v>
                </c:pt>
                <c:pt idx="1441">
                  <c:v>41158</c:v>
                </c:pt>
                <c:pt idx="1442">
                  <c:v>41159</c:v>
                </c:pt>
                <c:pt idx="1443">
                  <c:v>41162</c:v>
                </c:pt>
                <c:pt idx="1444">
                  <c:v>41163</c:v>
                </c:pt>
                <c:pt idx="1445">
                  <c:v>41164</c:v>
                </c:pt>
                <c:pt idx="1446">
                  <c:v>41165</c:v>
                </c:pt>
                <c:pt idx="1447">
                  <c:v>41166</c:v>
                </c:pt>
                <c:pt idx="1448">
                  <c:v>41169</c:v>
                </c:pt>
                <c:pt idx="1449">
                  <c:v>41170</c:v>
                </c:pt>
                <c:pt idx="1450">
                  <c:v>41171</c:v>
                </c:pt>
                <c:pt idx="1451">
                  <c:v>41172</c:v>
                </c:pt>
                <c:pt idx="1452">
                  <c:v>41173</c:v>
                </c:pt>
                <c:pt idx="1453">
                  <c:v>41176</c:v>
                </c:pt>
                <c:pt idx="1454">
                  <c:v>41177</c:v>
                </c:pt>
                <c:pt idx="1455">
                  <c:v>41178</c:v>
                </c:pt>
                <c:pt idx="1456">
                  <c:v>41179</c:v>
                </c:pt>
                <c:pt idx="1457">
                  <c:v>41180</c:v>
                </c:pt>
                <c:pt idx="1458">
                  <c:v>41183</c:v>
                </c:pt>
                <c:pt idx="1459">
                  <c:v>41184</c:v>
                </c:pt>
                <c:pt idx="1460">
                  <c:v>41185</c:v>
                </c:pt>
                <c:pt idx="1461">
                  <c:v>41186</c:v>
                </c:pt>
                <c:pt idx="1462">
                  <c:v>41187</c:v>
                </c:pt>
                <c:pt idx="1463">
                  <c:v>41190</c:v>
                </c:pt>
                <c:pt idx="1464">
                  <c:v>41191</c:v>
                </c:pt>
                <c:pt idx="1465">
                  <c:v>41192</c:v>
                </c:pt>
                <c:pt idx="1466">
                  <c:v>41193</c:v>
                </c:pt>
                <c:pt idx="1467">
                  <c:v>41194</c:v>
                </c:pt>
                <c:pt idx="1468">
                  <c:v>41197</c:v>
                </c:pt>
                <c:pt idx="1469">
                  <c:v>41198</c:v>
                </c:pt>
                <c:pt idx="1470">
                  <c:v>41199</c:v>
                </c:pt>
                <c:pt idx="1471">
                  <c:v>41200</c:v>
                </c:pt>
                <c:pt idx="1472">
                  <c:v>41201</c:v>
                </c:pt>
                <c:pt idx="1473">
                  <c:v>41204</c:v>
                </c:pt>
                <c:pt idx="1474">
                  <c:v>41205</c:v>
                </c:pt>
                <c:pt idx="1475">
                  <c:v>41206</c:v>
                </c:pt>
                <c:pt idx="1476">
                  <c:v>41207</c:v>
                </c:pt>
                <c:pt idx="1477">
                  <c:v>41208</c:v>
                </c:pt>
                <c:pt idx="1478">
                  <c:v>41211</c:v>
                </c:pt>
                <c:pt idx="1479">
                  <c:v>41212</c:v>
                </c:pt>
                <c:pt idx="1480">
                  <c:v>41213</c:v>
                </c:pt>
                <c:pt idx="1481">
                  <c:v>41214</c:v>
                </c:pt>
                <c:pt idx="1482">
                  <c:v>41215</c:v>
                </c:pt>
                <c:pt idx="1483">
                  <c:v>41218</c:v>
                </c:pt>
                <c:pt idx="1484">
                  <c:v>41219</c:v>
                </c:pt>
                <c:pt idx="1485">
                  <c:v>41220</c:v>
                </c:pt>
                <c:pt idx="1486">
                  <c:v>41221</c:v>
                </c:pt>
                <c:pt idx="1487">
                  <c:v>41222</c:v>
                </c:pt>
                <c:pt idx="1488">
                  <c:v>41225</c:v>
                </c:pt>
                <c:pt idx="1489">
                  <c:v>41226</c:v>
                </c:pt>
                <c:pt idx="1490">
                  <c:v>41227</c:v>
                </c:pt>
                <c:pt idx="1491">
                  <c:v>41228</c:v>
                </c:pt>
                <c:pt idx="1492">
                  <c:v>41229</c:v>
                </c:pt>
                <c:pt idx="1493">
                  <c:v>41232</c:v>
                </c:pt>
                <c:pt idx="1494">
                  <c:v>41233</c:v>
                </c:pt>
                <c:pt idx="1495">
                  <c:v>41234</c:v>
                </c:pt>
                <c:pt idx="1496">
                  <c:v>41235</c:v>
                </c:pt>
                <c:pt idx="1497">
                  <c:v>41236</c:v>
                </c:pt>
                <c:pt idx="1498">
                  <c:v>41239</c:v>
                </c:pt>
                <c:pt idx="1499">
                  <c:v>41240</c:v>
                </c:pt>
                <c:pt idx="1500">
                  <c:v>41241</c:v>
                </c:pt>
                <c:pt idx="1501">
                  <c:v>41242</c:v>
                </c:pt>
                <c:pt idx="1502">
                  <c:v>41243</c:v>
                </c:pt>
                <c:pt idx="1503">
                  <c:v>41246</c:v>
                </c:pt>
                <c:pt idx="1504">
                  <c:v>41247</c:v>
                </c:pt>
                <c:pt idx="1505">
                  <c:v>41248</c:v>
                </c:pt>
                <c:pt idx="1506">
                  <c:v>41249</c:v>
                </c:pt>
                <c:pt idx="1507">
                  <c:v>41250</c:v>
                </c:pt>
                <c:pt idx="1508">
                  <c:v>41253</c:v>
                </c:pt>
                <c:pt idx="1509">
                  <c:v>41254</c:v>
                </c:pt>
                <c:pt idx="1510">
                  <c:v>41255</c:v>
                </c:pt>
                <c:pt idx="1511">
                  <c:v>41256</c:v>
                </c:pt>
                <c:pt idx="1512">
                  <c:v>41257</c:v>
                </c:pt>
                <c:pt idx="1513">
                  <c:v>41260</c:v>
                </c:pt>
                <c:pt idx="1514">
                  <c:v>41261</c:v>
                </c:pt>
                <c:pt idx="1515">
                  <c:v>41262</c:v>
                </c:pt>
                <c:pt idx="1516">
                  <c:v>41263</c:v>
                </c:pt>
                <c:pt idx="1517">
                  <c:v>41264</c:v>
                </c:pt>
                <c:pt idx="1518">
                  <c:v>41267</c:v>
                </c:pt>
                <c:pt idx="1519">
                  <c:v>41268</c:v>
                </c:pt>
                <c:pt idx="1520">
                  <c:v>41269</c:v>
                </c:pt>
                <c:pt idx="1521">
                  <c:v>41270</c:v>
                </c:pt>
                <c:pt idx="1522">
                  <c:v>41271</c:v>
                </c:pt>
                <c:pt idx="1523">
                  <c:v>41274</c:v>
                </c:pt>
                <c:pt idx="1524">
                  <c:v>41275</c:v>
                </c:pt>
                <c:pt idx="1525">
                  <c:v>41276</c:v>
                </c:pt>
                <c:pt idx="1526">
                  <c:v>41277</c:v>
                </c:pt>
                <c:pt idx="1527">
                  <c:v>41278</c:v>
                </c:pt>
                <c:pt idx="1528">
                  <c:v>41281</c:v>
                </c:pt>
                <c:pt idx="1529">
                  <c:v>41282</c:v>
                </c:pt>
                <c:pt idx="1530">
                  <c:v>41283</c:v>
                </c:pt>
                <c:pt idx="1531">
                  <c:v>41284</c:v>
                </c:pt>
                <c:pt idx="1532">
                  <c:v>41285</c:v>
                </c:pt>
                <c:pt idx="1533">
                  <c:v>41288</c:v>
                </c:pt>
                <c:pt idx="1534">
                  <c:v>41289</c:v>
                </c:pt>
                <c:pt idx="1535">
                  <c:v>41290</c:v>
                </c:pt>
                <c:pt idx="1536">
                  <c:v>41291</c:v>
                </c:pt>
                <c:pt idx="1537">
                  <c:v>41292</c:v>
                </c:pt>
                <c:pt idx="1538">
                  <c:v>41295</c:v>
                </c:pt>
                <c:pt idx="1539">
                  <c:v>41296</c:v>
                </c:pt>
                <c:pt idx="1540">
                  <c:v>41297</c:v>
                </c:pt>
                <c:pt idx="1541">
                  <c:v>41298</c:v>
                </c:pt>
                <c:pt idx="1542">
                  <c:v>41299</c:v>
                </c:pt>
                <c:pt idx="1543">
                  <c:v>41302</c:v>
                </c:pt>
                <c:pt idx="1544">
                  <c:v>41303</c:v>
                </c:pt>
                <c:pt idx="1545">
                  <c:v>41304</c:v>
                </c:pt>
                <c:pt idx="1546">
                  <c:v>41305</c:v>
                </c:pt>
                <c:pt idx="1547">
                  <c:v>41306</c:v>
                </c:pt>
                <c:pt idx="1548">
                  <c:v>41309</c:v>
                </c:pt>
                <c:pt idx="1549">
                  <c:v>41310</c:v>
                </c:pt>
                <c:pt idx="1550">
                  <c:v>41311</c:v>
                </c:pt>
                <c:pt idx="1551">
                  <c:v>41312</c:v>
                </c:pt>
                <c:pt idx="1552">
                  <c:v>41313</c:v>
                </c:pt>
                <c:pt idx="1553">
                  <c:v>41316</c:v>
                </c:pt>
                <c:pt idx="1554">
                  <c:v>41317</c:v>
                </c:pt>
                <c:pt idx="1555">
                  <c:v>41318</c:v>
                </c:pt>
                <c:pt idx="1556">
                  <c:v>41319</c:v>
                </c:pt>
                <c:pt idx="1557">
                  <c:v>41320</c:v>
                </c:pt>
                <c:pt idx="1558">
                  <c:v>41323</c:v>
                </c:pt>
                <c:pt idx="1559">
                  <c:v>41324</c:v>
                </c:pt>
                <c:pt idx="1560">
                  <c:v>41325</c:v>
                </c:pt>
                <c:pt idx="1561">
                  <c:v>41326</c:v>
                </c:pt>
                <c:pt idx="1562">
                  <c:v>41327</c:v>
                </c:pt>
                <c:pt idx="1563">
                  <c:v>41330</c:v>
                </c:pt>
                <c:pt idx="1564">
                  <c:v>41331</c:v>
                </c:pt>
                <c:pt idx="1565">
                  <c:v>41332</c:v>
                </c:pt>
                <c:pt idx="1566">
                  <c:v>41333</c:v>
                </c:pt>
                <c:pt idx="1567">
                  <c:v>41334</c:v>
                </c:pt>
                <c:pt idx="1568">
                  <c:v>41337</c:v>
                </c:pt>
                <c:pt idx="1569">
                  <c:v>41338</c:v>
                </c:pt>
                <c:pt idx="1570">
                  <c:v>41339</c:v>
                </c:pt>
                <c:pt idx="1571">
                  <c:v>41340</c:v>
                </c:pt>
                <c:pt idx="1572">
                  <c:v>41341</c:v>
                </c:pt>
                <c:pt idx="1573">
                  <c:v>41344</c:v>
                </c:pt>
                <c:pt idx="1574">
                  <c:v>41345</c:v>
                </c:pt>
                <c:pt idx="1575">
                  <c:v>41346</c:v>
                </c:pt>
                <c:pt idx="1576">
                  <c:v>41347</c:v>
                </c:pt>
                <c:pt idx="1577">
                  <c:v>41348</c:v>
                </c:pt>
                <c:pt idx="1578">
                  <c:v>41351</c:v>
                </c:pt>
                <c:pt idx="1579">
                  <c:v>41352</c:v>
                </c:pt>
                <c:pt idx="1580">
                  <c:v>41353</c:v>
                </c:pt>
                <c:pt idx="1581">
                  <c:v>41354</c:v>
                </c:pt>
                <c:pt idx="1582">
                  <c:v>41355</c:v>
                </c:pt>
                <c:pt idx="1583">
                  <c:v>41358</c:v>
                </c:pt>
                <c:pt idx="1584">
                  <c:v>41359</c:v>
                </c:pt>
                <c:pt idx="1585">
                  <c:v>41360</c:v>
                </c:pt>
                <c:pt idx="1586">
                  <c:v>41361</c:v>
                </c:pt>
                <c:pt idx="1587">
                  <c:v>41362</c:v>
                </c:pt>
                <c:pt idx="1588">
                  <c:v>41365</c:v>
                </c:pt>
                <c:pt idx="1589">
                  <c:v>41366</c:v>
                </c:pt>
                <c:pt idx="1590">
                  <c:v>41367</c:v>
                </c:pt>
                <c:pt idx="1591">
                  <c:v>41368</c:v>
                </c:pt>
                <c:pt idx="1592">
                  <c:v>41369</c:v>
                </c:pt>
                <c:pt idx="1593">
                  <c:v>41372</c:v>
                </c:pt>
                <c:pt idx="1594">
                  <c:v>41373</c:v>
                </c:pt>
                <c:pt idx="1595">
                  <c:v>41374</c:v>
                </c:pt>
                <c:pt idx="1596">
                  <c:v>41375</c:v>
                </c:pt>
                <c:pt idx="1597">
                  <c:v>41376</c:v>
                </c:pt>
                <c:pt idx="1598">
                  <c:v>41379</c:v>
                </c:pt>
                <c:pt idx="1599">
                  <c:v>41380</c:v>
                </c:pt>
                <c:pt idx="1600">
                  <c:v>41381</c:v>
                </c:pt>
                <c:pt idx="1601">
                  <c:v>41382</c:v>
                </c:pt>
                <c:pt idx="1602">
                  <c:v>41383</c:v>
                </c:pt>
                <c:pt idx="1603">
                  <c:v>41386</c:v>
                </c:pt>
                <c:pt idx="1604">
                  <c:v>41387</c:v>
                </c:pt>
                <c:pt idx="1605">
                  <c:v>41388</c:v>
                </c:pt>
                <c:pt idx="1606">
                  <c:v>41389</c:v>
                </c:pt>
                <c:pt idx="1607">
                  <c:v>41390</c:v>
                </c:pt>
                <c:pt idx="1608">
                  <c:v>41393</c:v>
                </c:pt>
                <c:pt idx="1609">
                  <c:v>41394</c:v>
                </c:pt>
                <c:pt idx="1610">
                  <c:v>41395</c:v>
                </c:pt>
                <c:pt idx="1611">
                  <c:v>41396</c:v>
                </c:pt>
                <c:pt idx="1612">
                  <c:v>41397</c:v>
                </c:pt>
                <c:pt idx="1613">
                  <c:v>41400</c:v>
                </c:pt>
                <c:pt idx="1614">
                  <c:v>41401</c:v>
                </c:pt>
                <c:pt idx="1615">
                  <c:v>41402</c:v>
                </c:pt>
                <c:pt idx="1616">
                  <c:v>41403</c:v>
                </c:pt>
                <c:pt idx="1617">
                  <c:v>41404</c:v>
                </c:pt>
                <c:pt idx="1618">
                  <c:v>41407</c:v>
                </c:pt>
                <c:pt idx="1619">
                  <c:v>41408</c:v>
                </c:pt>
                <c:pt idx="1620">
                  <c:v>41409</c:v>
                </c:pt>
                <c:pt idx="1621">
                  <c:v>41410</c:v>
                </c:pt>
                <c:pt idx="1622">
                  <c:v>41411</c:v>
                </c:pt>
                <c:pt idx="1623">
                  <c:v>41414</c:v>
                </c:pt>
                <c:pt idx="1624">
                  <c:v>41415</c:v>
                </c:pt>
                <c:pt idx="1625">
                  <c:v>41416</c:v>
                </c:pt>
                <c:pt idx="1626">
                  <c:v>41417</c:v>
                </c:pt>
                <c:pt idx="1627">
                  <c:v>41418</c:v>
                </c:pt>
                <c:pt idx="1628">
                  <c:v>41421</c:v>
                </c:pt>
                <c:pt idx="1629">
                  <c:v>41422</c:v>
                </c:pt>
                <c:pt idx="1630">
                  <c:v>41423</c:v>
                </c:pt>
                <c:pt idx="1631">
                  <c:v>41424</c:v>
                </c:pt>
                <c:pt idx="1632">
                  <c:v>41425</c:v>
                </c:pt>
                <c:pt idx="1633">
                  <c:v>41428</c:v>
                </c:pt>
                <c:pt idx="1634">
                  <c:v>41429</c:v>
                </c:pt>
                <c:pt idx="1635">
                  <c:v>41430</c:v>
                </c:pt>
                <c:pt idx="1636">
                  <c:v>41431</c:v>
                </c:pt>
                <c:pt idx="1637">
                  <c:v>41432</c:v>
                </c:pt>
                <c:pt idx="1638">
                  <c:v>41435</c:v>
                </c:pt>
                <c:pt idx="1639">
                  <c:v>41436</c:v>
                </c:pt>
                <c:pt idx="1640">
                  <c:v>41437</c:v>
                </c:pt>
                <c:pt idx="1641">
                  <c:v>41438</c:v>
                </c:pt>
                <c:pt idx="1642">
                  <c:v>41439</c:v>
                </c:pt>
                <c:pt idx="1643">
                  <c:v>41442</c:v>
                </c:pt>
                <c:pt idx="1644">
                  <c:v>41443</c:v>
                </c:pt>
                <c:pt idx="1645">
                  <c:v>41444</c:v>
                </c:pt>
                <c:pt idx="1646">
                  <c:v>41445</c:v>
                </c:pt>
                <c:pt idx="1647">
                  <c:v>41446</c:v>
                </c:pt>
                <c:pt idx="1648">
                  <c:v>41449</c:v>
                </c:pt>
                <c:pt idx="1649">
                  <c:v>41450</c:v>
                </c:pt>
                <c:pt idx="1650">
                  <c:v>41451</c:v>
                </c:pt>
                <c:pt idx="1651">
                  <c:v>41452</c:v>
                </c:pt>
                <c:pt idx="1652">
                  <c:v>41453</c:v>
                </c:pt>
                <c:pt idx="1653">
                  <c:v>41456</c:v>
                </c:pt>
                <c:pt idx="1654">
                  <c:v>41457</c:v>
                </c:pt>
                <c:pt idx="1655">
                  <c:v>41458</c:v>
                </c:pt>
                <c:pt idx="1656">
                  <c:v>41459</c:v>
                </c:pt>
                <c:pt idx="1657">
                  <c:v>41460</c:v>
                </c:pt>
                <c:pt idx="1658">
                  <c:v>41463</c:v>
                </c:pt>
                <c:pt idx="1659">
                  <c:v>41464</c:v>
                </c:pt>
                <c:pt idx="1660">
                  <c:v>41465</c:v>
                </c:pt>
                <c:pt idx="1661">
                  <c:v>41466</c:v>
                </c:pt>
                <c:pt idx="1662">
                  <c:v>41467</c:v>
                </c:pt>
                <c:pt idx="1663">
                  <c:v>41470</c:v>
                </c:pt>
                <c:pt idx="1664">
                  <c:v>41471</c:v>
                </c:pt>
                <c:pt idx="1665">
                  <c:v>41472</c:v>
                </c:pt>
                <c:pt idx="1666">
                  <c:v>41473</c:v>
                </c:pt>
                <c:pt idx="1667">
                  <c:v>41474</c:v>
                </c:pt>
                <c:pt idx="1668">
                  <c:v>41477</c:v>
                </c:pt>
                <c:pt idx="1669">
                  <c:v>41478</c:v>
                </c:pt>
                <c:pt idx="1670">
                  <c:v>41479</c:v>
                </c:pt>
                <c:pt idx="1671">
                  <c:v>41480</c:v>
                </c:pt>
                <c:pt idx="1672">
                  <c:v>41481</c:v>
                </c:pt>
                <c:pt idx="1673">
                  <c:v>41484</c:v>
                </c:pt>
                <c:pt idx="1674">
                  <c:v>41485</c:v>
                </c:pt>
                <c:pt idx="1675">
                  <c:v>41486</c:v>
                </c:pt>
                <c:pt idx="1676">
                  <c:v>41487</c:v>
                </c:pt>
                <c:pt idx="1677">
                  <c:v>41488</c:v>
                </c:pt>
                <c:pt idx="1678">
                  <c:v>41491</c:v>
                </c:pt>
                <c:pt idx="1679">
                  <c:v>41492</c:v>
                </c:pt>
                <c:pt idx="1680">
                  <c:v>41493</c:v>
                </c:pt>
                <c:pt idx="1681">
                  <c:v>41494</c:v>
                </c:pt>
                <c:pt idx="1682">
                  <c:v>41495</c:v>
                </c:pt>
                <c:pt idx="1683">
                  <c:v>41498</c:v>
                </c:pt>
                <c:pt idx="1684">
                  <c:v>41499</c:v>
                </c:pt>
                <c:pt idx="1685">
                  <c:v>41500</c:v>
                </c:pt>
                <c:pt idx="1686">
                  <c:v>41501</c:v>
                </c:pt>
                <c:pt idx="1687">
                  <c:v>41502</c:v>
                </c:pt>
                <c:pt idx="1688">
                  <c:v>41505</c:v>
                </c:pt>
                <c:pt idx="1689">
                  <c:v>41506</c:v>
                </c:pt>
                <c:pt idx="1690">
                  <c:v>41507</c:v>
                </c:pt>
                <c:pt idx="1691">
                  <c:v>41508</c:v>
                </c:pt>
                <c:pt idx="1692">
                  <c:v>41509</c:v>
                </c:pt>
                <c:pt idx="1693">
                  <c:v>41512</c:v>
                </c:pt>
                <c:pt idx="1694">
                  <c:v>41513</c:v>
                </c:pt>
                <c:pt idx="1695">
                  <c:v>41514</c:v>
                </c:pt>
                <c:pt idx="1696">
                  <c:v>41515</c:v>
                </c:pt>
                <c:pt idx="1697">
                  <c:v>41516</c:v>
                </c:pt>
                <c:pt idx="1698">
                  <c:v>41519</c:v>
                </c:pt>
                <c:pt idx="1699">
                  <c:v>41520</c:v>
                </c:pt>
                <c:pt idx="1700">
                  <c:v>41521</c:v>
                </c:pt>
                <c:pt idx="1701">
                  <c:v>41522</c:v>
                </c:pt>
                <c:pt idx="1702">
                  <c:v>41523</c:v>
                </c:pt>
                <c:pt idx="1703">
                  <c:v>41526</c:v>
                </c:pt>
                <c:pt idx="1704">
                  <c:v>41527</c:v>
                </c:pt>
                <c:pt idx="1705">
                  <c:v>41528</c:v>
                </c:pt>
                <c:pt idx="1706">
                  <c:v>41529</c:v>
                </c:pt>
                <c:pt idx="1707">
                  <c:v>41530</c:v>
                </c:pt>
                <c:pt idx="1708">
                  <c:v>41533</c:v>
                </c:pt>
                <c:pt idx="1709">
                  <c:v>41534</c:v>
                </c:pt>
                <c:pt idx="1710">
                  <c:v>41535</c:v>
                </c:pt>
                <c:pt idx="1711">
                  <c:v>41536</c:v>
                </c:pt>
                <c:pt idx="1712">
                  <c:v>41537</c:v>
                </c:pt>
                <c:pt idx="1713">
                  <c:v>41540</c:v>
                </c:pt>
                <c:pt idx="1714">
                  <c:v>41541</c:v>
                </c:pt>
                <c:pt idx="1715">
                  <c:v>41542</c:v>
                </c:pt>
                <c:pt idx="1716">
                  <c:v>41543</c:v>
                </c:pt>
                <c:pt idx="1717">
                  <c:v>41544</c:v>
                </c:pt>
                <c:pt idx="1718">
                  <c:v>41547</c:v>
                </c:pt>
                <c:pt idx="1719">
                  <c:v>41548</c:v>
                </c:pt>
                <c:pt idx="1720">
                  <c:v>41549</c:v>
                </c:pt>
                <c:pt idx="1721">
                  <c:v>41550</c:v>
                </c:pt>
                <c:pt idx="1722">
                  <c:v>41551</c:v>
                </c:pt>
                <c:pt idx="1723">
                  <c:v>41554</c:v>
                </c:pt>
                <c:pt idx="1724">
                  <c:v>41555</c:v>
                </c:pt>
                <c:pt idx="1725">
                  <c:v>41556</c:v>
                </c:pt>
                <c:pt idx="1726">
                  <c:v>41557</c:v>
                </c:pt>
                <c:pt idx="1727">
                  <c:v>41558</c:v>
                </c:pt>
                <c:pt idx="1728">
                  <c:v>41561</c:v>
                </c:pt>
                <c:pt idx="1729">
                  <c:v>41562</c:v>
                </c:pt>
                <c:pt idx="1730">
                  <c:v>41563</c:v>
                </c:pt>
                <c:pt idx="1731">
                  <c:v>41564</c:v>
                </c:pt>
                <c:pt idx="1732">
                  <c:v>41565</c:v>
                </c:pt>
                <c:pt idx="1733">
                  <c:v>41568</c:v>
                </c:pt>
                <c:pt idx="1734">
                  <c:v>41569</c:v>
                </c:pt>
                <c:pt idx="1735">
                  <c:v>41570</c:v>
                </c:pt>
                <c:pt idx="1736">
                  <c:v>41571</c:v>
                </c:pt>
                <c:pt idx="1737">
                  <c:v>41572</c:v>
                </c:pt>
                <c:pt idx="1738">
                  <c:v>41575</c:v>
                </c:pt>
                <c:pt idx="1739">
                  <c:v>41576</c:v>
                </c:pt>
                <c:pt idx="1740">
                  <c:v>41577</c:v>
                </c:pt>
                <c:pt idx="1741">
                  <c:v>41578</c:v>
                </c:pt>
                <c:pt idx="1742">
                  <c:v>41579</c:v>
                </c:pt>
                <c:pt idx="1743">
                  <c:v>41582</c:v>
                </c:pt>
                <c:pt idx="1744">
                  <c:v>41583</c:v>
                </c:pt>
                <c:pt idx="1745">
                  <c:v>41584</c:v>
                </c:pt>
                <c:pt idx="1746">
                  <c:v>41585</c:v>
                </c:pt>
                <c:pt idx="1747">
                  <c:v>41586</c:v>
                </c:pt>
                <c:pt idx="1748">
                  <c:v>41589</c:v>
                </c:pt>
                <c:pt idx="1749">
                  <c:v>41590</c:v>
                </c:pt>
                <c:pt idx="1750">
                  <c:v>41591</c:v>
                </c:pt>
                <c:pt idx="1751">
                  <c:v>41592</c:v>
                </c:pt>
                <c:pt idx="1752">
                  <c:v>41593</c:v>
                </c:pt>
                <c:pt idx="1753">
                  <c:v>41596</c:v>
                </c:pt>
                <c:pt idx="1754">
                  <c:v>41597</c:v>
                </c:pt>
                <c:pt idx="1755">
                  <c:v>41598</c:v>
                </c:pt>
                <c:pt idx="1756">
                  <c:v>41599</c:v>
                </c:pt>
                <c:pt idx="1757">
                  <c:v>41600</c:v>
                </c:pt>
                <c:pt idx="1758">
                  <c:v>41603</c:v>
                </c:pt>
                <c:pt idx="1759">
                  <c:v>41604</c:v>
                </c:pt>
                <c:pt idx="1760">
                  <c:v>41605</c:v>
                </c:pt>
                <c:pt idx="1761">
                  <c:v>41606</c:v>
                </c:pt>
                <c:pt idx="1762">
                  <c:v>41607</c:v>
                </c:pt>
                <c:pt idx="1763">
                  <c:v>41610</c:v>
                </c:pt>
                <c:pt idx="1764">
                  <c:v>41611</c:v>
                </c:pt>
                <c:pt idx="1765">
                  <c:v>41612</c:v>
                </c:pt>
                <c:pt idx="1766">
                  <c:v>41613</c:v>
                </c:pt>
                <c:pt idx="1767">
                  <c:v>41614</c:v>
                </c:pt>
                <c:pt idx="1768">
                  <c:v>41617</c:v>
                </c:pt>
                <c:pt idx="1769">
                  <c:v>41618</c:v>
                </c:pt>
                <c:pt idx="1770">
                  <c:v>41619</c:v>
                </c:pt>
                <c:pt idx="1771">
                  <c:v>41620</c:v>
                </c:pt>
                <c:pt idx="1772">
                  <c:v>41621</c:v>
                </c:pt>
                <c:pt idx="1773">
                  <c:v>41624</c:v>
                </c:pt>
                <c:pt idx="1774">
                  <c:v>41625</c:v>
                </c:pt>
                <c:pt idx="1775">
                  <c:v>41626</c:v>
                </c:pt>
                <c:pt idx="1776">
                  <c:v>41627</c:v>
                </c:pt>
                <c:pt idx="1777">
                  <c:v>41628</c:v>
                </c:pt>
                <c:pt idx="1778">
                  <c:v>41631</c:v>
                </c:pt>
                <c:pt idx="1779">
                  <c:v>41632</c:v>
                </c:pt>
                <c:pt idx="1780">
                  <c:v>41633</c:v>
                </c:pt>
                <c:pt idx="1781">
                  <c:v>41634</c:v>
                </c:pt>
                <c:pt idx="1782">
                  <c:v>41635</c:v>
                </c:pt>
                <c:pt idx="1783">
                  <c:v>41638</c:v>
                </c:pt>
                <c:pt idx="1784">
                  <c:v>41639</c:v>
                </c:pt>
                <c:pt idx="1785">
                  <c:v>41640</c:v>
                </c:pt>
                <c:pt idx="1786">
                  <c:v>41641</c:v>
                </c:pt>
                <c:pt idx="1787">
                  <c:v>41642</c:v>
                </c:pt>
                <c:pt idx="1788">
                  <c:v>41645</c:v>
                </c:pt>
                <c:pt idx="1789">
                  <c:v>41646</c:v>
                </c:pt>
                <c:pt idx="1790">
                  <c:v>41647</c:v>
                </c:pt>
                <c:pt idx="1791">
                  <c:v>41648</c:v>
                </c:pt>
                <c:pt idx="1792">
                  <c:v>41649</c:v>
                </c:pt>
                <c:pt idx="1793">
                  <c:v>41652</c:v>
                </c:pt>
                <c:pt idx="1794">
                  <c:v>41653</c:v>
                </c:pt>
                <c:pt idx="1795">
                  <c:v>41654</c:v>
                </c:pt>
                <c:pt idx="1796">
                  <c:v>41655</c:v>
                </c:pt>
                <c:pt idx="1797">
                  <c:v>41656</c:v>
                </c:pt>
                <c:pt idx="1798">
                  <c:v>41659</c:v>
                </c:pt>
                <c:pt idx="1799">
                  <c:v>41660</c:v>
                </c:pt>
                <c:pt idx="1800">
                  <c:v>41661</c:v>
                </c:pt>
                <c:pt idx="1801">
                  <c:v>41662</c:v>
                </c:pt>
                <c:pt idx="1802">
                  <c:v>41663</c:v>
                </c:pt>
                <c:pt idx="1803">
                  <c:v>41666</c:v>
                </c:pt>
                <c:pt idx="1804">
                  <c:v>41667</c:v>
                </c:pt>
                <c:pt idx="1805">
                  <c:v>41668</c:v>
                </c:pt>
                <c:pt idx="1806">
                  <c:v>41669</c:v>
                </c:pt>
                <c:pt idx="1807">
                  <c:v>41670</c:v>
                </c:pt>
                <c:pt idx="1808">
                  <c:v>41673</c:v>
                </c:pt>
                <c:pt idx="1809">
                  <c:v>41674</c:v>
                </c:pt>
                <c:pt idx="1810">
                  <c:v>41675</c:v>
                </c:pt>
                <c:pt idx="1811">
                  <c:v>41676</c:v>
                </c:pt>
                <c:pt idx="1812">
                  <c:v>41677</c:v>
                </c:pt>
                <c:pt idx="1813">
                  <c:v>41680</c:v>
                </c:pt>
                <c:pt idx="1814">
                  <c:v>41681</c:v>
                </c:pt>
                <c:pt idx="1815">
                  <c:v>41682</c:v>
                </c:pt>
                <c:pt idx="1816">
                  <c:v>41683</c:v>
                </c:pt>
                <c:pt idx="1817">
                  <c:v>41684</c:v>
                </c:pt>
                <c:pt idx="1818">
                  <c:v>41687</c:v>
                </c:pt>
                <c:pt idx="1819">
                  <c:v>41688</c:v>
                </c:pt>
                <c:pt idx="1820">
                  <c:v>41689</c:v>
                </c:pt>
                <c:pt idx="1821">
                  <c:v>41690</c:v>
                </c:pt>
                <c:pt idx="1822">
                  <c:v>41691</c:v>
                </c:pt>
                <c:pt idx="1823">
                  <c:v>41694</c:v>
                </c:pt>
                <c:pt idx="1824">
                  <c:v>41695</c:v>
                </c:pt>
                <c:pt idx="1825">
                  <c:v>41696</c:v>
                </c:pt>
                <c:pt idx="1826">
                  <c:v>41697</c:v>
                </c:pt>
                <c:pt idx="1827">
                  <c:v>41698</c:v>
                </c:pt>
                <c:pt idx="1828">
                  <c:v>41701</c:v>
                </c:pt>
                <c:pt idx="1829">
                  <c:v>41702</c:v>
                </c:pt>
                <c:pt idx="1830">
                  <c:v>41703</c:v>
                </c:pt>
                <c:pt idx="1831">
                  <c:v>41704</c:v>
                </c:pt>
                <c:pt idx="1832">
                  <c:v>41705</c:v>
                </c:pt>
                <c:pt idx="1833">
                  <c:v>41708</c:v>
                </c:pt>
                <c:pt idx="1834">
                  <c:v>41709</c:v>
                </c:pt>
                <c:pt idx="1835">
                  <c:v>41710</c:v>
                </c:pt>
                <c:pt idx="1836">
                  <c:v>41711</c:v>
                </c:pt>
                <c:pt idx="1837">
                  <c:v>41712</c:v>
                </c:pt>
                <c:pt idx="1838">
                  <c:v>41715</c:v>
                </c:pt>
                <c:pt idx="1839">
                  <c:v>41716</c:v>
                </c:pt>
                <c:pt idx="1840">
                  <c:v>41717</c:v>
                </c:pt>
                <c:pt idx="1841">
                  <c:v>41718</c:v>
                </c:pt>
                <c:pt idx="1842">
                  <c:v>41719</c:v>
                </c:pt>
                <c:pt idx="1843">
                  <c:v>41722</c:v>
                </c:pt>
                <c:pt idx="1844">
                  <c:v>41723</c:v>
                </c:pt>
                <c:pt idx="1845">
                  <c:v>41724</c:v>
                </c:pt>
                <c:pt idx="1846">
                  <c:v>41725</c:v>
                </c:pt>
                <c:pt idx="1847">
                  <c:v>41726</c:v>
                </c:pt>
                <c:pt idx="1848">
                  <c:v>41729</c:v>
                </c:pt>
                <c:pt idx="1849">
                  <c:v>41730</c:v>
                </c:pt>
                <c:pt idx="1850">
                  <c:v>41731</c:v>
                </c:pt>
                <c:pt idx="1851">
                  <c:v>41732</c:v>
                </c:pt>
                <c:pt idx="1852">
                  <c:v>41733</c:v>
                </c:pt>
                <c:pt idx="1853">
                  <c:v>41736</c:v>
                </c:pt>
                <c:pt idx="1854">
                  <c:v>41737</c:v>
                </c:pt>
                <c:pt idx="1855">
                  <c:v>41738</c:v>
                </c:pt>
                <c:pt idx="1856">
                  <c:v>41739</c:v>
                </c:pt>
                <c:pt idx="1857">
                  <c:v>41740</c:v>
                </c:pt>
                <c:pt idx="1858">
                  <c:v>41743</c:v>
                </c:pt>
                <c:pt idx="1859">
                  <c:v>41744</c:v>
                </c:pt>
                <c:pt idx="1860">
                  <c:v>41745</c:v>
                </c:pt>
                <c:pt idx="1861">
                  <c:v>41746</c:v>
                </c:pt>
                <c:pt idx="1862">
                  <c:v>41747</c:v>
                </c:pt>
                <c:pt idx="1863">
                  <c:v>41750</c:v>
                </c:pt>
                <c:pt idx="1864">
                  <c:v>41751</c:v>
                </c:pt>
                <c:pt idx="1865">
                  <c:v>41752</c:v>
                </c:pt>
                <c:pt idx="1866">
                  <c:v>41753</c:v>
                </c:pt>
                <c:pt idx="1867">
                  <c:v>41754</c:v>
                </c:pt>
                <c:pt idx="1868">
                  <c:v>41757</c:v>
                </c:pt>
                <c:pt idx="1869">
                  <c:v>41758</c:v>
                </c:pt>
                <c:pt idx="1870">
                  <c:v>41759</c:v>
                </c:pt>
                <c:pt idx="1871">
                  <c:v>41760</c:v>
                </c:pt>
                <c:pt idx="1872">
                  <c:v>41761</c:v>
                </c:pt>
                <c:pt idx="1873">
                  <c:v>41764</c:v>
                </c:pt>
                <c:pt idx="1874">
                  <c:v>41765</c:v>
                </c:pt>
                <c:pt idx="1875">
                  <c:v>41766</c:v>
                </c:pt>
                <c:pt idx="1876">
                  <c:v>41767</c:v>
                </c:pt>
                <c:pt idx="1877">
                  <c:v>41768</c:v>
                </c:pt>
                <c:pt idx="1878">
                  <c:v>41771</c:v>
                </c:pt>
                <c:pt idx="1879">
                  <c:v>41772</c:v>
                </c:pt>
                <c:pt idx="1880">
                  <c:v>41773</c:v>
                </c:pt>
                <c:pt idx="1881">
                  <c:v>41774</c:v>
                </c:pt>
                <c:pt idx="1882">
                  <c:v>41775</c:v>
                </c:pt>
                <c:pt idx="1883">
                  <c:v>41778</c:v>
                </c:pt>
                <c:pt idx="1884">
                  <c:v>41779</c:v>
                </c:pt>
                <c:pt idx="1885">
                  <c:v>41780</c:v>
                </c:pt>
                <c:pt idx="1886">
                  <c:v>41781</c:v>
                </c:pt>
                <c:pt idx="1887">
                  <c:v>41782</c:v>
                </c:pt>
                <c:pt idx="1888">
                  <c:v>41785</c:v>
                </c:pt>
                <c:pt idx="1889">
                  <c:v>41786</c:v>
                </c:pt>
                <c:pt idx="1890">
                  <c:v>41787</c:v>
                </c:pt>
                <c:pt idx="1891">
                  <c:v>41788</c:v>
                </c:pt>
                <c:pt idx="1892">
                  <c:v>41789</c:v>
                </c:pt>
                <c:pt idx="1893">
                  <c:v>41792</c:v>
                </c:pt>
                <c:pt idx="1894">
                  <c:v>41793</c:v>
                </c:pt>
                <c:pt idx="1895">
                  <c:v>41794</c:v>
                </c:pt>
                <c:pt idx="1896">
                  <c:v>41795</c:v>
                </c:pt>
                <c:pt idx="1897">
                  <c:v>41796</c:v>
                </c:pt>
                <c:pt idx="1898">
                  <c:v>41799</c:v>
                </c:pt>
                <c:pt idx="1899">
                  <c:v>41800</c:v>
                </c:pt>
                <c:pt idx="1900">
                  <c:v>41801</c:v>
                </c:pt>
                <c:pt idx="1901">
                  <c:v>41802</c:v>
                </c:pt>
                <c:pt idx="1902">
                  <c:v>41803</c:v>
                </c:pt>
                <c:pt idx="1903">
                  <c:v>41806</c:v>
                </c:pt>
                <c:pt idx="1904">
                  <c:v>41807</c:v>
                </c:pt>
                <c:pt idx="1905">
                  <c:v>41808</c:v>
                </c:pt>
                <c:pt idx="1906">
                  <c:v>41809</c:v>
                </c:pt>
                <c:pt idx="1907">
                  <c:v>41810</c:v>
                </c:pt>
                <c:pt idx="1908">
                  <c:v>41813</c:v>
                </c:pt>
                <c:pt idx="1909">
                  <c:v>41814</c:v>
                </c:pt>
                <c:pt idx="1910">
                  <c:v>41815</c:v>
                </c:pt>
                <c:pt idx="1911">
                  <c:v>41816</c:v>
                </c:pt>
                <c:pt idx="1912">
                  <c:v>41817</c:v>
                </c:pt>
                <c:pt idx="1913">
                  <c:v>41820</c:v>
                </c:pt>
                <c:pt idx="1914">
                  <c:v>41821</c:v>
                </c:pt>
                <c:pt idx="1915">
                  <c:v>41822</c:v>
                </c:pt>
                <c:pt idx="1916">
                  <c:v>41823</c:v>
                </c:pt>
                <c:pt idx="1917">
                  <c:v>41824</c:v>
                </c:pt>
                <c:pt idx="1918">
                  <c:v>41827</c:v>
                </c:pt>
                <c:pt idx="1919">
                  <c:v>41828</c:v>
                </c:pt>
                <c:pt idx="1920">
                  <c:v>41829</c:v>
                </c:pt>
                <c:pt idx="1921">
                  <c:v>41830</c:v>
                </c:pt>
                <c:pt idx="1922">
                  <c:v>41831</c:v>
                </c:pt>
                <c:pt idx="1923">
                  <c:v>41834</c:v>
                </c:pt>
                <c:pt idx="1924">
                  <c:v>41835</c:v>
                </c:pt>
                <c:pt idx="1925">
                  <c:v>41836</c:v>
                </c:pt>
                <c:pt idx="1926">
                  <c:v>41837</c:v>
                </c:pt>
                <c:pt idx="1927">
                  <c:v>41838</c:v>
                </c:pt>
                <c:pt idx="1928">
                  <c:v>41841</c:v>
                </c:pt>
                <c:pt idx="1929">
                  <c:v>41842</c:v>
                </c:pt>
                <c:pt idx="1930">
                  <c:v>41843</c:v>
                </c:pt>
                <c:pt idx="1931">
                  <c:v>41844</c:v>
                </c:pt>
                <c:pt idx="1932">
                  <c:v>41845</c:v>
                </c:pt>
                <c:pt idx="1933">
                  <c:v>41848</c:v>
                </c:pt>
                <c:pt idx="1934">
                  <c:v>41849</c:v>
                </c:pt>
                <c:pt idx="1935">
                  <c:v>41850</c:v>
                </c:pt>
                <c:pt idx="1936">
                  <c:v>41851</c:v>
                </c:pt>
                <c:pt idx="1937">
                  <c:v>41852</c:v>
                </c:pt>
                <c:pt idx="1938">
                  <c:v>41855</c:v>
                </c:pt>
                <c:pt idx="1939">
                  <c:v>41856</c:v>
                </c:pt>
                <c:pt idx="1940">
                  <c:v>41857</c:v>
                </c:pt>
                <c:pt idx="1941">
                  <c:v>41858</c:v>
                </c:pt>
                <c:pt idx="1942">
                  <c:v>41859</c:v>
                </c:pt>
                <c:pt idx="1943">
                  <c:v>41862</c:v>
                </c:pt>
                <c:pt idx="1944">
                  <c:v>41863</c:v>
                </c:pt>
                <c:pt idx="1945">
                  <c:v>41864</c:v>
                </c:pt>
                <c:pt idx="1946">
                  <c:v>41865</c:v>
                </c:pt>
                <c:pt idx="1947">
                  <c:v>41866</c:v>
                </c:pt>
                <c:pt idx="1948">
                  <c:v>41869</c:v>
                </c:pt>
                <c:pt idx="1949">
                  <c:v>41870</c:v>
                </c:pt>
                <c:pt idx="1950">
                  <c:v>41871</c:v>
                </c:pt>
                <c:pt idx="1951">
                  <c:v>41872</c:v>
                </c:pt>
                <c:pt idx="1952">
                  <c:v>41873</c:v>
                </c:pt>
                <c:pt idx="1953">
                  <c:v>41876</c:v>
                </c:pt>
                <c:pt idx="1954">
                  <c:v>41877</c:v>
                </c:pt>
                <c:pt idx="1955">
                  <c:v>41878</c:v>
                </c:pt>
                <c:pt idx="1956">
                  <c:v>41879</c:v>
                </c:pt>
                <c:pt idx="1957">
                  <c:v>41880</c:v>
                </c:pt>
                <c:pt idx="1958">
                  <c:v>41883</c:v>
                </c:pt>
                <c:pt idx="1959">
                  <c:v>41884</c:v>
                </c:pt>
                <c:pt idx="1960">
                  <c:v>41885</c:v>
                </c:pt>
                <c:pt idx="1961">
                  <c:v>41886</c:v>
                </c:pt>
                <c:pt idx="1962">
                  <c:v>41887</c:v>
                </c:pt>
                <c:pt idx="1963">
                  <c:v>41890</c:v>
                </c:pt>
                <c:pt idx="1964">
                  <c:v>41891</c:v>
                </c:pt>
                <c:pt idx="1965">
                  <c:v>41892</c:v>
                </c:pt>
                <c:pt idx="1966">
                  <c:v>41893</c:v>
                </c:pt>
                <c:pt idx="1967">
                  <c:v>41894</c:v>
                </c:pt>
                <c:pt idx="1968">
                  <c:v>41897</c:v>
                </c:pt>
                <c:pt idx="1969">
                  <c:v>41898</c:v>
                </c:pt>
                <c:pt idx="1970">
                  <c:v>41899</c:v>
                </c:pt>
                <c:pt idx="1971">
                  <c:v>41900</c:v>
                </c:pt>
                <c:pt idx="1972">
                  <c:v>41901</c:v>
                </c:pt>
                <c:pt idx="1973">
                  <c:v>41904</c:v>
                </c:pt>
                <c:pt idx="1974">
                  <c:v>41905</c:v>
                </c:pt>
                <c:pt idx="1975">
                  <c:v>41906</c:v>
                </c:pt>
                <c:pt idx="1976">
                  <c:v>41907</c:v>
                </c:pt>
                <c:pt idx="1977">
                  <c:v>41908</c:v>
                </c:pt>
                <c:pt idx="1978">
                  <c:v>41911</c:v>
                </c:pt>
                <c:pt idx="1979">
                  <c:v>41912</c:v>
                </c:pt>
                <c:pt idx="1980">
                  <c:v>41913</c:v>
                </c:pt>
                <c:pt idx="1981">
                  <c:v>41914</c:v>
                </c:pt>
                <c:pt idx="1982">
                  <c:v>41915</c:v>
                </c:pt>
                <c:pt idx="1983">
                  <c:v>41918</c:v>
                </c:pt>
                <c:pt idx="1984">
                  <c:v>41919</c:v>
                </c:pt>
                <c:pt idx="1985">
                  <c:v>41920</c:v>
                </c:pt>
                <c:pt idx="1986">
                  <c:v>41921</c:v>
                </c:pt>
                <c:pt idx="1987">
                  <c:v>41922</c:v>
                </c:pt>
                <c:pt idx="1988">
                  <c:v>41925</c:v>
                </c:pt>
                <c:pt idx="1989">
                  <c:v>41926</c:v>
                </c:pt>
                <c:pt idx="1990">
                  <c:v>41927</c:v>
                </c:pt>
                <c:pt idx="1991">
                  <c:v>41928</c:v>
                </c:pt>
                <c:pt idx="1992">
                  <c:v>41929</c:v>
                </c:pt>
                <c:pt idx="1993">
                  <c:v>41932</c:v>
                </c:pt>
                <c:pt idx="1994">
                  <c:v>41933</c:v>
                </c:pt>
                <c:pt idx="1995">
                  <c:v>41934</c:v>
                </c:pt>
                <c:pt idx="1996">
                  <c:v>41935</c:v>
                </c:pt>
                <c:pt idx="1997">
                  <c:v>41936</c:v>
                </c:pt>
                <c:pt idx="1998">
                  <c:v>41939</c:v>
                </c:pt>
                <c:pt idx="1999">
                  <c:v>41940</c:v>
                </c:pt>
                <c:pt idx="2000">
                  <c:v>41941</c:v>
                </c:pt>
                <c:pt idx="2001">
                  <c:v>41942</c:v>
                </c:pt>
                <c:pt idx="2002">
                  <c:v>41943</c:v>
                </c:pt>
                <c:pt idx="2003">
                  <c:v>41946</c:v>
                </c:pt>
                <c:pt idx="2004">
                  <c:v>41947</c:v>
                </c:pt>
                <c:pt idx="2005">
                  <c:v>41948</c:v>
                </c:pt>
                <c:pt idx="2006">
                  <c:v>41949</c:v>
                </c:pt>
                <c:pt idx="2007">
                  <c:v>41950</c:v>
                </c:pt>
                <c:pt idx="2008">
                  <c:v>41953</c:v>
                </c:pt>
                <c:pt idx="2009">
                  <c:v>41954</c:v>
                </c:pt>
                <c:pt idx="2010">
                  <c:v>41955</c:v>
                </c:pt>
                <c:pt idx="2011">
                  <c:v>41956</c:v>
                </c:pt>
                <c:pt idx="2012">
                  <c:v>41957</c:v>
                </c:pt>
                <c:pt idx="2013">
                  <c:v>41960</c:v>
                </c:pt>
                <c:pt idx="2014">
                  <c:v>41961</c:v>
                </c:pt>
                <c:pt idx="2015">
                  <c:v>41962</c:v>
                </c:pt>
                <c:pt idx="2016">
                  <c:v>41963</c:v>
                </c:pt>
                <c:pt idx="2017">
                  <c:v>41964</c:v>
                </c:pt>
                <c:pt idx="2018">
                  <c:v>41967</c:v>
                </c:pt>
                <c:pt idx="2019">
                  <c:v>41968</c:v>
                </c:pt>
                <c:pt idx="2020">
                  <c:v>41969</c:v>
                </c:pt>
                <c:pt idx="2021">
                  <c:v>41970</c:v>
                </c:pt>
                <c:pt idx="2022">
                  <c:v>41971</c:v>
                </c:pt>
                <c:pt idx="2023">
                  <c:v>41974</c:v>
                </c:pt>
                <c:pt idx="2024">
                  <c:v>41975</c:v>
                </c:pt>
                <c:pt idx="2025">
                  <c:v>41976</c:v>
                </c:pt>
                <c:pt idx="2026">
                  <c:v>41977</c:v>
                </c:pt>
                <c:pt idx="2027">
                  <c:v>41978</c:v>
                </c:pt>
                <c:pt idx="2028">
                  <c:v>41981</c:v>
                </c:pt>
                <c:pt idx="2029">
                  <c:v>41982</c:v>
                </c:pt>
                <c:pt idx="2030">
                  <c:v>41983</c:v>
                </c:pt>
                <c:pt idx="2031">
                  <c:v>41984</c:v>
                </c:pt>
                <c:pt idx="2032">
                  <c:v>41985</c:v>
                </c:pt>
                <c:pt idx="2033">
                  <c:v>41988</c:v>
                </c:pt>
                <c:pt idx="2034">
                  <c:v>41989</c:v>
                </c:pt>
                <c:pt idx="2035">
                  <c:v>41990</c:v>
                </c:pt>
                <c:pt idx="2036">
                  <c:v>41991</c:v>
                </c:pt>
                <c:pt idx="2037">
                  <c:v>41992</c:v>
                </c:pt>
                <c:pt idx="2038">
                  <c:v>41995</c:v>
                </c:pt>
                <c:pt idx="2039">
                  <c:v>41996</c:v>
                </c:pt>
                <c:pt idx="2040">
                  <c:v>41997</c:v>
                </c:pt>
                <c:pt idx="2041">
                  <c:v>41998</c:v>
                </c:pt>
                <c:pt idx="2042">
                  <c:v>41999</c:v>
                </c:pt>
                <c:pt idx="2043">
                  <c:v>42002</c:v>
                </c:pt>
                <c:pt idx="2044">
                  <c:v>42003</c:v>
                </c:pt>
                <c:pt idx="2045">
                  <c:v>42004</c:v>
                </c:pt>
                <c:pt idx="2046">
                  <c:v>42005</c:v>
                </c:pt>
                <c:pt idx="2047">
                  <c:v>42006</c:v>
                </c:pt>
                <c:pt idx="2048">
                  <c:v>42009</c:v>
                </c:pt>
                <c:pt idx="2049">
                  <c:v>42010</c:v>
                </c:pt>
                <c:pt idx="2050">
                  <c:v>42011</c:v>
                </c:pt>
                <c:pt idx="2051">
                  <c:v>42012</c:v>
                </c:pt>
                <c:pt idx="2052">
                  <c:v>42013</c:v>
                </c:pt>
                <c:pt idx="2053">
                  <c:v>42016</c:v>
                </c:pt>
                <c:pt idx="2054">
                  <c:v>42017</c:v>
                </c:pt>
                <c:pt idx="2055">
                  <c:v>42018</c:v>
                </c:pt>
                <c:pt idx="2056">
                  <c:v>42019</c:v>
                </c:pt>
                <c:pt idx="2057">
                  <c:v>42020</c:v>
                </c:pt>
                <c:pt idx="2058">
                  <c:v>42023</c:v>
                </c:pt>
                <c:pt idx="2059">
                  <c:v>42024</c:v>
                </c:pt>
                <c:pt idx="2060">
                  <c:v>42025</c:v>
                </c:pt>
                <c:pt idx="2061">
                  <c:v>42026</c:v>
                </c:pt>
                <c:pt idx="2062">
                  <c:v>42027</c:v>
                </c:pt>
                <c:pt idx="2063">
                  <c:v>42030</c:v>
                </c:pt>
                <c:pt idx="2064">
                  <c:v>42031</c:v>
                </c:pt>
                <c:pt idx="2065">
                  <c:v>42032</c:v>
                </c:pt>
                <c:pt idx="2066">
                  <c:v>42033</c:v>
                </c:pt>
                <c:pt idx="2067">
                  <c:v>42034</c:v>
                </c:pt>
                <c:pt idx="2068">
                  <c:v>42037</c:v>
                </c:pt>
                <c:pt idx="2069">
                  <c:v>42038</c:v>
                </c:pt>
                <c:pt idx="2070">
                  <c:v>42039</c:v>
                </c:pt>
                <c:pt idx="2071">
                  <c:v>42040</c:v>
                </c:pt>
                <c:pt idx="2072">
                  <c:v>42041</c:v>
                </c:pt>
                <c:pt idx="2073">
                  <c:v>42044</c:v>
                </c:pt>
                <c:pt idx="2074">
                  <c:v>42045</c:v>
                </c:pt>
                <c:pt idx="2075">
                  <c:v>42046</c:v>
                </c:pt>
                <c:pt idx="2076">
                  <c:v>42047</c:v>
                </c:pt>
                <c:pt idx="2077">
                  <c:v>42048</c:v>
                </c:pt>
                <c:pt idx="2078">
                  <c:v>42051</c:v>
                </c:pt>
                <c:pt idx="2079">
                  <c:v>42052</c:v>
                </c:pt>
                <c:pt idx="2080">
                  <c:v>42053</c:v>
                </c:pt>
                <c:pt idx="2081">
                  <c:v>42054</c:v>
                </c:pt>
                <c:pt idx="2082">
                  <c:v>42055</c:v>
                </c:pt>
                <c:pt idx="2083">
                  <c:v>42058</c:v>
                </c:pt>
                <c:pt idx="2084">
                  <c:v>42059</c:v>
                </c:pt>
                <c:pt idx="2085">
                  <c:v>42060</c:v>
                </c:pt>
                <c:pt idx="2086">
                  <c:v>42061</c:v>
                </c:pt>
                <c:pt idx="2087">
                  <c:v>42062</c:v>
                </c:pt>
                <c:pt idx="2088">
                  <c:v>42065</c:v>
                </c:pt>
                <c:pt idx="2089">
                  <c:v>42066</c:v>
                </c:pt>
                <c:pt idx="2090">
                  <c:v>42067</c:v>
                </c:pt>
                <c:pt idx="2091">
                  <c:v>42068</c:v>
                </c:pt>
                <c:pt idx="2092">
                  <c:v>42069</c:v>
                </c:pt>
                <c:pt idx="2093">
                  <c:v>42072</c:v>
                </c:pt>
                <c:pt idx="2094">
                  <c:v>42073</c:v>
                </c:pt>
                <c:pt idx="2095">
                  <c:v>42074</c:v>
                </c:pt>
                <c:pt idx="2096">
                  <c:v>42075</c:v>
                </c:pt>
                <c:pt idx="2097">
                  <c:v>42076</c:v>
                </c:pt>
                <c:pt idx="2098">
                  <c:v>42079</c:v>
                </c:pt>
                <c:pt idx="2099">
                  <c:v>42080</c:v>
                </c:pt>
                <c:pt idx="2100">
                  <c:v>42081</c:v>
                </c:pt>
                <c:pt idx="2101">
                  <c:v>42082</c:v>
                </c:pt>
                <c:pt idx="2102">
                  <c:v>42083</c:v>
                </c:pt>
                <c:pt idx="2103">
                  <c:v>42086</c:v>
                </c:pt>
                <c:pt idx="2104">
                  <c:v>42087</c:v>
                </c:pt>
                <c:pt idx="2105">
                  <c:v>42088</c:v>
                </c:pt>
                <c:pt idx="2106">
                  <c:v>42089</c:v>
                </c:pt>
                <c:pt idx="2107">
                  <c:v>42090</c:v>
                </c:pt>
                <c:pt idx="2108">
                  <c:v>42093</c:v>
                </c:pt>
                <c:pt idx="2109">
                  <c:v>42094</c:v>
                </c:pt>
                <c:pt idx="2110">
                  <c:v>42095</c:v>
                </c:pt>
                <c:pt idx="2111">
                  <c:v>42096</c:v>
                </c:pt>
                <c:pt idx="2112">
                  <c:v>42097</c:v>
                </c:pt>
                <c:pt idx="2113">
                  <c:v>42100</c:v>
                </c:pt>
                <c:pt idx="2114">
                  <c:v>42101</c:v>
                </c:pt>
                <c:pt idx="2115">
                  <c:v>42102</c:v>
                </c:pt>
                <c:pt idx="2116">
                  <c:v>42103</c:v>
                </c:pt>
                <c:pt idx="2117">
                  <c:v>42104</c:v>
                </c:pt>
                <c:pt idx="2118">
                  <c:v>42107</c:v>
                </c:pt>
                <c:pt idx="2119">
                  <c:v>42108</c:v>
                </c:pt>
                <c:pt idx="2120">
                  <c:v>42109</c:v>
                </c:pt>
                <c:pt idx="2121">
                  <c:v>42110</c:v>
                </c:pt>
                <c:pt idx="2122">
                  <c:v>42111</c:v>
                </c:pt>
                <c:pt idx="2123">
                  <c:v>42114</c:v>
                </c:pt>
                <c:pt idx="2124">
                  <c:v>42115</c:v>
                </c:pt>
                <c:pt idx="2125">
                  <c:v>42116</c:v>
                </c:pt>
                <c:pt idx="2126">
                  <c:v>42117</c:v>
                </c:pt>
                <c:pt idx="2127">
                  <c:v>42118</c:v>
                </c:pt>
                <c:pt idx="2128">
                  <c:v>42121</c:v>
                </c:pt>
                <c:pt idx="2129">
                  <c:v>42122</c:v>
                </c:pt>
                <c:pt idx="2130">
                  <c:v>42123</c:v>
                </c:pt>
                <c:pt idx="2131">
                  <c:v>42124</c:v>
                </c:pt>
                <c:pt idx="2132">
                  <c:v>42125</c:v>
                </c:pt>
                <c:pt idx="2133">
                  <c:v>42128</c:v>
                </c:pt>
                <c:pt idx="2134">
                  <c:v>42129</c:v>
                </c:pt>
                <c:pt idx="2135">
                  <c:v>42130</c:v>
                </c:pt>
                <c:pt idx="2136">
                  <c:v>42131</c:v>
                </c:pt>
                <c:pt idx="2137">
                  <c:v>42132</c:v>
                </c:pt>
                <c:pt idx="2138">
                  <c:v>42135</c:v>
                </c:pt>
                <c:pt idx="2139">
                  <c:v>42136</c:v>
                </c:pt>
                <c:pt idx="2140">
                  <c:v>42137</c:v>
                </c:pt>
                <c:pt idx="2141">
                  <c:v>42138</c:v>
                </c:pt>
                <c:pt idx="2142">
                  <c:v>42139</c:v>
                </c:pt>
                <c:pt idx="2143">
                  <c:v>42142</c:v>
                </c:pt>
                <c:pt idx="2144">
                  <c:v>42143</c:v>
                </c:pt>
                <c:pt idx="2145">
                  <c:v>42144</c:v>
                </c:pt>
                <c:pt idx="2146">
                  <c:v>42145</c:v>
                </c:pt>
                <c:pt idx="2147">
                  <c:v>42146</c:v>
                </c:pt>
                <c:pt idx="2148">
                  <c:v>42149</c:v>
                </c:pt>
                <c:pt idx="2149">
                  <c:v>42150</c:v>
                </c:pt>
                <c:pt idx="2150">
                  <c:v>42151</c:v>
                </c:pt>
                <c:pt idx="2151">
                  <c:v>42152</c:v>
                </c:pt>
                <c:pt idx="2152">
                  <c:v>42153</c:v>
                </c:pt>
                <c:pt idx="2153">
                  <c:v>42156</c:v>
                </c:pt>
                <c:pt idx="2154">
                  <c:v>42157</c:v>
                </c:pt>
                <c:pt idx="2155">
                  <c:v>42158</c:v>
                </c:pt>
                <c:pt idx="2156">
                  <c:v>42159</c:v>
                </c:pt>
                <c:pt idx="2157">
                  <c:v>42160</c:v>
                </c:pt>
                <c:pt idx="2158">
                  <c:v>42163</c:v>
                </c:pt>
                <c:pt idx="2159">
                  <c:v>42164</c:v>
                </c:pt>
                <c:pt idx="2160">
                  <c:v>42165</c:v>
                </c:pt>
                <c:pt idx="2161">
                  <c:v>42166</c:v>
                </c:pt>
                <c:pt idx="2162">
                  <c:v>42167</c:v>
                </c:pt>
                <c:pt idx="2163">
                  <c:v>42170</c:v>
                </c:pt>
                <c:pt idx="2164">
                  <c:v>42171</c:v>
                </c:pt>
                <c:pt idx="2165">
                  <c:v>42172</c:v>
                </c:pt>
                <c:pt idx="2166">
                  <c:v>42173</c:v>
                </c:pt>
                <c:pt idx="2167">
                  <c:v>42174</c:v>
                </c:pt>
                <c:pt idx="2168">
                  <c:v>42177</c:v>
                </c:pt>
                <c:pt idx="2169">
                  <c:v>42178</c:v>
                </c:pt>
                <c:pt idx="2170">
                  <c:v>42179</c:v>
                </c:pt>
                <c:pt idx="2171">
                  <c:v>42180</c:v>
                </c:pt>
                <c:pt idx="2172">
                  <c:v>42181</c:v>
                </c:pt>
                <c:pt idx="2173">
                  <c:v>42184</c:v>
                </c:pt>
                <c:pt idx="2174">
                  <c:v>42185</c:v>
                </c:pt>
                <c:pt idx="2175">
                  <c:v>42186</c:v>
                </c:pt>
                <c:pt idx="2176">
                  <c:v>42187</c:v>
                </c:pt>
                <c:pt idx="2177">
                  <c:v>42188</c:v>
                </c:pt>
                <c:pt idx="2178">
                  <c:v>42191</c:v>
                </c:pt>
                <c:pt idx="2179">
                  <c:v>42192</c:v>
                </c:pt>
                <c:pt idx="2180">
                  <c:v>42193</c:v>
                </c:pt>
                <c:pt idx="2181">
                  <c:v>42194</c:v>
                </c:pt>
                <c:pt idx="2182">
                  <c:v>42195</c:v>
                </c:pt>
                <c:pt idx="2183">
                  <c:v>42198</c:v>
                </c:pt>
                <c:pt idx="2184">
                  <c:v>42199</c:v>
                </c:pt>
                <c:pt idx="2185">
                  <c:v>42200</c:v>
                </c:pt>
                <c:pt idx="2186">
                  <c:v>42201</c:v>
                </c:pt>
                <c:pt idx="2187">
                  <c:v>42202</c:v>
                </c:pt>
                <c:pt idx="2188">
                  <c:v>42205</c:v>
                </c:pt>
                <c:pt idx="2189">
                  <c:v>42206</c:v>
                </c:pt>
                <c:pt idx="2190">
                  <c:v>42207</c:v>
                </c:pt>
                <c:pt idx="2191">
                  <c:v>42208</c:v>
                </c:pt>
                <c:pt idx="2192">
                  <c:v>42209</c:v>
                </c:pt>
                <c:pt idx="2193">
                  <c:v>42212</c:v>
                </c:pt>
                <c:pt idx="2194">
                  <c:v>42213</c:v>
                </c:pt>
                <c:pt idx="2195">
                  <c:v>42214</c:v>
                </c:pt>
                <c:pt idx="2196">
                  <c:v>42215</c:v>
                </c:pt>
                <c:pt idx="2197">
                  <c:v>42216</c:v>
                </c:pt>
                <c:pt idx="2198">
                  <c:v>42219</c:v>
                </c:pt>
                <c:pt idx="2199">
                  <c:v>42220</c:v>
                </c:pt>
                <c:pt idx="2200">
                  <c:v>42221</c:v>
                </c:pt>
                <c:pt idx="2201">
                  <c:v>42222</c:v>
                </c:pt>
                <c:pt idx="2202">
                  <c:v>42223</c:v>
                </c:pt>
                <c:pt idx="2203">
                  <c:v>42226</c:v>
                </c:pt>
                <c:pt idx="2204">
                  <c:v>42227</c:v>
                </c:pt>
                <c:pt idx="2205">
                  <c:v>42228</c:v>
                </c:pt>
                <c:pt idx="2206">
                  <c:v>42229</c:v>
                </c:pt>
                <c:pt idx="2207">
                  <c:v>42230</c:v>
                </c:pt>
                <c:pt idx="2208">
                  <c:v>42233</c:v>
                </c:pt>
                <c:pt idx="2209">
                  <c:v>42234</c:v>
                </c:pt>
                <c:pt idx="2210">
                  <c:v>42235</c:v>
                </c:pt>
                <c:pt idx="2211">
                  <c:v>42236</c:v>
                </c:pt>
                <c:pt idx="2212">
                  <c:v>42237</c:v>
                </c:pt>
                <c:pt idx="2213">
                  <c:v>42240</c:v>
                </c:pt>
                <c:pt idx="2214">
                  <c:v>42241</c:v>
                </c:pt>
                <c:pt idx="2215">
                  <c:v>42242</c:v>
                </c:pt>
                <c:pt idx="2216">
                  <c:v>42243</c:v>
                </c:pt>
                <c:pt idx="2217">
                  <c:v>42244</c:v>
                </c:pt>
                <c:pt idx="2218">
                  <c:v>42247</c:v>
                </c:pt>
                <c:pt idx="2219">
                  <c:v>42248</c:v>
                </c:pt>
                <c:pt idx="2220">
                  <c:v>42249</c:v>
                </c:pt>
                <c:pt idx="2221">
                  <c:v>42250</c:v>
                </c:pt>
                <c:pt idx="2222">
                  <c:v>42251</c:v>
                </c:pt>
                <c:pt idx="2223">
                  <c:v>42254</c:v>
                </c:pt>
                <c:pt idx="2224">
                  <c:v>42255</c:v>
                </c:pt>
                <c:pt idx="2225">
                  <c:v>42256</c:v>
                </c:pt>
                <c:pt idx="2226">
                  <c:v>42257</c:v>
                </c:pt>
                <c:pt idx="2227">
                  <c:v>42258</c:v>
                </c:pt>
                <c:pt idx="2228">
                  <c:v>42261</c:v>
                </c:pt>
                <c:pt idx="2229">
                  <c:v>42262</c:v>
                </c:pt>
                <c:pt idx="2230">
                  <c:v>42263</c:v>
                </c:pt>
                <c:pt idx="2231">
                  <c:v>42264</c:v>
                </c:pt>
                <c:pt idx="2232">
                  <c:v>42265</c:v>
                </c:pt>
                <c:pt idx="2233">
                  <c:v>42268</c:v>
                </c:pt>
                <c:pt idx="2234">
                  <c:v>42269</c:v>
                </c:pt>
                <c:pt idx="2235">
                  <c:v>42270</c:v>
                </c:pt>
                <c:pt idx="2236">
                  <c:v>42271</c:v>
                </c:pt>
                <c:pt idx="2237">
                  <c:v>42272</c:v>
                </c:pt>
                <c:pt idx="2238">
                  <c:v>42275</c:v>
                </c:pt>
                <c:pt idx="2239">
                  <c:v>42276</c:v>
                </c:pt>
                <c:pt idx="2240">
                  <c:v>42277</c:v>
                </c:pt>
                <c:pt idx="2241">
                  <c:v>42278</c:v>
                </c:pt>
                <c:pt idx="2242">
                  <c:v>42279</c:v>
                </c:pt>
                <c:pt idx="2243">
                  <c:v>42282</c:v>
                </c:pt>
                <c:pt idx="2244">
                  <c:v>42283</c:v>
                </c:pt>
                <c:pt idx="2245">
                  <c:v>42284</c:v>
                </c:pt>
                <c:pt idx="2246">
                  <c:v>42285</c:v>
                </c:pt>
                <c:pt idx="2247">
                  <c:v>42286</c:v>
                </c:pt>
                <c:pt idx="2248">
                  <c:v>42289</c:v>
                </c:pt>
                <c:pt idx="2249">
                  <c:v>42290</c:v>
                </c:pt>
                <c:pt idx="2250">
                  <c:v>42291</c:v>
                </c:pt>
                <c:pt idx="2251">
                  <c:v>42292</c:v>
                </c:pt>
                <c:pt idx="2252">
                  <c:v>42293</c:v>
                </c:pt>
                <c:pt idx="2253">
                  <c:v>42296</c:v>
                </c:pt>
                <c:pt idx="2254">
                  <c:v>42297</c:v>
                </c:pt>
                <c:pt idx="2255">
                  <c:v>42298</c:v>
                </c:pt>
                <c:pt idx="2256">
                  <c:v>42299</c:v>
                </c:pt>
                <c:pt idx="2257">
                  <c:v>42300</c:v>
                </c:pt>
                <c:pt idx="2258">
                  <c:v>42303</c:v>
                </c:pt>
                <c:pt idx="2259">
                  <c:v>42304</c:v>
                </c:pt>
                <c:pt idx="2260">
                  <c:v>42305</c:v>
                </c:pt>
                <c:pt idx="2261">
                  <c:v>42306</c:v>
                </c:pt>
                <c:pt idx="2262">
                  <c:v>42307</c:v>
                </c:pt>
                <c:pt idx="2263">
                  <c:v>42310</c:v>
                </c:pt>
                <c:pt idx="2264">
                  <c:v>42311</c:v>
                </c:pt>
                <c:pt idx="2265">
                  <c:v>42312</c:v>
                </c:pt>
                <c:pt idx="2266">
                  <c:v>42313</c:v>
                </c:pt>
                <c:pt idx="2267">
                  <c:v>42314</c:v>
                </c:pt>
                <c:pt idx="2268">
                  <c:v>42317</c:v>
                </c:pt>
                <c:pt idx="2269">
                  <c:v>42318</c:v>
                </c:pt>
                <c:pt idx="2270">
                  <c:v>42319</c:v>
                </c:pt>
                <c:pt idx="2271">
                  <c:v>42320</c:v>
                </c:pt>
                <c:pt idx="2272">
                  <c:v>42321</c:v>
                </c:pt>
                <c:pt idx="2273">
                  <c:v>42324</c:v>
                </c:pt>
                <c:pt idx="2274">
                  <c:v>42325</c:v>
                </c:pt>
                <c:pt idx="2275">
                  <c:v>42326</c:v>
                </c:pt>
                <c:pt idx="2276">
                  <c:v>42327</c:v>
                </c:pt>
                <c:pt idx="2277">
                  <c:v>42328</c:v>
                </c:pt>
                <c:pt idx="2278">
                  <c:v>42331</c:v>
                </c:pt>
                <c:pt idx="2279">
                  <c:v>42332</c:v>
                </c:pt>
                <c:pt idx="2280">
                  <c:v>42333</c:v>
                </c:pt>
                <c:pt idx="2281">
                  <c:v>42334</c:v>
                </c:pt>
                <c:pt idx="2282">
                  <c:v>42335</c:v>
                </c:pt>
                <c:pt idx="2283">
                  <c:v>42338</c:v>
                </c:pt>
                <c:pt idx="2284">
                  <c:v>42339</c:v>
                </c:pt>
                <c:pt idx="2285">
                  <c:v>42340</c:v>
                </c:pt>
                <c:pt idx="2286">
                  <c:v>42341</c:v>
                </c:pt>
                <c:pt idx="2287">
                  <c:v>42342</c:v>
                </c:pt>
                <c:pt idx="2288">
                  <c:v>42345</c:v>
                </c:pt>
                <c:pt idx="2289">
                  <c:v>42346</c:v>
                </c:pt>
                <c:pt idx="2290">
                  <c:v>42347</c:v>
                </c:pt>
                <c:pt idx="2291">
                  <c:v>42348</c:v>
                </c:pt>
                <c:pt idx="2292">
                  <c:v>42349</c:v>
                </c:pt>
                <c:pt idx="2293">
                  <c:v>42352</c:v>
                </c:pt>
                <c:pt idx="2294">
                  <c:v>42353</c:v>
                </c:pt>
                <c:pt idx="2295">
                  <c:v>42354</c:v>
                </c:pt>
                <c:pt idx="2296">
                  <c:v>42355</c:v>
                </c:pt>
                <c:pt idx="2297">
                  <c:v>42356</c:v>
                </c:pt>
                <c:pt idx="2298">
                  <c:v>42359</c:v>
                </c:pt>
                <c:pt idx="2299">
                  <c:v>42360</c:v>
                </c:pt>
                <c:pt idx="2300">
                  <c:v>42361</c:v>
                </c:pt>
                <c:pt idx="2301">
                  <c:v>42362</c:v>
                </c:pt>
                <c:pt idx="2302">
                  <c:v>42363</c:v>
                </c:pt>
                <c:pt idx="2303">
                  <c:v>42366</c:v>
                </c:pt>
                <c:pt idx="2304">
                  <c:v>42367</c:v>
                </c:pt>
                <c:pt idx="2305">
                  <c:v>42368</c:v>
                </c:pt>
                <c:pt idx="2306">
                  <c:v>42369</c:v>
                </c:pt>
                <c:pt idx="2307">
                  <c:v>42370</c:v>
                </c:pt>
                <c:pt idx="2308">
                  <c:v>42373</c:v>
                </c:pt>
                <c:pt idx="2309">
                  <c:v>42374</c:v>
                </c:pt>
                <c:pt idx="2310">
                  <c:v>42375</c:v>
                </c:pt>
                <c:pt idx="2311">
                  <c:v>42376</c:v>
                </c:pt>
                <c:pt idx="2312">
                  <c:v>42377</c:v>
                </c:pt>
                <c:pt idx="2313">
                  <c:v>42380</c:v>
                </c:pt>
                <c:pt idx="2314">
                  <c:v>42381</c:v>
                </c:pt>
                <c:pt idx="2315">
                  <c:v>42382</c:v>
                </c:pt>
                <c:pt idx="2316">
                  <c:v>42383</c:v>
                </c:pt>
                <c:pt idx="2317">
                  <c:v>42384</c:v>
                </c:pt>
                <c:pt idx="2318">
                  <c:v>42387</c:v>
                </c:pt>
                <c:pt idx="2319">
                  <c:v>42388</c:v>
                </c:pt>
                <c:pt idx="2320">
                  <c:v>42389</c:v>
                </c:pt>
                <c:pt idx="2321">
                  <c:v>42390</c:v>
                </c:pt>
                <c:pt idx="2322">
                  <c:v>42391</c:v>
                </c:pt>
                <c:pt idx="2323">
                  <c:v>42394</c:v>
                </c:pt>
                <c:pt idx="2324">
                  <c:v>42395</c:v>
                </c:pt>
                <c:pt idx="2325">
                  <c:v>42396</c:v>
                </c:pt>
                <c:pt idx="2326">
                  <c:v>42397</c:v>
                </c:pt>
                <c:pt idx="2327">
                  <c:v>42398</c:v>
                </c:pt>
                <c:pt idx="2328">
                  <c:v>42401</c:v>
                </c:pt>
                <c:pt idx="2329">
                  <c:v>42402</c:v>
                </c:pt>
                <c:pt idx="2330">
                  <c:v>42403</c:v>
                </c:pt>
                <c:pt idx="2331">
                  <c:v>42404</c:v>
                </c:pt>
                <c:pt idx="2332">
                  <c:v>42405</c:v>
                </c:pt>
                <c:pt idx="2333">
                  <c:v>42408</c:v>
                </c:pt>
                <c:pt idx="2334">
                  <c:v>42409</c:v>
                </c:pt>
                <c:pt idx="2335">
                  <c:v>42410</c:v>
                </c:pt>
                <c:pt idx="2336">
                  <c:v>42411</c:v>
                </c:pt>
                <c:pt idx="2337">
                  <c:v>42412</c:v>
                </c:pt>
                <c:pt idx="2338">
                  <c:v>42415</c:v>
                </c:pt>
                <c:pt idx="2339">
                  <c:v>42416</c:v>
                </c:pt>
                <c:pt idx="2340">
                  <c:v>42417</c:v>
                </c:pt>
                <c:pt idx="2341">
                  <c:v>42418</c:v>
                </c:pt>
                <c:pt idx="2342">
                  <c:v>42419</c:v>
                </c:pt>
                <c:pt idx="2343">
                  <c:v>42422</c:v>
                </c:pt>
                <c:pt idx="2344">
                  <c:v>42423</c:v>
                </c:pt>
                <c:pt idx="2345">
                  <c:v>42424</c:v>
                </c:pt>
                <c:pt idx="2346">
                  <c:v>42425</c:v>
                </c:pt>
                <c:pt idx="2347">
                  <c:v>42426</c:v>
                </c:pt>
                <c:pt idx="2348">
                  <c:v>42429</c:v>
                </c:pt>
                <c:pt idx="2349">
                  <c:v>42430</c:v>
                </c:pt>
                <c:pt idx="2350">
                  <c:v>42431</c:v>
                </c:pt>
                <c:pt idx="2351">
                  <c:v>42432</c:v>
                </c:pt>
                <c:pt idx="2352">
                  <c:v>42433</c:v>
                </c:pt>
                <c:pt idx="2353">
                  <c:v>42436</c:v>
                </c:pt>
                <c:pt idx="2354">
                  <c:v>42437</c:v>
                </c:pt>
                <c:pt idx="2355">
                  <c:v>42438</c:v>
                </c:pt>
                <c:pt idx="2356">
                  <c:v>42439</c:v>
                </c:pt>
                <c:pt idx="2357">
                  <c:v>42440</c:v>
                </c:pt>
                <c:pt idx="2358">
                  <c:v>42443</c:v>
                </c:pt>
                <c:pt idx="2359">
                  <c:v>42444</c:v>
                </c:pt>
                <c:pt idx="2360">
                  <c:v>42445</c:v>
                </c:pt>
                <c:pt idx="2361">
                  <c:v>42446</c:v>
                </c:pt>
                <c:pt idx="2362">
                  <c:v>42447</c:v>
                </c:pt>
                <c:pt idx="2363">
                  <c:v>42450</c:v>
                </c:pt>
                <c:pt idx="2364">
                  <c:v>42451</c:v>
                </c:pt>
                <c:pt idx="2365">
                  <c:v>42452</c:v>
                </c:pt>
                <c:pt idx="2366">
                  <c:v>42453</c:v>
                </c:pt>
                <c:pt idx="2367">
                  <c:v>42454</c:v>
                </c:pt>
                <c:pt idx="2368">
                  <c:v>42457</c:v>
                </c:pt>
                <c:pt idx="2369">
                  <c:v>42458</c:v>
                </c:pt>
                <c:pt idx="2370">
                  <c:v>42459</c:v>
                </c:pt>
                <c:pt idx="2371">
                  <c:v>42460</c:v>
                </c:pt>
                <c:pt idx="2372">
                  <c:v>42461</c:v>
                </c:pt>
                <c:pt idx="2373">
                  <c:v>42464</c:v>
                </c:pt>
                <c:pt idx="2374">
                  <c:v>42465</c:v>
                </c:pt>
                <c:pt idx="2375">
                  <c:v>42466</c:v>
                </c:pt>
                <c:pt idx="2376">
                  <c:v>42467</c:v>
                </c:pt>
                <c:pt idx="2377">
                  <c:v>42468</c:v>
                </c:pt>
                <c:pt idx="2378">
                  <c:v>42471</c:v>
                </c:pt>
                <c:pt idx="2379">
                  <c:v>42472</c:v>
                </c:pt>
                <c:pt idx="2380">
                  <c:v>42473</c:v>
                </c:pt>
                <c:pt idx="2381">
                  <c:v>42474</c:v>
                </c:pt>
                <c:pt idx="2382">
                  <c:v>42475</c:v>
                </c:pt>
                <c:pt idx="2383">
                  <c:v>42478</c:v>
                </c:pt>
                <c:pt idx="2384">
                  <c:v>42479</c:v>
                </c:pt>
                <c:pt idx="2385">
                  <c:v>42480</c:v>
                </c:pt>
                <c:pt idx="2386">
                  <c:v>42481</c:v>
                </c:pt>
                <c:pt idx="2387">
                  <c:v>42482</c:v>
                </c:pt>
                <c:pt idx="2388">
                  <c:v>42485</c:v>
                </c:pt>
                <c:pt idx="2389">
                  <c:v>42486</c:v>
                </c:pt>
                <c:pt idx="2390">
                  <c:v>42487</c:v>
                </c:pt>
                <c:pt idx="2391">
                  <c:v>42488</c:v>
                </c:pt>
                <c:pt idx="2392">
                  <c:v>42489</c:v>
                </c:pt>
                <c:pt idx="2393">
                  <c:v>42492</c:v>
                </c:pt>
                <c:pt idx="2394">
                  <c:v>42493</c:v>
                </c:pt>
                <c:pt idx="2395">
                  <c:v>42494</c:v>
                </c:pt>
                <c:pt idx="2396">
                  <c:v>42495</c:v>
                </c:pt>
                <c:pt idx="2397">
                  <c:v>42496</c:v>
                </c:pt>
                <c:pt idx="2398">
                  <c:v>42499</c:v>
                </c:pt>
                <c:pt idx="2399">
                  <c:v>42500</c:v>
                </c:pt>
                <c:pt idx="2400">
                  <c:v>42501</c:v>
                </c:pt>
                <c:pt idx="2401">
                  <c:v>42502</c:v>
                </c:pt>
                <c:pt idx="2402">
                  <c:v>42503</c:v>
                </c:pt>
                <c:pt idx="2403">
                  <c:v>42506</c:v>
                </c:pt>
                <c:pt idx="2404">
                  <c:v>42507</c:v>
                </c:pt>
                <c:pt idx="2405">
                  <c:v>42508</c:v>
                </c:pt>
                <c:pt idx="2406">
                  <c:v>42509</c:v>
                </c:pt>
                <c:pt idx="2407">
                  <c:v>42510</c:v>
                </c:pt>
                <c:pt idx="2408">
                  <c:v>42513</c:v>
                </c:pt>
                <c:pt idx="2409">
                  <c:v>42514</c:v>
                </c:pt>
                <c:pt idx="2410">
                  <c:v>42515</c:v>
                </c:pt>
                <c:pt idx="2411">
                  <c:v>42516</c:v>
                </c:pt>
                <c:pt idx="2412">
                  <c:v>42517</c:v>
                </c:pt>
                <c:pt idx="2413">
                  <c:v>42520</c:v>
                </c:pt>
                <c:pt idx="2414">
                  <c:v>42521</c:v>
                </c:pt>
                <c:pt idx="2415">
                  <c:v>42522</c:v>
                </c:pt>
                <c:pt idx="2416">
                  <c:v>42523</c:v>
                </c:pt>
                <c:pt idx="2417">
                  <c:v>42524</c:v>
                </c:pt>
                <c:pt idx="2418">
                  <c:v>42527</c:v>
                </c:pt>
                <c:pt idx="2419">
                  <c:v>42528</c:v>
                </c:pt>
                <c:pt idx="2420">
                  <c:v>42529</c:v>
                </c:pt>
                <c:pt idx="2421">
                  <c:v>42530</c:v>
                </c:pt>
                <c:pt idx="2422">
                  <c:v>42531</c:v>
                </c:pt>
                <c:pt idx="2423">
                  <c:v>42534</c:v>
                </c:pt>
                <c:pt idx="2424">
                  <c:v>42535</c:v>
                </c:pt>
                <c:pt idx="2425">
                  <c:v>42536</c:v>
                </c:pt>
                <c:pt idx="2426">
                  <c:v>42537</c:v>
                </c:pt>
                <c:pt idx="2427">
                  <c:v>42538</c:v>
                </c:pt>
                <c:pt idx="2428">
                  <c:v>42541</c:v>
                </c:pt>
                <c:pt idx="2429">
                  <c:v>42542</c:v>
                </c:pt>
                <c:pt idx="2430">
                  <c:v>42543</c:v>
                </c:pt>
                <c:pt idx="2431">
                  <c:v>42544</c:v>
                </c:pt>
                <c:pt idx="2432">
                  <c:v>42545</c:v>
                </c:pt>
                <c:pt idx="2433">
                  <c:v>42548</c:v>
                </c:pt>
                <c:pt idx="2434">
                  <c:v>42549</c:v>
                </c:pt>
                <c:pt idx="2435">
                  <c:v>42550</c:v>
                </c:pt>
                <c:pt idx="2436">
                  <c:v>42551</c:v>
                </c:pt>
                <c:pt idx="2437">
                  <c:v>42552</c:v>
                </c:pt>
                <c:pt idx="2438">
                  <c:v>42555</c:v>
                </c:pt>
                <c:pt idx="2439">
                  <c:v>42556</c:v>
                </c:pt>
                <c:pt idx="2440">
                  <c:v>42557</c:v>
                </c:pt>
                <c:pt idx="2441">
                  <c:v>42558</c:v>
                </c:pt>
                <c:pt idx="2442">
                  <c:v>42559</c:v>
                </c:pt>
                <c:pt idx="2443">
                  <c:v>42562</c:v>
                </c:pt>
                <c:pt idx="2444">
                  <c:v>42563</c:v>
                </c:pt>
                <c:pt idx="2445">
                  <c:v>42564</c:v>
                </c:pt>
                <c:pt idx="2446">
                  <c:v>42565</c:v>
                </c:pt>
                <c:pt idx="2447">
                  <c:v>42566</c:v>
                </c:pt>
                <c:pt idx="2448">
                  <c:v>42569</c:v>
                </c:pt>
                <c:pt idx="2449">
                  <c:v>42570</c:v>
                </c:pt>
                <c:pt idx="2450">
                  <c:v>42571</c:v>
                </c:pt>
                <c:pt idx="2451">
                  <c:v>42572</c:v>
                </c:pt>
                <c:pt idx="2452">
                  <c:v>42573</c:v>
                </c:pt>
                <c:pt idx="2453">
                  <c:v>42576</c:v>
                </c:pt>
                <c:pt idx="2454">
                  <c:v>42577</c:v>
                </c:pt>
                <c:pt idx="2455">
                  <c:v>42578</c:v>
                </c:pt>
                <c:pt idx="2456">
                  <c:v>42579</c:v>
                </c:pt>
                <c:pt idx="2457">
                  <c:v>42580</c:v>
                </c:pt>
                <c:pt idx="2458">
                  <c:v>42583</c:v>
                </c:pt>
                <c:pt idx="2459">
                  <c:v>42584</c:v>
                </c:pt>
                <c:pt idx="2460">
                  <c:v>42585</c:v>
                </c:pt>
                <c:pt idx="2461">
                  <c:v>42586</c:v>
                </c:pt>
                <c:pt idx="2462">
                  <c:v>42587</c:v>
                </c:pt>
                <c:pt idx="2463">
                  <c:v>42590</c:v>
                </c:pt>
                <c:pt idx="2464">
                  <c:v>42591</c:v>
                </c:pt>
                <c:pt idx="2465">
                  <c:v>42592</c:v>
                </c:pt>
                <c:pt idx="2466">
                  <c:v>42593</c:v>
                </c:pt>
                <c:pt idx="2467">
                  <c:v>42594</c:v>
                </c:pt>
                <c:pt idx="2468">
                  <c:v>42597</c:v>
                </c:pt>
                <c:pt idx="2469">
                  <c:v>42598</c:v>
                </c:pt>
                <c:pt idx="2470">
                  <c:v>42599</c:v>
                </c:pt>
                <c:pt idx="2471">
                  <c:v>42600</c:v>
                </c:pt>
                <c:pt idx="2472">
                  <c:v>42601</c:v>
                </c:pt>
                <c:pt idx="2473">
                  <c:v>42604</c:v>
                </c:pt>
                <c:pt idx="2474">
                  <c:v>42605</c:v>
                </c:pt>
                <c:pt idx="2475">
                  <c:v>42606</c:v>
                </c:pt>
                <c:pt idx="2476">
                  <c:v>42607</c:v>
                </c:pt>
                <c:pt idx="2477">
                  <c:v>42608</c:v>
                </c:pt>
                <c:pt idx="2478">
                  <c:v>42611</c:v>
                </c:pt>
                <c:pt idx="2479">
                  <c:v>42612</c:v>
                </c:pt>
                <c:pt idx="2480">
                  <c:v>42613</c:v>
                </c:pt>
                <c:pt idx="2481">
                  <c:v>42614</c:v>
                </c:pt>
                <c:pt idx="2482">
                  <c:v>42615</c:v>
                </c:pt>
                <c:pt idx="2483">
                  <c:v>42618</c:v>
                </c:pt>
                <c:pt idx="2484">
                  <c:v>42619</c:v>
                </c:pt>
                <c:pt idx="2485">
                  <c:v>42620</c:v>
                </c:pt>
                <c:pt idx="2486">
                  <c:v>42621</c:v>
                </c:pt>
                <c:pt idx="2487">
                  <c:v>42622</c:v>
                </c:pt>
                <c:pt idx="2488">
                  <c:v>42625</c:v>
                </c:pt>
                <c:pt idx="2489">
                  <c:v>42626</c:v>
                </c:pt>
                <c:pt idx="2490">
                  <c:v>42627</c:v>
                </c:pt>
                <c:pt idx="2491">
                  <c:v>42628</c:v>
                </c:pt>
                <c:pt idx="2492">
                  <c:v>42629</c:v>
                </c:pt>
                <c:pt idx="2493">
                  <c:v>42632</c:v>
                </c:pt>
                <c:pt idx="2494">
                  <c:v>42633</c:v>
                </c:pt>
                <c:pt idx="2495">
                  <c:v>42634</c:v>
                </c:pt>
                <c:pt idx="2496">
                  <c:v>42635</c:v>
                </c:pt>
                <c:pt idx="2497">
                  <c:v>42636</c:v>
                </c:pt>
                <c:pt idx="2498">
                  <c:v>42639</c:v>
                </c:pt>
                <c:pt idx="2499">
                  <c:v>42640</c:v>
                </c:pt>
                <c:pt idx="2500">
                  <c:v>42641</c:v>
                </c:pt>
                <c:pt idx="2501">
                  <c:v>42642</c:v>
                </c:pt>
                <c:pt idx="2502">
                  <c:v>42643</c:v>
                </c:pt>
                <c:pt idx="2503">
                  <c:v>42646</c:v>
                </c:pt>
                <c:pt idx="2504">
                  <c:v>42647</c:v>
                </c:pt>
                <c:pt idx="2505">
                  <c:v>42648</c:v>
                </c:pt>
                <c:pt idx="2506">
                  <c:v>42649</c:v>
                </c:pt>
                <c:pt idx="2507">
                  <c:v>42650</c:v>
                </c:pt>
                <c:pt idx="2508">
                  <c:v>42653</c:v>
                </c:pt>
                <c:pt idx="2509">
                  <c:v>42654</c:v>
                </c:pt>
                <c:pt idx="2510">
                  <c:v>42655</c:v>
                </c:pt>
                <c:pt idx="2511">
                  <c:v>42656</c:v>
                </c:pt>
                <c:pt idx="2512">
                  <c:v>42657</c:v>
                </c:pt>
                <c:pt idx="2513">
                  <c:v>42660</c:v>
                </c:pt>
                <c:pt idx="2514">
                  <c:v>42661</c:v>
                </c:pt>
                <c:pt idx="2515">
                  <c:v>42662</c:v>
                </c:pt>
                <c:pt idx="2516">
                  <c:v>42663</c:v>
                </c:pt>
                <c:pt idx="2517">
                  <c:v>42664</c:v>
                </c:pt>
                <c:pt idx="2518">
                  <c:v>42667</c:v>
                </c:pt>
                <c:pt idx="2519">
                  <c:v>42668</c:v>
                </c:pt>
                <c:pt idx="2520">
                  <c:v>42669</c:v>
                </c:pt>
                <c:pt idx="2521">
                  <c:v>42670</c:v>
                </c:pt>
                <c:pt idx="2522">
                  <c:v>42671</c:v>
                </c:pt>
                <c:pt idx="2523">
                  <c:v>42674</c:v>
                </c:pt>
                <c:pt idx="2524">
                  <c:v>42675</c:v>
                </c:pt>
                <c:pt idx="2525">
                  <c:v>42676</c:v>
                </c:pt>
                <c:pt idx="2526">
                  <c:v>42677</c:v>
                </c:pt>
                <c:pt idx="2527">
                  <c:v>42678</c:v>
                </c:pt>
                <c:pt idx="2528">
                  <c:v>42681</c:v>
                </c:pt>
                <c:pt idx="2529">
                  <c:v>42682</c:v>
                </c:pt>
                <c:pt idx="2530">
                  <c:v>42683</c:v>
                </c:pt>
                <c:pt idx="2531">
                  <c:v>42684</c:v>
                </c:pt>
                <c:pt idx="2532">
                  <c:v>42685</c:v>
                </c:pt>
                <c:pt idx="2533">
                  <c:v>42688</c:v>
                </c:pt>
                <c:pt idx="2534">
                  <c:v>42689</c:v>
                </c:pt>
                <c:pt idx="2535">
                  <c:v>42690</c:v>
                </c:pt>
                <c:pt idx="2536">
                  <c:v>42691</c:v>
                </c:pt>
                <c:pt idx="2537">
                  <c:v>42692</c:v>
                </c:pt>
                <c:pt idx="2538">
                  <c:v>42695</c:v>
                </c:pt>
                <c:pt idx="2539">
                  <c:v>42696</c:v>
                </c:pt>
                <c:pt idx="2540">
                  <c:v>42697</c:v>
                </c:pt>
                <c:pt idx="2541">
                  <c:v>42698</c:v>
                </c:pt>
                <c:pt idx="2542">
                  <c:v>42699</c:v>
                </c:pt>
                <c:pt idx="2543">
                  <c:v>42702</c:v>
                </c:pt>
                <c:pt idx="2544">
                  <c:v>42703</c:v>
                </c:pt>
                <c:pt idx="2545">
                  <c:v>42704</c:v>
                </c:pt>
                <c:pt idx="2546">
                  <c:v>42705</c:v>
                </c:pt>
                <c:pt idx="2547">
                  <c:v>42706</c:v>
                </c:pt>
                <c:pt idx="2548">
                  <c:v>42709</c:v>
                </c:pt>
                <c:pt idx="2549">
                  <c:v>42710</c:v>
                </c:pt>
                <c:pt idx="2550">
                  <c:v>42711</c:v>
                </c:pt>
                <c:pt idx="2551">
                  <c:v>42712</c:v>
                </c:pt>
                <c:pt idx="2552">
                  <c:v>42713</c:v>
                </c:pt>
                <c:pt idx="2553">
                  <c:v>42716</c:v>
                </c:pt>
                <c:pt idx="2554">
                  <c:v>42717</c:v>
                </c:pt>
                <c:pt idx="2555">
                  <c:v>42718</c:v>
                </c:pt>
                <c:pt idx="2556">
                  <c:v>42719</c:v>
                </c:pt>
                <c:pt idx="2557">
                  <c:v>42720</c:v>
                </c:pt>
                <c:pt idx="2558">
                  <c:v>42723</c:v>
                </c:pt>
                <c:pt idx="2559">
                  <c:v>42724</c:v>
                </c:pt>
                <c:pt idx="2560">
                  <c:v>42725</c:v>
                </c:pt>
                <c:pt idx="2561">
                  <c:v>42726</c:v>
                </c:pt>
                <c:pt idx="2562">
                  <c:v>42727</c:v>
                </c:pt>
                <c:pt idx="2563">
                  <c:v>42730</c:v>
                </c:pt>
                <c:pt idx="2564">
                  <c:v>42731</c:v>
                </c:pt>
                <c:pt idx="2565">
                  <c:v>42732</c:v>
                </c:pt>
                <c:pt idx="2566">
                  <c:v>42733</c:v>
                </c:pt>
                <c:pt idx="2567">
                  <c:v>42734</c:v>
                </c:pt>
                <c:pt idx="2568">
                  <c:v>42737</c:v>
                </c:pt>
                <c:pt idx="2569">
                  <c:v>42738</c:v>
                </c:pt>
                <c:pt idx="2570">
                  <c:v>42739</c:v>
                </c:pt>
                <c:pt idx="2571">
                  <c:v>42740</c:v>
                </c:pt>
                <c:pt idx="2572">
                  <c:v>42741</c:v>
                </c:pt>
                <c:pt idx="2573">
                  <c:v>42744</c:v>
                </c:pt>
                <c:pt idx="2574">
                  <c:v>42745</c:v>
                </c:pt>
                <c:pt idx="2575">
                  <c:v>42746</c:v>
                </c:pt>
                <c:pt idx="2576">
                  <c:v>42747</c:v>
                </c:pt>
                <c:pt idx="2577">
                  <c:v>42748</c:v>
                </c:pt>
                <c:pt idx="2578">
                  <c:v>42751</c:v>
                </c:pt>
                <c:pt idx="2579">
                  <c:v>42752</c:v>
                </c:pt>
                <c:pt idx="2580">
                  <c:v>42753</c:v>
                </c:pt>
                <c:pt idx="2581">
                  <c:v>42754</c:v>
                </c:pt>
                <c:pt idx="2582">
                  <c:v>42755</c:v>
                </c:pt>
                <c:pt idx="2583">
                  <c:v>42758</c:v>
                </c:pt>
                <c:pt idx="2584">
                  <c:v>42759</c:v>
                </c:pt>
                <c:pt idx="2585">
                  <c:v>42760</c:v>
                </c:pt>
                <c:pt idx="2586">
                  <c:v>42761</c:v>
                </c:pt>
                <c:pt idx="2587">
                  <c:v>42762</c:v>
                </c:pt>
                <c:pt idx="2588">
                  <c:v>42765</c:v>
                </c:pt>
                <c:pt idx="2589">
                  <c:v>42766</c:v>
                </c:pt>
                <c:pt idx="2590">
                  <c:v>42767</c:v>
                </c:pt>
                <c:pt idx="2591">
                  <c:v>42768</c:v>
                </c:pt>
                <c:pt idx="2592">
                  <c:v>42769</c:v>
                </c:pt>
                <c:pt idx="2593">
                  <c:v>42772</c:v>
                </c:pt>
                <c:pt idx="2594">
                  <c:v>42773</c:v>
                </c:pt>
                <c:pt idx="2595">
                  <c:v>42774</c:v>
                </c:pt>
                <c:pt idx="2596">
                  <c:v>42775</c:v>
                </c:pt>
                <c:pt idx="2597">
                  <c:v>42776</c:v>
                </c:pt>
                <c:pt idx="2598">
                  <c:v>42779</c:v>
                </c:pt>
                <c:pt idx="2599">
                  <c:v>42780</c:v>
                </c:pt>
                <c:pt idx="2600">
                  <c:v>42781</c:v>
                </c:pt>
                <c:pt idx="2601">
                  <c:v>42782</c:v>
                </c:pt>
                <c:pt idx="2602">
                  <c:v>42783</c:v>
                </c:pt>
                <c:pt idx="2603">
                  <c:v>42786</c:v>
                </c:pt>
                <c:pt idx="2604">
                  <c:v>42787</c:v>
                </c:pt>
                <c:pt idx="2605">
                  <c:v>42788</c:v>
                </c:pt>
                <c:pt idx="2606">
                  <c:v>42789</c:v>
                </c:pt>
                <c:pt idx="2607">
                  <c:v>42790</c:v>
                </c:pt>
                <c:pt idx="2608">
                  <c:v>42793</c:v>
                </c:pt>
                <c:pt idx="2609">
                  <c:v>42794</c:v>
                </c:pt>
                <c:pt idx="2610">
                  <c:v>42795</c:v>
                </c:pt>
                <c:pt idx="2611">
                  <c:v>42796</c:v>
                </c:pt>
                <c:pt idx="2612">
                  <c:v>42797</c:v>
                </c:pt>
                <c:pt idx="2613">
                  <c:v>42800</c:v>
                </c:pt>
                <c:pt idx="2614">
                  <c:v>42801</c:v>
                </c:pt>
                <c:pt idx="2615">
                  <c:v>42802</c:v>
                </c:pt>
                <c:pt idx="2616">
                  <c:v>42803</c:v>
                </c:pt>
                <c:pt idx="2617">
                  <c:v>42804</c:v>
                </c:pt>
                <c:pt idx="2618">
                  <c:v>42807</c:v>
                </c:pt>
                <c:pt idx="2619">
                  <c:v>42808</c:v>
                </c:pt>
                <c:pt idx="2620">
                  <c:v>42809</c:v>
                </c:pt>
                <c:pt idx="2621">
                  <c:v>42810</c:v>
                </c:pt>
                <c:pt idx="2622">
                  <c:v>42811</c:v>
                </c:pt>
                <c:pt idx="2623">
                  <c:v>42814</c:v>
                </c:pt>
                <c:pt idx="2624">
                  <c:v>42815</c:v>
                </c:pt>
                <c:pt idx="2625">
                  <c:v>42816</c:v>
                </c:pt>
                <c:pt idx="2626">
                  <c:v>42817</c:v>
                </c:pt>
                <c:pt idx="2627">
                  <c:v>42818</c:v>
                </c:pt>
                <c:pt idx="2628">
                  <c:v>42821</c:v>
                </c:pt>
                <c:pt idx="2629">
                  <c:v>42822</c:v>
                </c:pt>
                <c:pt idx="2630">
                  <c:v>42823</c:v>
                </c:pt>
                <c:pt idx="2631">
                  <c:v>42824</c:v>
                </c:pt>
                <c:pt idx="2632">
                  <c:v>42825</c:v>
                </c:pt>
                <c:pt idx="2633">
                  <c:v>42828</c:v>
                </c:pt>
                <c:pt idx="2634">
                  <c:v>42829</c:v>
                </c:pt>
                <c:pt idx="2635">
                  <c:v>42830</c:v>
                </c:pt>
                <c:pt idx="2636">
                  <c:v>42831</c:v>
                </c:pt>
                <c:pt idx="2637">
                  <c:v>42832</c:v>
                </c:pt>
                <c:pt idx="2638">
                  <c:v>42835</c:v>
                </c:pt>
                <c:pt idx="2639">
                  <c:v>42836</c:v>
                </c:pt>
                <c:pt idx="2640">
                  <c:v>42837</c:v>
                </c:pt>
                <c:pt idx="2641">
                  <c:v>42838</c:v>
                </c:pt>
                <c:pt idx="2642">
                  <c:v>42839</c:v>
                </c:pt>
                <c:pt idx="2643">
                  <c:v>42842</c:v>
                </c:pt>
                <c:pt idx="2644">
                  <c:v>42843</c:v>
                </c:pt>
                <c:pt idx="2645">
                  <c:v>42844</c:v>
                </c:pt>
                <c:pt idx="2646">
                  <c:v>42845</c:v>
                </c:pt>
                <c:pt idx="2647">
                  <c:v>42846</c:v>
                </c:pt>
                <c:pt idx="2648">
                  <c:v>42849</c:v>
                </c:pt>
                <c:pt idx="2649">
                  <c:v>42850</c:v>
                </c:pt>
                <c:pt idx="2650">
                  <c:v>42851</c:v>
                </c:pt>
                <c:pt idx="2651">
                  <c:v>42852</c:v>
                </c:pt>
                <c:pt idx="2652">
                  <c:v>42853</c:v>
                </c:pt>
                <c:pt idx="2653">
                  <c:v>42856</c:v>
                </c:pt>
                <c:pt idx="2654">
                  <c:v>42857</c:v>
                </c:pt>
                <c:pt idx="2655">
                  <c:v>42858</c:v>
                </c:pt>
                <c:pt idx="2656">
                  <c:v>42859</c:v>
                </c:pt>
                <c:pt idx="2657">
                  <c:v>42860</c:v>
                </c:pt>
                <c:pt idx="2658">
                  <c:v>42863</c:v>
                </c:pt>
                <c:pt idx="2659">
                  <c:v>42864</c:v>
                </c:pt>
                <c:pt idx="2660">
                  <c:v>42865</c:v>
                </c:pt>
                <c:pt idx="2661">
                  <c:v>42866</c:v>
                </c:pt>
                <c:pt idx="2662">
                  <c:v>42867</c:v>
                </c:pt>
                <c:pt idx="2663">
                  <c:v>42870</c:v>
                </c:pt>
                <c:pt idx="2664">
                  <c:v>42871</c:v>
                </c:pt>
                <c:pt idx="2665">
                  <c:v>42872</c:v>
                </c:pt>
                <c:pt idx="2666">
                  <c:v>42873</c:v>
                </c:pt>
                <c:pt idx="2667">
                  <c:v>42874</c:v>
                </c:pt>
                <c:pt idx="2668">
                  <c:v>42877</c:v>
                </c:pt>
                <c:pt idx="2669">
                  <c:v>42878</c:v>
                </c:pt>
                <c:pt idx="2670">
                  <c:v>42879</c:v>
                </c:pt>
                <c:pt idx="2671">
                  <c:v>42880</c:v>
                </c:pt>
                <c:pt idx="2672">
                  <c:v>42881</c:v>
                </c:pt>
                <c:pt idx="2673">
                  <c:v>42884</c:v>
                </c:pt>
                <c:pt idx="2674">
                  <c:v>42885</c:v>
                </c:pt>
                <c:pt idx="2675">
                  <c:v>42886</c:v>
                </c:pt>
                <c:pt idx="2676">
                  <c:v>42887</c:v>
                </c:pt>
                <c:pt idx="2677">
                  <c:v>42888</c:v>
                </c:pt>
                <c:pt idx="2678">
                  <c:v>42891</c:v>
                </c:pt>
                <c:pt idx="2679">
                  <c:v>42892</c:v>
                </c:pt>
                <c:pt idx="2680">
                  <c:v>42893</c:v>
                </c:pt>
                <c:pt idx="2681">
                  <c:v>42894</c:v>
                </c:pt>
                <c:pt idx="2682">
                  <c:v>42895</c:v>
                </c:pt>
                <c:pt idx="2683">
                  <c:v>42898</c:v>
                </c:pt>
                <c:pt idx="2684">
                  <c:v>42899</c:v>
                </c:pt>
                <c:pt idx="2685">
                  <c:v>42900</c:v>
                </c:pt>
                <c:pt idx="2686">
                  <c:v>42901</c:v>
                </c:pt>
                <c:pt idx="2687">
                  <c:v>42902</c:v>
                </c:pt>
                <c:pt idx="2688">
                  <c:v>42905</c:v>
                </c:pt>
                <c:pt idx="2689">
                  <c:v>42906</c:v>
                </c:pt>
                <c:pt idx="2690">
                  <c:v>42907</c:v>
                </c:pt>
                <c:pt idx="2691">
                  <c:v>42908</c:v>
                </c:pt>
                <c:pt idx="2692">
                  <c:v>42909</c:v>
                </c:pt>
                <c:pt idx="2693">
                  <c:v>42912</c:v>
                </c:pt>
                <c:pt idx="2694">
                  <c:v>42913</c:v>
                </c:pt>
                <c:pt idx="2695">
                  <c:v>42914</c:v>
                </c:pt>
                <c:pt idx="2696">
                  <c:v>42915</c:v>
                </c:pt>
                <c:pt idx="2697">
                  <c:v>42916</c:v>
                </c:pt>
                <c:pt idx="2698">
                  <c:v>42919</c:v>
                </c:pt>
                <c:pt idx="2699">
                  <c:v>42920</c:v>
                </c:pt>
                <c:pt idx="2700">
                  <c:v>42921</c:v>
                </c:pt>
                <c:pt idx="2701">
                  <c:v>42922</c:v>
                </c:pt>
                <c:pt idx="2702">
                  <c:v>42923</c:v>
                </c:pt>
                <c:pt idx="2703">
                  <c:v>42926</c:v>
                </c:pt>
                <c:pt idx="2704">
                  <c:v>42927</c:v>
                </c:pt>
                <c:pt idx="2705">
                  <c:v>42928</c:v>
                </c:pt>
                <c:pt idx="2706">
                  <c:v>42929</c:v>
                </c:pt>
                <c:pt idx="2707">
                  <c:v>42930</c:v>
                </c:pt>
                <c:pt idx="2708">
                  <c:v>42933</c:v>
                </c:pt>
                <c:pt idx="2709">
                  <c:v>42934</c:v>
                </c:pt>
                <c:pt idx="2710">
                  <c:v>42935</c:v>
                </c:pt>
                <c:pt idx="2711">
                  <c:v>42936</c:v>
                </c:pt>
                <c:pt idx="2712">
                  <c:v>42937</c:v>
                </c:pt>
                <c:pt idx="2713">
                  <c:v>42940</c:v>
                </c:pt>
                <c:pt idx="2714">
                  <c:v>42941</c:v>
                </c:pt>
                <c:pt idx="2715">
                  <c:v>42942</c:v>
                </c:pt>
                <c:pt idx="2716">
                  <c:v>42943</c:v>
                </c:pt>
                <c:pt idx="2717">
                  <c:v>42944</c:v>
                </c:pt>
                <c:pt idx="2718">
                  <c:v>42947</c:v>
                </c:pt>
                <c:pt idx="2719">
                  <c:v>42948</c:v>
                </c:pt>
                <c:pt idx="2720">
                  <c:v>42949</c:v>
                </c:pt>
                <c:pt idx="2721">
                  <c:v>42950</c:v>
                </c:pt>
                <c:pt idx="2722">
                  <c:v>42951</c:v>
                </c:pt>
                <c:pt idx="2723">
                  <c:v>42954</c:v>
                </c:pt>
                <c:pt idx="2724">
                  <c:v>42955</c:v>
                </c:pt>
                <c:pt idx="2725">
                  <c:v>42956</c:v>
                </c:pt>
                <c:pt idx="2726">
                  <c:v>42957</c:v>
                </c:pt>
                <c:pt idx="2727">
                  <c:v>42958</c:v>
                </c:pt>
                <c:pt idx="2728">
                  <c:v>42961</c:v>
                </c:pt>
                <c:pt idx="2729">
                  <c:v>42962</c:v>
                </c:pt>
                <c:pt idx="2730">
                  <c:v>42963</c:v>
                </c:pt>
                <c:pt idx="2731">
                  <c:v>42964</c:v>
                </c:pt>
                <c:pt idx="2732">
                  <c:v>42965</c:v>
                </c:pt>
                <c:pt idx="2733">
                  <c:v>42968</c:v>
                </c:pt>
                <c:pt idx="2734">
                  <c:v>42969</c:v>
                </c:pt>
                <c:pt idx="2735">
                  <c:v>42970</c:v>
                </c:pt>
                <c:pt idx="2736">
                  <c:v>42971</c:v>
                </c:pt>
                <c:pt idx="2737">
                  <c:v>42972</c:v>
                </c:pt>
                <c:pt idx="2738">
                  <c:v>42975</c:v>
                </c:pt>
                <c:pt idx="2739">
                  <c:v>42976</c:v>
                </c:pt>
                <c:pt idx="2740">
                  <c:v>42977</c:v>
                </c:pt>
                <c:pt idx="2741">
                  <c:v>42978</c:v>
                </c:pt>
                <c:pt idx="2742">
                  <c:v>42979</c:v>
                </c:pt>
                <c:pt idx="2743">
                  <c:v>42982</c:v>
                </c:pt>
                <c:pt idx="2744">
                  <c:v>42983</c:v>
                </c:pt>
                <c:pt idx="2745">
                  <c:v>42984</c:v>
                </c:pt>
                <c:pt idx="2746">
                  <c:v>42985</c:v>
                </c:pt>
                <c:pt idx="2747">
                  <c:v>42986</c:v>
                </c:pt>
                <c:pt idx="2748">
                  <c:v>42989</c:v>
                </c:pt>
                <c:pt idx="2749">
                  <c:v>42990</c:v>
                </c:pt>
                <c:pt idx="2750">
                  <c:v>42991</c:v>
                </c:pt>
                <c:pt idx="2751">
                  <c:v>42992</c:v>
                </c:pt>
                <c:pt idx="2752">
                  <c:v>42993</c:v>
                </c:pt>
                <c:pt idx="2753">
                  <c:v>42996</c:v>
                </c:pt>
                <c:pt idx="2754">
                  <c:v>42997</c:v>
                </c:pt>
                <c:pt idx="2755">
                  <c:v>42998</c:v>
                </c:pt>
                <c:pt idx="2756">
                  <c:v>42999</c:v>
                </c:pt>
                <c:pt idx="2757">
                  <c:v>43000</c:v>
                </c:pt>
                <c:pt idx="2758">
                  <c:v>43003</c:v>
                </c:pt>
                <c:pt idx="2759">
                  <c:v>43004</c:v>
                </c:pt>
                <c:pt idx="2760">
                  <c:v>43005</c:v>
                </c:pt>
                <c:pt idx="2761">
                  <c:v>43006</c:v>
                </c:pt>
                <c:pt idx="2762">
                  <c:v>43007</c:v>
                </c:pt>
                <c:pt idx="2763">
                  <c:v>43010</c:v>
                </c:pt>
                <c:pt idx="2764">
                  <c:v>43011</c:v>
                </c:pt>
                <c:pt idx="2765">
                  <c:v>43012</c:v>
                </c:pt>
                <c:pt idx="2766">
                  <c:v>43013</c:v>
                </c:pt>
                <c:pt idx="2767">
                  <c:v>43014</c:v>
                </c:pt>
                <c:pt idx="2768">
                  <c:v>43017</c:v>
                </c:pt>
                <c:pt idx="2769">
                  <c:v>43018</c:v>
                </c:pt>
                <c:pt idx="2770">
                  <c:v>43019</c:v>
                </c:pt>
                <c:pt idx="2771">
                  <c:v>43020</c:v>
                </c:pt>
                <c:pt idx="2772">
                  <c:v>43021</c:v>
                </c:pt>
                <c:pt idx="2773">
                  <c:v>43024</c:v>
                </c:pt>
                <c:pt idx="2774">
                  <c:v>43025</c:v>
                </c:pt>
                <c:pt idx="2775">
                  <c:v>43026</c:v>
                </c:pt>
                <c:pt idx="2776">
                  <c:v>43027</c:v>
                </c:pt>
                <c:pt idx="2777">
                  <c:v>43028</c:v>
                </c:pt>
                <c:pt idx="2778">
                  <c:v>43031</c:v>
                </c:pt>
                <c:pt idx="2779">
                  <c:v>43032</c:v>
                </c:pt>
                <c:pt idx="2780">
                  <c:v>43033</c:v>
                </c:pt>
                <c:pt idx="2781">
                  <c:v>43034</c:v>
                </c:pt>
                <c:pt idx="2782">
                  <c:v>43035</c:v>
                </c:pt>
                <c:pt idx="2783">
                  <c:v>43038</c:v>
                </c:pt>
                <c:pt idx="2784">
                  <c:v>43039</c:v>
                </c:pt>
                <c:pt idx="2785">
                  <c:v>43040</c:v>
                </c:pt>
                <c:pt idx="2786">
                  <c:v>43041</c:v>
                </c:pt>
                <c:pt idx="2787">
                  <c:v>43042</c:v>
                </c:pt>
                <c:pt idx="2788">
                  <c:v>43045</c:v>
                </c:pt>
                <c:pt idx="2789">
                  <c:v>43046</c:v>
                </c:pt>
                <c:pt idx="2790">
                  <c:v>43047</c:v>
                </c:pt>
                <c:pt idx="2791">
                  <c:v>43048</c:v>
                </c:pt>
                <c:pt idx="2792">
                  <c:v>43049</c:v>
                </c:pt>
                <c:pt idx="2793">
                  <c:v>43052</c:v>
                </c:pt>
                <c:pt idx="2794">
                  <c:v>43053</c:v>
                </c:pt>
                <c:pt idx="2795">
                  <c:v>43054</c:v>
                </c:pt>
                <c:pt idx="2796">
                  <c:v>43055</c:v>
                </c:pt>
                <c:pt idx="2797">
                  <c:v>43056</c:v>
                </c:pt>
                <c:pt idx="2798">
                  <c:v>43059</c:v>
                </c:pt>
                <c:pt idx="2799">
                  <c:v>43060</c:v>
                </c:pt>
                <c:pt idx="2800">
                  <c:v>43061</c:v>
                </c:pt>
                <c:pt idx="2801">
                  <c:v>43062</c:v>
                </c:pt>
                <c:pt idx="2802">
                  <c:v>43063</c:v>
                </c:pt>
                <c:pt idx="2803">
                  <c:v>43066</c:v>
                </c:pt>
                <c:pt idx="2804">
                  <c:v>43067</c:v>
                </c:pt>
                <c:pt idx="2805">
                  <c:v>43068</c:v>
                </c:pt>
                <c:pt idx="2806">
                  <c:v>43069</c:v>
                </c:pt>
                <c:pt idx="2807">
                  <c:v>43070</c:v>
                </c:pt>
                <c:pt idx="2808">
                  <c:v>43073</c:v>
                </c:pt>
                <c:pt idx="2809">
                  <c:v>43074</c:v>
                </c:pt>
                <c:pt idx="2810">
                  <c:v>43075</c:v>
                </c:pt>
                <c:pt idx="2811">
                  <c:v>43076</c:v>
                </c:pt>
                <c:pt idx="2812">
                  <c:v>43077</c:v>
                </c:pt>
                <c:pt idx="2813">
                  <c:v>43080</c:v>
                </c:pt>
                <c:pt idx="2814">
                  <c:v>43081</c:v>
                </c:pt>
                <c:pt idx="2815">
                  <c:v>43082</c:v>
                </c:pt>
                <c:pt idx="2816">
                  <c:v>43083</c:v>
                </c:pt>
                <c:pt idx="2817">
                  <c:v>43084</c:v>
                </c:pt>
                <c:pt idx="2818">
                  <c:v>43087</c:v>
                </c:pt>
                <c:pt idx="2819">
                  <c:v>43088</c:v>
                </c:pt>
                <c:pt idx="2820">
                  <c:v>43089</c:v>
                </c:pt>
                <c:pt idx="2821">
                  <c:v>43090</c:v>
                </c:pt>
                <c:pt idx="2822">
                  <c:v>43091</c:v>
                </c:pt>
                <c:pt idx="2823">
                  <c:v>43094</c:v>
                </c:pt>
                <c:pt idx="2824">
                  <c:v>43095</c:v>
                </c:pt>
                <c:pt idx="2825">
                  <c:v>43096</c:v>
                </c:pt>
                <c:pt idx="2826">
                  <c:v>43097</c:v>
                </c:pt>
                <c:pt idx="2827">
                  <c:v>43098</c:v>
                </c:pt>
                <c:pt idx="2828">
                  <c:v>43101</c:v>
                </c:pt>
                <c:pt idx="2829">
                  <c:v>43102</c:v>
                </c:pt>
                <c:pt idx="2830">
                  <c:v>43103</c:v>
                </c:pt>
                <c:pt idx="2831">
                  <c:v>43104</c:v>
                </c:pt>
                <c:pt idx="2832">
                  <c:v>43105</c:v>
                </c:pt>
                <c:pt idx="2833">
                  <c:v>43108</c:v>
                </c:pt>
                <c:pt idx="2834">
                  <c:v>43109</c:v>
                </c:pt>
                <c:pt idx="2835">
                  <c:v>43110</c:v>
                </c:pt>
                <c:pt idx="2836">
                  <c:v>43111</c:v>
                </c:pt>
                <c:pt idx="2837">
                  <c:v>43112</c:v>
                </c:pt>
                <c:pt idx="2838">
                  <c:v>43115</c:v>
                </c:pt>
                <c:pt idx="2839">
                  <c:v>43116</c:v>
                </c:pt>
                <c:pt idx="2840">
                  <c:v>43117</c:v>
                </c:pt>
                <c:pt idx="2841">
                  <c:v>43118</c:v>
                </c:pt>
                <c:pt idx="2842">
                  <c:v>43119</c:v>
                </c:pt>
                <c:pt idx="2843">
                  <c:v>43122</c:v>
                </c:pt>
                <c:pt idx="2844">
                  <c:v>43123</c:v>
                </c:pt>
                <c:pt idx="2845">
                  <c:v>43124</c:v>
                </c:pt>
                <c:pt idx="2846">
                  <c:v>43125</c:v>
                </c:pt>
                <c:pt idx="2847">
                  <c:v>43126</c:v>
                </c:pt>
                <c:pt idx="2848">
                  <c:v>43129</c:v>
                </c:pt>
                <c:pt idx="2849">
                  <c:v>43130</c:v>
                </c:pt>
                <c:pt idx="2850">
                  <c:v>43131</c:v>
                </c:pt>
                <c:pt idx="2851">
                  <c:v>43132</c:v>
                </c:pt>
                <c:pt idx="2852">
                  <c:v>43133</c:v>
                </c:pt>
                <c:pt idx="2853">
                  <c:v>43136</c:v>
                </c:pt>
                <c:pt idx="2854">
                  <c:v>43137</c:v>
                </c:pt>
                <c:pt idx="2855">
                  <c:v>43138</c:v>
                </c:pt>
                <c:pt idx="2856">
                  <c:v>43139</c:v>
                </c:pt>
                <c:pt idx="2857">
                  <c:v>43140</c:v>
                </c:pt>
                <c:pt idx="2858">
                  <c:v>43143</c:v>
                </c:pt>
                <c:pt idx="2859">
                  <c:v>43144</c:v>
                </c:pt>
                <c:pt idx="2860">
                  <c:v>43145</c:v>
                </c:pt>
                <c:pt idx="2861">
                  <c:v>43146</c:v>
                </c:pt>
                <c:pt idx="2862">
                  <c:v>43147</c:v>
                </c:pt>
                <c:pt idx="2863">
                  <c:v>43150</c:v>
                </c:pt>
                <c:pt idx="2864">
                  <c:v>43151</c:v>
                </c:pt>
                <c:pt idx="2865">
                  <c:v>43152</c:v>
                </c:pt>
                <c:pt idx="2866">
                  <c:v>43153</c:v>
                </c:pt>
                <c:pt idx="2867">
                  <c:v>43154</c:v>
                </c:pt>
                <c:pt idx="2868">
                  <c:v>43157</c:v>
                </c:pt>
                <c:pt idx="2869">
                  <c:v>43158</c:v>
                </c:pt>
                <c:pt idx="2870">
                  <c:v>43159</c:v>
                </c:pt>
                <c:pt idx="2871">
                  <c:v>43160</c:v>
                </c:pt>
                <c:pt idx="2872">
                  <c:v>43161</c:v>
                </c:pt>
                <c:pt idx="2873">
                  <c:v>43164</c:v>
                </c:pt>
                <c:pt idx="2874">
                  <c:v>43165</c:v>
                </c:pt>
                <c:pt idx="2875">
                  <c:v>43166</c:v>
                </c:pt>
                <c:pt idx="2876">
                  <c:v>43167</c:v>
                </c:pt>
                <c:pt idx="2877">
                  <c:v>43168</c:v>
                </c:pt>
                <c:pt idx="2878">
                  <c:v>43171</c:v>
                </c:pt>
                <c:pt idx="2879">
                  <c:v>43172</c:v>
                </c:pt>
                <c:pt idx="2880">
                  <c:v>43173</c:v>
                </c:pt>
                <c:pt idx="2881">
                  <c:v>43174</c:v>
                </c:pt>
                <c:pt idx="2882">
                  <c:v>43175</c:v>
                </c:pt>
                <c:pt idx="2883">
                  <c:v>43178</c:v>
                </c:pt>
                <c:pt idx="2884">
                  <c:v>43179</c:v>
                </c:pt>
                <c:pt idx="2885">
                  <c:v>43180</c:v>
                </c:pt>
                <c:pt idx="2886">
                  <c:v>43181</c:v>
                </c:pt>
                <c:pt idx="2887">
                  <c:v>43182</c:v>
                </c:pt>
                <c:pt idx="2888">
                  <c:v>43185</c:v>
                </c:pt>
                <c:pt idx="2889">
                  <c:v>43186</c:v>
                </c:pt>
                <c:pt idx="2890">
                  <c:v>43187</c:v>
                </c:pt>
                <c:pt idx="2891">
                  <c:v>43188</c:v>
                </c:pt>
                <c:pt idx="2892">
                  <c:v>43189</c:v>
                </c:pt>
                <c:pt idx="2893">
                  <c:v>43192</c:v>
                </c:pt>
                <c:pt idx="2894">
                  <c:v>43193</c:v>
                </c:pt>
                <c:pt idx="2895">
                  <c:v>43194</c:v>
                </c:pt>
                <c:pt idx="2896">
                  <c:v>43195</c:v>
                </c:pt>
                <c:pt idx="2897">
                  <c:v>43196</c:v>
                </c:pt>
                <c:pt idx="2898">
                  <c:v>43199</c:v>
                </c:pt>
                <c:pt idx="2899">
                  <c:v>43200</c:v>
                </c:pt>
                <c:pt idx="2900">
                  <c:v>43201</c:v>
                </c:pt>
                <c:pt idx="2901">
                  <c:v>43202</c:v>
                </c:pt>
                <c:pt idx="2902">
                  <c:v>43203</c:v>
                </c:pt>
                <c:pt idx="2903">
                  <c:v>43206</c:v>
                </c:pt>
                <c:pt idx="2904">
                  <c:v>43207</c:v>
                </c:pt>
                <c:pt idx="2905">
                  <c:v>43208</c:v>
                </c:pt>
                <c:pt idx="2906">
                  <c:v>43209</c:v>
                </c:pt>
                <c:pt idx="2907">
                  <c:v>43210</c:v>
                </c:pt>
                <c:pt idx="2908">
                  <c:v>43213</c:v>
                </c:pt>
                <c:pt idx="2909">
                  <c:v>43214</c:v>
                </c:pt>
                <c:pt idx="2910">
                  <c:v>43215</c:v>
                </c:pt>
                <c:pt idx="2911">
                  <c:v>43216</c:v>
                </c:pt>
                <c:pt idx="2912">
                  <c:v>43217</c:v>
                </c:pt>
                <c:pt idx="2913">
                  <c:v>43220</c:v>
                </c:pt>
                <c:pt idx="2914">
                  <c:v>43221</c:v>
                </c:pt>
                <c:pt idx="2915">
                  <c:v>43222</c:v>
                </c:pt>
                <c:pt idx="2916">
                  <c:v>43223</c:v>
                </c:pt>
                <c:pt idx="2917">
                  <c:v>43224</c:v>
                </c:pt>
                <c:pt idx="2918">
                  <c:v>43227</c:v>
                </c:pt>
                <c:pt idx="2919">
                  <c:v>43228</c:v>
                </c:pt>
                <c:pt idx="2920">
                  <c:v>43229</c:v>
                </c:pt>
                <c:pt idx="2921">
                  <c:v>43230</c:v>
                </c:pt>
                <c:pt idx="2922">
                  <c:v>43231</c:v>
                </c:pt>
                <c:pt idx="2923">
                  <c:v>43234</c:v>
                </c:pt>
                <c:pt idx="2924">
                  <c:v>43235</c:v>
                </c:pt>
                <c:pt idx="2925">
                  <c:v>43236</c:v>
                </c:pt>
                <c:pt idx="2926">
                  <c:v>43237</c:v>
                </c:pt>
                <c:pt idx="2927">
                  <c:v>43238</c:v>
                </c:pt>
                <c:pt idx="2928">
                  <c:v>43241</c:v>
                </c:pt>
                <c:pt idx="2929">
                  <c:v>43242</c:v>
                </c:pt>
                <c:pt idx="2930">
                  <c:v>43243</c:v>
                </c:pt>
                <c:pt idx="2931">
                  <c:v>43244</c:v>
                </c:pt>
                <c:pt idx="2932">
                  <c:v>43245</c:v>
                </c:pt>
                <c:pt idx="2933">
                  <c:v>43248</c:v>
                </c:pt>
                <c:pt idx="2934">
                  <c:v>43249</c:v>
                </c:pt>
                <c:pt idx="2935">
                  <c:v>43250</c:v>
                </c:pt>
                <c:pt idx="2936">
                  <c:v>43251</c:v>
                </c:pt>
                <c:pt idx="2937">
                  <c:v>43252</c:v>
                </c:pt>
                <c:pt idx="2938">
                  <c:v>43255</c:v>
                </c:pt>
                <c:pt idx="2939">
                  <c:v>43256</c:v>
                </c:pt>
                <c:pt idx="2940">
                  <c:v>43257</c:v>
                </c:pt>
                <c:pt idx="2941">
                  <c:v>43258</c:v>
                </c:pt>
                <c:pt idx="2942">
                  <c:v>43259</c:v>
                </c:pt>
                <c:pt idx="2943">
                  <c:v>43262</c:v>
                </c:pt>
                <c:pt idx="2944">
                  <c:v>43263</c:v>
                </c:pt>
                <c:pt idx="2945">
                  <c:v>43264</c:v>
                </c:pt>
                <c:pt idx="2946">
                  <c:v>43265</c:v>
                </c:pt>
                <c:pt idx="2947">
                  <c:v>43266</c:v>
                </c:pt>
                <c:pt idx="2948">
                  <c:v>43269</c:v>
                </c:pt>
                <c:pt idx="2949">
                  <c:v>43270</c:v>
                </c:pt>
                <c:pt idx="2950">
                  <c:v>43271</c:v>
                </c:pt>
                <c:pt idx="2951">
                  <c:v>43272</c:v>
                </c:pt>
                <c:pt idx="2952">
                  <c:v>43273</c:v>
                </c:pt>
                <c:pt idx="2953">
                  <c:v>43276</c:v>
                </c:pt>
                <c:pt idx="2954">
                  <c:v>43277</c:v>
                </c:pt>
                <c:pt idx="2955">
                  <c:v>43278</c:v>
                </c:pt>
                <c:pt idx="2956">
                  <c:v>43279</c:v>
                </c:pt>
                <c:pt idx="2957">
                  <c:v>43280</c:v>
                </c:pt>
                <c:pt idx="2958">
                  <c:v>43283</c:v>
                </c:pt>
                <c:pt idx="2959">
                  <c:v>43284</c:v>
                </c:pt>
                <c:pt idx="2960">
                  <c:v>43285</c:v>
                </c:pt>
                <c:pt idx="2961">
                  <c:v>43286</c:v>
                </c:pt>
                <c:pt idx="2962">
                  <c:v>43287</c:v>
                </c:pt>
                <c:pt idx="2963">
                  <c:v>43290</c:v>
                </c:pt>
                <c:pt idx="2964">
                  <c:v>43291</c:v>
                </c:pt>
                <c:pt idx="2965">
                  <c:v>43292</c:v>
                </c:pt>
                <c:pt idx="2966">
                  <c:v>43293</c:v>
                </c:pt>
                <c:pt idx="2967">
                  <c:v>43294</c:v>
                </c:pt>
                <c:pt idx="2968">
                  <c:v>43297</c:v>
                </c:pt>
                <c:pt idx="2969">
                  <c:v>43298</c:v>
                </c:pt>
                <c:pt idx="2970">
                  <c:v>43299</c:v>
                </c:pt>
                <c:pt idx="2971">
                  <c:v>43300</c:v>
                </c:pt>
                <c:pt idx="2972">
                  <c:v>43301</c:v>
                </c:pt>
                <c:pt idx="2973">
                  <c:v>43304</c:v>
                </c:pt>
                <c:pt idx="2974">
                  <c:v>43305</c:v>
                </c:pt>
                <c:pt idx="2975">
                  <c:v>43306</c:v>
                </c:pt>
                <c:pt idx="2976">
                  <c:v>43307</c:v>
                </c:pt>
                <c:pt idx="2977">
                  <c:v>43308</c:v>
                </c:pt>
                <c:pt idx="2978">
                  <c:v>43311</c:v>
                </c:pt>
                <c:pt idx="2979">
                  <c:v>43312</c:v>
                </c:pt>
                <c:pt idx="2980">
                  <c:v>43313</c:v>
                </c:pt>
                <c:pt idx="2981">
                  <c:v>43314</c:v>
                </c:pt>
                <c:pt idx="2982">
                  <c:v>43315</c:v>
                </c:pt>
                <c:pt idx="2983">
                  <c:v>43318</c:v>
                </c:pt>
                <c:pt idx="2984">
                  <c:v>43319</c:v>
                </c:pt>
                <c:pt idx="2985">
                  <c:v>43320</c:v>
                </c:pt>
                <c:pt idx="2986">
                  <c:v>43321</c:v>
                </c:pt>
                <c:pt idx="2987">
                  <c:v>43322</c:v>
                </c:pt>
                <c:pt idx="2988">
                  <c:v>43325</c:v>
                </c:pt>
                <c:pt idx="2989">
                  <c:v>43326</c:v>
                </c:pt>
                <c:pt idx="2990">
                  <c:v>43327</c:v>
                </c:pt>
                <c:pt idx="2991">
                  <c:v>43328</c:v>
                </c:pt>
                <c:pt idx="2992">
                  <c:v>43329</c:v>
                </c:pt>
                <c:pt idx="2993">
                  <c:v>43332</c:v>
                </c:pt>
                <c:pt idx="2994">
                  <c:v>43333</c:v>
                </c:pt>
                <c:pt idx="2995">
                  <c:v>43334</c:v>
                </c:pt>
                <c:pt idx="2996">
                  <c:v>43335</c:v>
                </c:pt>
                <c:pt idx="2997">
                  <c:v>43336</c:v>
                </c:pt>
                <c:pt idx="2998">
                  <c:v>43339</c:v>
                </c:pt>
                <c:pt idx="2999">
                  <c:v>43340</c:v>
                </c:pt>
                <c:pt idx="3000">
                  <c:v>43341</c:v>
                </c:pt>
                <c:pt idx="3001">
                  <c:v>43342</c:v>
                </c:pt>
                <c:pt idx="3002">
                  <c:v>43343</c:v>
                </c:pt>
                <c:pt idx="3003">
                  <c:v>43346</c:v>
                </c:pt>
                <c:pt idx="3004">
                  <c:v>43347</c:v>
                </c:pt>
                <c:pt idx="3005">
                  <c:v>43348</c:v>
                </c:pt>
                <c:pt idx="3006">
                  <c:v>43349</c:v>
                </c:pt>
                <c:pt idx="3007">
                  <c:v>43350</c:v>
                </c:pt>
                <c:pt idx="3008">
                  <c:v>43353</c:v>
                </c:pt>
                <c:pt idx="3009">
                  <c:v>43354</c:v>
                </c:pt>
                <c:pt idx="3010">
                  <c:v>43355</c:v>
                </c:pt>
                <c:pt idx="3011">
                  <c:v>43356</c:v>
                </c:pt>
                <c:pt idx="3012">
                  <c:v>43357</c:v>
                </c:pt>
                <c:pt idx="3013">
                  <c:v>43360</c:v>
                </c:pt>
                <c:pt idx="3014">
                  <c:v>43361</c:v>
                </c:pt>
                <c:pt idx="3015">
                  <c:v>43362</c:v>
                </c:pt>
                <c:pt idx="3016">
                  <c:v>43363</c:v>
                </c:pt>
                <c:pt idx="3017">
                  <c:v>43364</c:v>
                </c:pt>
                <c:pt idx="3018">
                  <c:v>43367</c:v>
                </c:pt>
                <c:pt idx="3019">
                  <c:v>43368</c:v>
                </c:pt>
                <c:pt idx="3020">
                  <c:v>43369</c:v>
                </c:pt>
                <c:pt idx="3021">
                  <c:v>43370</c:v>
                </c:pt>
                <c:pt idx="3022">
                  <c:v>43371</c:v>
                </c:pt>
                <c:pt idx="3023">
                  <c:v>43374</c:v>
                </c:pt>
                <c:pt idx="3024">
                  <c:v>43375</c:v>
                </c:pt>
                <c:pt idx="3025">
                  <c:v>43376</c:v>
                </c:pt>
                <c:pt idx="3026">
                  <c:v>43377</c:v>
                </c:pt>
                <c:pt idx="3027">
                  <c:v>43378</c:v>
                </c:pt>
                <c:pt idx="3028">
                  <c:v>43381</c:v>
                </c:pt>
                <c:pt idx="3029">
                  <c:v>43382</c:v>
                </c:pt>
                <c:pt idx="3030">
                  <c:v>43383</c:v>
                </c:pt>
                <c:pt idx="3031">
                  <c:v>43384</c:v>
                </c:pt>
                <c:pt idx="3032">
                  <c:v>43385</c:v>
                </c:pt>
                <c:pt idx="3033">
                  <c:v>43388</c:v>
                </c:pt>
                <c:pt idx="3034">
                  <c:v>43389</c:v>
                </c:pt>
                <c:pt idx="3035">
                  <c:v>43390</c:v>
                </c:pt>
                <c:pt idx="3036">
                  <c:v>43391</c:v>
                </c:pt>
                <c:pt idx="3037">
                  <c:v>43392</c:v>
                </c:pt>
                <c:pt idx="3038">
                  <c:v>43395</c:v>
                </c:pt>
                <c:pt idx="3039">
                  <c:v>43396</c:v>
                </c:pt>
                <c:pt idx="3040">
                  <c:v>43397</c:v>
                </c:pt>
                <c:pt idx="3041">
                  <c:v>43398</c:v>
                </c:pt>
                <c:pt idx="3042">
                  <c:v>43399</c:v>
                </c:pt>
                <c:pt idx="3043">
                  <c:v>43402</c:v>
                </c:pt>
                <c:pt idx="3044">
                  <c:v>43403</c:v>
                </c:pt>
                <c:pt idx="3045">
                  <c:v>43404</c:v>
                </c:pt>
                <c:pt idx="3046">
                  <c:v>43405</c:v>
                </c:pt>
                <c:pt idx="3047">
                  <c:v>43406</c:v>
                </c:pt>
                <c:pt idx="3048">
                  <c:v>43409</c:v>
                </c:pt>
                <c:pt idx="3049">
                  <c:v>43410</c:v>
                </c:pt>
                <c:pt idx="3050">
                  <c:v>43411</c:v>
                </c:pt>
                <c:pt idx="3051">
                  <c:v>43412</c:v>
                </c:pt>
                <c:pt idx="3052">
                  <c:v>43413</c:v>
                </c:pt>
                <c:pt idx="3053">
                  <c:v>43416</c:v>
                </c:pt>
                <c:pt idx="3054">
                  <c:v>43417</c:v>
                </c:pt>
                <c:pt idx="3055">
                  <c:v>43418</c:v>
                </c:pt>
                <c:pt idx="3056">
                  <c:v>43419</c:v>
                </c:pt>
                <c:pt idx="3057">
                  <c:v>43420</c:v>
                </c:pt>
                <c:pt idx="3058">
                  <c:v>43423</c:v>
                </c:pt>
                <c:pt idx="3059">
                  <c:v>43424</c:v>
                </c:pt>
                <c:pt idx="3060">
                  <c:v>43425</c:v>
                </c:pt>
                <c:pt idx="3061">
                  <c:v>43426</c:v>
                </c:pt>
                <c:pt idx="3062">
                  <c:v>43427</c:v>
                </c:pt>
                <c:pt idx="3063">
                  <c:v>43430</c:v>
                </c:pt>
                <c:pt idx="3064">
                  <c:v>43431</c:v>
                </c:pt>
                <c:pt idx="3065">
                  <c:v>43432</c:v>
                </c:pt>
                <c:pt idx="3066">
                  <c:v>43433</c:v>
                </c:pt>
                <c:pt idx="3067">
                  <c:v>43434</c:v>
                </c:pt>
                <c:pt idx="3068">
                  <c:v>43437</c:v>
                </c:pt>
                <c:pt idx="3069">
                  <c:v>43438</c:v>
                </c:pt>
                <c:pt idx="3070">
                  <c:v>43439</c:v>
                </c:pt>
                <c:pt idx="3071">
                  <c:v>43440</c:v>
                </c:pt>
                <c:pt idx="3072">
                  <c:v>43441</c:v>
                </c:pt>
                <c:pt idx="3073">
                  <c:v>43444</c:v>
                </c:pt>
                <c:pt idx="3074">
                  <c:v>43445</c:v>
                </c:pt>
                <c:pt idx="3075">
                  <c:v>43446</c:v>
                </c:pt>
                <c:pt idx="3076">
                  <c:v>43447</c:v>
                </c:pt>
                <c:pt idx="3077">
                  <c:v>43448</c:v>
                </c:pt>
                <c:pt idx="3078">
                  <c:v>43451</c:v>
                </c:pt>
                <c:pt idx="3079">
                  <c:v>43452</c:v>
                </c:pt>
                <c:pt idx="3080">
                  <c:v>43453</c:v>
                </c:pt>
                <c:pt idx="3081">
                  <c:v>43454</c:v>
                </c:pt>
                <c:pt idx="3082">
                  <c:v>43455</c:v>
                </c:pt>
                <c:pt idx="3083">
                  <c:v>43458</c:v>
                </c:pt>
                <c:pt idx="3084">
                  <c:v>43459</c:v>
                </c:pt>
                <c:pt idx="3085">
                  <c:v>43460</c:v>
                </c:pt>
                <c:pt idx="3086">
                  <c:v>43461</c:v>
                </c:pt>
                <c:pt idx="3087">
                  <c:v>43462</c:v>
                </c:pt>
                <c:pt idx="3088">
                  <c:v>43465</c:v>
                </c:pt>
                <c:pt idx="3089">
                  <c:v>43466</c:v>
                </c:pt>
                <c:pt idx="3090">
                  <c:v>43467</c:v>
                </c:pt>
                <c:pt idx="3091">
                  <c:v>43468</c:v>
                </c:pt>
                <c:pt idx="3092">
                  <c:v>43469</c:v>
                </c:pt>
                <c:pt idx="3093">
                  <c:v>43472</c:v>
                </c:pt>
                <c:pt idx="3094">
                  <c:v>43473</c:v>
                </c:pt>
                <c:pt idx="3095">
                  <c:v>43474</c:v>
                </c:pt>
                <c:pt idx="3096">
                  <c:v>43475</c:v>
                </c:pt>
                <c:pt idx="3097">
                  <c:v>43476</c:v>
                </c:pt>
                <c:pt idx="3098">
                  <c:v>43479</c:v>
                </c:pt>
                <c:pt idx="3099">
                  <c:v>43480</c:v>
                </c:pt>
                <c:pt idx="3100">
                  <c:v>43481</c:v>
                </c:pt>
                <c:pt idx="3101">
                  <c:v>43482</c:v>
                </c:pt>
                <c:pt idx="3102">
                  <c:v>43483</c:v>
                </c:pt>
                <c:pt idx="3103">
                  <c:v>43486</c:v>
                </c:pt>
                <c:pt idx="3104">
                  <c:v>43487</c:v>
                </c:pt>
                <c:pt idx="3105">
                  <c:v>43488</c:v>
                </c:pt>
                <c:pt idx="3106">
                  <c:v>43489</c:v>
                </c:pt>
                <c:pt idx="3107">
                  <c:v>43490</c:v>
                </c:pt>
                <c:pt idx="3108">
                  <c:v>43493</c:v>
                </c:pt>
                <c:pt idx="3109">
                  <c:v>43494</c:v>
                </c:pt>
                <c:pt idx="3110">
                  <c:v>43495</c:v>
                </c:pt>
                <c:pt idx="3111">
                  <c:v>43496</c:v>
                </c:pt>
                <c:pt idx="3112">
                  <c:v>43497</c:v>
                </c:pt>
                <c:pt idx="3113">
                  <c:v>43500</c:v>
                </c:pt>
                <c:pt idx="3114">
                  <c:v>43501</c:v>
                </c:pt>
                <c:pt idx="3115">
                  <c:v>43502</c:v>
                </c:pt>
                <c:pt idx="3116">
                  <c:v>43503</c:v>
                </c:pt>
                <c:pt idx="3117">
                  <c:v>43504</c:v>
                </c:pt>
                <c:pt idx="3118">
                  <c:v>43507</c:v>
                </c:pt>
                <c:pt idx="3119">
                  <c:v>43508</c:v>
                </c:pt>
                <c:pt idx="3120">
                  <c:v>43509</c:v>
                </c:pt>
                <c:pt idx="3121">
                  <c:v>43510</c:v>
                </c:pt>
                <c:pt idx="3122">
                  <c:v>43511</c:v>
                </c:pt>
                <c:pt idx="3123">
                  <c:v>43514</c:v>
                </c:pt>
                <c:pt idx="3124">
                  <c:v>43515</c:v>
                </c:pt>
                <c:pt idx="3125">
                  <c:v>43516</c:v>
                </c:pt>
                <c:pt idx="3126">
                  <c:v>43517</c:v>
                </c:pt>
                <c:pt idx="3127">
                  <c:v>43518</c:v>
                </c:pt>
                <c:pt idx="3128">
                  <c:v>43521</c:v>
                </c:pt>
                <c:pt idx="3129">
                  <c:v>43522</c:v>
                </c:pt>
                <c:pt idx="3130">
                  <c:v>43523</c:v>
                </c:pt>
                <c:pt idx="3131">
                  <c:v>43524</c:v>
                </c:pt>
                <c:pt idx="3132">
                  <c:v>43525</c:v>
                </c:pt>
                <c:pt idx="3133">
                  <c:v>43528</c:v>
                </c:pt>
                <c:pt idx="3134">
                  <c:v>43529</c:v>
                </c:pt>
                <c:pt idx="3135">
                  <c:v>43530</c:v>
                </c:pt>
                <c:pt idx="3136">
                  <c:v>43531</c:v>
                </c:pt>
                <c:pt idx="3137">
                  <c:v>43532</c:v>
                </c:pt>
                <c:pt idx="3138">
                  <c:v>43535</c:v>
                </c:pt>
                <c:pt idx="3139">
                  <c:v>43536</c:v>
                </c:pt>
                <c:pt idx="3140">
                  <c:v>43537</c:v>
                </c:pt>
                <c:pt idx="3141">
                  <c:v>43538</c:v>
                </c:pt>
                <c:pt idx="3142">
                  <c:v>43539</c:v>
                </c:pt>
                <c:pt idx="3143">
                  <c:v>43542</c:v>
                </c:pt>
                <c:pt idx="3144">
                  <c:v>43543</c:v>
                </c:pt>
                <c:pt idx="3145">
                  <c:v>43544</c:v>
                </c:pt>
                <c:pt idx="3146">
                  <c:v>43545</c:v>
                </c:pt>
                <c:pt idx="3147">
                  <c:v>43546</c:v>
                </c:pt>
                <c:pt idx="3148">
                  <c:v>43549</c:v>
                </c:pt>
                <c:pt idx="3149">
                  <c:v>43550</c:v>
                </c:pt>
                <c:pt idx="3150">
                  <c:v>43551</c:v>
                </c:pt>
                <c:pt idx="3151">
                  <c:v>43552</c:v>
                </c:pt>
                <c:pt idx="3152">
                  <c:v>43553</c:v>
                </c:pt>
                <c:pt idx="3153">
                  <c:v>43556</c:v>
                </c:pt>
                <c:pt idx="3154">
                  <c:v>43557</c:v>
                </c:pt>
                <c:pt idx="3155">
                  <c:v>43558</c:v>
                </c:pt>
                <c:pt idx="3156">
                  <c:v>43559</c:v>
                </c:pt>
                <c:pt idx="3157">
                  <c:v>43560</c:v>
                </c:pt>
                <c:pt idx="3158">
                  <c:v>43563</c:v>
                </c:pt>
                <c:pt idx="3159">
                  <c:v>43564</c:v>
                </c:pt>
                <c:pt idx="3160">
                  <c:v>43565</c:v>
                </c:pt>
                <c:pt idx="3161">
                  <c:v>43566</c:v>
                </c:pt>
                <c:pt idx="3162">
                  <c:v>43567</c:v>
                </c:pt>
                <c:pt idx="3163">
                  <c:v>43570</c:v>
                </c:pt>
                <c:pt idx="3164">
                  <c:v>43571</c:v>
                </c:pt>
                <c:pt idx="3165">
                  <c:v>43572</c:v>
                </c:pt>
                <c:pt idx="3166">
                  <c:v>43573</c:v>
                </c:pt>
                <c:pt idx="3167">
                  <c:v>43574</c:v>
                </c:pt>
                <c:pt idx="3168">
                  <c:v>43577</c:v>
                </c:pt>
                <c:pt idx="3169">
                  <c:v>43578</c:v>
                </c:pt>
                <c:pt idx="3170">
                  <c:v>43579</c:v>
                </c:pt>
                <c:pt idx="3171">
                  <c:v>43580</c:v>
                </c:pt>
                <c:pt idx="3172">
                  <c:v>43581</c:v>
                </c:pt>
                <c:pt idx="3173">
                  <c:v>43584</c:v>
                </c:pt>
                <c:pt idx="3174">
                  <c:v>43585</c:v>
                </c:pt>
                <c:pt idx="3175">
                  <c:v>43586</c:v>
                </c:pt>
                <c:pt idx="3176">
                  <c:v>43587</c:v>
                </c:pt>
                <c:pt idx="3177">
                  <c:v>43588</c:v>
                </c:pt>
                <c:pt idx="3178">
                  <c:v>43591</c:v>
                </c:pt>
                <c:pt idx="3179">
                  <c:v>43592</c:v>
                </c:pt>
                <c:pt idx="3180">
                  <c:v>43593</c:v>
                </c:pt>
                <c:pt idx="3181">
                  <c:v>43594</c:v>
                </c:pt>
                <c:pt idx="3182">
                  <c:v>43595</c:v>
                </c:pt>
                <c:pt idx="3183">
                  <c:v>43598</c:v>
                </c:pt>
                <c:pt idx="3184">
                  <c:v>43599</c:v>
                </c:pt>
                <c:pt idx="3185">
                  <c:v>43600</c:v>
                </c:pt>
                <c:pt idx="3186">
                  <c:v>43601</c:v>
                </c:pt>
                <c:pt idx="3187">
                  <c:v>43602</c:v>
                </c:pt>
                <c:pt idx="3188">
                  <c:v>43605</c:v>
                </c:pt>
                <c:pt idx="3189">
                  <c:v>43606</c:v>
                </c:pt>
                <c:pt idx="3190">
                  <c:v>43607</c:v>
                </c:pt>
                <c:pt idx="3191">
                  <c:v>43608</c:v>
                </c:pt>
                <c:pt idx="3192">
                  <c:v>43609</c:v>
                </c:pt>
                <c:pt idx="3193">
                  <c:v>43612</c:v>
                </c:pt>
                <c:pt idx="3194">
                  <c:v>43613</c:v>
                </c:pt>
                <c:pt idx="3195">
                  <c:v>43614</c:v>
                </c:pt>
                <c:pt idx="3196">
                  <c:v>43615</c:v>
                </c:pt>
                <c:pt idx="3197">
                  <c:v>43616</c:v>
                </c:pt>
                <c:pt idx="3198">
                  <c:v>43619</c:v>
                </c:pt>
                <c:pt idx="3199">
                  <c:v>43620</c:v>
                </c:pt>
                <c:pt idx="3200">
                  <c:v>43621</c:v>
                </c:pt>
                <c:pt idx="3201">
                  <c:v>43622</c:v>
                </c:pt>
                <c:pt idx="3202">
                  <c:v>43623</c:v>
                </c:pt>
                <c:pt idx="3203">
                  <c:v>43626</c:v>
                </c:pt>
                <c:pt idx="3204">
                  <c:v>43627</c:v>
                </c:pt>
                <c:pt idx="3205">
                  <c:v>43628</c:v>
                </c:pt>
                <c:pt idx="3206">
                  <c:v>43629</c:v>
                </c:pt>
                <c:pt idx="3207">
                  <c:v>43630</c:v>
                </c:pt>
                <c:pt idx="3208">
                  <c:v>43633</c:v>
                </c:pt>
                <c:pt idx="3209">
                  <c:v>43634</c:v>
                </c:pt>
                <c:pt idx="3210">
                  <c:v>43635</c:v>
                </c:pt>
                <c:pt idx="3211">
                  <c:v>43636</c:v>
                </c:pt>
                <c:pt idx="3212">
                  <c:v>43637</c:v>
                </c:pt>
                <c:pt idx="3213">
                  <c:v>43640</c:v>
                </c:pt>
                <c:pt idx="3214">
                  <c:v>43641</c:v>
                </c:pt>
                <c:pt idx="3215">
                  <c:v>43642</c:v>
                </c:pt>
                <c:pt idx="3216">
                  <c:v>43643</c:v>
                </c:pt>
                <c:pt idx="3217">
                  <c:v>43644</c:v>
                </c:pt>
                <c:pt idx="3218">
                  <c:v>43647</c:v>
                </c:pt>
                <c:pt idx="3219">
                  <c:v>43648</c:v>
                </c:pt>
                <c:pt idx="3220">
                  <c:v>43649</c:v>
                </c:pt>
                <c:pt idx="3221">
                  <c:v>43650</c:v>
                </c:pt>
                <c:pt idx="3222">
                  <c:v>43651</c:v>
                </c:pt>
                <c:pt idx="3223">
                  <c:v>43654</c:v>
                </c:pt>
                <c:pt idx="3224">
                  <c:v>43655</c:v>
                </c:pt>
                <c:pt idx="3225">
                  <c:v>43656</c:v>
                </c:pt>
                <c:pt idx="3226">
                  <c:v>43657</c:v>
                </c:pt>
                <c:pt idx="3227">
                  <c:v>43658</c:v>
                </c:pt>
                <c:pt idx="3228">
                  <c:v>43661</c:v>
                </c:pt>
                <c:pt idx="3229">
                  <c:v>43662</c:v>
                </c:pt>
                <c:pt idx="3230">
                  <c:v>43663</c:v>
                </c:pt>
                <c:pt idx="3231">
                  <c:v>43664</c:v>
                </c:pt>
                <c:pt idx="3232">
                  <c:v>43665</c:v>
                </c:pt>
                <c:pt idx="3233">
                  <c:v>43668</c:v>
                </c:pt>
                <c:pt idx="3234">
                  <c:v>43669</c:v>
                </c:pt>
                <c:pt idx="3235">
                  <c:v>43670</c:v>
                </c:pt>
                <c:pt idx="3236">
                  <c:v>43671</c:v>
                </c:pt>
                <c:pt idx="3237">
                  <c:v>43672</c:v>
                </c:pt>
                <c:pt idx="3238">
                  <c:v>43675</c:v>
                </c:pt>
                <c:pt idx="3239">
                  <c:v>43676</c:v>
                </c:pt>
                <c:pt idx="3240">
                  <c:v>43677</c:v>
                </c:pt>
                <c:pt idx="3241">
                  <c:v>43678</c:v>
                </c:pt>
                <c:pt idx="3242">
                  <c:v>43679</c:v>
                </c:pt>
                <c:pt idx="3243">
                  <c:v>43682</c:v>
                </c:pt>
                <c:pt idx="3244">
                  <c:v>43683</c:v>
                </c:pt>
                <c:pt idx="3245">
                  <c:v>43684</c:v>
                </c:pt>
                <c:pt idx="3246">
                  <c:v>43685</c:v>
                </c:pt>
                <c:pt idx="3247">
                  <c:v>43686</c:v>
                </c:pt>
                <c:pt idx="3248">
                  <c:v>43689</c:v>
                </c:pt>
                <c:pt idx="3249">
                  <c:v>43690</c:v>
                </c:pt>
                <c:pt idx="3250">
                  <c:v>43691</c:v>
                </c:pt>
                <c:pt idx="3251">
                  <c:v>43692</c:v>
                </c:pt>
                <c:pt idx="3252">
                  <c:v>43693</c:v>
                </c:pt>
                <c:pt idx="3253">
                  <c:v>43696</c:v>
                </c:pt>
                <c:pt idx="3254">
                  <c:v>43697</c:v>
                </c:pt>
                <c:pt idx="3255">
                  <c:v>43698</c:v>
                </c:pt>
                <c:pt idx="3256">
                  <c:v>43699</c:v>
                </c:pt>
                <c:pt idx="3257">
                  <c:v>43700</c:v>
                </c:pt>
                <c:pt idx="3258">
                  <c:v>43703</c:v>
                </c:pt>
                <c:pt idx="3259">
                  <c:v>43704</c:v>
                </c:pt>
                <c:pt idx="3260">
                  <c:v>43705</c:v>
                </c:pt>
                <c:pt idx="3261">
                  <c:v>43706</c:v>
                </c:pt>
                <c:pt idx="3262">
                  <c:v>43707</c:v>
                </c:pt>
                <c:pt idx="3263">
                  <c:v>43710</c:v>
                </c:pt>
                <c:pt idx="3264">
                  <c:v>43711</c:v>
                </c:pt>
                <c:pt idx="3265">
                  <c:v>43712</c:v>
                </c:pt>
                <c:pt idx="3266">
                  <c:v>43713</c:v>
                </c:pt>
                <c:pt idx="3267">
                  <c:v>43714</c:v>
                </c:pt>
                <c:pt idx="3268">
                  <c:v>43717</c:v>
                </c:pt>
                <c:pt idx="3269">
                  <c:v>43718</c:v>
                </c:pt>
                <c:pt idx="3270">
                  <c:v>43719</c:v>
                </c:pt>
                <c:pt idx="3271">
                  <c:v>43720</c:v>
                </c:pt>
                <c:pt idx="3272">
                  <c:v>43721</c:v>
                </c:pt>
                <c:pt idx="3273">
                  <c:v>43724</c:v>
                </c:pt>
                <c:pt idx="3274">
                  <c:v>43725</c:v>
                </c:pt>
                <c:pt idx="3275">
                  <c:v>43726</c:v>
                </c:pt>
                <c:pt idx="3276">
                  <c:v>43727</c:v>
                </c:pt>
                <c:pt idx="3277">
                  <c:v>43728</c:v>
                </c:pt>
                <c:pt idx="3278">
                  <c:v>43731</c:v>
                </c:pt>
                <c:pt idx="3279">
                  <c:v>43732</c:v>
                </c:pt>
                <c:pt idx="3280">
                  <c:v>43733</c:v>
                </c:pt>
                <c:pt idx="3281">
                  <c:v>43734</c:v>
                </c:pt>
                <c:pt idx="3282">
                  <c:v>43735</c:v>
                </c:pt>
                <c:pt idx="3283">
                  <c:v>43738</c:v>
                </c:pt>
                <c:pt idx="3284">
                  <c:v>43739</c:v>
                </c:pt>
                <c:pt idx="3285">
                  <c:v>43740</c:v>
                </c:pt>
                <c:pt idx="3286">
                  <c:v>43741</c:v>
                </c:pt>
                <c:pt idx="3287">
                  <c:v>43742</c:v>
                </c:pt>
                <c:pt idx="3288">
                  <c:v>43745</c:v>
                </c:pt>
                <c:pt idx="3289">
                  <c:v>43746</c:v>
                </c:pt>
                <c:pt idx="3290">
                  <c:v>43747</c:v>
                </c:pt>
                <c:pt idx="3291">
                  <c:v>43748</c:v>
                </c:pt>
                <c:pt idx="3292">
                  <c:v>43749</c:v>
                </c:pt>
                <c:pt idx="3293">
                  <c:v>43752</c:v>
                </c:pt>
                <c:pt idx="3294">
                  <c:v>43753</c:v>
                </c:pt>
                <c:pt idx="3295">
                  <c:v>43754</c:v>
                </c:pt>
                <c:pt idx="3296">
                  <c:v>43755</c:v>
                </c:pt>
                <c:pt idx="3297">
                  <c:v>43756</c:v>
                </c:pt>
                <c:pt idx="3298">
                  <c:v>43759</c:v>
                </c:pt>
                <c:pt idx="3299">
                  <c:v>43760</c:v>
                </c:pt>
                <c:pt idx="3300">
                  <c:v>43761</c:v>
                </c:pt>
                <c:pt idx="3301">
                  <c:v>43762</c:v>
                </c:pt>
                <c:pt idx="3302">
                  <c:v>43763</c:v>
                </c:pt>
                <c:pt idx="3303">
                  <c:v>43766</c:v>
                </c:pt>
                <c:pt idx="3304">
                  <c:v>43767</c:v>
                </c:pt>
                <c:pt idx="3305">
                  <c:v>43768</c:v>
                </c:pt>
                <c:pt idx="3306">
                  <c:v>43769</c:v>
                </c:pt>
              </c:numCache>
            </c:numRef>
          </c:cat>
          <c:val>
            <c:numRef>
              <c:f>'פער ריביות ישראל'!$I$7:$I$3314</c:f>
              <c:numCache>
                <c:formatCode>General</c:formatCode>
                <c:ptCount val="3308"/>
                <c:pt idx="0">
                  <c:v>-6.4014251781473464E-3</c:v>
                </c:pt>
                <c:pt idx="1">
                  <c:v>-6.1634743030531958E-3</c:v>
                </c:pt>
                <c:pt idx="2">
                  <c:v>-6.1558533981733721E-3</c:v>
                </c:pt>
                <c:pt idx="3">
                  <c:v>-6.1496694995277768E-3</c:v>
                </c:pt>
                <c:pt idx="4">
                  <c:v>-6.3756801514076589E-3</c:v>
                </c:pt>
                <c:pt idx="5">
                  <c:v>-6.1729857819904366E-3</c:v>
                </c:pt>
                <c:pt idx="6">
                  <c:v>-6.4502308754224025E-3</c:v>
                </c:pt>
                <c:pt idx="7">
                  <c:v>-7.4457946152013399E-3</c:v>
                </c:pt>
                <c:pt idx="8">
                  <c:v>-7.285239677266353E-3</c:v>
                </c:pt>
                <c:pt idx="9">
                  <c:v>-7.3593331348615898E-3</c:v>
                </c:pt>
                <c:pt idx="10">
                  <c:v>-7.5599335390459377E-3</c:v>
                </c:pt>
                <c:pt idx="11">
                  <c:v>-6.4480121597871864E-3</c:v>
                </c:pt>
                <c:pt idx="12">
                  <c:v>-6.6291253831348707E-3</c:v>
                </c:pt>
                <c:pt idx="13">
                  <c:v>-7.2191878413678801E-3</c:v>
                </c:pt>
                <c:pt idx="14">
                  <c:v>-7.2548088340060879E-3</c:v>
                </c:pt>
                <c:pt idx="15">
                  <c:v>-7.3213774682820976E-3</c:v>
                </c:pt>
                <c:pt idx="16">
                  <c:v>-7.5193354339730956E-3</c:v>
                </c:pt>
                <c:pt idx="17">
                  <c:v>-7.3482046999880923E-3</c:v>
                </c:pt>
                <c:pt idx="18">
                  <c:v>-7.5440266539742451E-3</c:v>
                </c:pt>
                <c:pt idx="19">
                  <c:v>-7.5728619206879566E-3</c:v>
                </c:pt>
                <c:pt idx="20">
                  <c:v>-6.9820359281436151E-3</c:v>
                </c:pt>
                <c:pt idx="21">
                  <c:v>-7.5561312607945741E-3</c:v>
                </c:pt>
                <c:pt idx="22">
                  <c:v>-7.1205196054847653E-3</c:v>
                </c:pt>
                <c:pt idx="23">
                  <c:v>-7.4042911232646835E-3</c:v>
                </c:pt>
                <c:pt idx="24">
                  <c:v>-7.4020668108628618E-3</c:v>
                </c:pt>
                <c:pt idx="25">
                  <c:v>-8.2165297245045954E-3</c:v>
                </c:pt>
                <c:pt idx="26">
                  <c:v>-8.0716403461004171E-3</c:v>
                </c:pt>
                <c:pt idx="27">
                  <c:v>-8.3505029693369259E-3</c:v>
                </c:pt>
                <c:pt idx="28">
                  <c:v>-8.3545531708498766E-3</c:v>
                </c:pt>
                <c:pt idx="29">
                  <c:v>-9.3908205032511294E-3</c:v>
                </c:pt>
                <c:pt idx="30">
                  <c:v>-1.0120099981710706E-2</c:v>
                </c:pt>
                <c:pt idx="31">
                  <c:v>-1.0901028515119759E-2</c:v>
                </c:pt>
                <c:pt idx="32">
                  <c:v>-1.1231260752027517E-2</c:v>
                </c:pt>
                <c:pt idx="33">
                  <c:v>-1.1843079200592133E-2</c:v>
                </c:pt>
                <c:pt idx="34">
                  <c:v>-1.1868779948396635E-2</c:v>
                </c:pt>
                <c:pt idx="35">
                  <c:v>-1.1075638506876206E-2</c:v>
                </c:pt>
                <c:pt idx="36">
                  <c:v>-1.183112420225807E-2</c:v>
                </c:pt>
                <c:pt idx="37">
                  <c:v>-1.0936733692986755E-2</c:v>
                </c:pt>
                <c:pt idx="38">
                  <c:v>-1.2523812450070726E-2</c:v>
                </c:pt>
                <c:pt idx="39">
                  <c:v>-1.2512278978389024E-2</c:v>
                </c:pt>
                <c:pt idx="40">
                  <c:v>-1.1262015503875955E-2</c:v>
                </c:pt>
                <c:pt idx="41">
                  <c:v>-1.164179104477614E-2</c:v>
                </c:pt>
                <c:pt idx="42">
                  <c:v>-1.1360239162929719E-2</c:v>
                </c:pt>
                <c:pt idx="43">
                  <c:v>-1.1972704714640181E-2</c:v>
                </c:pt>
                <c:pt idx="44">
                  <c:v>-1.196237559873925E-2</c:v>
                </c:pt>
                <c:pt idx="45">
                  <c:v>-1.2810907081004741E-2</c:v>
                </c:pt>
                <c:pt idx="46">
                  <c:v>-1.263834786372342E-2</c:v>
                </c:pt>
                <c:pt idx="47">
                  <c:v>-1.1939559078523621E-2</c:v>
                </c:pt>
                <c:pt idx="48">
                  <c:v>-1.2602944846518582E-2</c:v>
                </c:pt>
                <c:pt idx="49">
                  <c:v>-1.3037384700629095E-2</c:v>
                </c:pt>
                <c:pt idx="50">
                  <c:v>-1.3170386524402944E-2</c:v>
                </c:pt>
                <c:pt idx="51">
                  <c:v>-1.4352436253471268E-2</c:v>
                </c:pt>
                <c:pt idx="52">
                  <c:v>-1.3922540957880813E-2</c:v>
                </c:pt>
                <c:pt idx="53">
                  <c:v>-1.4224948565514262E-2</c:v>
                </c:pt>
                <c:pt idx="54">
                  <c:v>-1.409373150119031E-2</c:v>
                </c:pt>
                <c:pt idx="55">
                  <c:v>-1.5000317803343322E-2</c:v>
                </c:pt>
                <c:pt idx="56">
                  <c:v>-1.5152928599702964E-2</c:v>
                </c:pt>
                <c:pt idx="57">
                  <c:v>-1.4944972486243158E-2</c:v>
                </c:pt>
                <c:pt idx="58">
                  <c:v>-1.4812129696757603E-2</c:v>
                </c:pt>
                <c:pt idx="59">
                  <c:v>-1.511849117458075E-2</c:v>
                </c:pt>
                <c:pt idx="60">
                  <c:v>-1.5007560483870974E-2</c:v>
                </c:pt>
                <c:pt idx="61">
                  <c:v>-1.5153406395885916E-2</c:v>
                </c:pt>
                <c:pt idx="62">
                  <c:v>-1.4524103831891177E-2</c:v>
                </c:pt>
                <c:pt idx="63">
                  <c:v>-1.4968271743187822E-2</c:v>
                </c:pt>
                <c:pt idx="64">
                  <c:v>-1.5259498385895132E-2</c:v>
                </c:pt>
                <c:pt idx="65">
                  <c:v>-1.4868696831463413E-2</c:v>
                </c:pt>
                <c:pt idx="66">
                  <c:v>-1.4976174268209741E-2</c:v>
                </c:pt>
                <c:pt idx="67">
                  <c:v>-1.4660522273425625E-2</c:v>
                </c:pt>
                <c:pt idx="68">
                  <c:v>-1.5003883017940645E-2</c:v>
                </c:pt>
                <c:pt idx="69">
                  <c:v>-1.4388489208633226E-2</c:v>
                </c:pt>
                <c:pt idx="70">
                  <c:v>-1.2517774023795947E-2</c:v>
                </c:pt>
                <c:pt idx="71">
                  <c:v>-1.1643958946041644E-2</c:v>
                </c:pt>
                <c:pt idx="72">
                  <c:v>-1.1233269598470264E-2</c:v>
                </c:pt>
                <c:pt idx="73">
                  <c:v>-1.1290322580645218E-2</c:v>
                </c:pt>
                <c:pt idx="74">
                  <c:v>-1.0989010989011061E-2</c:v>
                </c:pt>
                <c:pt idx="75">
                  <c:v>-1.0734664764621815E-2</c:v>
                </c:pt>
                <c:pt idx="76">
                  <c:v>-1.2213374842842684E-2</c:v>
                </c:pt>
                <c:pt idx="77">
                  <c:v>-1.2458771697522741E-2</c:v>
                </c:pt>
                <c:pt idx="78">
                  <c:v>-1.2369576393296944E-2</c:v>
                </c:pt>
                <c:pt idx="79">
                  <c:v>-1.2081339712918804E-2</c:v>
                </c:pt>
                <c:pt idx="80">
                  <c:v>-1.1341929321872057E-2</c:v>
                </c:pt>
                <c:pt idx="81">
                  <c:v>-1.0631461566085187E-2</c:v>
                </c:pt>
                <c:pt idx="82">
                  <c:v>-1.0847660178666452E-2</c:v>
                </c:pt>
                <c:pt idx="83">
                  <c:v>-1.0222923337728451E-2</c:v>
                </c:pt>
                <c:pt idx="84">
                  <c:v>-1.0185034013605487E-2</c:v>
                </c:pt>
                <c:pt idx="85">
                  <c:v>-1.0031740479022333E-2</c:v>
                </c:pt>
                <c:pt idx="86">
                  <c:v>-1.0368911552663951E-2</c:v>
                </c:pt>
                <c:pt idx="87">
                  <c:v>-1.0586790168443438E-2</c:v>
                </c:pt>
                <c:pt idx="88">
                  <c:v>-1.0269252601702972E-2</c:v>
                </c:pt>
                <c:pt idx="89">
                  <c:v>-1.0585351842987034E-2</c:v>
                </c:pt>
                <c:pt idx="90">
                  <c:v>-1.0463575368305444E-2</c:v>
                </c:pt>
                <c:pt idx="91">
                  <c:v>-1.057345589803127E-2</c:v>
                </c:pt>
                <c:pt idx="92">
                  <c:v>-1.0884999705761178E-2</c:v>
                </c:pt>
                <c:pt idx="93">
                  <c:v>-1.0993427585228588E-2</c:v>
                </c:pt>
                <c:pt idx="94">
                  <c:v>-1.1455565397106571E-2</c:v>
                </c:pt>
                <c:pt idx="95">
                  <c:v>-9.6154973674644761E-3</c:v>
                </c:pt>
                <c:pt idx="96">
                  <c:v>-1.0103383458646698E-2</c:v>
                </c:pt>
                <c:pt idx="97">
                  <c:v>-1.1894866241292434E-2</c:v>
                </c:pt>
                <c:pt idx="98">
                  <c:v>-8.2736118394219904E-3</c:v>
                </c:pt>
                <c:pt idx="99">
                  <c:v>-7.9948646125116429E-3</c:v>
                </c:pt>
                <c:pt idx="100">
                  <c:v>-8.1311245916938502E-3</c:v>
                </c:pt>
                <c:pt idx="101">
                  <c:v>-9.5658746279937423E-3</c:v>
                </c:pt>
                <c:pt idx="102">
                  <c:v>-9.7533870853332427E-3</c:v>
                </c:pt>
                <c:pt idx="103">
                  <c:v>-9.4866597529933427E-3</c:v>
                </c:pt>
                <c:pt idx="104">
                  <c:v>-9.0144875693077831E-3</c:v>
                </c:pt>
                <c:pt idx="105">
                  <c:v>-7.4625981687022058E-3</c:v>
                </c:pt>
                <c:pt idx="106">
                  <c:v>-4.5396345012221895E-3</c:v>
                </c:pt>
                <c:pt idx="107">
                  <c:v>-7.1593533487290806E-4</c:v>
                </c:pt>
                <c:pt idx="108">
                  <c:v>-8.7673761319717602E-4</c:v>
                </c:pt>
                <c:pt idx="109">
                  <c:v>-8.1271551473915959E-4</c:v>
                </c:pt>
                <c:pt idx="110">
                  <c:v>-1.1556017796265916E-4</c:v>
                </c:pt>
                <c:pt idx="111">
                  <c:v>-1.8486424032349014E-4</c:v>
                </c:pt>
                <c:pt idx="112">
                  <c:v>-8.8177282747414765E-4</c:v>
                </c:pt>
                <c:pt idx="113">
                  <c:v>2.8447024673439181E-4</c:v>
                </c:pt>
                <c:pt idx="114">
                  <c:v>-2.5300040742681773E-4</c:v>
                </c:pt>
                <c:pt idx="115">
                  <c:v>-6.7259082341097898E-4</c:v>
                </c:pt>
                <c:pt idx="116">
                  <c:v>-6.7234715554420621E-4</c:v>
                </c:pt>
                <c:pt idx="117">
                  <c:v>-9.6480374926766199E-4</c:v>
                </c:pt>
                <c:pt idx="118">
                  <c:v>-7.1191267204562259E-4</c:v>
                </c:pt>
                <c:pt idx="119">
                  <c:v>-4.1584981880837812E-4</c:v>
                </c:pt>
                <c:pt idx="120">
                  <c:v>1.2983947119904471E-4</c:v>
                </c:pt>
                <c:pt idx="121">
                  <c:v>8.2688559447174903E-4</c:v>
                </c:pt>
                <c:pt idx="122">
                  <c:v>1.5345570442071299E-3</c:v>
                </c:pt>
                <c:pt idx="123">
                  <c:v>7.1459196798628888E-4</c:v>
                </c:pt>
                <c:pt idx="124">
                  <c:v>1.9082831415111468E-3</c:v>
                </c:pt>
                <c:pt idx="125">
                  <c:v>5.3930968360504927E-4</c:v>
                </c:pt>
                <c:pt idx="126">
                  <c:v>-7.2113131080042692E-4</c:v>
                </c:pt>
                <c:pt idx="127">
                  <c:v>-6.2896095649989103E-4</c:v>
                </c:pt>
                <c:pt idx="128">
                  <c:v>-9.6379736160456808E-4</c:v>
                </c:pt>
                <c:pt idx="129">
                  <c:v>-1.9357570624886078E-3</c:v>
                </c:pt>
                <c:pt idx="130">
                  <c:v>-1.6850037094325865E-3</c:v>
                </c:pt>
                <c:pt idx="131">
                  <c:v>-1.6630048190723334E-3</c:v>
                </c:pt>
                <c:pt idx="132">
                  <c:v>-1.3952145354663159E-3</c:v>
                </c:pt>
                <c:pt idx="133">
                  <c:v>-1.6090007258648953E-3</c:v>
                </c:pt>
                <c:pt idx="134">
                  <c:v>-8.1458186004645938E-4</c:v>
                </c:pt>
                <c:pt idx="135">
                  <c:v>-1.2118568069996449E-3</c:v>
                </c:pt>
                <c:pt idx="136">
                  <c:v>-1.2675036214390145E-3</c:v>
                </c:pt>
                <c:pt idx="137">
                  <c:v>-8.4694494857828762E-4</c:v>
                </c:pt>
                <c:pt idx="138">
                  <c:v>2.4213075060508515E-5</c:v>
                </c:pt>
                <c:pt idx="139">
                  <c:v>-1.0681804309343734E-3</c:v>
                </c:pt>
                <c:pt idx="140">
                  <c:v>-1.038104543233942E-3</c:v>
                </c:pt>
                <c:pt idx="141">
                  <c:v>-7.328691828512035E-5</c:v>
                </c:pt>
                <c:pt idx="142">
                  <c:v>-2.4376569241657542E-4</c:v>
                </c:pt>
                <c:pt idx="143">
                  <c:v>-1.2123438648052876E-3</c:v>
                </c:pt>
                <c:pt idx="144">
                  <c:v>-8.5334633670608451E-4</c:v>
                </c:pt>
                <c:pt idx="145">
                  <c:v>5.6669787611496325E-4</c:v>
                </c:pt>
                <c:pt idx="146">
                  <c:v>-3.6945812807887002E-4</c:v>
                </c:pt>
                <c:pt idx="147">
                  <c:v>-1.1118660819074977E-3</c:v>
                </c:pt>
                <c:pt idx="148">
                  <c:v>-1.2382520833587041E-4</c:v>
                </c:pt>
                <c:pt idx="149">
                  <c:v>-9.9371475417975308E-4</c:v>
                </c:pt>
                <c:pt idx="150">
                  <c:v>-8.0655168135013167E-4</c:v>
                </c:pt>
                <c:pt idx="151">
                  <c:v>-7.4478649453824097E-4</c:v>
                </c:pt>
                <c:pt idx="152">
                  <c:v>-7.468259895444529E-4</c:v>
                </c:pt>
                <c:pt idx="153">
                  <c:v>-1.0657959740497658E-3</c:v>
                </c:pt>
                <c:pt idx="154">
                  <c:v>-1.2472715933894429E-3</c:v>
                </c:pt>
                <c:pt idx="155">
                  <c:v>-1.4318620432048901E-3</c:v>
                </c:pt>
                <c:pt idx="156">
                  <c:v>-8.1047381546139885E-4</c:v>
                </c:pt>
                <c:pt idx="157">
                  <c:v>-1.4098565190268086E-3</c:v>
                </c:pt>
                <c:pt idx="158">
                  <c:v>-3.1166240728043304E-3</c:v>
                </c:pt>
                <c:pt idx="159">
                  <c:v>-2.8246837716962014E-3</c:v>
                </c:pt>
                <c:pt idx="160">
                  <c:v>-5.3957236099499983E-3</c:v>
                </c:pt>
                <c:pt idx="161">
                  <c:v>-3.4790834039055696E-3</c:v>
                </c:pt>
                <c:pt idx="162">
                  <c:v>-2.7919928127901894E-3</c:v>
                </c:pt>
                <c:pt idx="163">
                  <c:v>-2.7915632754343944E-3</c:v>
                </c:pt>
                <c:pt idx="164">
                  <c:v>-2.397265185514974E-3</c:v>
                </c:pt>
                <c:pt idx="165">
                  <c:v>-1.8217341976102253E-3</c:v>
                </c:pt>
                <c:pt idx="166">
                  <c:v>-8.4792029887914566E-4</c:v>
                </c:pt>
                <c:pt idx="167">
                  <c:v>1.3157802877303837E-3</c:v>
                </c:pt>
                <c:pt idx="168">
                  <c:v>9.9197246284421503E-4</c:v>
                </c:pt>
                <c:pt idx="169">
                  <c:v>5.2151886159901295E-4</c:v>
                </c:pt>
                <c:pt idx="170">
                  <c:v>9.1845600099293989E-4</c:v>
                </c:pt>
                <c:pt idx="171">
                  <c:v>-1.4952525730815847E-4</c:v>
                </c:pt>
                <c:pt idx="172">
                  <c:v>1.3577732518668117E-3</c:v>
                </c:pt>
                <c:pt idx="173">
                  <c:v>-1.5078672976254204E-4</c:v>
                </c:pt>
                <c:pt idx="174">
                  <c:v>2.2034751951660603E-4</c:v>
                </c:pt>
                <c:pt idx="175">
                  <c:v>-8.8376027371317445E-4</c:v>
                </c:pt>
                <c:pt idx="176">
                  <c:v>2.5195898107788217E-4</c:v>
                </c:pt>
                <c:pt idx="177">
                  <c:v>3.7841042394592961E-4</c:v>
                </c:pt>
                <c:pt idx="178">
                  <c:v>4.9167927382742782E-4</c:v>
                </c:pt>
                <c:pt idx="179">
                  <c:v>-4.19021014538834E-4</c:v>
                </c:pt>
                <c:pt idx="180">
                  <c:v>7.3960724305011105E-4</c:v>
                </c:pt>
                <c:pt idx="181">
                  <c:v>1.093799682035046E-3</c:v>
                </c:pt>
                <c:pt idx="182">
                  <c:v>1.2745347947997754E-3</c:v>
                </c:pt>
                <c:pt idx="183">
                  <c:v>2.3346794548209093E-3</c:v>
                </c:pt>
                <c:pt idx="184">
                  <c:v>2.4279210925644001E-3</c:v>
                </c:pt>
                <c:pt idx="185">
                  <c:v>2.4618829516540597E-3</c:v>
                </c:pt>
                <c:pt idx="186">
                  <c:v>3.0703807106600145E-3</c:v>
                </c:pt>
                <c:pt idx="187">
                  <c:v>2.7302491103202708E-3</c:v>
                </c:pt>
                <c:pt idx="188">
                  <c:v>2.8318340861377411E-3</c:v>
                </c:pt>
                <c:pt idx="189">
                  <c:v>2.7101117820891307E-3</c:v>
                </c:pt>
                <c:pt idx="190">
                  <c:v>3.9662793992631951E-3</c:v>
                </c:pt>
                <c:pt idx="191">
                  <c:v>3.3396858099408178E-3</c:v>
                </c:pt>
                <c:pt idx="192">
                  <c:v>3.2795654423176668E-3</c:v>
                </c:pt>
                <c:pt idx="193">
                  <c:v>4.1552359167216224E-3</c:v>
                </c:pt>
                <c:pt idx="194">
                  <c:v>2.8991941732527948E-3</c:v>
                </c:pt>
                <c:pt idx="195">
                  <c:v>3.0036340122858718E-3</c:v>
                </c:pt>
                <c:pt idx="196">
                  <c:v>3.1659786587741046E-3</c:v>
                </c:pt>
                <c:pt idx="197">
                  <c:v>3.6135473766640835E-3</c:v>
                </c:pt>
                <c:pt idx="198">
                  <c:v>3.4719168291097446E-3</c:v>
                </c:pt>
                <c:pt idx="199">
                  <c:v>3.3340106812556058E-3</c:v>
                </c:pt>
                <c:pt idx="200">
                  <c:v>4.0668999481596746E-3</c:v>
                </c:pt>
                <c:pt idx="201">
                  <c:v>4.2664685359865562E-3</c:v>
                </c:pt>
                <c:pt idx="202">
                  <c:v>3.7225748194014141E-3</c:v>
                </c:pt>
                <c:pt idx="203">
                  <c:v>2.9273177808877282E-3</c:v>
                </c:pt>
                <c:pt idx="204">
                  <c:v>8.1637859557370795E-4</c:v>
                </c:pt>
                <c:pt idx="205">
                  <c:v>3.7064304028839867E-3</c:v>
                </c:pt>
                <c:pt idx="206">
                  <c:v>3.6677467915189332E-3</c:v>
                </c:pt>
                <c:pt idx="207">
                  <c:v>5.0257570046488009E-3</c:v>
                </c:pt>
                <c:pt idx="208">
                  <c:v>-1.4966512428449263E-4</c:v>
                </c:pt>
                <c:pt idx="209">
                  <c:v>7.4797729191651285E-3</c:v>
                </c:pt>
                <c:pt idx="210">
                  <c:v>7.7928671151161755E-3</c:v>
                </c:pt>
                <c:pt idx="211">
                  <c:v>7.1022727272727071E-3</c:v>
                </c:pt>
                <c:pt idx="212">
                  <c:v>4.8143405889884416E-3</c:v>
                </c:pt>
                <c:pt idx="213">
                  <c:v>8.1945069788382785E-3</c:v>
                </c:pt>
                <c:pt idx="214">
                  <c:v>8.1136685097080719E-3</c:v>
                </c:pt>
                <c:pt idx="215">
                  <c:v>7.0534117045744082E-3</c:v>
                </c:pt>
                <c:pt idx="216">
                  <c:v>7.1483870967741225E-3</c:v>
                </c:pt>
                <c:pt idx="217">
                  <c:v>7.3284823284822664E-3</c:v>
                </c:pt>
                <c:pt idx="218">
                  <c:v>6.1072686937231335E-3</c:v>
                </c:pt>
                <c:pt idx="219">
                  <c:v>9.053177691309866E-3</c:v>
                </c:pt>
                <c:pt idx="220">
                  <c:v>9.0319231767455044E-3</c:v>
                </c:pt>
                <c:pt idx="221">
                  <c:v>1.0181201929344352E-2</c:v>
                </c:pt>
                <c:pt idx="222">
                  <c:v>1.0895756940806578E-2</c:v>
                </c:pt>
                <c:pt idx="223">
                  <c:v>1.14933511159927E-2</c:v>
                </c:pt>
                <c:pt idx="224">
                  <c:v>1.1643340561140691E-2</c:v>
                </c:pt>
                <c:pt idx="225">
                  <c:v>1.1560693641618602E-2</c:v>
                </c:pt>
                <c:pt idx="226">
                  <c:v>1.2532154871050638E-2</c:v>
                </c:pt>
                <c:pt idx="227">
                  <c:v>1.3751828700625079E-2</c:v>
                </c:pt>
                <c:pt idx="228">
                  <c:v>1.3580246913580396E-2</c:v>
                </c:pt>
                <c:pt idx="229">
                  <c:v>1.4475108225108224E-2</c:v>
                </c:pt>
                <c:pt idx="230">
                  <c:v>1.5689123911785785E-2</c:v>
                </c:pt>
                <c:pt idx="231">
                  <c:v>1.6191467777243895E-2</c:v>
                </c:pt>
                <c:pt idx="232">
                  <c:v>1.6468338291542706E-2</c:v>
                </c:pt>
                <c:pt idx="233">
                  <c:v>1.8190452320964612E-2</c:v>
                </c:pt>
                <c:pt idx="234">
                  <c:v>1.9483174820931648E-2</c:v>
                </c:pt>
                <c:pt idx="235">
                  <c:v>2.072150458469979E-2</c:v>
                </c:pt>
                <c:pt idx="236">
                  <c:v>2.1135560988861712E-2</c:v>
                </c:pt>
                <c:pt idx="237">
                  <c:v>1.7637974477769713E-2</c:v>
                </c:pt>
                <c:pt idx="238">
                  <c:v>1.7949524418945151E-2</c:v>
                </c:pt>
                <c:pt idx="239">
                  <c:v>1.7895960079294504E-2</c:v>
                </c:pt>
                <c:pt idx="240">
                  <c:v>1.7778386522394163E-2</c:v>
                </c:pt>
                <c:pt idx="241">
                  <c:v>1.9048931771192379E-2</c:v>
                </c:pt>
                <c:pt idx="242">
                  <c:v>1.9397337070777843E-2</c:v>
                </c:pt>
                <c:pt idx="243">
                  <c:v>1.7620776319463793E-2</c:v>
                </c:pt>
                <c:pt idx="244">
                  <c:v>1.7738303935660227E-2</c:v>
                </c:pt>
                <c:pt idx="245">
                  <c:v>1.8852346222650418E-2</c:v>
                </c:pt>
                <c:pt idx="246">
                  <c:v>1.8924819211352251E-2</c:v>
                </c:pt>
                <c:pt idx="247">
                  <c:v>1.9427599264605133E-2</c:v>
                </c:pt>
                <c:pt idx="248">
                  <c:v>1.8589513749069253E-2</c:v>
                </c:pt>
                <c:pt idx="249">
                  <c:v>1.9063506961173982E-2</c:v>
                </c:pt>
                <c:pt idx="250">
                  <c:v>1.9231835829173649E-2</c:v>
                </c:pt>
                <c:pt idx="251">
                  <c:v>1.9144364133619751E-2</c:v>
                </c:pt>
                <c:pt idx="252">
                  <c:v>1.9867641936607505E-2</c:v>
                </c:pt>
                <c:pt idx="253">
                  <c:v>1.8682235195996766E-2</c:v>
                </c:pt>
                <c:pt idx="254">
                  <c:v>1.7903026430922564E-2</c:v>
                </c:pt>
                <c:pt idx="255">
                  <c:v>1.6969696969696857E-2</c:v>
                </c:pt>
                <c:pt idx="256">
                  <c:v>1.6339732830058518E-2</c:v>
                </c:pt>
                <c:pt idx="257">
                  <c:v>1.7939733707077909E-2</c:v>
                </c:pt>
                <c:pt idx="258">
                  <c:v>1.3270751264213621E-2</c:v>
                </c:pt>
                <c:pt idx="259">
                  <c:v>1.4006452627831179E-2</c:v>
                </c:pt>
                <c:pt idx="260">
                  <c:v>1.4248758421292917E-2</c:v>
                </c:pt>
                <c:pt idx="261">
                  <c:v>1.5044137759542497E-2</c:v>
                </c:pt>
                <c:pt idx="262">
                  <c:v>1.6752258808667264E-2</c:v>
                </c:pt>
                <c:pt idx="263">
                  <c:v>1.4277899343544842E-2</c:v>
                </c:pt>
                <c:pt idx="264">
                  <c:v>1.6265723532748355E-2</c:v>
                </c:pt>
                <c:pt idx="265">
                  <c:v>1.6656230432060104E-2</c:v>
                </c:pt>
                <c:pt idx="266">
                  <c:v>1.706266499930531E-2</c:v>
                </c:pt>
                <c:pt idx="267">
                  <c:v>1.6856428769786325E-2</c:v>
                </c:pt>
                <c:pt idx="268">
                  <c:v>1.6263797680592385E-2</c:v>
                </c:pt>
                <c:pt idx="269">
                  <c:v>1.7079419299743881E-2</c:v>
                </c:pt>
                <c:pt idx="270">
                  <c:v>1.8734092875684949E-2</c:v>
                </c:pt>
                <c:pt idx="271">
                  <c:v>1.4758947057083693E-2</c:v>
                </c:pt>
                <c:pt idx="272">
                  <c:v>2.0719344791786831E-2</c:v>
                </c:pt>
                <c:pt idx="273">
                  <c:v>2.258498393222319E-2</c:v>
                </c:pt>
                <c:pt idx="274">
                  <c:v>1.5515559890061148E-2</c:v>
                </c:pt>
                <c:pt idx="275">
                  <c:v>1.8979150624888863E-2</c:v>
                </c:pt>
                <c:pt idx="276">
                  <c:v>1.7201458284155535E-2</c:v>
                </c:pt>
                <c:pt idx="277">
                  <c:v>1.40783744557329E-2</c:v>
                </c:pt>
                <c:pt idx="278">
                  <c:v>1.3796040025548129E-2</c:v>
                </c:pt>
                <c:pt idx="279">
                  <c:v>1.5493756674022974E-2</c:v>
                </c:pt>
                <c:pt idx="280">
                  <c:v>1.6000399771559204E-2</c:v>
                </c:pt>
                <c:pt idx="281">
                  <c:v>1.5908956075299407E-2</c:v>
                </c:pt>
                <c:pt idx="282">
                  <c:v>1.2003968253968322E-2</c:v>
                </c:pt>
                <c:pt idx="283">
                  <c:v>1.3819331897096498E-2</c:v>
                </c:pt>
                <c:pt idx="284">
                  <c:v>1.4180598235178143E-2</c:v>
                </c:pt>
                <c:pt idx="285">
                  <c:v>1.4351441475665805E-2</c:v>
                </c:pt>
                <c:pt idx="286">
                  <c:v>1.3536568312124242E-2</c:v>
                </c:pt>
                <c:pt idx="287">
                  <c:v>1.1887483585596881E-2</c:v>
                </c:pt>
                <c:pt idx="288">
                  <c:v>1.1892173960807995E-2</c:v>
                </c:pt>
                <c:pt idx="289">
                  <c:v>1.2153473902523304E-2</c:v>
                </c:pt>
                <c:pt idx="290">
                  <c:v>1.5933936273827776E-2</c:v>
                </c:pt>
                <c:pt idx="291">
                  <c:v>1.4695683503083146E-2</c:v>
                </c:pt>
                <c:pt idx="292">
                  <c:v>1.4429830414234068E-2</c:v>
                </c:pt>
                <c:pt idx="293">
                  <c:v>1.4605875847205407E-2</c:v>
                </c:pt>
                <c:pt idx="294">
                  <c:v>1.3235743039487824E-2</c:v>
                </c:pt>
                <c:pt idx="295">
                  <c:v>1.2456518909537806E-2</c:v>
                </c:pt>
                <c:pt idx="296">
                  <c:v>1.1113770282179303E-2</c:v>
                </c:pt>
                <c:pt idx="297">
                  <c:v>1.1256313388160688E-2</c:v>
                </c:pt>
                <c:pt idx="298">
                  <c:v>1.0819855491329466E-2</c:v>
                </c:pt>
                <c:pt idx="299">
                  <c:v>1.0661995483235875E-2</c:v>
                </c:pt>
                <c:pt idx="300">
                  <c:v>1.0806050469056805E-2</c:v>
                </c:pt>
                <c:pt idx="301">
                  <c:v>9.8469986525449027E-3</c:v>
                </c:pt>
                <c:pt idx="302">
                  <c:v>9.7424446804235121E-3</c:v>
                </c:pt>
                <c:pt idx="303">
                  <c:v>9.4214590296186618E-3</c:v>
                </c:pt>
                <c:pt idx="304">
                  <c:v>1.2737752161383398E-2</c:v>
                </c:pt>
                <c:pt idx="305">
                  <c:v>1.2062761154429502E-2</c:v>
                </c:pt>
                <c:pt idx="306">
                  <c:v>1.2057667103538616E-2</c:v>
                </c:pt>
                <c:pt idx="307">
                  <c:v>1.4084507042253502E-2</c:v>
                </c:pt>
                <c:pt idx="308">
                  <c:v>1.3460419091967379E-2</c:v>
                </c:pt>
                <c:pt idx="309">
                  <c:v>1.3526976530841894E-2</c:v>
                </c:pt>
                <c:pt idx="310">
                  <c:v>1.4232808074940095E-2</c:v>
                </c:pt>
                <c:pt idx="311">
                  <c:v>1.4125233131406567E-2</c:v>
                </c:pt>
                <c:pt idx="312">
                  <c:v>1.5947359347163959E-2</c:v>
                </c:pt>
                <c:pt idx="313">
                  <c:v>1.5975645114525872E-2</c:v>
                </c:pt>
                <c:pt idx="314">
                  <c:v>1.5017861048334247E-2</c:v>
                </c:pt>
                <c:pt idx="315">
                  <c:v>1.3609519354461419E-2</c:v>
                </c:pt>
                <c:pt idx="316">
                  <c:v>1.3654970760233809E-2</c:v>
                </c:pt>
                <c:pt idx="317">
                  <c:v>1.7225332762110135E-2</c:v>
                </c:pt>
                <c:pt idx="318">
                  <c:v>1.6053511705685475E-2</c:v>
                </c:pt>
                <c:pt idx="319">
                  <c:v>1.7569068957854928E-2</c:v>
                </c:pt>
                <c:pt idx="320">
                  <c:v>1.6081000595592476E-2</c:v>
                </c:pt>
                <c:pt idx="321">
                  <c:v>1.5301691870040379E-2</c:v>
                </c:pt>
                <c:pt idx="322">
                  <c:v>1.4875785692906263E-2</c:v>
                </c:pt>
                <c:pt idx="323">
                  <c:v>1.5403256342294558E-2</c:v>
                </c:pt>
                <c:pt idx="324">
                  <c:v>1.4683082535339675E-2</c:v>
                </c:pt>
                <c:pt idx="325">
                  <c:v>1.5349404108777165E-2</c:v>
                </c:pt>
                <c:pt idx="326">
                  <c:v>1.225584067407115E-2</c:v>
                </c:pt>
                <c:pt idx="327">
                  <c:v>1.4133456904541264E-2</c:v>
                </c:pt>
                <c:pt idx="328">
                  <c:v>1.3377260190009288E-2</c:v>
                </c:pt>
                <c:pt idx="329">
                  <c:v>1.3419315215722261E-2</c:v>
                </c:pt>
                <c:pt idx="330">
                  <c:v>1.4107572115384492E-2</c:v>
                </c:pt>
                <c:pt idx="331">
                  <c:v>1.4807678055287932E-2</c:v>
                </c:pt>
                <c:pt idx="332">
                  <c:v>1.4807708973979761E-2</c:v>
                </c:pt>
                <c:pt idx="333">
                  <c:v>1.4879879879879931E-2</c:v>
                </c:pt>
                <c:pt idx="334">
                  <c:v>1.2474043310590321E-2</c:v>
                </c:pt>
                <c:pt idx="335">
                  <c:v>1.2929767851895368E-2</c:v>
                </c:pt>
                <c:pt idx="336">
                  <c:v>1.4053579270970618E-2</c:v>
                </c:pt>
                <c:pt idx="337">
                  <c:v>1.2509122755802071E-2</c:v>
                </c:pt>
                <c:pt idx="338">
                  <c:v>1.3295990566037696E-2</c:v>
                </c:pt>
                <c:pt idx="339">
                  <c:v>1.2647226301435444E-2</c:v>
                </c:pt>
                <c:pt idx="340">
                  <c:v>1.2962273978718741E-2</c:v>
                </c:pt>
                <c:pt idx="341">
                  <c:v>1.4723562152133551E-2</c:v>
                </c:pt>
                <c:pt idx="342">
                  <c:v>1.4334725536992776E-2</c:v>
                </c:pt>
                <c:pt idx="343">
                  <c:v>1.4385185185185279E-2</c:v>
                </c:pt>
                <c:pt idx="344">
                  <c:v>1.382720435838225E-2</c:v>
                </c:pt>
                <c:pt idx="345">
                  <c:v>1.3414994096812238E-2</c:v>
                </c:pt>
                <c:pt idx="346">
                  <c:v>1.4410674573758442E-2</c:v>
                </c:pt>
                <c:pt idx="347">
                  <c:v>1.4819205690574933E-2</c:v>
                </c:pt>
                <c:pt idx="348">
                  <c:v>1.5210259469132126E-2</c:v>
                </c:pt>
                <c:pt idx="349">
                  <c:v>1.5172826574891607E-2</c:v>
                </c:pt>
                <c:pt idx="350">
                  <c:v>1.4865297534647492E-2</c:v>
                </c:pt>
                <c:pt idx="351">
                  <c:v>1.5032529659395388E-2</c:v>
                </c:pt>
                <c:pt idx="352">
                  <c:v>1.5700705305121243E-2</c:v>
                </c:pt>
                <c:pt idx="353">
                  <c:v>1.531019656019672E-2</c:v>
                </c:pt>
                <c:pt idx="354">
                  <c:v>1.6776165011459065E-2</c:v>
                </c:pt>
                <c:pt idx="355">
                  <c:v>1.6207857246895552E-2</c:v>
                </c:pt>
                <c:pt idx="356">
                  <c:v>1.651127819548881E-2</c:v>
                </c:pt>
                <c:pt idx="357">
                  <c:v>1.565014542823806E-2</c:v>
                </c:pt>
                <c:pt idx="358">
                  <c:v>1.6851076555024047E-2</c:v>
                </c:pt>
                <c:pt idx="359">
                  <c:v>1.6044719746185265E-2</c:v>
                </c:pt>
                <c:pt idx="360">
                  <c:v>1.5703218116805751E-2</c:v>
                </c:pt>
                <c:pt idx="361">
                  <c:v>1.4954986969912376E-2</c:v>
                </c:pt>
                <c:pt idx="362">
                  <c:v>1.4032496307237796E-2</c:v>
                </c:pt>
                <c:pt idx="363">
                  <c:v>1.4039408866995062E-2</c:v>
                </c:pt>
                <c:pt idx="364">
                  <c:v>1.4161047773768143E-2</c:v>
                </c:pt>
                <c:pt idx="365">
                  <c:v>1.3518571839907789E-2</c:v>
                </c:pt>
                <c:pt idx="366">
                  <c:v>1.203551764161026E-2</c:v>
                </c:pt>
                <c:pt idx="367">
                  <c:v>1.4804168163851994E-2</c:v>
                </c:pt>
                <c:pt idx="368">
                  <c:v>1.4770602617575124E-2</c:v>
                </c:pt>
                <c:pt idx="369">
                  <c:v>1.476548928778243E-2</c:v>
                </c:pt>
                <c:pt idx="370">
                  <c:v>1.4857638387050232E-2</c:v>
                </c:pt>
                <c:pt idx="371">
                  <c:v>1.5116529221943509E-2</c:v>
                </c:pt>
                <c:pt idx="372">
                  <c:v>1.5114958841895954E-2</c:v>
                </c:pt>
                <c:pt idx="373">
                  <c:v>1.4995062773310863E-2</c:v>
                </c:pt>
                <c:pt idx="374">
                  <c:v>1.5504968637677141E-2</c:v>
                </c:pt>
                <c:pt idx="375">
                  <c:v>1.5447383230163148E-2</c:v>
                </c:pt>
                <c:pt idx="376">
                  <c:v>1.4788989793909968E-2</c:v>
                </c:pt>
                <c:pt idx="377">
                  <c:v>1.4415173749591892E-2</c:v>
                </c:pt>
                <c:pt idx="378">
                  <c:v>1.513392544933212E-2</c:v>
                </c:pt>
                <c:pt idx="379">
                  <c:v>1.4184100418410006E-2</c:v>
                </c:pt>
                <c:pt idx="380">
                  <c:v>1.4757281553398061E-2</c:v>
                </c:pt>
                <c:pt idx="381">
                  <c:v>1.5249512127125664E-2</c:v>
                </c:pt>
                <c:pt idx="382">
                  <c:v>1.5267819485449197E-2</c:v>
                </c:pt>
                <c:pt idx="383">
                  <c:v>1.5379233137419401E-2</c:v>
                </c:pt>
                <c:pt idx="384">
                  <c:v>1.6048256996562982E-2</c:v>
                </c:pt>
                <c:pt idx="385">
                  <c:v>1.607492311993286E-2</c:v>
                </c:pt>
                <c:pt idx="386">
                  <c:v>1.6688116688116761E-2</c:v>
                </c:pt>
                <c:pt idx="387">
                  <c:v>1.6321541558815156E-2</c:v>
                </c:pt>
                <c:pt idx="388">
                  <c:v>1.5977175463623317E-2</c:v>
                </c:pt>
                <c:pt idx="389">
                  <c:v>1.6013508759586292E-2</c:v>
                </c:pt>
                <c:pt idx="390">
                  <c:v>1.0899944102850778E-2</c:v>
                </c:pt>
                <c:pt idx="391">
                  <c:v>1.7162774485883547E-2</c:v>
                </c:pt>
                <c:pt idx="392">
                  <c:v>1.7742416930059735E-2</c:v>
                </c:pt>
                <c:pt idx="393">
                  <c:v>1.7671071749809641E-2</c:v>
                </c:pt>
                <c:pt idx="394">
                  <c:v>1.7949430397332655E-2</c:v>
                </c:pt>
                <c:pt idx="395">
                  <c:v>1.7537287547693348E-2</c:v>
                </c:pt>
                <c:pt idx="396">
                  <c:v>1.7408340330254735E-2</c:v>
                </c:pt>
                <c:pt idx="397">
                  <c:v>1.6901996244000905E-2</c:v>
                </c:pt>
                <c:pt idx="398">
                  <c:v>1.7381917823385384E-2</c:v>
                </c:pt>
                <c:pt idx="399">
                  <c:v>1.6474899760314576E-2</c:v>
                </c:pt>
                <c:pt idx="400">
                  <c:v>1.6394576646375114E-2</c:v>
                </c:pt>
                <c:pt idx="401">
                  <c:v>1.7392979510960194E-2</c:v>
                </c:pt>
                <c:pt idx="402">
                  <c:v>1.7365894385305669E-2</c:v>
                </c:pt>
                <c:pt idx="403">
                  <c:v>1.8685023883113328E-2</c:v>
                </c:pt>
                <c:pt idx="404">
                  <c:v>1.736389684813755E-2</c:v>
                </c:pt>
                <c:pt idx="405">
                  <c:v>1.7205289583480665E-2</c:v>
                </c:pt>
                <c:pt idx="406">
                  <c:v>1.5616127200454244E-2</c:v>
                </c:pt>
                <c:pt idx="407">
                  <c:v>1.8152219324910401E-2</c:v>
                </c:pt>
                <c:pt idx="408">
                  <c:v>1.4557819123881321E-2</c:v>
                </c:pt>
                <c:pt idx="409">
                  <c:v>1.4281951476484478E-2</c:v>
                </c:pt>
                <c:pt idx="410">
                  <c:v>1.3172866520787752E-2</c:v>
                </c:pt>
                <c:pt idx="411">
                  <c:v>9.967371516183654E-3</c:v>
                </c:pt>
                <c:pt idx="412">
                  <c:v>1.0578392610320675E-2</c:v>
                </c:pt>
                <c:pt idx="413">
                  <c:v>1.0466965447448295E-2</c:v>
                </c:pt>
                <c:pt idx="414">
                  <c:v>1.0465452442902645E-2</c:v>
                </c:pt>
                <c:pt idx="415">
                  <c:v>1.04172661870503E-2</c:v>
                </c:pt>
                <c:pt idx="416">
                  <c:v>1.0414269275028865E-2</c:v>
                </c:pt>
                <c:pt idx="417">
                  <c:v>1.0305398755246831E-2</c:v>
                </c:pt>
                <c:pt idx="418">
                  <c:v>1.032515687393043E-2</c:v>
                </c:pt>
                <c:pt idx="419">
                  <c:v>1.0249150622876568E-2</c:v>
                </c:pt>
                <c:pt idx="420">
                  <c:v>9.8748261474268517E-3</c:v>
                </c:pt>
                <c:pt idx="421">
                  <c:v>9.8474341192786863E-3</c:v>
                </c:pt>
                <c:pt idx="422">
                  <c:v>1.0151187904967607E-2</c:v>
                </c:pt>
                <c:pt idx="423">
                  <c:v>7.4293182912568145E-3</c:v>
                </c:pt>
                <c:pt idx="424">
                  <c:v>7.475083056478482E-3</c:v>
                </c:pt>
                <c:pt idx="425">
                  <c:v>1.0422919508867645E-2</c:v>
                </c:pt>
                <c:pt idx="426">
                  <c:v>7.5504246284501253E-3</c:v>
                </c:pt>
                <c:pt idx="427">
                  <c:v>1.0483221476510041E-2</c:v>
                </c:pt>
                <c:pt idx="428">
                  <c:v>1.0418890074706422E-2</c:v>
                </c:pt>
                <c:pt idx="429">
                  <c:v>1.0296638101516153E-2</c:v>
                </c:pt>
                <c:pt idx="430">
                  <c:v>1.0366640846888764E-2</c:v>
                </c:pt>
                <c:pt idx="431">
                  <c:v>1.0367950254917213E-2</c:v>
                </c:pt>
                <c:pt idx="432">
                  <c:v>1.3234142521534764E-2</c:v>
                </c:pt>
                <c:pt idx="433">
                  <c:v>1.0342666109486087E-2</c:v>
                </c:pt>
                <c:pt idx="434">
                  <c:v>1.0515023172981364E-2</c:v>
                </c:pt>
                <c:pt idx="435">
                  <c:v>1.1537952046628774E-2</c:v>
                </c:pt>
                <c:pt idx="436">
                  <c:v>1.2299679487179471E-2</c:v>
                </c:pt>
                <c:pt idx="437">
                  <c:v>1.3916661074951264E-2</c:v>
                </c:pt>
                <c:pt idx="438">
                  <c:v>1.1437648927720367E-2</c:v>
                </c:pt>
                <c:pt idx="439">
                  <c:v>1.4316012725344551E-2</c:v>
                </c:pt>
                <c:pt idx="440">
                  <c:v>1.1486310299869684E-2</c:v>
                </c:pt>
                <c:pt idx="441">
                  <c:v>1.1480323169142492E-2</c:v>
                </c:pt>
                <c:pt idx="442">
                  <c:v>1.1499215070643665E-2</c:v>
                </c:pt>
                <c:pt idx="443">
                  <c:v>1.1442459274829231E-2</c:v>
                </c:pt>
                <c:pt idx="444">
                  <c:v>1.119845360824745E-2</c:v>
                </c:pt>
                <c:pt idx="445">
                  <c:v>1.57014157014157E-2</c:v>
                </c:pt>
                <c:pt idx="446">
                  <c:v>1.1603700848111131E-2</c:v>
                </c:pt>
                <c:pt idx="447">
                  <c:v>1.3635194237200832E-2</c:v>
                </c:pt>
                <c:pt idx="448">
                  <c:v>1.2422755940625585E-2</c:v>
                </c:pt>
                <c:pt idx="449">
                  <c:v>1.2274192813650053E-2</c:v>
                </c:pt>
                <c:pt idx="450">
                  <c:v>1.2437967208995593E-2</c:v>
                </c:pt>
                <c:pt idx="451">
                  <c:v>1.2413108242303794E-2</c:v>
                </c:pt>
                <c:pt idx="452">
                  <c:v>1.2801204819277157E-2</c:v>
                </c:pt>
                <c:pt idx="453">
                  <c:v>9.8137896326118135E-3</c:v>
                </c:pt>
                <c:pt idx="454">
                  <c:v>9.1603053435114212E-3</c:v>
                </c:pt>
                <c:pt idx="455">
                  <c:v>9.0169228781811217E-3</c:v>
                </c:pt>
                <c:pt idx="456">
                  <c:v>8.906570841889172E-3</c:v>
                </c:pt>
                <c:pt idx="457">
                  <c:v>8.5409252669039759E-3</c:v>
                </c:pt>
                <c:pt idx="458">
                  <c:v>8.7978005498623446E-3</c:v>
                </c:pt>
                <c:pt idx="459">
                  <c:v>9.3480314960630029E-3</c:v>
                </c:pt>
                <c:pt idx="460">
                  <c:v>9.1398522599224208E-3</c:v>
                </c:pt>
                <c:pt idx="461">
                  <c:v>8.8540349101948745E-3</c:v>
                </c:pt>
                <c:pt idx="462">
                  <c:v>8.8927855711422588E-3</c:v>
                </c:pt>
                <c:pt idx="463">
                  <c:v>1.2419754655818904E-2</c:v>
                </c:pt>
                <c:pt idx="464">
                  <c:v>1.0736118186449373E-2</c:v>
                </c:pt>
                <c:pt idx="465">
                  <c:v>1.2496805520061383E-2</c:v>
                </c:pt>
                <c:pt idx="466">
                  <c:v>1.2446103352854232E-2</c:v>
                </c:pt>
                <c:pt idx="467">
                  <c:v>1.0002574665293418E-2</c:v>
                </c:pt>
                <c:pt idx="468">
                  <c:v>1.2438910263075753E-2</c:v>
                </c:pt>
                <c:pt idx="469">
                  <c:v>9.884678747940745E-3</c:v>
                </c:pt>
                <c:pt idx="470">
                  <c:v>9.6739423336027475E-3</c:v>
                </c:pt>
                <c:pt idx="471">
                  <c:v>8.689229116304098E-3</c:v>
                </c:pt>
                <c:pt idx="472">
                  <c:v>9.7149482269218712E-3</c:v>
                </c:pt>
                <c:pt idx="473">
                  <c:v>9.5447679566644794E-3</c:v>
                </c:pt>
                <c:pt idx="474">
                  <c:v>9.6479791395045478E-3</c:v>
                </c:pt>
                <c:pt idx="475">
                  <c:v>8.3521590395663203E-3</c:v>
                </c:pt>
                <c:pt idx="476">
                  <c:v>1.2480600103466077E-2</c:v>
                </c:pt>
                <c:pt idx="477">
                  <c:v>8.556870778286374E-3</c:v>
                </c:pt>
                <c:pt idx="478">
                  <c:v>7.5129533678757188E-3</c:v>
                </c:pt>
                <c:pt idx="479">
                  <c:v>8.2490686535392488E-3</c:v>
                </c:pt>
                <c:pt idx="480">
                  <c:v>7.5386853590795333E-3</c:v>
                </c:pt>
                <c:pt idx="481">
                  <c:v>7.0054398301711007E-3</c:v>
                </c:pt>
                <c:pt idx="482">
                  <c:v>6.9017599159442167E-3</c:v>
                </c:pt>
                <c:pt idx="483">
                  <c:v>5.5729574523621928E-3</c:v>
                </c:pt>
                <c:pt idx="484">
                  <c:v>5.5096774193548192E-3</c:v>
                </c:pt>
                <c:pt idx="485">
                  <c:v>7.8092783505154806E-3</c:v>
                </c:pt>
                <c:pt idx="486">
                  <c:v>7.478081485301713E-3</c:v>
                </c:pt>
                <c:pt idx="487">
                  <c:v>8.2715123943444269E-3</c:v>
                </c:pt>
                <c:pt idx="488">
                  <c:v>9.8051781594463705E-3</c:v>
                </c:pt>
                <c:pt idx="489">
                  <c:v>9.896142050872303E-3</c:v>
                </c:pt>
                <c:pt idx="490">
                  <c:v>9.7311139564659754E-3</c:v>
                </c:pt>
                <c:pt idx="491">
                  <c:v>7.8729994837376527E-3</c:v>
                </c:pt>
                <c:pt idx="492">
                  <c:v>6.5427898455900912E-3</c:v>
                </c:pt>
                <c:pt idx="493">
                  <c:v>8.0258899676375339E-3</c:v>
                </c:pt>
                <c:pt idx="494">
                  <c:v>6.4217826868737671E-3</c:v>
                </c:pt>
                <c:pt idx="495">
                  <c:v>6.6777749295052757E-3</c:v>
                </c:pt>
                <c:pt idx="496">
                  <c:v>4.4531844709465584E-3</c:v>
                </c:pt>
                <c:pt idx="497">
                  <c:v>4.8427672955975165E-3</c:v>
                </c:pt>
                <c:pt idx="498">
                  <c:v>2.895266868076396E-3</c:v>
                </c:pt>
                <c:pt idx="499">
                  <c:v>2.4743814046488399E-3</c:v>
                </c:pt>
                <c:pt idx="500">
                  <c:v>3.9904928696523623E-3</c:v>
                </c:pt>
                <c:pt idx="501">
                  <c:v>4.5937657795238618E-3</c:v>
                </c:pt>
                <c:pt idx="502">
                  <c:v>4.2322834645669438E-3</c:v>
                </c:pt>
                <c:pt idx="503">
                  <c:v>3.5979615644377017E-3</c:v>
                </c:pt>
                <c:pt idx="504">
                  <c:v>4.2343673067453125E-3</c:v>
                </c:pt>
                <c:pt idx="505">
                  <c:v>3.0041861610441423E-3</c:v>
                </c:pt>
                <c:pt idx="506">
                  <c:v>3.4388916378029766E-3</c:v>
                </c:pt>
                <c:pt idx="507">
                  <c:v>3.4491315136475631E-3</c:v>
                </c:pt>
                <c:pt idx="508">
                  <c:v>2.2305219669238596E-3</c:v>
                </c:pt>
                <c:pt idx="509">
                  <c:v>2.2233201581027817E-3</c:v>
                </c:pt>
                <c:pt idx="510">
                  <c:v>3.391711889491944E-3</c:v>
                </c:pt>
                <c:pt idx="511">
                  <c:v>3.0483298847177043E-3</c:v>
                </c:pt>
                <c:pt idx="512">
                  <c:v>3.341584158415678E-3</c:v>
                </c:pt>
                <c:pt idx="513">
                  <c:v>5.0958505217191252E-4</c:v>
                </c:pt>
                <c:pt idx="514">
                  <c:v>2.4177949709880409E-4</c:v>
                </c:pt>
                <c:pt idx="515">
                  <c:v>3.9787798408474906E-4</c:v>
                </c:pt>
                <c:pt idx="516">
                  <c:v>7.2463768115982319E-5</c:v>
                </c:pt>
                <c:pt idx="517">
                  <c:v>-6.0226451457490171E-4</c:v>
                </c:pt>
                <c:pt idx="518">
                  <c:v>1.8078605777915868E-4</c:v>
                </c:pt>
                <c:pt idx="519">
                  <c:v>3.5937612305048106E-4</c:v>
                </c:pt>
                <c:pt idx="520">
                  <c:v>8.4644730567462467E-4</c:v>
                </c:pt>
                <c:pt idx="521">
                  <c:v>1.4055023923444931E-3</c:v>
                </c:pt>
                <c:pt idx="522">
                  <c:v>6.1224489795930204E-4</c:v>
                </c:pt>
                <c:pt idx="523">
                  <c:v>1.1178499227018079E-3</c:v>
                </c:pt>
                <c:pt idx="524">
                  <c:v>1.3977730395640098E-3</c:v>
                </c:pt>
                <c:pt idx="525">
                  <c:v>3.0900879486561728E-4</c:v>
                </c:pt>
                <c:pt idx="526">
                  <c:v>2.1236432279359008E-4</c:v>
                </c:pt>
                <c:pt idx="527">
                  <c:v>7.6650943396261439E-5</c:v>
                </c:pt>
                <c:pt idx="528">
                  <c:v>2.8275878319461434E-4</c:v>
                </c:pt>
                <c:pt idx="529">
                  <c:v>2.8395646000944907E-4</c:v>
                </c:pt>
                <c:pt idx="530">
                  <c:v>2.8571428571422253E-4</c:v>
                </c:pt>
                <c:pt idx="531">
                  <c:v>-5.0311451844764488E-4</c:v>
                </c:pt>
                <c:pt idx="532">
                  <c:v>-2.3957834211796314E-4</c:v>
                </c:pt>
                <c:pt idx="533">
                  <c:v>-9.2905405405407926E-4</c:v>
                </c:pt>
                <c:pt idx="534">
                  <c:v>-7.2604065827686082E-4</c:v>
                </c:pt>
                <c:pt idx="535">
                  <c:v>-7.3710073710075985E-4</c:v>
                </c:pt>
                <c:pt idx="536">
                  <c:v>3.094534309719954E-4</c:v>
                </c:pt>
                <c:pt idx="537">
                  <c:v>2.3251488095232808E-4</c:v>
                </c:pt>
                <c:pt idx="538">
                  <c:v>6.1867865088549578E-5</c:v>
                </c:pt>
                <c:pt idx="539">
                  <c:v>6.1523317337330852E-5</c:v>
                </c:pt>
                <c:pt idx="540">
                  <c:v>-9.9042469410892675E-4</c:v>
                </c:pt>
                <c:pt idx="541">
                  <c:v>-8.4907916766319147E-4</c:v>
                </c:pt>
                <c:pt idx="542">
                  <c:v>-5.3342816500712154E-4</c:v>
                </c:pt>
                <c:pt idx="543">
                  <c:v>-4.1617122473258661E-4</c:v>
                </c:pt>
                <c:pt idx="544">
                  <c:v>-4.7393364928904891E-4</c:v>
                </c:pt>
                <c:pt idx="545">
                  <c:v>-4.7709923664118747E-4</c:v>
                </c:pt>
                <c:pt idx="546">
                  <c:v>-4.1996640268782137E-4</c:v>
                </c:pt>
                <c:pt idx="547">
                  <c:v>-3.5997120230379931E-4</c:v>
                </c:pt>
                <c:pt idx="548">
                  <c:v>-6.032745743899115E-4</c:v>
                </c:pt>
                <c:pt idx="549">
                  <c:v>-1.3294175942374364E-3</c:v>
                </c:pt>
                <c:pt idx="550">
                  <c:v>-1.7512077294685735E-3</c:v>
                </c:pt>
                <c:pt idx="551">
                  <c:v>-1.5105740181268201E-3</c:v>
                </c:pt>
                <c:pt idx="552">
                  <c:v>-1.7270526994320745E-3</c:v>
                </c:pt>
                <c:pt idx="553">
                  <c:v>-1.8835802513854638E-3</c:v>
                </c:pt>
                <c:pt idx="554">
                  <c:v>-1.5626878230556862E-3</c:v>
                </c:pt>
                <c:pt idx="555">
                  <c:v>-1.5004201176328502E-3</c:v>
                </c:pt>
                <c:pt idx="556">
                  <c:v>-1.4359632201954575E-3</c:v>
                </c:pt>
                <c:pt idx="557">
                  <c:v>-1.1970313622217121E-3</c:v>
                </c:pt>
                <c:pt idx="558">
                  <c:v>-1.0116638895500962E-3</c:v>
                </c:pt>
                <c:pt idx="559">
                  <c:v>-1.1884953648680918E-3</c:v>
                </c:pt>
                <c:pt idx="560">
                  <c:v>-5.8934464875071146E-4</c:v>
                </c:pt>
                <c:pt idx="561">
                  <c:v>-1.6443002680210927E-4</c:v>
                </c:pt>
                <c:pt idx="562">
                  <c:v>-2.3589912953225767E-4</c:v>
                </c:pt>
                <c:pt idx="563">
                  <c:v>3.2956297595365669E-4</c:v>
                </c:pt>
                <c:pt idx="564">
                  <c:v>1.1762962196182336E-4</c:v>
                </c:pt>
                <c:pt idx="565">
                  <c:v>4.7576568539997588E-4</c:v>
                </c:pt>
                <c:pt idx="566">
                  <c:v>7.1953316688144753E-4</c:v>
                </c:pt>
                <c:pt idx="567">
                  <c:v>1.0851217747769315E-3</c:v>
                </c:pt>
                <c:pt idx="568">
                  <c:v>1.5700483091787287E-3</c:v>
                </c:pt>
                <c:pt idx="569">
                  <c:v>1.6986168405725977E-3</c:v>
                </c:pt>
                <c:pt idx="570">
                  <c:v>1.990767664141968E-3</c:v>
                </c:pt>
                <c:pt idx="571">
                  <c:v>3.3955857385399302E-3</c:v>
                </c:pt>
                <c:pt idx="572">
                  <c:v>3.1922208034573796E-3</c:v>
                </c:pt>
                <c:pt idx="573">
                  <c:v>3.1829589275875758E-3</c:v>
                </c:pt>
                <c:pt idx="574">
                  <c:v>3.5386740466323285E-3</c:v>
                </c:pt>
                <c:pt idx="575">
                  <c:v>3.5070746160357213E-3</c:v>
                </c:pt>
                <c:pt idx="576">
                  <c:v>3.6319172891368101E-3</c:v>
                </c:pt>
                <c:pt idx="577">
                  <c:v>3.5601790951111933E-3</c:v>
                </c:pt>
                <c:pt idx="578">
                  <c:v>1.2874441706451911E-3</c:v>
                </c:pt>
                <c:pt idx="579">
                  <c:v>3.3073527802434111E-3</c:v>
                </c:pt>
                <c:pt idx="580">
                  <c:v>2.9843322556577512E-3</c:v>
                </c:pt>
                <c:pt idx="581">
                  <c:v>3.384306843820406E-3</c:v>
                </c:pt>
                <c:pt idx="582">
                  <c:v>3.3112582781456013E-3</c:v>
                </c:pt>
                <c:pt idx="583">
                  <c:v>3.924785461888014E-3</c:v>
                </c:pt>
                <c:pt idx="584">
                  <c:v>3.8466900721174646E-3</c:v>
                </c:pt>
                <c:pt idx="585">
                  <c:v>3.0076328160542065E-3</c:v>
                </c:pt>
                <c:pt idx="586">
                  <c:v>3.1537782263151293E-3</c:v>
                </c:pt>
                <c:pt idx="587">
                  <c:v>3.3898305084745228E-3</c:v>
                </c:pt>
                <c:pt idx="588">
                  <c:v>3.592046183450881E-3</c:v>
                </c:pt>
                <c:pt idx="589">
                  <c:v>3.8486209108403724E-3</c:v>
                </c:pt>
                <c:pt idx="590">
                  <c:v>3.7884719324743354E-3</c:v>
                </c:pt>
                <c:pt idx="591">
                  <c:v>4.0603984265956683E-3</c:v>
                </c:pt>
                <c:pt idx="592">
                  <c:v>3.2753842277650769E-3</c:v>
                </c:pt>
                <c:pt idx="593">
                  <c:v>4.0208582019225503E-3</c:v>
                </c:pt>
                <c:pt idx="594">
                  <c:v>3.4268308160934069E-3</c:v>
                </c:pt>
                <c:pt idx="595">
                  <c:v>3.8576421989195975E-3</c:v>
                </c:pt>
                <c:pt idx="596">
                  <c:v>3.5835137888491353E-3</c:v>
                </c:pt>
                <c:pt idx="597">
                  <c:v>3.7536582262374107E-3</c:v>
                </c:pt>
                <c:pt idx="598">
                  <c:v>3.3419930890106198E-3</c:v>
                </c:pt>
                <c:pt idx="599">
                  <c:v>2.7249683143217851E-3</c:v>
                </c:pt>
                <c:pt idx="600">
                  <c:v>2.6398491514769695E-3</c:v>
                </c:pt>
                <c:pt idx="601">
                  <c:v>1.9332827899924965E-3</c:v>
                </c:pt>
                <c:pt idx="602">
                  <c:v>2.1045958795562481E-3</c:v>
                </c:pt>
                <c:pt idx="603">
                  <c:v>1.7202410848820016E-3</c:v>
                </c:pt>
                <c:pt idx="604">
                  <c:v>6.3532401524790671E-5</c:v>
                </c:pt>
                <c:pt idx="605">
                  <c:v>6.9580090479415269E-4</c:v>
                </c:pt>
                <c:pt idx="606">
                  <c:v>1.5150558676846337E-4</c:v>
                </c:pt>
                <c:pt idx="607">
                  <c:v>8.2096621408278558E-4</c:v>
                </c:pt>
                <c:pt idx="608">
                  <c:v>6.6284257488846698E-4</c:v>
                </c:pt>
                <c:pt idx="609">
                  <c:v>8.2691940716239642E-4</c:v>
                </c:pt>
                <c:pt idx="610">
                  <c:v>1.2965863474656558E-4</c:v>
                </c:pt>
                <c:pt idx="611">
                  <c:v>2.063408544574763E-4</c:v>
                </c:pt>
                <c:pt idx="612">
                  <c:v>3.8655808679521897E-4</c:v>
                </c:pt>
                <c:pt idx="613">
                  <c:v>-4.2067690738734065E-4</c:v>
                </c:pt>
                <c:pt idx="614">
                  <c:v>6.8772287315321812E-4</c:v>
                </c:pt>
                <c:pt idx="615">
                  <c:v>7.9145728643226221E-4</c:v>
                </c:pt>
                <c:pt idx="616">
                  <c:v>5.0735667174017784E-4</c:v>
                </c:pt>
                <c:pt idx="617">
                  <c:v>1.3947351887917403E-3</c:v>
                </c:pt>
                <c:pt idx="618">
                  <c:v>6.539070948921033E-4</c:v>
                </c:pt>
                <c:pt idx="619">
                  <c:v>1.8942981625302835E-4</c:v>
                </c:pt>
                <c:pt idx="620">
                  <c:v>1.1046885035324028E-3</c:v>
                </c:pt>
                <c:pt idx="621">
                  <c:v>1.8027298480556286E-3</c:v>
                </c:pt>
                <c:pt idx="622">
                  <c:v>1.8260142737736018E-3</c:v>
                </c:pt>
                <c:pt idx="623">
                  <c:v>1.2614236066417206E-3</c:v>
                </c:pt>
                <c:pt idx="624">
                  <c:v>1.9659340885260779E-3</c:v>
                </c:pt>
                <c:pt idx="625">
                  <c:v>2.050290135396482E-3</c:v>
                </c:pt>
                <c:pt idx="626">
                  <c:v>3.5446313065976565E-3</c:v>
                </c:pt>
                <c:pt idx="627">
                  <c:v>3.6824084243167743E-3</c:v>
                </c:pt>
                <c:pt idx="628">
                  <c:v>4.2832742083827036E-3</c:v>
                </c:pt>
                <c:pt idx="629">
                  <c:v>3.9682539682539542E-3</c:v>
                </c:pt>
                <c:pt idx="630">
                  <c:v>3.4059053158321806E-3</c:v>
                </c:pt>
                <c:pt idx="631">
                  <c:v>3.8309114927344012E-3</c:v>
                </c:pt>
                <c:pt idx="632">
                  <c:v>3.1125827814570961E-3</c:v>
                </c:pt>
                <c:pt idx="633">
                  <c:v>2.3718539992092502E-3</c:v>
                </c:pt>
                <c:pt idx="634">
                  <c:v>2.4497921544761603E-3</c:v>
                </c:pt>
                <c:pt idx="635">
                  <c:v>1.7722845518430841E-3</c:v>
                </c:pt>
                <c:pt idx="636">
                  <c:v>-2.8071966313640839E-3</c:v>
                </c:pt>
                <c:pt idx="637">
                  <c:v>-7.9031230082848847E-4</c:v>
                </c:pt>
                <c:pt idx="638">
                  <c:v>4.0755595807984157E-4</c:v>
                </c:pt>
                <c:pt idx="639">
                  <c:v>5.1699625177703545E-4</c:v>
                </c:pt>
                <c:pt idx="640">
                  <c:v>5.2158038857741396E-4</c:v>
                </c:pt>
                <c:pt idx="641">
                  <c:v>6.0510392002099955E-4</c:v>
                </c:pt>
                <c:pt idx="642">
                  <c:v>-1.3520609083749191E-3</c:v>
                </c:pt>
                <c:pt idx="643">
                  <c:v>-1.4083394756239098E-3</c:v>
                </c:pt>
                <c:pt idx="644">
                  <c:v>-2.8730003264773041E-3</c:v>
                </c:pt>
                <c:pt idx="645">
                  <c:v>-3.2490501768636104E-3</c:v>
                </c:pt>
                <c:pt idx="646">
                  <c:v>-3.7953147493783312E-3</c:v>
                </c:pt>
                <c:pt idx="647">
                  <c:v>-4.1474654377881004E-3</c:v>
                </c:pt>
                <c:pt idx="648">
                  <c:v>-3.5338484664679815E-3</c:v>
                </c:pt>
                <c:pt idx="649">
                  <c:v>-3.53119441333416E-3</c:v>
                </c:pt>
                <c:pt idx="650">
                  <c:v>-3.2502138298572403E-3</c:v>
                </c:pt>
                <c:pt idx="651">
                  <c:v>-3.2399816357316924E-3</c:v>
                </c:pt>
                <c:pt idx="652">
                  <c:v>5.3690220522772947E-4</c:v>
                </c:pt>
                <c:pt idx="653">
                  <c:v>1.3166556945387597E-5</c:v>
                </c:pt>
                <c:pt idx="654">
                  <c:v>4.7151277013757209E-4</c:v>
                </c:pt>
                <c:pt idx="655">
                  <c:v>-2.6283833865137218E-4</c:v>
                </c:pt>
                <c:pt idx="656">
                  <c:v>-1.4575327944876815E-4</c:v>
                </c:pt>
                <c:pt idx="657">
                  <c:v>-7.4816699087243421E-4</c:v>
                </c:pt>
                <c:pt idx="658">
                  <c:v>6.6383430695693413E-4</c:v>
                </c:pt>
                <c:pt idx="659">
                  <c:v>6.5992139016390894E-4</c:v>
                </c:pt>
                <c:pt idx="660">
                  <c:v>1.3216045336328364E-5</c:v>
                </c:pt>
                <c:pt idx="661">
                  <c:v>7.9257096812668237E-5</c:v>
                </c:pt>
                <c:pt idx="662">
                  <c:v>-1.8552875695732052E-4</c:v>
                </c:pt>
                <c:pt idx="663">
                  <c:v>1.985045986898637E-4</c:v>
                </c:pt>
                <c:pt idx="664">
                  <c:v>-3.9973351099265031E-4</c:v>
                </c:pt>
                <c:pt idx="665">
                  <c:v>-1.333902465050496E-5</c:v>
                </c:pt>
                <c:pt idx="666">
                  <c:v>-1.3354736524406885E-4</c:v>
                </c:pt>
                <c:pt idx="667">
                  <c:v>-2.6742758729503269E-4</c:v>
                </c:pt>
                <c:pt idx="668">
                  <c:v>-2.6690723905808955E-4</c:v>
                </c:pt>
                <c:pt idx="669">
                  <c:v>-2.6836632002680272E-4</c:v>
                </c:pt>
                <c:pt idx="670">
                  <c:v>1.3408420488070227E-4</c:v>
                </c:pt>
                <c:pt idx="671">
                  <c:v>9.3052191644971138E-4</c:v>
                </c:pt>
                <c:pt idx="672">
                  <c:v>2.6535756932455357E-4</c:v>
                </c:pt>
                <c:pt idx="673">
                  <c:v>2.6581605528974706E-4</c:v>
                </c:pt>
                <c:pt idx="674">
                  <c:v>6.5865480379789787E-4</c:v>
                </c:pt>
                <c:pt idx="675">
                  <c:v>1.1923467238286189E-3</c:v>
                </c:pt>
                <c:pt idx="676">
                  <c:v>1.8568033273915763E-3</c:v>
                </c:pt>
                <c:pt idx="677">
                  <c:v>1.5930331350890725E-3</c:v>
                </c:pt>
                <c:pt idx="678">
                  <c:v>2.003633254968884E-3</c:v>
                </c:pt>
                <c:pt idx="679">
                  <c:v>1.206094799051316E-3</c:v>
                </c:pt>
                <c:pt idx="680">
                  <c:v>2.682575272261456E-3</c:v>
                </c:pt>
                <c:pt idx="681">
                  <c:v>1.6731361263553346E-3</c:v>
                </c:pt>
                <c:pt idx="682">
                  <c:v>1.8031832194433939E-3</c:v>
                </c:pt>
                <c:pt idx="683">
                  <c:v>1.7463494579599281E-3</c:v>
                </c:pt>
                <c:pt idx="684">
                  <c:v>1.6122098022355313E-3</c:v>
                </c:pt>
                <c:pt idx="685">
                  <c:v>9.4304036212755626E-4</c:v>
                </c:pt>
                <c:pt idx="686">
                  <c:v>6.7315045181848276E-4</c:v>
                </c:pt>
                <c:pt idx="687">
                  <c:v>-3.5045343282613661E-4</c:v>
                </c:pt>
                <c:pt idx="688">
                  <c:v>-7.4193383029408366E-4</c:v>
                </c:pt>
                <c:pt idx="689">
                  <c:v>-5.4092357290835835E-4</c:v>
                </c:pt>
                <c:pt idx="690">
                  <c:v>-2.7067775001821115E-4</c:v>
                </c:pt>
                <c:pt idx="691">
                  <c:v>-2.7097333622372322E-4</c:v>
                </c:pt>
                <c:pt idx="692">
                  <c:v>-4.0571462574179318E-4</c:v>
                </c:pt>
                <c:pt idx="693">
                  <c:v>-4.045198349559298E-4</c:v>
                </c:pt>
                <c:pt idx="694">
                  <c:v>-1.2472674114506477E-3</c:v>
                </c:pt>
                <c:pt idx="695">
                  <c:v>-3.9658933174702149E-4</c:v>
                </c:pt>
                <c:pt idx="696">
                  <c:v>-6.4123973014496016E-4</c:v>
                </c:pt>
                <c:pt idx="697">
                  <c:v>-3.9952057530967533E-4</c:v>
                </c:pt>
                <c:pt idx="698">
                  <c:v>-3.9747207758655811E-4</c:v>
                </c:pt>
                <c:pt idx="699">
                  <c:v>-1.7099188446201286E-4</c:v>
                </c:pt>
                <c:pt idx="700">
                  <c:v>-5.1452816448016581E-4</c:v>
                </c:pt>
                <c:pt idx="701">
                  <c:v>-1.4561937214222498E-3</c:v>
                </c:pt>
                <c:pt idx="702">
                  <c:v>-1.4613085353702981E-3</c:v>
                </c:pt>
                <c:pt idx="703">
                  <c:v>-2.399680042661001E-3</c:v>
                </c:pt>
                <c:pt idx="704">
                  <c:v>-2.8265306393266965E-3</c:v>
                </c:pt>
                <c:pt idx="705">
                  <c:v>-2.9338966414885759E-3</c:v>
                </c:pt>
                <c:pt idx="706">
                  <c:v>-2.9129813039563413E-3</c:v>
                </c:pt>
                <c:pt idx="707">
                  <c:v>-2.9142932838787106E-3</c:v>
                </c:pt>
                <c:pt idx="708">
                  <c:v>-2.716284123319368E-3</c:v>
                </c:pt>
                <c:pt idx="709">
                  <c:v>-2.4764931797113254E-3</c:v>
                </c:pt>
                <c:pt idx="710">
                  <c:v>-2.0548036005462178E-3</c:v>
                </c:pt>
                <c:pt idx="711">
                  <c:v>-1.9739439399920622E-3</c:v>
                </c:pt>
                <c:pt idx="712">
                  <c:v>-1.5766239226402412E-3</c:v>
                </c:pt>
                <c:pt idx="713">
                  <c:v>-2.6506707522333528E-4</c:v>
                </c:pt>
                <c:pt idx="714">
                  <c:v>3.4377892370751617E-4</c:v>
                </c:pt>
                <c:pt idx="715">
                  <c:v>2.6613439787093185E-4</c:v>
                </c:pt>
                <c:pt idx="716">
                  <c:v>2.6312327325350715E-4</c:v>
                </c:pt>
                <c:pt idx="717">
                  <c:v>2.6222630129790758E-4</c:v>
                </c:pt>
                <c:pt idx="718">
                  <c:v>2.6463777704255342E-4</c:v>
                </c:pt>
                <c:pt idx="719">
                  <c:v>2.6524284308493407E-4</c:v>
                </c:pt>
                <c:pt idx="720">
                  <c:v>1.0591817820733151E-3</c:v>
                </c:pt>
                <c:pt idx="721">
                  <c:v>1.1952191235060639E-3</c:v>
                </c:pt>
                <c:pt idx="722">
                  <c:v>1.1052631578947203E-3</c:v>
                </c:pt>
                <c:pt idx="723">
                  <c:v>1.7477003942181213E-3</c:v>
                </c:pt>
                <c:pt idx="724">
                  <c:v>1.0519395134780396E-3</c:v>
                </c:pt>
                <c:pt idx="725">
                  <c:v>1.3165343549639275E-3</c:v>
                </c:pt>
                <c:pt idx="726">
                  <c:v>1.3255567338281704E-3</c:v>
                </c:pt>
                <c:pt idx="727">
                  <c:v>1.5908789606255969E-3</c:v>
                </c:pt>
                <c:pt idx="728">
                  <c:v>1.4554885148725383E-3</c:v>
                </c:pt>
                <c:pt idx="729">
                  <c:v>1.3735719474343711E-3</c:v>
                </c:pt>
                <c:pt idx="730">
                  <c:v>9.9337748344363597E-4</c:v>
                </c:pt>
                <c:pt idx="731">
                  <c:v>1.7393000108048007E-3</c:v>
                </c:pt>
                <c:pt idx="732">
                  <c:v>1.5783243456530816E-3</c:v>
                </c:pt>
                <c:pt idx="733">
                  <c:v>1.2514820181794839E-3</c:v>
                </c:pt>
                <c:pt idx="734">
                  <c:v>1.0533939034826911E-3</c:v>
                </c:pt>
                <c:pt idx="735">
                  <c:v>1.6428346125538784E-3</c:v>
                </c:pt>
                <c:pt idx="736">
                  <c:v>1.6439797461695882E-3</c:v>
                </c:pt>
                <c:pt idx="737">
                  <c:v>1.6448450555957006E-3</c:v>
                </c:pt>
                <c:pt idx="738">
                  <c:v>2.3766768775748126E-3</c:v>
                </c:pt>
                <c:pt idx="739">
                  <c:v>2.6326181387388292E-3</c:v>
                </c:pt>
                <c:pt idx="740">
                  <c:v>1.9734245494014147E-3</c:v>
                </c:pt>
                <c:pt idx="741">
                  <c:v>1.6744985733798678E-3</c:v>
                </c:pt>
                <c:pt idx="742">
                  <c:v>1.6841267736373844E-3</c:v>
                </c:pt>
                <c:pt idx="743">
                  <c:v>1.0658850176537005E-3</c:v>
                </c:pt>
                <c:pt idx="744">
                  <c:v>1.2149532710279409E-3</c:v>
                </c:pt>
                <c:pt idx="745">
                  <c:v>1.0762814475986371E-3</c:v>
                </c:pt>
                <c:pt idx="746">
                  <c:v>2.1561889360555142E-3</c:v>
                </c:pt>
                <c:pt idx="747">
                  <c:v>3.5066423899117183E-3</c:v>
                </c:pt>
                <c:pt idx="748">
                  <c:v>3.6629241530505841E-3</c:v>
                </c:pt>
                <c:pt idx="749">
                  <c:v>4.9421163089837794E-3</c:v>
                </c:pt>
                <c:pt idx="750">
                  <c:v>5.4390244565734047E-3</c:v>
                </c:pt>
                <c:pt idx="751">
                  <c:v>4.5957881912719323E-3</c:v>
                </c:pt>
                <c:pt idx="752">
                  <c:v>5.0198487533137381E-3</c:v>
                </c:pt>
                <c:pt idx="753">
                  <c:v>5.5623388956722586E-3</c:v>
                </c:pt>
                <c:pt idx="754">
                  <c:v>5.9623827849748512E-3</c:v>
                </c:pt>
                <c:pt idx="755">
                  <c:v>6.580944271489475E-3</c:v>
                </c:pt>
                <c:pt idx="756">
                  <c:v>6.9527082135549811E-3</c:v>
                </c:pt>
                <c:pt idx="757">
                  <c:v>7.2318632129366733E-3</c:v>
                </c:pt>
                <c:pt idx="758">
                  <c:v>6.4529138939302122E-3</c:v>
                </c:pt>
                <c:pt idx="759">
                  <c:v>6.8838114803690953E-3</c:v>
                </c:pt>
                <c:pt idx="760">
                  <c:v>6.8218298555378087E-3</c:v>
                </c:pt>
                <c:pt idx="761">
                  <c:v>7.6289901626180878E-3</c:v>
                </c:pt>
                <c:pt idx="762">
                  <c:v>7.9056679619455839E-3</c:v>
                </c:pt>
                <c:pt idx="763">
                  <c:v>7.9461279461279233E-3</c:v>
                </c:pt>
                <c:pt idx="764">
                  <c:v>7.9504109958226099E-3</c:v>
                </c:pt>
                <c:pt idx="765">
                  <c:v>8.7636510718620553E-3</c:v>
                </c:pt>
                <c:pt idx="766">
                  <c:v>8.9662094345934751E-3</c:v>
                </c:pt>
                <c:pt idx="767">
                  <c:v>8.9435886483166804E-3</c:v>
                </c:pt>
                <c:pt idx="768">
                  <c:v>8.8650100738749682E-3</c:v>
                </c:pt>
                <c:pt idx="769">
                  <c:v>9.0863281585040756E-3</c:v>
                </c:pt>
                <c:pt idx="770">
                  <c:v>7.6123183575522724E-3</c:v>
                </c:pt>
                <c:pt idx="771">
                  <c:v>7.4986609534011262E-3</c:v>
                </c:pt>
                <c:pt idx="772">
                  <c:v>7.8405315614618054E-3</c:v>
                </c:pt>
                <c:pt idx="773">
                  <c:v>7.7261222858664436E-3</c:v>
                </c:pt>
                <c:pt idx="774">
                  <c:v>6.7193146834427786E-3</c:v>
                </c:pt>
                <c:pt idx="775">
                  <c:v>7.349993318187753E-3</c:v>
                </c:pt>
                <c:pt idx="776">
                  <c:v>6.8099879823741993E-3</c:v>
                </c:pt>
                <c:pt idx="777">
                  <c:v>7.0375780108882235E-3</c:v>
                </c:pt>
                <c:pt idx="778">
                  <c:v>6.902960307978212E-3</c:v>
                </c:pt>
                <c:pt idx="779">
                  <c:v>6.8919814446652961E-3</c:v>
                </c:pt>
                <c:pt idx="780">
                  <c:v>6.8855932203388814E-3</c:v>
                </c:pt>
                <c:pt idx="781">
                  <c:v>6.9948528441334812E-3</c:v>
                </c:pt>
                <c:pt idx="782">
                  <c:v>7.0124371526858464E-3</c:v>
                </c:pt>
                <c:pt idx="783">
                  <c:v>6.9949451622695058E-3</c:v>
                </c:pt>
                <c:pt idx="784">
                  <c:v>6.5415214466562066E-3</c:v>
                </c:pt>
                <c:pt idx="785">
                  <c:v>6.6414292355714277E-3</c:v>
                </c:pt>
                <c:pt idx="786">
                  <c:v>6.530504329433473E-3</c:v>
                </c:pt>
                <c:pt idx="787">
                  <c:v>7.2917219069841277E-3</c:v>
                </c:pt>
                <c:pt idx="788">
                  <c:v>7.5727381426864415E-3</c:v>
                </c:pt>
                <c:pt idx="789">
                  <c:v>7.3013049423196197E-3</c:v>
                </c:pt>
                <c:pt idx="790">
                  <c:v>7.3201570506420399E-3</c:v>
                </c:pt>
                <c:pt idx="791">
                  <c:v>7.1730807979044631E-3</c:v>
                </c:pt>
                <c:pt idx="792">
                  <c:v>7.3207821394447592E-3</c:v>
                </c:pt>
                <c:pt idx="793">
                  <c:v>7.25026852846411E-3</c:v>
                </c:pt>
                <c:pt idx="794">
                  <c:v>7.2444325194527259E-3</c:v>
                </c:pt>
                <c:pt idx="795">
                  <c:v>7.1193498555981449E-3</c:v>
                </c:pt>
                <c:pt idx="796">
                  <c:v>6.8350867787978498E-3</c:v>
                </c:pt>
                <c:pt idx="797">
                  <c:v>6.5441879597627484E-3</c:v>
                </c:pt>
                <c:pt idx="798">
                  <c:v>6.555832952024776E-3</c:v>
                </c:pt>
                <c:pt idx="799">
                  <c:v>5.3626491486793437E-3</c:v>
                </c:pt>
                <c:pt idx="800">
                  <c:v>4.8500999333778161E-3</c:v>
                </c:pt>
                <c:pt idx="801">
                  <c:v>4.8368175343989073E-3</c:v>
                </c:pt>
                <c:pt idx="802">
                  <c:v>4.6835273651812948E-3</c:v>
                </c:pt>
                <c:pt idx="803">
                  <c:v>6.4751112909753328E-3</c:v>
                </c:pt>
                <c:pt idx="804">
                  <c:v>6.4672594987873477E-3</c:v>
                </c:pt>
                <c:pt idx="805">
                  <c:v>6.0610160319285455E-3</c:v>
                </c:pt>
                <c:pt idx="806">
                  <c:v>6.4934186496394819E-3</c:v>
                </c:pt>
                <c:pt idx="807">
                  <c:v>6.0950832994717263E-3</c:v>
                </c:pt>
                <c:pt idx="808">
                  <c:v>6.4970221981592857E-3</c:v>
                </c:pt>
                <c:pt idx="809">
                  <c:v>5.4144783150142928E-3</c:v>
                </c:pt>
                <c:pt idx="810">
                  <c:v>6.6283395333108786E-3</c:v>
                </c:pt>
                <c:pt idx="811">
                  <c:v>7.0443523259908769E-3</c:v>
                </c:pt>
                <c:pt idx="812">
                  <c:v>7.3230268510984242E-3</c:v>
                </c:pt>
                <c:pt idx="813">
                  <c:v>7.4743493918596471E-3</c:v>
                </c:pt>
                <c:pt idx="814">
                  <c:v>7.5819117248849821E-3</c:v>
                </c:pt>
                <c:pt idx="815">
                  <c:v>7.5619472014043509E-3</c:v>
                </c:pt>
                <c:pt idx="816">
                  <c:v>6.8342432124461894E-3</c:v>
                </c:pt>
                <c:pt idx="817">
                  <c:v>7.417397167902795E-3</c:v>
                </c:pt>
                <c:pt idx="818">
                  <c:v>7.1050147998799051E-3</c:v>
                </c:pt>
                <c:pt idx="819">
                  <c:v>7.1179156594145532E-3</c:v>
                </c:pt>
                <c:pt idx="820">
                  <c:v>6.1253179809881431E-3</c:v>
                </c:pt>
                <c:pt idx="821">
                  <c:v>5.6174515494804567E-3</c:v>
                </c:pt>
                <c:pt idx="822">
                  <c:v>5.4928124539475043E-3</c:v>
                </c:pt>
                <c:pt idx="823">
                  <c:v>6.0422960725075026E-3</c:v>
                </c:pt>
                <c:pt idx="824">
                  <c:v>5.3386720053387737E-3</c:v>
                </c:pt>
                <c:pt idx="825">
                  <c:v>4.9382716049382047E-3</c:v>
                </c:pt>
                <c:pt idx="826">
                  <c:v>5.6428101194394564E-3</c:v>
                </c:pt>
                <c:pt idx="827">
                  <c:v>6.1024678111587516E-3</c:v>
                </c:pt>
                <c:pt idx="828">
                  <c:v>5.8994677071182444E-3</c:v>
                </c:pt>
                <c:pt idx="829">
                  <c:v>5.9317515329246895E-3</c:v>
                </c:pt>
                <c:pt idx="830">
                  <c:v>5.0354468959119547E-3</c:v>
                </c:pt>
                <c:pt idx="831">
                  <c:v>4.7303068129558312E-3</c:v>
                </c:pt>
                <c:pt idx="832">
                  <c:v>4.8716902131693551E-3</c:v>
                </c:pt>
                <c:pt idx="833">
                  <c:v>5.4681248332888455E-3</c:v>
                </c:pt>
                <c:pt idx="834">
                  <c:v>4.8189563365281796E-3</c:v>
                </c:pt>
                <c:pt idx="835">
                  <c:v>3.9968025579537603E-3</c:v>
                </c:pt>
                <c:pt idx="836">
                  <c:v>4.2505147107656516E-3</c:v>
                </c:pt>
                <c:pt idx="837">
                  <c:v>4.174120453190211E-3</c:v>
                </c:pt>
                <c:pt idx="838">
                  <c:v>4.6406788650226183E-3</c:v>
                </c:pt>
                <c:pt idx="839">
                  <c:v>3.7095919448859593E-3</c:v>
                </c:pt>
                <c:pt idx="840">
                  <c:v>3.6833381567522583E-3</c:v>
                </c:pt>
                <c:pt idx="841">
                  <c:v>3.2756813417191832E-3</c:v>
                </c:pt>
                <c:pt idx="842">
                  <c:v>3.5517020748729866E-3</c:v>
                </c:pt>
                <c:pt idx="843">
                  <c:v>2.7512839325019023E-3</c:v>
                </c:pt>
                <c:pt idx="844">
                  <c:v>1.3911460703373013E-3</c:v>
                </c:pt>
                <c:pt idx="845">
                  <c:v>1.4276443867617949E-3</c:v>
                </c:pt>
                <c:pt idx="846">
                  <c:v>4.6368861024033148E-3</c:v>
                </c:pt>
                <c:pt idx="847">
                  <c:v>4.6444691567999463E-3</c:v>
                </c:pt>
                <c:pt idx="848">
                  <c:v>1.1597190902647991E-3</c:v>
                </c:pt>
                <c:pt idx="849">
                  <c:v>1.1649731408971409E-3</c:v>
                </c:pt>
                <c:pt idx="850">
                  <c:v>1.1668762722192305E-3</c:v>
                </c:pt>
                <c:pt idx="851">
                  <c:v>1.0395010395010118E-3</c:v>
                </c:pt>
                <c:pt idx="852">
                  <c:v>1.0360144524015347E-3</c:v>
                </c:pt>
                <c:pt idx="853">
                  <c:v>1.0303303496683736E-3</c:v>
                </c:pt>
                <c:pt idx="854">
                  <c:v>1.0298130889243584E-3</c:v>
                </c:pt>
                <c:pt idx="855">
                  <c:v>1.5473768094635965E-3</c:v>
                </c:pt>
                <c:pt idx="856">
                  <c:v>7.7841607896256271E-4</c:v>
                </c:pt>
                <c:pt idx="857">
                  <c:v>1.1678604796014902E-3</c:v>
                </c:pt>
                <c:pt idx="858">
                  <c:v>-4.4497026551637564E-4</c:v>
                </c:pt>
                <c:pt idx="859">
                  <c:v>-3.9429903848664516E-4</c:v>
                </c:pt>
                <c:pt idx="860">
                  <c:v>-5.8947125738151307E-4</c:v>
                </c:pt>
                <c:pt idx="861">
                  <c:v>2.6813158066829601E-4</c:v>
                </c:pt>
                <c:pt idx="862">
                  <c:v>4.5683795044215714E-4</c:v>
                </c:pt>
                <c:pt idx="863">
                  <c:v>1.4373523447137604E-3</c:v>
                </c:pt>
                <c:pt idx="864">
                  <c:v>1.8210292457296884E-3</c:v>
                </c:pt>
                <c:pt idx="865">
                  <c:v>1.8172472338902068E-3</c:v>
                </c:pt>
                <c:pt idx="866">
                  <c:v>1.8143975033890758E-3</c:v>
                </c:pt>
                <c:pt idx="867">
                  <c:v>2.071572841680025E-3</c:v>
                </c:pt>
                <c:pt idx="868">
                  <c:v>2.5249597423508963E-3</c:v>
                </c:pt>
                <c:pt idx="869">
                  <c:v>2.5274147126483903E-3</c:v>
                </c:pt>
                <c:pt idx="870">
                  <c:v>1.4404774153720101E-3</c:v>
                </c:pt>
                <c:pt idx="871">
                  <c:v>1.4370581367000312E-3</c:v>
                </c:pt>
                <c:pt idx="872">
                  <c:v>1.1823825007388766E-3</c:v>
                </c:pt>
                <c:pt idx="873">
                  <c:v>8.3602361445156426E-4</c:v>
                </c:pt>
                <c:pt idx="874">
                  <c:v>1.6055364032903086E-3</c:v>
                </c:pt>
                <c:pt idx="875">
                  <c:v>1.8022285843752872E-3</c:v>
                </c:pt>
                <c:pt idx="876">
                  <c:v>2.0030083893745054E-3</c:v>
                </c:pt>
                <c:pt idx="877">
                  <c:v>1.9375339068432584E-3</c:v>
                </c:pt>
                <c:pt idx="878">
                  <c:v>1.9400147441119842E-3</c:v>
                </c:pt>
                <c:pt idx="879">
                  <c:v>1.9461310913901908E-3</c:v>
                </c:pt>
                <c:pt idx="880">
                  <c:v>1.9429397455525965E-3</c:v>
                </c:pt>
                <c:pt idx="881">
                  <c:v>1.9400147441119842E-3</c:v>
                </c:pt>
                <c:pt idx="882">
                  <c:v>1.9425019425018952E-3</c:v>
                </c:pt>
                <c:pt idx="883">
                  <c:v>1.944627383464903E-3</c:v>
                </c:pt>
                <c:pt idx="884">
                  <c:v>2.8542145071939196E-3</c:v>
                </c:pt>
                <c:pt idx="885">
                  <c:v>2.9767682650616578E-3</c:v>
                </c:pt>
                <c:pt idx="886">
                  <c:v>3.4396822512396952E-3</c:v>
                </c:pt>
                <c:pt idx="887">
                  <c:v>1.9481126684468553E-3</c:v>
                </c:pt>
                <c:pt idx="888">
                  <c:v>1.9633507853402676E-3</c:v>
                </c:pt>
                <c:pt idx="889">
                  <c:v>1.9677034277392202E-3</c:v>
                </c:pt>
                <c:pt idx="890">
                  <c:v>5.5243187984115316E-3</c:v>
                </c:pt>
                <c:pt idx="891">
                  <c:v>5.5504162812209934E-3</c:v>
                </c:pt>
                <c:pt idx="892">
                  <c:v>5.5718436169225338E-3</c:v>
                </c:pt>
                <c:pt idx="893">
                  <c:v>6.919494344644006E-3</c:v>
                </c:pt>
                <c:pt idx="894">
                  <c:v>6.4576136061653688E-3</c:v>
                </c:pt>
                <c:pt idx="895">
                  <c:v>6.2459345006571354E-3</c:v>
                </c:pt>
                <c:pt idx="896">
                  <c:v>5.5597768676216575E-3</c:v>
                </c:pt>
                <c:pt idx="897">
                  <c:v>5.5754679410593422E-3</c:v>
                </c:pt>
                <c:pt idx="898">
                  <c:v>5.5755419559531116E-3</c:v>
                </c:pt>
                <c:pt idx="899">
                  <c:v>5.5651252153172681E-3</c:v>
                </c:pt>
                <c:pt idx="900">
                  <c:v>6.0596001190842408E-3</c:v>
                </c:pt>
                <c:pt idx="901">
                  <c:v>6.0562174972023097E-3</c:v>
                </c:pt>
                <c:pt idx="902">
                  <c:v>6.0435662296030035E-3</c:v>
                </c:pt>
                <c:pt idx="903">
                  <c:v>5.2687038988408208E-3</c:v>
                </c:pt>
                <c:pt idx="904">
                  <c:v>5.2897038559296394E-3</c:v>
                </c:pt>
                <c:pt idx="905">
                  <c:v>5.7616627418641819E-3</c:v>
                </c:pt>
                <c:pt idx="906">
                  <c:v>5.2742894213577696E-3</c:v>
                </c:pt>
                <c:pt idx="907">
                  <c:v>5.2473468102691712E-3</c:v>
                </c:pt>
                <c:pt idx="908">
                  <c:v>4.7229466989224811E-3</c:v>
                </c:pt>
                <c:pt idx="909">
                  <c:v>4.7146583968065148E-3</c:v>
                </c:pt>
                <c:pt idx="910">
                  <c:v>4.7219926809112245E-3</c:v>
                </c:pt>
                <c:pt idx="911">
                  <c:v>4.7164249498878874E-3</c:v>
                </c:pt>
                <c:pt idx="912">
                  <c:v>4.7188360204482027E-3</c:v>
                </c:pt>
                <c:pt idx="913">
                  <c:v>4.715955387061932E-3</c:v>
                </c:pt>
                <c:pt idx="914">
                  <c:v>4.7185515095431452E-3</c:v>
                </c:pt>
                <c:pt idx="915">
                  <c:v>4.7544209511483082E-3</c:v>
                </c:pt>
                <c:pt idx="916">
                  <c:v>4.7587825976607157E-3</c:v>
                </c:pt>
                <c:pt idx="917">
                  <c:v>4.7676688483164753E-3</c:v>
                </c:pt>
                <c:pt idx="918">
                  <c:v>6.4956068487558305E-3</c:v>
                </c:pt>
                <c:pt idx="919">
                  <c:v>6.403096722406687E-3</c:v>
                </c:pt>
                <c:pt idx="920">
                  <c:v>6.3494502176082435E-3</c:v>
                </c:pt>
                <c:pt idx="921">
                  <c:v>6.3478297768513325E-3</c:v>
                </c:pt>
                <c:pt idx="922">
                  <c:v>6.3660477453582054E-3</c:v>
                </c:pt>
                <c:pt idx="923">
                  <c:v>6.5077708095933051E-3</c:v>
                </c:pt>
                <c:pt idx="924">
                  <c:v>6.6529008192899308E-3</c:v>
                </c:pt>
                <c:pt idx="925">
                  <c:v>5.9654128721715605E-3</c:v>
                </c:pt>
                <c:pt idx="926">
                  <c:v>6.0281312793033504E-3</c:v>
                </c:pt>
                <c:pt idx="927">
                  <c:v>6.0494441233009955E-3</c:v>
                </c:pt>
                <c:pt idx="928">
                  <c:v>6.0438704409071509E-3</c:v>
                </c:pt>
                <c:pt idx="929">
                  <c:v>6.7021850553008466E-3</c:v>
                </c:pt>
                <c:pt idx="930">
                  <c:v>6.0931356088260724E-3</c:v>
                </c:pt>
                <c:pt idx="931">
                  <c:v>6.0830868556658313E-3</c:v>
                </c:pt>
                <c:pt idx="932">
                  <c:v>6.1389866579355523E-3</c:v>
                </c:pt>
                <c:pt idx="933">
                  <c:v>7.8961412374614071E-3</c:v>
                </c:pt>
                <c:pt idx="934">
                  <c:v>7.4985411928951695E-3</c:v>
                </c:pt>
                <c:pt idx="935">
                  <c:v>7.5578519210686146E-3</c:v>
                </c:pt>
                <c:pt idx="936">
                  <c:v>7.5255679868213576E-3</c:v>
                </c:pt>
                <c:pt idx="937">
                  <c:v>7.0154587697361936E-3</c:v>
                </c:pt>
                <c:pt idx="938">
                  <c:v>7.5924903368305152E-3</c:v>
                </c:pt>
                <c:pt idx="939">
                  <c:v>7.6273419406731602E-3</c:v>
                </c:pt>
                <c:pt idx="940">
                  <c:v>7.6666164851768581E-3</c:v>
                </c:pt>
                <c:pt idx="941">
                  <c:v>7.6269611690604755E-3</c:v>
                </c:pt>
                <c:pt idx="942">
                  <c:v>7.634011603697699E-3</c:v>
                </c:pt>
                <c:pt idx="943">
                  <c:v>7.6269611690604755E-3</c:v>
                </c:pt>
                <c:pt idx="944">
                  <c:v>6.7841102293306754E-3</c:v>
                </c:pt>
                <c:pt idx="945">
                  <c:v>6.8137320339964891E-3</c:v>
                </c:pt>
                <c:pt idx="946">
                  <c:v>6.426286305025064E-3</c:v>
                </c:pt>
                <c:pt idx="947">
                  <c:v>6.4292502935092699E-3</c:v>
                </c:pt>
                <c:pt idx="948">
                  <c:v>6.4320371380230945E-3</c:v>
                </c:pt>
                <c:pt idx="949">
                  <c:v>7.0622446860071353E-3</c:v>
                </c:pt>
                <c:pt idx="950">
                  <c:v>7.0589212307436977E-3</c:v>
                </c:pt>
                <c:pt idx="951">
                  <c:v>6.3371356147021718E-3</c:v>
                </c:pt>
                <c:pt idx="952">
                  <c:v>6.3317623221601504E-3</c:v>
                </c:pt>
                <c:pt idx="953">
                  <c:v>6.2306503691313964E-3</c:v>
                </c:pt>
                <c:pt idx="954">
                  <c:v>7.145801841418109E-3</c:v>
                </c:pt>
                <c:pt idx="955">
                  <c:v>7.806540292924824E-3</c:v>
                </c:pt>
                <c:pt idx="956">
                  <c:v>7.8355508468745949E-3</c:v>
                </c:pt>
                <c:pt idx="957">
                  <c:v>7.7070230247313631E-3</c:v>
                </c:pt>
                <c:pt idx="958">
                  <c:v>7.7236478788931251E-3</c:v>
                </c:pt>
                <c:pt idx="959">
                  <c:v>7.7533761799668532E-3</c:v>
                </c:pt>
                <c:pt idx="960">
                  <c:v>7.7827933557181872E-3</c:v>
                </c:pt>
                <c:pt idx="961">
                  <c:v>7.8396675980938468E-3</c:v>
                </c:pt>
                <c:pt idx="962">
                  <c:v>7.3922612787775677E-3</c:v>
                </c:pt>
                <c:pt idx="963">
                  <c:v>7.5738797543307701E-3</c:v>
                </c:pt>
                <c:pt idx="964">
                  <c:v>7.700770077007757E-3</c:v>
                </c:pt>
                <c:pt idx="965">
                  <c:v>7.6975310169262734E-3</c:v>
                </c:pt>
                <c:pt idx="966">
                  <c:v>6.8367653895589076E-3</c:v>
                </c:pt>
                <c:pt idx="967">
                  <c:v>6.7978562280599508E-3</c:v>
                </c:pt>
                <c:pt idx="968">
                  <c:v>7.4802453520474987E-3</c:v>
                </c:pt>
                <c:pt idx="969">
                  <c:v>7.4778045165939666E-3</c:v>
                </c:pt>
                <c:pt idx="970">
                  <c:v>7.4835022790664674E-3</c:v>
                </c:pt>
                <c:pt idx="971">
                  <c:v>7.5280591294826227E-3</c:v>
                </c:pt>
                <c:pt idx="972">
                  <c:v>7.5631523218877561E-3</c:v>
                </c:pt>
                <c:pt idx="973">
                  <c:v>7.5693976135753349E-3</c:v>
                </c:pt>
                <c:pt idx="974">
                  <c:v>7.4813646009030954E-3</c:v>
                </c:pt>
                <c:pt idx="975">
                  <c:v>7.5208532749897472E-3</c:v>
                </c:pt>
                <c:pt idx="976">
                  <c:v>7.534287859111588E-3</c:v>
                </c:pt>
                <c:pt idx="977">
                  <c:v>6.7976713896886753E-3</c:v>
                </c:pt>
                <c:pt idx="978">
                  <c:v>6.7934782608696231E-3</c:v>
                </c:pt>
                <c:pt idx="979">
                  <c:v>6.7951770551333279E-3</c:v>
                </c:pt>
                <c:pt idx="980">
                  <c:v>6.8335884539689751E-3</c:v>
                </c:pt>
                <c:pt idx="981">
                  <c:v>6.8795663121397066E-3</c:v>
                </c:pt>
                <c:pt idx="982">
                  <c:v>6.9010254923882464E-3</c:v>
                </c:pt>
                <c:pt idx="983">
                  <c:v>6.8900892955572335E-3</c:v>
                </c:pt>
                <c:pt idx="984">
                  <c:v>6.9074130356698848E-3</c:v>
                </c:pt>
                <c:pt idx="985">
                  <c:v>6.8889501240010365E-3</c:v>
                </c:pt>
                <c:pt idx="986">
                  <c:v>6.8985499248057636E-3</c:v>
                </c:pt>
                <c:pt idx="987">
                  <c:v>6.9175428887657819E-3</c:v>
                </c:pt>
                <c:pt idx="988">
                  <c:v>6.9630348845273193E-3</c:v>
                </c:pt>
                <c:pt idx="989">
                  <c:v>6.9541029207231819E-3</c:v>
                </c:pt>
                <c:pt idx="990">
                  <c:v>6.9488840092279958E-3</c:v>
                </c:pt>
                <c:pt idx="991">
                  <c:v>6.9640210814845283E-3</c:v>
                </c:pt>
                <c:pt idx="992">
                  <c:v>6.7632446875132146E-3</c:v>
                </c:pt>
                <c:pt idx="993">
                  <c:v>6.9213732004429485E-3</c:v>
                </c:pt>
                <c:pt idx="994">
                  <c:v>6.9570057047445566E-3</c:v>
                </c:pt>
                <c:pt idx="995">
                  <c:v>7.0434690616316686E-3</c:v>
                </c:pt>
                <c:pt idx="996">
                  <c:v>6.9599109131401882E-3</c:v>
                </c:pt>
                <c:pt idx="997">
                  <c:v>6.962818548948535E-3</c:v>
                </c:pt>
                <c:pt idx="998">
                  <c:v>7.4068898050450027E-3</c:v>
                </c:pt>
                <c:pt idx="999">
                  <c:v>6.9998992014514982E-3</c:v>
                </c:pt>
                <c:pt idx="1000">
                  <c:v>7.250941362560992E-3</c:v>
                </c:pt>
                <c:pt idx="1001">
                  <c:v>7.0602521922082939E-3</c:v>
                </c:pt>
                <c:pt idx="1002">
                  <c:v>7.1635270086247704E-3</c:v>
                </c:pt>
                <c:pt idx="1003">
                  <c:v>7.067937010545311E-3</c:v>
                </c:pt>
                <c:pt idx="1004">
                  <c:v>7.1022727272727071E-3</c:v>
                </c:pt>
                <c:pt idx="1005">
                  <c:v>7.0521861777150807E-3</c:v>
                </c:pt>
                <c:pt idx="1006">
                  <c:v>8.1118881118880104E-3</c:v>
                </c:pt>
                <c:pt idx="1007">
                  <c:v>8.0999930172473977E-3</c:v>
                </c:pt>
                <c:pt idx="1008">
                  <c:v>8.1298533822993235E-3</c:v>
                </c:pt>
                <c:pt idx="1009">
                  <c:v>8.1977639892014675E-3</c:v>
                </c:pt>
                <c:pt idx="1010">
                  <c:v>8.1828442437923421E-3</c:v>
                </c:pt>
                <c:pt idx="1011">
                  <c:v>8.150646430578945E-3</c:v>
                </c:pt>
                <c:pt idx="1012">
                  <c:v>8.1548866048957169E-3</c:v>
                </c:pt>
                <c:pt idx="1013">
                  <c:v>8.1840450630452644E-3</c:v>
                </c:pt>
                <c:pt idx="1014">
                  <c:v>8.203561477206911E-3</c:v>
                </c:pt>
                <c:pt idx="1015">
                  <c:v>8.1796591620644232E-3</c:v>
                </c:pt>
                <c:pt idx="1016">
                  <c:v>3.7320653526111691E-3</c:v>
                </c:pt>
                <c:pt idx="1017">
                  <c:v>7.1129245699161903E-3</c:v>
                </c:pt>
                <c:pt idx="1018">
                  <c:v>3.7436046753462904E-3</c:v>
                </c:pt>
                <c:pt idx="1019">
                  <c:v>5.1333562715738523E-3</c:v>
                </c:pt>
                <c:pt idx="1020">
                  <c:v>4.0170099594143416E-3</c:v>
                </c:pt>
                <c:pt idx="1021">
                  <c:v>3.9726571596871985E-3</c:v>
                </c:pt>
                <c:pt idx="1022">
                  <c:v>3.9211656408537632E-3</c:v>
                </c:pt>
                <c:pt idx="1023">
                  <c:v>3.908303122599488E-3</c:v>
                </c:pt>
                <c:pt idx="1024">
                  <c:v>3.9424135727783582E-3</c:v>
                </c:pt>
                <c:pt idx="1025">
                  <c:v>3.9378097630524689E-3</c:v>
                </c:pt>
                <c:pt idx="1026">
                  <c:v>3.9084295391018653E-3</c:v>
                </c:pt>
                <c:pt idx="1027">
                  <c:v>3.8982895918355798E-3</c:v>
                </c:pt>
                <c:pt idx="1028">
                  <c:v>3.938954357026736E-3</c:v>
                </c:pt>
                <c:pt idx="1029">
                  <c:v>4.5188765798951369E-3</c:v>
                </c:pt>
                <c:pt idx="1030">
                  <c:v>3.9485866782855705E-3</c:v>
                </c:pt>
                <c:pt idx="1031">
                  <c:v>4.8302286715851128E-3</c:v>
                </c:pt>
                <c:pt idx="1032">
                  <c:v>3.9380236553006043E-3</c:v>
                </c:pt>
                <c:pt idx="1033">
                  <c:v>3.9696336712540248E-3</c:v>
                </c:pt>
                <c:pt idx="1034">
                  <c:v>3.9829693723389958E-3</c:v>
                </c:pt>
                <c:pt idx="1035">
                  <c:v>4.1604260276253413E-3</c:v>
                </c:pt>
                <c:pt idx="1036">
                  <c:v>4.1473928106328106E-3</c:v>
                </c:pt>
                <c:pt idx="1037">
                  <c:v>4.1495153366086779E-3</c:v>
                </c:pt>
                <c:pt idx="1038">
                  <c:v>4.1573703246906568E-3</c:v>
                </c:pt>
                <c:pt idx="1039">
                  <c:v>4.1122930145849335E-3</c:v>
                </c:pt>
                <c:pt idx="1040">
                  <c:v>4.0984166450361847E-3</c:v>
                </c:pt>
                <c:pt idx="1041">
                  <c:v>9.448966470129605E-3</c:v>
                </c:pt>
                <c:pt idx="1042">
                  <c:v>6.8288943402838864E-3</c:v>
                </c:pt>
                <c:pt idx="1043">
                  <c:v>4.1391299548834137E-3</c:v>
                </c:pt>
                <c:pt idx="1044">
                  <c:v>4.1267404527860485E-3</c:v>
                </c:pt>
                <c:pt idx="1045">
                  <c:v>4.1425249518085572E-3</c:v>
                </c:pt>
                <c:pt idx="1046">
                  <c:v>7.24611577713552E-3</c:v>
                </c:pt>
                <c:pt idx="1047">
                  <c:v>4.1391527982053145E-3</c:v>
                </c:pt>
                <c:pt idx="1048">
                  <c:v>4.175969799386392E-3</c:v>
                </c:pt>
                <c:pt idx="1049">
                  <c:v>1.0551678066205827E-2</c:v>
                </c:pt>
                <c:pt idx="1050">
                  <c:v>1.1215634594624824E-2</c:v>
                </c:pt>
                <c:pt idx="1051">
                  <c:v>1.1165387299371998E-2</c:v>
                </c:pt>
                <c:pt idx="1052">
                  <c:v>1.1220038989635528E-2</c:v>
                </c:pt>
                <c:pt idx="1053">
                  <c:v>1.126887536623844E-2</c:v>
                </c:pt>
                <c:pt idx="1054">
                  <c:v>1.1259676284306908E-2</c:v>
                </c:pt>
                <c:pt idx="1055">
                  <c:v>9.39322566173173E-3</c:v>
                </c:pt>
                <c:pt idx="1056">
                  <c:v>1.126141978349926E-2</c:v>
                </c:pt>
                <c:pt idx="1057">
                  <c:v>1.1315577306609814E-2</c:v>
                </c:pt>
                <c:pt idx="1058">
                  <c:v>1.1325990316278345E-2</c:v>
                </c:pt>
                <c:pt idx="1059">
                  <c:v>1.1322688119386415E-2</c:v>
                </c:pt>
                <c:pt idx="1060">
                  <c:v>1.0414610069101604E-2</c:v>
                </c:pt>
                <c:pt idx="1061">
                  <c:v>1.1231222799382268E-2</c:v>
                </c:pt>
                <c:pt idx="1062">
                  <c:v>1.124211295512989E-2</c:v>
                </c:pt>
                <c:pt idx="1063">
                  <c:v>1.0073922728756068E-2</c:v>
                </c:pt>
                <c:pt idx="1064">
                  <c:v>1.2197785676395734E-2</c:v>
                </c:pt>
                <c:pt idx="1065">
                  <c:v>1.2282380496722256E-2</c:v>
                </c:pt>
                <c:pt idx="1066">
                  <c:v>1.2358168461954033E-2</c:v>
                </c:pt>
                <c:pt idx="1067">
                  <c:v>1.4720314033366044E-2</c:v>
                </c:pt>
                <c:pt idx="1068">
                  <c:v>1.5296918969622597E-2</c:v>
                </c:pt>
                <c:pt idx="1069">
                  <c:v>1.5300893514442082E-2</c:v>
                </c:pt>
                <c:pt idx="1070">
                  <c:v>1.6221868817223095E-2</c:v>
                </c:pt>
                <c:pt idx="1071">
                  <c:v>1.6231884057970936E-2</c:v>
                </c:pt>
                <c:pt idx="1072">
                  <c:v>1.5429627796619938E-2</c:v>
                </c:pt>
                <c:pt idx="1073">
                  <c:v>1.5389976189093435E-2</c:v>
                </c:pt>
                <c:pt idx="1074">
                  <c:v>1.5433896330809604E-2</c:v>
                </c:pt>
                <c:pt idx="1075">
                  <c:v>1.5508276445268976E-2</c:v>
                </c:pt>
                <c:pt idx="1076">
                  <c:v>1.5505009873473252E-2</c:v>
                </c:pt>
                <c:pt idx="1077">
                  <c:v>1.5505781023264609E-2</c:v>
                </c:pt>
                <c:pt idx="1078">
                  <c:v>1.5379704593598609E-2</c:v>
                </c:pt>
                <c:pt idx="1079">
                  <c:v>1.5412353146446511E-2</c:v>
                </c:pt>
                <c:pt idx="1080">
                  <c:v>1.5510908851461114E-2</c:v>
                </c:pt>
                <c:pt idx="1081">
                  <c:v>1.5560546674300069E-2</c:v>
                </c:pt>
                <c:pt idx="1082">
                  <c:v>1.5547537328757022E-2</c:v>
                </c:pt>
                <c:pt idx="1083">
                  <c:v>1.5553468716985597E-2</c:v>
                </c:pt>
                <c:pt idx="1084">
                  <c:v>1.5504193445529113E-2</c:v>
                </c:pt>
                <c:pt idx="1085">
                  <c:v>1.552795031055898E-2</c:v>
                </c:pt>
                <c:pt idx="1086">
                  <c:v>1.5609445776319619E-2</c:v>
                </c:pt>
                <c:pt idx="1087">
                  <c:v>1.565014542823806E-2</c:v>
                </c:pt>
                <c:pt idx="1088">
                  <c:v>1.5727236309144077E-2</c:v>
                </c:pt>
                <c:pt idx="1089">
                  <c:v>1.6051578084639972E-2</c:v>
                </c:pt>
                <c:pt idx="1090">
                  <c:v>1.5616022628500703E-2</c:v>
                </c:pt>
                <c:pt idx="1091">
                  <c:v>1.5410784641553876E-2</c:v>
                </c:pt>
                <c:pt idx="1092">
                  <c:v>1.5334405777309712E-2</c:v>
                </c:pt>
                <c:pt idx="1093">
                  <c:v>1.533773400896532E-2</c:v>
                </c:pt>
                <c:pt idx="1094">
                  <c:v>1.5353284878752538E-2</c:v>
                </c:pt>
                <c:pt idx="1095">
                  <c:v>1.504254892409973E-2</c:v>
                </c:pt>
                <c:pt idx="1096">
                  <c:v>1.5014886187162846E-2</c:v>
                </c:pt>
                <c:pt idx="1097">
                  <c:v>1.49381135296629E-2</c:v>
                </c:pt>
                <c:pt idx="1098">
                  <c:v>1.546121221577601E-2</c:v>
                </c:pt>
                <c:pt idx="1099">
                  <c:v>1.5393175598003683E-2</c:v>
                </c:pt>
                <c:pt idx="1100">
                  <c:v>1.5474162407722813E-2</c:v>
                </c:pt>
                <c:pt idx="1101">
                  <c:v>1.5609649914218426E-2</c:v>
                </c:pt>
                <c:pt idx="1102">
                  <c:v>1.6534486625757072E-2</c:v>
                </c:pt>
                <c:pt idx="1103">
                  <c:v>1.6438904454228354E-2</c:v>
                </c:pt>
                <c:pt idx="1104">
                  <c:v>1.7021215472787565E-2</c:v>
                </c:pt>
                <c:pt idx="1105">
                  <c:v>1.7513889088272894E-2</c:v>
                </c:pt>
                <c:pt idx="1106">
                  <c:v>1.7524203510586256E-2</c:v>
                </c:pt>
                <c:pt idx="1107">
                  <c:v>1.757925072046107E-2</c:v>
                </c:pt>
                <c:pt idx="1108">
                  <c:v>1.7676394479169355E-2</c:v>
                </c:pt>
                <c:pt idx="1109">
                  <c:v>1.7753046393657712E-2</c:v>
                </c:pt>
                <c:pt idx="1110">
                  <c:v>1.7792141123763372E-2</c:v>
                </c:pt>
                <c:pt idx="1111">
                  <c:v>1.7983225483114929E-2</c:v>
                </c:pt>
                <c:pt idx="1112">
                  <c:v>1.7366883579537307E-2</c:v>
                </c:pt>
                <c:pt idx="1113">
                  <c:v>1.7315222892796633E-2</c:v>
                </c:pt>
                <c:pt idx="1114">
                  <c:v>1.7395441502252584E-2</c:v>
                </c:pt>
                <c:pt idx="1115">
                  <c:v>1.8071939543012228E-2</c:v>
                </c:pt>
                <c:pt idx="1116">
                  <c:v>1.7286723205579113E-2</c:v>
                </c:pt>
                <c:pt idx="1117">
                  <c:v>1.7165492957746498E-2</c:v>
                </c:pt>
                <c:pt idx="1118">
                  <c:v>1.7092868329398492E-2</c:v>
                </c:pt>
                <c:pt idx="1119">
                  <c:v>1.7531040253625507E-2</c:v>
                </c:pt>
                <c:pt idx="1120">
                  <c:v>1.7307832157661185E-2</c:v>
                </c:pt>
                <c:pt idx="1121">
                  <c:v>1.7192407601644755E-2</c:v>
                </c:pt>
                <c:pt idx="1122">
                  <c:v>1.7341124695801735E-2</c:v>
                </c:pt>
                <c:pt idx="1123">
                  <c:v>1.7301692076406638E-2</c:v>
                </c:pt>
                <c:pt idx="1124">
                  <c:v>1.7437788126478226E-2</c:v>
                </c:pt>
                <c:pt idx="1125">
                  <c:v>1.7434620174346271E-2</c:v>
                </c:pt>
                <c:pt idx="1126">
                  <c:v>1.7276673587014901E-2</c:v>
                </c:pt>
                <c:pt idx="1127">
                  <c:v>1.8161213459638503E-2</c:v>
                </c:pt>
                <c:pt idx="1128">
                  <c:v>1.8159208316626874E-2</c:v>
                </c:pt>
                <c:pt idx="1129">
                  <c:v>1.8152773743828066E-2</c:v>
                </c:pt>
                <c:pt idx="1130">
                  <c:v>1.8233535117788691E-2</c:v>
                </c:pt>
                <c:pt idx="1131">
                  <c:v>1.8519062876627856E-2</c:v>
                </c:pt>
                <c:pt idx="1132">
                  <c:v>1.8637399047421788E-2</c:v>
                </c:pt>
                <c:pt idx="1133">
                  <c:v>1.8579138281872076E-2</c:v>
                </c:pt>
                <c:pt idx="1134">
                  <c:v>1.9526727834116242E-2</c:v>
                </c:pt>
                <c:pt idx="1135">
                  <c:v>1.9496720739526685E-2</c:v>
                </c:pt>
                <c:pt idx="1136">
                  <c:v>1.9559686456755543E-2</c:v>
                </c:pt>
                <c:pt idx="1137">
                  <c:v>1.9553187610629852E-2</c:v>
                </c:pt>
                <c:pt idx="1138">
                  <c:v>1.9359534206695672E-2</c:v>
                </c:pt>
                <c:pt idx="1139">
                  <c:v>1.9283746556473913E-2</c:v>
                </c:pt>
                <c:pt idx="1140">
                  <c:v>1.9382104342757112E-2</c:v>
                </c:pt>
                <c:pt idx="1141">
                  <c:v>1.956318617145536E-2</c:v>
                </c:pt>
                <c:pt idx="1142">
                  <c:v>1.9488074461896598E-2</c:v>
                </c:pt>
                <c:pt idx="1143">
                  <c:v>1.9423217412479543E-2</c:v>
                </c:pt>
                <c:pt idx="1144">
                  <c:v>1.9499531429170158E-2</c:v>
                </c:pt>
                <c:pt idx="1145">
                  <c:v>1.9600099463191301E-2</c:v>
                </c:pt>
                <c:pt idx="1146">
                  <c:v>1.9727059931985869E-2</c:v>
                </c:pt>
                <c:pt idx="1147">
                  <c:v>2.1493345895654103E-2</c:v>
                </c:pt>
                <c:pt idx="1148">
                  <c:v>2.1483415097837799E-2</c:v>
                </c:pt>
                <c:pt idx="1149">
                  <c:v>2.1522812707304384E-2</c:v>
                </c:pt>
                <c:pt idx="1150">
                  <c:v>2.1409194222450356E-2</c:v>
                </c:pt>
                <c:pt idx="1151">
                  <c:v>2.1314179769047703E-2</c:v>
                </c:pt>
                <c:pt idx="1152">
                  <c:v>2.0641683718211068E-2</c:v>
                </c:pt>
                <c:pt idx="1153">
                  <c:v>2.0983300789788162E-2</c:v>
                </c:pt>
                <c:pt idx="1154">
                  <c:v>2.0797407256561984E-2</c:v>
                </c:pt>
                <c:pt idx="1155">
                  <c:v>2.0784919386267475E-2</c:v>
                </c:pt>
                <c:pt idx="1156">
                  <c:v>2.057748423107375E-2</c:v>
                </c:pt>
                <c:pt idx="1157">
                  <c:v>1.7331514944880055E-2</c:v>
                </c:pt>
                <c:pt idx="1158">
                  <c:v>1.708228902672948E-2</c:v>
                </c:pt>
                <c:pt idx="1159">
                  <c:v>1.7142150581147098E-2</c:v>
                </c:pt>
                <c:pt idx="1160">
                  <c:v>1.5097717582423842E-2</c:v>
                </c:pt>
                <c:pt idx="1161">
                  <c:v>1.2722646310432628E-2</c:v>
                </c:pt>
                <c:pt idx="1162">
                  <c:v>9.9057538278664037E-3</c:v>
                </c:pt>
                <c:pt idx="1163">
                  <c:v>9.9045764803098457E-3</c:v>
                </c:pt>
                <c:pt idx="1164">
                  <c:v>9.9103818328543092E-3</c:v>
                </c:pt>
                <c:pt idx="1165">
                  <c:v>9.9306274737902545E-3</c:v>
                </c:pt>
                <c:pt idx="1166">
                  <c:v>1.0393404401747297E-2</c:v>
                </c:pt>
                <c:pt idx="1167">
                  <c:v>1.034690082355727E-2</c:v>
                </c:pt>
                <c:pt idx="1168">
                  <c:v>1.0302876730256649E-2</c:v>
                </c:pt>
                <c:pt idx="1169">
                  <c:v>1.0305114957735118E-2</c:v>
                </c:pt>
                <c:pt idx="1170">
                  <c:v>1.0256836736108221E-2</c:v>
                </c:pt>
                <c:pt idx="1171">
                  <c:v>1.0211206385039695E-2</c:v>
                </c:pt>
                <c:pt idx="1172">
                  <c:v>7.2243293182734369E-3</c:v>
                </c:pt>
                <c:pt idx="1173">
                  <c:v>7.2725238454867114E-3</c:v>
                </c:pt>
                <c:pt idx="1174">
                  <c:v>7.2765945537487386E-3</c:v>
                </c:pt>
                <c:pt idx="1175">
                  <c:v>7.2972624039426837E-3</c:v>
                </c:pt>
                <c:pt idx="1176">
                  <c:v>7.2717712636380938E-3</c:v>
                </c:pt>
                <c:pt idx="1177">
                  <c:v>7.2120052148345604E-3</c:v>
                </c:pt>
                <c:pt idx="1178">
                  <c:v>7.0113308605790348E-3</c:v>
                </c:pt>
                <c:pt idx="1179">
                  <c:v>5.719187875321774E-3</c:v>
                </c:pt>
                <c:pt idx="1180">
                  <c:v>6.2713361763391262E-3</c:v>
                </c:pt>
                <c:pt idx="1181">
                  <c:v>7.1578481077620992E-3</c:v>
                </c:pt>
                <c:pt idx="1182">
                  <c:v>7.1396818126709949E-3</c:v>
                </c:pt>
                <c:pt idx="1183">
                  <c:v>6.9053921055948209E-3</c:v>
                </c:pt>
                <c:pt idx="1184">
                  <c:v>6.47331242093796E-3</c:v>
                </c:pt>
                <c:pt idx="1185">
                  <c:v>5.5248618784531356E-3</c:v>
                </c:pt>
                <c:pt idx="1186">
                  <c:v>5.5952835853485539E-3</c:v>
                </c:pt>
                <c:pt idx="1187">
                  <c:v>7.2346059869776713E-3</c:v>
                </c:pt>
                <c:pt idx="1188">
                  <c:v>7.0498915401300266E-3</c:v>
                </c:pt>
                <c:pt idx="1189">
                  <c:v>7.0565884109106136E-3</c:v>
                </c:pt>
                <c:pt idx="1190">
                  <c:v>8.9082049966930921E-3</c:v>
                </c:pt>
                <c:pt idx="1191">
                  <c:v>8.871086976975473E-3</c:v>
                </c:pt>
                <c:pt idx="1192">
                  <c:v>8.7761461646891359E-3</c:v>
                </c:pt>
                <c:pt idx="1193">
                  <c:v>9.1112998877165285E-3</c:v>
                </c:pt>
                <c:pt idx="1194">
                  <c:v>9.1447014523937664E-3</c:v>
                </c:pt>
                <c:pt idx="1195">
                  <c:v>9.1318068891423909E-3</c:v>
                </c:pt>
                <c:pt idx="1196">
                  <c:v>8.520059036629668E-3</c:v>
                </c:pt>
                <c:pt idx="1197">
                  <c:v>9.0700528197193986E-3</c:v>
                </c:pt>
                <c:pt idx="1198">
                  <c:v>9.0401488965698995E-3</c:v>
                </c:pt>
                <c:pt idx="1199">
                  <c:v>8.3611816423234675E-3</c:v>
                </c:pt>
                <c:pt idx="1200">
                  <c:v>7.8802633346768403E-3</c:v>
                </c:pt>
                <c:pt idx="1201">
                  <c:v>7.3981234254214545E-3</c:v>
                </c:pt>
                <c:pt idx="1202">
                  <c:v>7.4779227768060341E-3</c:v>
                </c:pt>
                <c:pt idx="1203">
                  <c:v>7.7209617338300784E-3</c:v>
                </c:pt>
                <c:pt idx="1204">
                  <c:v>6.6449590162820371E-3</c:v>
                </c:pt>
                <c:pt idx="1205">
                  <c:v>6.8851330598276306E-3</c:v>
                </c:pt>
                <c:pt idx="1206">
                  <c:v>6.7678424938473203E-3</c:v>
                </c:pt>
                <c:pt idx="1207">
                  <c:v>6.2911661086675341E-3</c:v>
                </c:pt>
                <c:pt idx="1208">
                  <c:v>6.8680418041804359E-3</c:v>
                </c:pt>
                <c:pt idx="1209">
                  <c:v>6.7784281395988355E-3</c:v>
                </c:pt>
                <c:pt idx="1210">
                  <c:v>6.9666378707475829E-3</c:v>
                </c:pt>
                <c:pt idx="1211">
                  <c:v>6.4244511878399635E-3</c:v>
                </c:pt>
                <c:pt idx="1212">
                  <c:v>6.4668813120889457E-3</c:v>
                </c:pt>
                <c:pt idx="1213">
                  <c:v>6.4506920082787467E-3</c:v>
                </c:pt>
                <c:pt idx="1214">
                  <c:v>7.2538150961471981E-3</c:v>
                </c:pt>
                <c:pt idx="1215">
                  <c:v>7.3312778348748608E-3</c:v>
                </c:pt>
                <c:pt idx="1216">
                  <c:v>7.2179661298816811E-3</c:v>
                </c:pt>
                <c:pt idx="1217">
                  <c:v>7.5214151403302232E-3</c:v>
                </c:pt>
                <c:pt idx="1218">
                  <c:v>7.4535190271778351E-3</c:v>
                </c:pt>
                <c:pt idx="1219">
                  <c:v>7.6450511945391764E-3</c:v>
                </c:pt>
                <c:pt idx="1220">
                  <c:v>7.7702196109437072E-3</c:v>
                </c:pt>
                <c:pt idx="1221">
                  <c:v>7.7597509953899468E-3</c:v>
                </c:pt>
                <c:pt idx="1222">
                  <c:v>7.6537901568858313E-3</c:v>
                </c:pt>
                <c:pt idx="1223">
                  <c:v>7.8253800217156222E-3</c:v>
                </c:pt>
                <c:pt idx="1224">
                  <c:v>7.6326037694887106E-3</c:v>
                </c:pt>
                <c:pt idx="1225">
                  <c:v>7.583953696271406E-3</c:v>
                </c:pt>
                <c:pt idx="1226">
                  <c:v>7.5899544602195945E-3</c:v>
                </c:pt>
                <c:pt idx="1227">
                  <c:v>7.267833109017463E-3</c:v>
                </c:pt>
                <c:pt idx="1228">
                  <c:v>7.5170865485441052E-3</c:v>
                </c:pt>
                <c:pt idx="1229">
                  <c:v>6.9483632268960704E-3</c:v>
                </c:pt>
                <c:pt idx="1230">
                  <c:v>6.7821649207628898E-3</c:v>
                </c:pt>
                <c:pt idx="1231">
                  <c:v>6.496985934360211E-3</c:v>
                </c:pt>
                <c:pt idx="1232">
                  <c:v>7.24229500281659E-3</c:v>
                </c:pt>
                <c:pt idx="1233">
                  <c:v>6.4848241743549195E-3</c:v>
                </c:pt>
                <c:pt idx="1234">
                  <c:v>5.7399151026511497E-3</c:v>
                </c:pt>
                <c:pt idx="1235">
                  <c:v>5.3029298687525817E-3</c:v>
                </c:pt>
                <c:pt idx="1236">
                  <c:v>5.2742894213577696E-3</c:v>
                </c:pt>
                <c:pt idx="1237">
                  <c:v>5.2705783142055207E-3</c:v>
                </c:pt>
                <c:pt idx="1238">
                  <c:v>5.2879276611494941E-3</c:v>
                </c:pt>
                <c:pt idx="1239">
                  <c:v>5.2764183672122655E-3</c:v>
                </c:pt>
                <c:pt idx="1240">
                  <c:v>5.8548009367680454E-3</c:v>
                </c:pt>
                <c:pt idx="1241">
                  <c:v>5.88313945714658E-3</c:v>
                </c:pt>
                <c:pt idx="1242">
                  <c:v>5.8679967459289717E-3</c:v>
                </c:pt>
                <c:pt idx="1243">
                  <c:v>5.8882569421210285E-3</c:v>
                </c:pt>
                <c:pt idx="1244">
                  <c:v>5.8735583084150722E-3</c:v>
                </c:pt>
                <c:pt idx="1245">
                  <c:v>6.1449513880911244E-3</c:v>
                </c:pt>
                <c:pt idx="1246">
                  <c:v>6.5070448720503382E-3</c:v>
                </c:pt>
                <c:pt idx="1247">
                  <c:v>6.1679981921385352E-3</c:v>
                </c:pt>
                <c:pt idx="1248">
                  <c:v>5.554526939455684E-3</c:v>
                </c:pt>
                <c:pt idx="1249">
                  <c:v>5.3967251092508217E-3</c:v>
                </c:pt>
                <c:pt idx="1250">
                  <c:v>5.1036473366570245E-3</c:v>
                </c:pt>
                <c:pt idx="1251">
                  <c:v>5.0588668138336068E-3</c:v>
                </c:pt>
                <c:pt idx="1252">
                  <c:v>4.8708564808719323E-3</c:v>
                </c:pt>
                <c:pt idx="1253">
                  <c:v>4.3421052631580359E-3</c:v>
                </c:pt>
                <c:pt idx="1254">
                  <c:v>4.1061234221226872E-3</c:v>
                </c:pt>
                <c:pt idx="1255">
                  <c:v>4.1057753690560972E-3</c:v>
                </c:pt>
                <c:pt idx="1256">
                  <c:v>4.0889545466535893E-3</c:v>
                </c:pt>
                <c:pt idx="1257">
                  <c:v>4.0990109483258763E-3</c:v>
                </c:pt>
                <c:pt idx="1258">
                  <c:v>4.1029170416644334E-3</c:v>
                </c:pt>
                <c:pt idx="1259">
                  <c:v>4.2367832223384472E-3</c:v>
                </c:pt>
                <c:pt idx="1260">
                  <c:v>3.9372662248178258E-3</c:v>
                </c:pt>
                <c:pt idx="1261">
                  <c:v>3.9394066728297705E-3</c:v>
                </c:pt>
                <c:pt idx="1262">
                  <c:v>3.9363879703984139E-3</c:v>
                </c:pt>
                <c:pt idx="1263">
                  <c:v>3.9281412035825358E-3</c:v>
                </c:pt>
                <c:pt idx="1264">
                  <c:v>4.8388784264490337E-3</c:v>
                </c:pt>
                <c:pt idx="1265">
                  <c:v>4.6510056825415091E-3</c:v>
                </c:pt>
                <c:pt idx="1266">
                  <c:v>5.3297836107855101E-3</c:v>
                </c:pt>
                <c:pt idx="1267">
                  <c:v>5.1910972681850076E-3</c:v>
                </c:pt>
                <c:pt idx="1268">
                  <c:v>5.9795084844025403E-3</c:v>
                </c:pt>
                <c:pt idx="1269">
                  <c:v>5.7358136382004155E-3</c:v>
                </c:pt>
                <c:pt idx="1270">
                  <c:v>6.1070686070685554E-3</c:v>
                </c:pt>
                <c:pt idx="1271">
                  <c:v>6.5262223614481751E-3</c:v>
                </c:pt>
                <c:pt idx="1272">
                  <c:v>6.6929185023456572E-3</c:v>
                </c:pt>
                <c:pt idx="1273">
                  <c:v>6.8082898058845487E-3</c:v>
                </c:pt>
                <c:pt idx="1274">
                  <c:v>8.2185347526610997E-3</c:v>
                </c:pt>
                <c:pt idx="1275">
                  <c:v>8.2949914552385984E-3</c:v>
                </c:pt>
                <c:pt idx="1276">
                  <c:v>7.5429751081821372E-3</c:v>
                </c:pt>
                <c:pt idx="1277">
                  <c:v>7.9341360915916592E-3</c:v>
                </c:pt>
                <c:pt idx="1278">
                  <c:v>7.8032006348367489E-3</c:v>
                </c:pt>
                <c:pt idx="1279">
                  <c:v>7.540580227805016E-3</c:v>
                </c:pt>
                <c:pt idx="1280">
                  <c:v>8.1039430332661144E-3</c:v>
                </c:pt>
                <c:pt idx="1281">
                  <c:v>8.6532829224132968E-3</c:v>
                </c:pt>
                <c:pt idx="1282">
                  <c:v>8.5407353039301803E-3</c:v>
                </c:pt>
                <c:pt idx="1283">
                  <c:v>8.9236957419320806E-3</c:v>
                </c:pt>
                <c:pt idx="1284">
                  <c:v>9.0877502472401783E-3</c:v>
                </c:pt>
                <c:pt idx="1285">
                  <c:v>1.1535108309301823E-2</c:v>
                </c:pt>
                <c:pt idx="1286">
                  <c:v>1.1294846591779928E-2</c:v>
                </c:pt>
                <c:pt idx="1287">
                  <c:v>1.1462384499619782E-2</c:v>
                </c:pt>
                <c:pt idx="1288">
                  <c:v>1.115741363086431E-2</c:v>
                </c:pt>
                <c:pt idx="1289">
                  <c:v>1.1104530648504474E-2</c:v>
                </c:pt>
                <c:pt idx="1290">
                  <c:v>1.2111653294504254E-2</c:v>
                </c:pt>
                <c:pt idx="1291">
                  <c:v>1.228109952279155E-2</c:v>
                </c:pt>
                <c:pt idx="1292">
                  <c:v>1.1689997393264928E-2</c:v>
                </c:pt>
                <c:pt idx="1293">
                  <c:v>1.1679106481232937E-2</c:v>
                </c:pt>
                <c:pt idx="1294">
                  <c:v>1.1626570589320151E-2</c:v>
                </c:pt>
                <c:pt idx="1295">
                  <c:v>1.1586250982167812E-2</c:v>
                </c:pt>
                <c:pt idx="1296">
                  <c:v>1.159922671821878E-2</c:v>
                </c:pt>
                <c:pt idx="1297">
                  <c:v>1.1365003810619001E-2</c:v>
                </c:pt>
                <c:pt idx="1298">
                  <c:v>1.1549708780098644E-2</c:v>
                </c:pt>
                <c:pt idx="1299">
                  <c:v>1.2044967880085578E-2</c:v>
                </c:pt>
                <c:pt idx="1300">
                  <c:v>1.1835232289705289E-2</c:v>
                </c:pt>
                <c:pt idx="1301">
                  <c:v>1.1872048662060264E-2</c:v>
                </c:pt>
                <c:pt idx="1302">
                  <c:v>1.1610591322325003E-2</c:v>
                </c:pt>
                <c:pt idx="1303">
                  <c:v>1.2126868130854174E-2</c:v>
                </c:pt>
                <c:pt idx="1304">
                  <c:v>1.1896264572924142E-2</c:v>
                </c:pt>
                <c:pt idx="1305">
                  <c:v>1.163688681540731E-2</c:v>
                </c:pt>
                <c:pt idx="1306">
                  <c:v>1.1761596405444719E-2</c:v>
                </c:pt>
                <c:pt idx="1307">
                  <c:v>1.1898094464296349E-2</c:v>
                </c:pt>
                <c:pt idx="1308">
                  <c:v>1.2132145438049635E-2</c:v>
                </c:pt>
                <c:pt idx="1309">
                  <c:v>1.2329550522300892E-2</c:v>
                </c:pt>
                <c:pt idx="1310">
                  <c:v>1.2537560056622876E-2</c:v>
                </c:pt>
                <c:pt idx="1311">
                  <c:v>1.2611010075533224E-2</c:v>
                </c:pt>
                <c:pt idx="1312">
                  <c:v>1.2519438074905631E-2</c:v>
                </c:pt>
                <c:pt idx="1313">
                  <c:v>1.2676327504521856E-2</c:v>
                </c:pt>
                <c:pt idx="1314">
                  <c:v>1.3127083427256103E-2</c:v>
                </c:pt>
                <c:pt idx="1315">
                  <c:v>1.3596964840625114E-2</c:v>
                </c:pt>
                <c:pt idx="1316">
                  <c:v>1.3659354270603608E-2</c:v>
                </c:pt>
                <c:pt idx="1317">
                  <c:v>1.3473205662481558E-2</c:v>
                </c:pt>
                <c:pt idx="1318">
                  <c:v>1.3087432058866755E-2</c:v>
                </c:pt>
                <c:pt idx="1319">
                  <c:v>1.3355485632168484E-2</c:v>
                </c:pt>
                <c:pt idx="1320">
                  <c:v>1.3573270276408422E-2</c:v>
                </c:pt>
                <c:pt idx="1321">
                  <c:v>1.3410800164399106E-2</c:v>
                </c:pt>
                <c:pt idx="1322">
                  <c:v>1.3392079923932876E-2</c:v>
                </c:pt>
                <c:pt idx="1323">
                  <c:v>1.3745963807686001E-2</c:v>
                </c:pt>
                <c:pt idx="1324">
                  <c:v>1.3567427427696455E-2</c:v>
                </c:pt>
                <c:pt idx="1325">
                  <c:v>1.3950406305583751E-2</c:v>
                </c:pt>
                <c:pt idx="1326">
                  <c:v>1.4221010604044126E-2</c:v>
                </c:pt>
                <c:pt idx="1327">
                  <c:v>1.4423400957066734E-2</c:v>
                </c:pt>
                <c:pt idx="1328">
                  <c:v>1.4101796165923108E-2</c:v>
                </c:pt>
                <c:pt idx="1329">
                  <c:v>1.4185612042246332E-2</c:v>
                </c:pt>
                <c:pt idx="1330">
                  <c:v>1.4122478702498942E-2</c:v>
                </c:pt>
                <c:pt idx="1331">
                  <c:v>1.4099000374191428E-2</c:v>
                </c:pt>
                <c:pt idx="1332">
                  <c:v>1.4117269591722215E-2</c:v>
                </c:pt>
                <c:pt idx="1333">
                  <c:v>1.3896759537649572E-2</c:v>
                </c:pt>
                <c:pt idx="1334">
                  <c:v>1.3948469265407271E-2</c:v>
                </c:pt>
                <c:pt idx="1335">
                  <c:v>1.3439707057256944E-2</c:v>
                </c:pt>
                <c:pt idx="1336">
                  <c:v>1.2666456227830247E-2</c:v>
                </c:pt>
                <c:pt idx="1337">
                  <c:v>1.2634921482034933E-2</c:v>
                </c:pt>
                <c:pt idx="1338">
                  <c:v>1.2668254421220659E-2</c:v>
                </c:pt>
                <c:pt idx="1339">
                  <c:v>1.2523481527864755E-2</c:v>
                </c:pt>
                <c:pt idx="1340">
                  <c:v>1.2370212528232116E-2</c:v>
                </c:pt>
                <c:pt idx="1341">
                  <c:v>1.263667562318771E-2</c:v>
                </c:pt>
                <c:pt idx="1342">
                  <c:v>1.2799317369740271E-2</c:v>
                </c:pt>
                <c:pt idx="1343">
                  <c:v>1.2758492371484742E-2</c:v>
                </c:pt>
                <c:pt idx="1344">
                  <c:v>1.2786361214704334E-2</c:v>
                </c:pt>
                <c:pt idx="1345">
                  <c:v>1.2796075870066481E-2</c:v>
                </c:pt>
                <c:pt idx="1346">
                  <c:v>1.2799999999999923E-2</c:v>
                </c:pt>
                <c:pt idx="1347">
                  <c:v>1.2810145635343106E-2</c:v>
                </c:pt>
                <c:pt idx="1348">
                  <c:v>1.3013916923403812E-2</c:v>
                </c:pt>
                <c:pt idx="1349">
                  <c:v>1.3098530053849533E-2</c:v>
                </c:pt>
                <c:pt idx="1350">
                  <c:v>1.3252405311563908E-2</c:v>
                </c:pt>
                <c:pt idx="1351">
                  <c:v>1.3166774735672071E-2</c:v>
                </c:pt>
                <c:pt idx="1352">
                  <c:v>1.299215194882275E-2</c:v>
                </c:pt>
                <c:pt idx="1353">
                  <c:v>1.3298572707642009E-2</c:v>
                </c:pt>
                <c:pt idx="1354">
                  <c:v>1.2305146624292496E-2</c:v>
                </c:pt>
                <c:pt idx="1355">
                  <c:v>1.2166564188437867E-2</c:v>
                </c:pt>
                <c:pt idx="1356">
                  <c:v>1.1672651632990805E-2</c:v>
                </c:pt>
                <c:pt idx="1357">
                  <c:v>1.1529491916254075E-2</c:v>
                </c:pt>
                <c:pt idx="1358">
                  <c:v>1.1354737666405601E-2</c:v>
                </c:pt>
                <c:pt idx="1359">
                  <c:v>1.0954616588419341E-2</c:v>
                </c:pt>
                <c:pt idx="1360">
                  <c:v>1.0451614251821173E-2</c:v>
                </c:pt>
                <c:pt idx="1361">
                  <c:v>1.0443455217158615E-2</c:v>
                </c:pt>
                <c:pt idx="1362">
                  <c:v>1.0199278204927165E-2</c:v>
                </c:pt>
                <c:pt idx="1363">
                  <c:v>9.9480346086888716E-3</c:v>
                </c:pt>
                <c:pt idx="1364">
                  <c:v>1.0385348350547163E-2</c:v>
                </c:pt>
                <c:pt idx="1365">
                  <c:v>1.0238863615744442E-2</c:v>
                </c:pt>
                <c:pt idx="1366">
                  <c:v>9.6009632101468068E-3</c:v>
                </c:pt>
                <c:pt idx="1367">
                  <c:v>9.4664304813874001E-3</c:v>
                </c:pt>
                <c:pt idx="1368">
                  <c:v>9.5652960717655944E-3</c:v>
                </c:pt>
                <c:pt idx="1369">
                  <c:v>9.7142561876710776E-3</c:v>
                </c:pt>
                <c:pt idx="1370">
                  <c:v>9.0281808215644244E-3</c:v>
                </c:pt>
                <c:pt idx="1371">
                  <c:v>8.7064517368089511E-3</c:v>
                </c:pt>
                <c:pt idx="1372">
                  <c:v>8.3129771968641908E-3</c:v>
                </c:pt>
                <c:pt idx="1373">
                  <c:v>8.1107177341486203E-3</c:v>
                </c:pt>
                <c:pt idx="1374">
                  <c:v>8.1722195851026136E-3</c:v>
                </c:pt>
                <c:pt idx="1375">
                  <c:v>8.339481683754979E-3</c:v>
                </c:pt>
                <c:pt idx="1376">
                  <c:v>8.6299796997633127E-3</c:v>
                </c:pt>
                <c:pt idx="1377">
                  <c:v>8.7605442633271746E-3</c:v>
                </c:pt>
                <c:pt idx="1378">
                  <c:v>8.8886598734976285E-3</c:v>
                </c:pt>
                <c:pt idx="1379">
                  <c:v>9.1531410743983521E-3</c:v>
                </c:pt>
                <c:pt idx="1380">
                  <c:v>9.4314514357769497E-3</c:v>
                </c:pt>
                <c:pt idx="1381">
                  <c:v>9.4309153155480718E-3</c:v>
                </c:pt>
                <c:pt idx="1382">
                  <c:v>9.2119740092586611E-3</c:v>
                </c:pt>
                <c:pt idx="1383">
                  <c:v>8.8062368877721564E-3</c:v>
                </c:pt>
                <c:pt idx="1384">
                  <c:v>9.2176428280246192E-3</c:v>
                </c:pt>
                <c:pt idx="1385">
                  <c:v>9.1817151961266497E-3</c:v>
                </c:pt>
                <c:pt idx="1386">
                  <c:v>8.9893412097086234E-3</c:v>
                </c:pt>
                <c:pt idx="1387">
                  <c:v>8.9706786959196094E-3</c:v>
                </c:pt>
                <c:pt idx="1388">
                  <c:v>9.0512043201016468E-3</c:v>
                </c:pt>
                <c:pt idx="1389">
                  <c:v>8.9987781940592537E-3</c:v>
                </c:pt>
                <c:pt idx="1390">
                  <c:v>9.2560893656410403E-3</c:v>
                </c:pt>
                <c:pt idx="1391">
                  <c:v>9.2587895083964256E-3</c:v>
                </c:pt>
                <c:pt idx="1392">
                  <c:v>9.3343221747692606E-3</c:v>
                </c:pt>
                <c:pt idx="1393">
                  <c:v>9.3035111196075881E-3</c:v>
                </c:pt>
                <c:pt idx="1394">
                  <c:v>9.3055746765995373E-3</c:v>
                </c:pt>
                <c:pt idx="1395">
                  <c:v>9.4314372745694097E-3</c:v>
                </c:pt>
                <c:pt idx="1396">
                  <c:v>9.3505502194517476E-3</c:v>
                </c:pt>
                <c:pt idx="1397">
                  <c:v>9.3756334887491466E-3</c:v>
                </c:pt>
                <c:pt idx="1398">
                  <c:v>9.2285909332254779E-3</c:v>
                </c:pt>
                <c:pt idx="1399">
                  <c:v>9.839912197706413E-3</c:v>
                </c:pt>
                <c:pt idx="1400">
                  <c:v>9.8274402290046137E-3</c:v>
                </c:pt>
                <c:pt idx="1401">
                  <c:v>9.8171987252744231E-3</c:v>
                </c:pt>
                <c:pt idx="1402">
                  <c:v>9.8588166892070728E-3</c:v>
                </c:pt>
                <c:pt idx="1403">
                  <c:v>9.0705233188037582E-3</c:v>
                </c:pt>
                <c:pt idx="1404">
                  <c:v>8.9097927406522892E-3</c:v>
                </c:pt>
                <c:pt idx="1405">
                  <c:v>9.2149830643555308E-3</c:v>
                </c:pt>
                <c:pt idx="1406">
                  <c:v>9.7442021996911876E-3</c:v>
                </c:pt>
                <c:pt idx="1407">
                  <c:v>9.9852966506819296E-3</c:v>
                </c:pt>
                <c:pt idx="1408">
                  <c:v>9.6566922115062237E-3</c:v>
                </c:pt>
                <c:pt idx="1409">
                  <c:v>9.5771327537939044E-3</c:v>
                </c:pt>
                <c:pt idx="1410">
                  <c:v>9.7084992380671586E-3</c:v>
                </c:pt>
                <c:pt idx="1411">
                  <c:v>9.6694516319342227E-3</c:v>
                </c:pt>
                <c:pt idx="1412">
                  <c:v>9.764176595639551E-3</c:v>
                </c:pt>
                <c:pt idx="1413">
                  <c:v>9.7627286208601394E-3</c:v>
                </c:pt>
                <c:pt idx="1414">
                  <c:v>9.7266497653054618E-3</c:v>
                </c:pt>
                <c:pt idx="1415">
                  <c:v>9.6616527109461003E-3</c:v>
                </c:pt>
                <c:pt idx="1416">
                  <c:v>9.641222133758065E-3</c:v>
                </c:pt>
                <c:pt idx="1417">
                  <c:v>9.818113160047659E-3</c:v>
                </c:pt>
                <c:pt idx="1418">
                  <c:v>9.7190870328569545E-3</c:v>
                </c:pt>
                <c:pt idx="1419">
                  <c:v>1.0028581457152796E-2</c:v>
                </c:pt>
                <c:pt idx="1420">
                  <c:v>9.8391887996187588E-3</c:v>
                </c:pt>
                <c:pt idx="1421">
                  <c:v>1.0274401704047254E-2</c:v>
                </c:pt>
                <c:pt idx="1422">
                  <c:v>1.025554976759091E-2</c:v>
                </c:pt>
                <c:pt idx="1423">
                  <c:v>1.0230620370027976E-2</c:v>
                </c:pt>
                <c:pt idx="1424">
                  <c:v>1.0268718760825468E-2</c:v>
                </c:pt>
                <c:pt idx="1425">
                  <c:v>1.0254053439679112E-2</c:v>
                </c:pt>
                <c:pt idx="1426">
                  <c:v>1.0306717993294523E-2</c:v>
                </c:pt>
                <c:pt idx="1427">
                  <c:v>1.0292658730158832E-2</c:v>
                </c:pt>
                <c:pt idx="1428">
                  <c:v>1.0305566247408082E-2</c:v>
                </c:pt>
                <c:pt idx="1429">
                  <c:v>1.0336239103362344E-2</c:v>
                </c:pt>
                <c:pt idx="1430">
                  <c:v>1.0346289047892032E-2</c:v>
                </c:pt>
                <c:pt idx="1431">
                  <c:v>1.0213995665280029E-2</c:v>
                </c:pt>
                <c:pt idx="1432">
                  <c:v>1.0184311192806383E-2</c:v>
                </c:pt>
                <c:pt idx="1433">
                  <c:v>9.9637568345145588E-3</c:v>
                </c:pt>
                <c:pt idx="1434">
                  <c:v>9.8292937839048466E-3</c:v>
                </c:pt>
                <c:pt idx="1435">
                  <c:v>9.8575307815347291E-3</c:v>
                </c:pt>
                <c:pt idx="1436">
                  <c:v>1.0167137826712302E-2</c:v>
                </c:pt>
                <c:pt idx="1437">
                  <c:v>1.0212901634811589E-2</c:v>
                </c:pt>
                <c:pt idx="1438">
                  <c:v>1.007480229755231E-2</c:v>
                </c:pt>
                <c:pt idx="1439">
                  <c:v>9.9561927518916349E-3</c:v>
                </c:pt>
                <c:pt idx="1440">
                  <c:v>1.0559530908368142E-2</c:v>
                </c:pt>
                <c:pt idx="1441">
                  <c:v>1.0772533899233716E-2</c:v>
                </c:pt>
                <c:pt idx="1442">
                  <c:v>1.1007673921247907E-2</c:v>
                </c:pt>
                <c:pt idx="1443">
                  <c:v>1.1096735794286605E-2</c:v>
                </c:pt>
                <c:pt idx="1444">
                  <c:v>1.1134307585247027E-2</c:v>
                </c:pt>
                <c:pt idx="1445">
                  <c:v>1.1112654535352151E-2</c:v>
                </c:pt>
                <c:pt idx="1446">
                  <c:v>1.1462445575597613E-2</c:v>
                </c:pt>
                <c:pt idx="1447">
                  <c:v>1.1563188973342964E-2</c:v>
                </c:pt>
                <c:pt idx="1448">
                  <c:v>1.1563070123596253E-2</c:v>
                </c:pt>
                <c:pt idx="1449">
                  <c:v>1.1550900970275668E-2</c:v>
                </c:pt>
                <c:pt idx="1450">
                  <c:v>1.185578241755425E-2</c:v>
                </c:pt>
                <c:pt idx="1451">
                  <c:v>1.185736297374973E-2</c:v>
                </c:pt>
                <c:pt idx="1452">
                  <c:v>1.18673423567901E-2</c:v>
                </c:pt>
                <c:pt idx="1453">
                  <c:v>1.1837727156386091E-2</c:v>
                </c:pt>
                <c:pt idx="1454">
                  <c:v>1.1844608974244109E-2</c:v>
                </c:pt>
                <c:pt idx="1455">
                  <c:v>1.1891123340357135E-2</c:v>
                </c:pt>
                <c:pt idx="1456">
                  <c:v>1.1950029939047146E-2</c:v>
                </c:pt>
                <c:pt idx="1457">
                  <c:v>1.180045619925818E-2</c:v>
                </c:pt>
                <c:pt idx="1458">
                  <c:v>1.1824561852046056E-2</c:v>
                </c:pt>
                <c:pt idx="1459">
                  <c:v>1.1790489920963765E-2</c:v>
                </c:pt>
                <c:pt idx="1460">
                  <c:v>1.182555760074866E-2</c:v>
                </c:pt>
                <c:pt idx="1461">
                  <c:v>1.191308626628329E-2</c:v>
                </c:pt>
                <c:pt idx="1462">
                  <c:v>1.1925007258700049E-2</c:v>
                </c:pt>
                <c:pt idx="1463">
                  <c:v>1.1888455276148013E-2</c:v>
                </c:pt>
                <c:pt idx="1464">
                  <c:v>1.1884523766463984E-2</c:v>
                </c:pt>
                <c:pt idx="1465">
                  <c:v>1.2163718474617946E-2</c:v>
                </c:pt>
                <c:pt idx="1466">
                  <c:v>1.2199585214102804E-2</c:v>
                </c:pt>
                <c:pt idx="1467">
                  <c:v>1.2153869841385889E-2</c:v>
                </c:pt>
                <c:pt idx="1468">
                  <c:v>1.1994784876140807E-2</c:v>
                </c:pt>
                <c:pt idx="1469">
                  <c:v>1.1606861819326353E-2</c:v>
                </c:pt>
                <c:pt idx="1470">
                  <c:v>1.1980210272438008E-2</c:v>
                </c:pt>
                <c:pt idx="1471">
                  <c:v>1.2040151287118217E-2</c:v>
                </c:pt>
                <c:pt idx="1472">
                  <c:v>1.2022183542153453E-2</c:v>
                </c:pt>
                <c:pt idx="1473">
                  <c:v>1.2047877216416536E-2</c:v>
                </c:pt>
                <c:pt idx="1474">
                  <c:v>1.2080432297620236E-2</c:v>
                </c:pt>
                <c:pt idx="1475">
                  <c:v>1.2158683757809374E-2</c:v>
                </c:pt>
                <c:pt idx="1476">
                  <c:v>1.2080103359173089E-2</c:v>
                </c:pt>
                <c:pt idx="1477">
                  <c:v>1.2067007382169148E-2</c:v>
                </c:pt>
                <c:pt idx="1478">
                  <c:v>1.0741825343035138E-2</c:v>
                </c:pt>
                <c:pt idx="1479">
                  <c:v>1.0773146838762848E-2</c:v>
                </c:pt>
                <c:pt idx="1480">
                  <c:v>1.0879137290850327E-2</c:v>
                </c:pt>
                <c:pt idx="1481">
                  <c:v>1.0965449802750937E-2</c:v>
                </c:pt>
                <c:pt idx="1482">
                  <c:v>1.0913722529518388E-2</c:v>
                </c:pt>
                <c:pt idx="1483">
                  <c:v>1.0881810733305963E-2</c:v>
                </c:pt>
                <c:pt idx="1484">
                  <c:v>1.1135514198743923E-2</c:v>
                </c:pt>
                <c:pt idx="1485">
                  <c:v>1.090134920227781E-2</c:v>
                </c:pt>
                <c:pt idx="1486">
                  <c:v>1.0903362853653675E-2</c:v>
                </c:pt>
                <c:pt idx="1487">
                  <c:v>1.0601609400945122E-2</c:v>
                </c:pt>
                <c:pt idx="1488">
                  <c:v>1.053746130974309E-2</c:v>
                </c:pt>
                <c:pt idx="1489">
                  <c:v>1.0830508906500835E-2</c:v>
                </c:pt>
                <c:pt idx="1490">
                  <c:v>1.146268957525054E-2</c:v>
                </c:pt>
                <c:pt idx="1491">
                  <c:v>1.0562317674278177E-2</c:v>
                </c:pt>
                <c:pt idx="1492">
                  <c:v>1.0952796343311366E-2</c:v>
                </c:pt>
                <c:pt idx="1493">
                  <c:v>1.0902135798533497E-2</c:v>
                </c:pt>
                <c:pt idx="1494">
                  <c:v>1.0958166717932816E-2</c:v>
                </c:pt>
                <c:pt idx="1495">
                  <c:v>1.0975694292895577E-2</c:v>
                </c:pt>
                <c:pt idx="1496">
                  <c:v>1.096293239095103E-2</c:v>
                </c:pt>
                <c:pt idx="1497">
                  <c:v>1.1010505317426311E-2</c:v>
                </c:pt>
                <c:pt idx="1498">
                  <c:v>1.0971945579149933E-2</c:v>
                </c:pt>
                <c:pt idx="1499">
                  <c:v>1.0942959338812175E-2</c:v>
                </c:pt>
                <c:pt idx="1500">
                  <c:v>1.0987782106429478E-2</c:v>
                </c:pt>
                <c:pt idx="1501">
                  <c:v>1.118597501144758E-2</c:v>
                </c:pt>
                <c:pt idx="1502">
                  <c:v>1.1139213964642902E-2</c:v>
                </c:pt>
                <c:pt idx="1503">
                  <c:v>1.13429949165611E-2</c:v>
                </c:pt>
                <c:pt idx="1504">
                  <c:v>1.1106854203841721E-2</c:v>
                </c:pt>
                <c:pt idx="1505">
                  <c:v>1.1440594384903635E-2</c:v>
                </c:pt>
                <c:pt idx="1506">
                  <c:v>1.1170341361529834E-2</c:v>
                </c:pt>
                <c:pt idx="1507">
                  <c:v>1.1620831842646062E-2</c:v>
                </c:pt>
                <c:pt idx="1508">
                  <c:v>1.1107829582371664E-2</c:v>
                </c:pt>
                <c:pt idx="1509">
                  <c:v>1.1947365649437769E-2</c:v>
                </c:pt>
                <c:pt idx="1510">
                  <c:v>1.1756441522638106E-2</c:v>
                </c:pt>
                <c:pt idx="1511">
                  <c:v>1.1674137235089477E-2</c:v>
                </c:pt>
                <c:pt idx="1512">
                  <c:v>1.1108179419525133E-2</c:v>
                </c:pt>
                <c:pt idx="1513">
                  <c:v>1.085086674606317E-2</c:v>
                </c:pt>
                <c:pt idx="1514">
                  <c:v>1.0905705545950273E-2</c:v>
                </c:pt>
                <c:pt idx="1515">
                  <c:v>1.0724524923529488E-2</c:v>
                </c:pt>
                <c:pt idx="1516">
                  <c:v>1.0748869032040975E-2</c:v>
                </c:pt>
                <c:pt idx="1517">
                  <c:v>1.0734621487911822E-2</c:v>
                </c:pt>
                <c:pt idx="1518">
                  <c:v>1.074835236437055E-2</c:v>
                </c:pt>
                <c:pt idx="1519">
                  <c:v>1.0741926874833219E-2</c:v>
                </c:pt>
                <c:pt idx="1520">
                  <c:v>1.0707354614200693E-2</c:v>
                </c:pt>
                <c:pt idx="1521">
                  <c:v>1.0721790967963329E-2</c:v>
                </c:pt>
                <c:pt idx="1522">
                  <c:v>1.0320415390017823E-2</c:v>
                </c:pt>
                <c:pt idx="1523">
                  <c:v>1.0378167014837292E-2</c:v>
                </c:pt>
                <c:pt idx="1524">
                  <c:v>1.0576768596369135E-2</c:v>
                </c:pt>
                <c:pt idx="1525">
                  <c:v>1.0346541970680301E-2</c:v>
                </c:pt>
                <c:pt idx="1526">
                  <c:v>1.0182920344570912E-2</c:v>
                </c:pt>
                <c:pt idx="1527">
                  <c:v>1.0322939718802493E-2</c:v>
                </c:pt>
                <c:pt idx="1528">
                  <c:v>1.0475508526268218E-2</c:v>
                </c:pt>
                <c:pt idx="1529">
                  <c:v>1.0333507324866931E-2</c:v>
                </c:pt>
                <c:pt idx="1530">
                  <c:v>1.0451781565703255E-2</c:v>
                </c:pt>
                <c:pt idx="1531">
                  <c:v>1.0386943651830682E-2</c:v>
                </c:pt>
                <c:pt idx="1532">
                  <c:v>1.0430150087185286E-2</c:v>
                </c:pt>
                <c:pt idx="1533">
                  <c:v>1.0752312888278048E-2</c:v>
                </c:pt>
                <c:pt idx="1534">
                  <c:v>1.0747638471446885E-2</c:v>
                </c:pt>
                <c:pt idx="1535">
                  <c:v>1.0793105299897965E-2</c:v>
                </c:pt>
                <c:pt idx="1536">
                  <c:v>1.0754191446116224E-2</c:v>
                </c:pt>
                <c:pt idx="1537">
                  <c:v>1.0928595373784766E-2</c:v>
                </c:pt>
                <c:pt idx="1538">
                  <c:v>1.0776294828717115E-2</c:v>
                </c:pt>
                <c:pt idx="1539">
                  <c:v>1.0783570393272157E-2</c:v>
                </c:pt>
                <c:pt idx="1540">
                  <c:v>1.0749805645658528E-2</c:v>
                </c:pt>
                <c:pt idx="1541">
                  <c:v>1.0891689694682238E-2</c:v>
                </c:pt>
                <c:pt idx="1542">
                  <c:v>1.0949797529510752E-2</c:v>
                </c:pt>
                <c:pt idx="1543">
                  <c:v>1.0914216673378885E-2</c:v>
                </c:pt>
                <c:pt idx="1544">
                  <c:v>1.1133467471495573E-2</c:v>
                </c:pt>
                <c:pt idx="1545">
                  <c:v>1.1128392148450184E-2</c:v>
                </c:pt>
                <c:pt idx="1546">
                  <c:v>1.1161737348682976E-2</c:v>
                </c:pt>
                <c:pt idx="1547">
                  <c:v>1.1299127380644425E-2</c:v>
                </c:pt>
                <c:pt idx="1548">
                  <c:v>1.1349538704906514E-2</c:v>
                </c:pt>
                <c:pt idx="1549">
                  <c:v>1.1333251896792795E-2</c:v>
                </c:pt>
                <c:pt idx="1550">
                  <c:v>1.1327145857326748E-2</c:v>
                </c:pt>
                <c:pt idx="1551">
                  <c:v>1.1294467739753733E-2</c:v>
                </c:pt>
                <c:pt idx="1552">
                  <c:v>1.1302876480541402E-2</c:v>
                </c:pt>
                <c:pt idx="1553">
                  <c:v>1.1301958554973623E-2</c:v>
                </c:pt>
                <c:pt idx="1554">
                  <c:v>1.1352398498990723E-2</c:v>
                </c:pt>
                <c:pt idx="1555">
                  <c:v>1.1395028562270593E-2</c:v>
                </c:pt>
                <c:pt idx="1556">
                  <c:v>1.1400960938136251E-2</c:v>
                </c:pt>
                <c:pt idx="1557">
                  <c:v>1.1380880121395931E-2</c:v>
                </c:pt>
                <c:pt idx="1558">
                  <c:v>1.1304275891997451E-2</c:v>
                </c:pt>
                <c:pt idx="1559">
                  <c:v>1.1309661526736292E-2</c:v>
                </c:pt>
                <c:pt idx="1560">
                  <c:v>1.1029411764705843E-2</c:v>
                </c:pt>
                <c:pt idx="1561">
                  <c:v>1.0764961403015194E-2</c:v>
                </c:pt>
                <c:pt idx="1562">
                  <c:v>1.0733259620830049E-2</c:v>
                </c:pt>
                <c:pt idx="1563">
                  <c:v>1.032822287500168E-2</c:v>
                </c:pt>
                <c:pt idx="1564">
                  <c:v>1.0587825341088708E-2</c:v>
                </c:pt>
                <c:pt idx="1565">
                  <c:v>1.0680619799603441E-2</c:v>
                </c:pt>
                <c:pt idx="1566">
                  <c:v>1.0636865490776914E-2</c:v>
                </c:pt>
                <c:pt idx="1567">
                  <c:v>1.0745524489050418E-2</c:v>
                </c:pt>
                <c:pt idx="1568">
                  <c:v>1.0753694910720313E-2</c:v>
                </c:pt>
                <c:pt idx="1569">
                  <c:v>1.0855056848334765E-2</c:v>
                </c:pt>
                <c:pt idx="1570">
                  <c:v>1.0978712009639846E-2</c:v>
                </c:pt>
                <c:pt idx="1571">
                  <c:v>1.1146346400377816E-2</c:v>
                </c:pt>
                <c:pt idx="1572">
                  <c:v>1.1130869157990553E-2</c:v>
                </c:pt>
                <c:pt idx="1573">
                  <c:v>1.128330614464379E-2</c:v>
                </c:pt>
                <c:pt idx="1574">
                  <c:v>1.122393046312653E-2</c:v>
                </c:pt>
                <c:pt idx="1575">
                  <c:v>1.1292543134809874E-2</c:v>
                </c:pt>
                <c:pt idx="1576">
                  <c:v>1.1299419737582861E-2</c:v>
                </c:pt>
                <c:pt idx="1577">
                  <c:v>1.1131624674196372E-2</c:v>
                </c:pt>
                <c:pt idx="1578">
                  <c:v>1.0982812576269652E-2</c:v>
                </c:pt>
                <c:pt idx="1579">
                  <c:v>1.0779368695086333E-2</c:v>
                </c:pt>
                <c:pt idx="1580">
                  <c:v>1.0742453086755477E-2</c:v>
                </c:pt>
                <c:pt idx="1581">
                  <c:v>1.0692474080297165E-2</c:v>
                </c:pt>
                <c:pt idx="1582">
                  <c:v>1.0670314637482914E-2</c:v>
                </c:pt>
                <c:pt idx="1583">
                  <c:v>1.1009881368528207E-2</c:v>
                </c:pt>
                <c:pt idx="1584">
                  <c:v>1.103417836749343E-2</c:v>
                </c:pt>
                <c:pt idx="1585">
                  <c:v>1.0976556818774297E-2</c:v>
                </c:pt>
                <c:pt idx="1586">
                  <c:v>1.1010366259833537E-2</c:v>
                </c:pt>
                <c:pt idx="1587">
                  <c:v>1.0970927043335132E-2</c:v>
                </c:pt>
                <c:pt idx="1588">
                  <c:v>1.1268224979730901E-2</c:v>
                </c:pt>
                <c:pt idx="1589">
                  <c:v>1.1069140619595075E-2</c:v>
                </c:pt>
                <c:pt idx="1590">
                  <c:v>1.1182593809537122E-2</c:v>
                </c:pt>
                <c:pt idx="1591">
                  <c:v>1.0897002634591813E-2</c:v>
                </c:pt>
                <c:pt idx="1592">
                  <c:v>1.0670653237251582E-2</c:v>
                </c:pt>
                <c:pt idx="1593">
                  <c:v>1.0315533980582492E-2</c:v>
                </c:pt>
                <c:pt idx="1594">
                  <c:v>1.0265950117128275E-2</c:v>
                </c:pt>
                <c:pt idx="1595">
                  <c:v>1.0160424870523155E-2</c:v>
                </c:pt>
                <c:pt idx="1596">
                  <c:v>9.9308153199377802E-3</c:v>
                </c:pt>
                <c:pt idx="1597">
                  <c:v>9.7947246440790448E-3</c:v>
                </c:pt>
                <c:pt idx="1598">
                  <c:v>9.7494527947972198E-3</c:v>
                </c:pt>
                <c:pt idx="1599">
                  <c:v>9.8173421274594386E-3</c:v>
                </c:pt>
                <c:pt idx="1600">
                  <c:v>1.0043392960819908E-2</c:v>
                </c:pt>
                <c:pt idx="1601">
                  <c:v>1.0119506553585289E-2</c:v>
                </c:pt>
                <c:pt idx="1602">
                  <c:v>1.025746936527594E-2</c:v>
                </c:pt>
                <c:pt idx="1603">
                  <c:v>1.0338838190289801E-2</c:v>
                </c:pt>
                <c:pt idx="1604">
                  <c:v>1.0354253527349089E-2</c:v>
                </c:pt>
                <c:pt idx="1605">
                  <c:v>1.0325896381237154E-2</c:v>
                </c:pt>
                <c:pt idx="1606">
                  <c:v>1.0539015156767695E-2</c:v>
                </c:pt>
                <c:pt idx="1607">
                  <c:v>1.0541646438726682E-2</c:v>
                </c:pt>
                <c:pt idx="1608">
                  <c:v>1.0032186598670778E-2</c:v>
                </c:pt>
                <c:pt idx="1609">
                  <c:v>1.0041700952566845E-2</c:v>
                </c:pt>
                <c:pt idx="1610">
                  <c:v>1.0067114093959662E-2</c:v>
                </c:pt>
                <c:pt idx="1611">
                  <c:v>1.0306535407710316E-2</c:v>
                </c:pt>
                <c:pt idx="1612">
                  <c:v>1.0351908633154272E-2</c:v>
                </c:pt>
                <c:pt idx="1613">
                  <c:v>1.030783255031209E-2</c:v>
                </c:pt>
                <c:pt idx="1614">
                  <c:v>1.0517901468299007E-2</c:v>
                </c:pt>
                <c:pt idx="1615">
                  <c:v>1.0360360360360366E-2</c:v>
                </c:pt>
                <c:pt idx="1616">
                  <c:v>1.0113570188739818E-2</c:v>
                </c:pt>
                <c:pt idx="1617">
                  <c:v>1.0067067109113648E-2</c:v>
                </c:pt>
                <c:pt idx="1618">
                  <c:v>8.8409622951637346E-3</c:v>
                </c:pt>
                <c:pt idx="1619">
                  <c:v>8.0909260744861378E-3</c:v>
                </c:pt>
                <c:pt idx="1620">
                  <c:v>8.0655083320801957E-3</c:v>
                </c:pt>
                <c:pt idx="1621">
                  <c:v>7.9099148585553003E-3</c:v>
                </c:pt>
                <c:pt idx="1622">
                  <c:v>7.8265612217072178E-3</c:v>
                </c:pt>
                <c:pt idx="1623">
                  <c:v>7.8428698083612414E-3</c:v>
                </c:pt>
                <c:pt idx="1624">
                  <c:v>7.7809326198536866E-3</c:v>
                </c:pt>
                <c:pt idx="1625">
                  <c:v>6.7291484053670914E-3</c:v>
                </c:pt>
                <c:pt idx="1626">
                  <c:v>6.8894712668521318E-3</c:v>
                </c:pt>
                <c:pt idx="1627">
                  <c:v>6.9125421380993313E-3</c:v>
                </c:pt>
                <c:pt idx="1628">
                  <c:v>6.5939981160005878E-3</c:v>
                </c:pt>
                <c:pt idx="1629">
                  <c:v>6.3536172451470474E-3</c:v>
                </c:pt>
                <c:pt idx="1630">
                  <c:v>6.8356123219694975E-3</c:v>
                </c:pt>
                <c:pt idx="1631">
                  <c:v>6.9291971913654216E-3</c:v>
                </c:pt>
                <c:pt idx="1632">
                  <c:v>7.0769489402200403E-3</c:v>
                </c:pt>
                <c:pt idx="1633">
                  <c:v>7.3614814572462439E-3</c:v>
                </c:pt>
                <c:pt idx="1634">
                  <c:v>7.3475485906064897E-3</c:v>
                </c:pt>
                <c:pt idx="1635">
                  <c:v>7.3630673993374529E-3</c:v>
                </c:pt>
                <c:pt idx="1636">
                  <c:v>7.5797530850560957E-3</c:v>
                </c:pt>
                <c:pt idx="1637">
                  <c:v>7.4419403924133043E-3</c:v>
                </c:pt>
                <c:pt idx="1638">
                  <c:v>7.4962931174400449E-3</c:v>
                </c:pt>
                <c:pt idx="1639">
                  <c:v>7.7229661706499364E-3</c:v>
                </c:pt>
                <c:pt idx="1640">
                  <c:v>7.5752976305463182E-3</c:v>
                </c:pt>
                <c:pt idx="1641">
                  <c:v>7.2933796633953829E-3</c:v>
                </c:pt>
                <c:pt idx="1642">
                  <c:v>7.2065317004081919E-3</c:v>
                </c:pt>
                <c:pt idx="1643">
                  <c:v>6.7864493519496083E-3</c:v>
                </c:pt>
                <c:pt idx="1644">
                  <c:v>6.8368023259053334E-3</c:v>
                </c:pt>
                <c:pt idx="1645">
                  <c:v>6.566879651539681E-3</c:v>
                </c:pt>
                <c:pt idx="1646">
                  <c:v>7.1682028409152387E-3</c:v>
                </c:pt>
                <c:pt idx="1647">
                  <c:v>7.1405423516552879E-3</c:v>
                </c:pt>
                <c:pt idx="1648">
                  <c:v>7.2993707914781325E-3</c:v>
                </c:pt>
                <c:pt idx="1649">
                  <c:v>6.890719019493563E-3</c:v>
                </c:pt>
                <c:pt idx="1650">
                  <c:v>6.9816662543635832E-3</c:v>
                </c:pt>
                <c:pt idx="1651">
                  <c:v>6.9414484673502308E-3</c:v>
                </c:pt>
                <c:pt idx="1652">
                  <c:v>6.8727577627798464E-3</c:v>
                </c:pt>
                <c:pt idx="1653">
                  <c:v>6.8810811554711471E-3</c:v>
                </c:pt>
                <c:pt idx="1654">
                  <c:v>6.8648314683874556E-3</c:v>
                </c:pt>
                <c:pt idx="1655">
                  <c:v>6.9169416941694539E-3</c:v>
                </c:pt>
                <c:pt idx="1656">
                  <c:v>6.9886947584789638E-3</c:v>
                </c:pt>
                <c:pt idx="1657">
                  <c:v>6.919563493148928E-3</c:v>
                </c:pt>
                <c:pt idx="1658">
                  <c:v>7.1017877384902395E-3</c:v>
                </c:pt>
                <c:pt idx="1659">
                  <c:v>7.3839085489253442E-3</c:v>
                </c:pt>
                <c:pt idx="1660">
                  <c:v>7.662466296153525E-3</c:v>
                </c:pt>
                <c:pt idx="1661">
                  <c:v>7.8833212835771604E-3</c:v>
                </c:pt>
                <c:pt idx="1662">
                  <c:v>7.8034962995876533E-3</c:v>
                </c:pt>
                <c:pt idx="1663">
                  <c:v>7.7294442906941097E-3</c:v>
                </c:pt>
                <c:pt idx="1664">
                  <c:v>7.8526676593713152E-3</c:v>
                </c:pt>
                <c:pt idx="1665">
                  <c:v>7.4091677966812153E-3</c:v>
                </c:pt>
                <c:pt idx="1666">
                  <c:v>7.388784132970283E-3</c:v>
                </c:pt>
                <c:pt idx="1667">
                  <c:v>7.3069331877546606E-3</c:v>
                </c:pt>
                <c:pt idx="1668">
                  <c:v>7.285464098073513E-3</c:v>
                </c:pt>
                <c:pt idx="1669">
                  <c:v>7.3220585764686152E-3</c:v>
                </c:pt>
                <c:pt idx="1670">
                  <c:v>7.4204670988764487E-3</c:v>
                </c:pt>
                <c:pt idx="1671">
                  <c:v>7.4330743866317661E-3</c:v>
                </c:pt>
                <c:pt idx="1672">
                  <c:v>6.8401744384076757E-3</c:v>
                </c:pt>
                <c:pt idx="1673">
                  <c:v>6.8699192679548826E-3</c:v>
                </c:pt>
                <c:pt idx="1674">
                  <c:v>6.7948269835722552E-3</c:v>
                </c:pt>
                <c:pt idx="1675">
                  <c:v>6.8601731176609615E-3</c:v>
                </c:pt>
                <c:pt idx="1676">
                  <c:v>7.0137047791383189E-3</c:v>
                </c:pt>
                <c:pt idx="1677">
                  <c:v>7.1633840330833642E-3</c:v>
                </c:pt>
                <c:pt idx="1678">
                  <c:v>7.332244989867176E-3</c:v>
                </c:pt>
                <c:pt idx="1679">
                  <c:v>7.4689966178127509E-3</c:v>
                </c:pt>
                <c:pt idx="1680">
                  <c:v>7.4934854567223486E-3</c:v>
                </c:pt>
                <c:pt idx="1681">
                  <c:v>7.2050392809117625E-3</c:v>
                </c:pt>
                <c:pt idx="1682">
                  <c:v>7.2202166064982976E-3</c:v>
                </c:pt>
                <c:pt idx="1683">
                  <c:v>7.185363926283328E-3</c:v>
                </c:pt>
                <c:pt idx="1684">
                  <c:v>7.1730361352244643E-3</c:v>
                </c:pt>
                <c:pt idx="1685">
                  <c:v>7.3097982103598191E-3</c:v>
                </c:pt>
                <c:pt idx="1686">
                  <c:v>7.3172101907250653E-3</c:v>
                </c:pt>
                <c:pt idx="1687">
                  <c:v>7.3530853546148744E-3</c:v>
                </c:pt>
                <c:pt idx="1688">
                  <c:v>8.2961429230963279E-3</c:v>
                </c:pt>
                <c:pt idx="1689">
                  <c:v>8.2966861148126014E-3</c:v>
                </c:pt>
                <c:pt idx="1690">
                  <c:v>9.048470151236776E-3</c:v>
                </c:pt>
                <c:pt idx="1691">
                  <c:v>9.037109239016905E-3</c:v>
                </c:pt>
                <c:pt idx="1692">
                  <c:v>8.8713720684083786E-3</c:v>
                </c:pt>
                <c:pt idx="1693">
                  <c:v>8.7980602701767108E-3</c:v>
                </c:pt>
                <c:pt idx="1694">
                  <c:v>8.3948932399429133E-3</c:v>
                </c:pt>
                <c:pt idx="1695">
                  <c:v>8.4044018012345845E-3</c:v>
                </c:pt>
                <c:pt idx="1696">
                  <c:v>8.5555003587791667E-3</c:v>
                </c:pt>
                <c:pt idx="1697">
                  <c:v>8.560390795646855E-3</c:v>
                </c:pt>
                <c:pt idx="1698">
                  <c:v>8.8419772871708435E-3</c:v>
                </c:pt>
                <c:pt idx="1699">
                  <c:v>8.7519140531908679E-3</c:v>
                </c:pt>
                <c:pt idx="1700">
                  <c:v>8.770246937265247E-3</c:v>
                </c:pt>
                <c:pt idx="1701">
                  <c:v>8.7557767605268566E-3</c:v>
                </c:pt>
                <c:pt idx="1702">
                  <c:v>8.7701748279538361E-3</c:v>
                </c:pt>
                <c:pt idx="1703">
                  <c:v>8.4455249793706777E-3</c:v>
                </c:pt>
                <c:pt idx="1704">
                  <c:v>8.4581350230994445E-3</c:v>
                </c:pt>
                <c:pt idx="1705">
                  <c:v>7.7974845736250575E-3</c:v>
                </c:pt>
                <c:pt idx="1706">
                  <c:v>8.0515751245742173E-3</c:v>
                </c:pt>
                <c:pt idx="1707">
                  <c:v>8.0645161290322509E-3</c:v>
                </c:pt>
                <c:pt idx="1708">
                  <c:v>7.4521338273141335E-3</c:v>
                </c:pt>
                <c:pt idx="1709">
                  <c:v>7.662878584375088E-3</c:v>
                </c:pt>
                <c:pt idx="1710">
                  <c:v>7.76359703780094E-3</c:v>
                </c:pt>
                <c:pt idx="1711">
                  <c:v>7.3073073073073314E-3</c:v>
                </c:pt>
                <c:pt idx="1712">
                  <c:v>7.2461704914299485E-3</c:v>
                </c:pt>
                <c:pt idx="1713">
                  <c:v>5.6480380499406291E-3</c:v>
                </c:pt>
                <c:pt idx="1714">
                  <c:v>5.751658371277335E-3</c:v>
                </c:pt>
                <c:pt idx="1715">
                  <c:v>5.8792420559907743E-3</c:v>
                </c:pt>
                <c:pt idx="1716">
                  <c:v>5.9395096745205045E-3</c:v>
                </c:pt>
                <c:pt idx="1717">
                  <c:v>5.9101654846336338E-3</c:v>
                </c:pt>
                <c:pt idx="1718">
                  <c:v>5.8439716312057577E-3</c:v>
                </c:pt>
                <c:pt idx="1719">
                  <c:v>5.9525496754442297E-3</c:v>
                </c:pt>
                <c:pt idx="1720">
                  <c:v>5.4519003968869217E-3</c:v>
                </c:pt>
                <c:pt idx="1721">
                  <c:v>5.4353183040680708E-3</c:v>
                </c:pt>
                <c:pt idx="1722">
                  <c:v>5.6352473450940188E-3</c:v>
                </c:pt>
                <c:pt idx="1723">
                  <c:v>5.2336869354794313E-3</c:v>
                </c:pt>
                <c:pt idx="1724">
                  <c:v>5.0561939780728871E-3</c:v>
                </c:pt>
                <c:pt idx="1725">
                  <c:v>5.1482759588137306E-3</c:v>
                </c:pt>
                <c:pt idx="1726">
                  <c:v>5.2467525140689197E-3</c:v>
                </c:pt>
                <c:pt idx="1727">
                  <c:v>5.2179554076350332E-3</c:v>
                </c:pt>
                <c:pt idx="1728">
                  <c:v>5.2378255945639829E-3</c:v>
                </c:pt>
                <c:pt idx="1729">
                  <c:v>5.2108272540347667E-3</c:v>
                </c:pt>
                <c:pt idx="1730">
                  <c:v>5.2365627822943406E-3</c:v>
                </c:pt>
                <c:pt idx="1731">
                  <c:v>5.106382978723456E-3</c:v>
                </c:pt>
                <c:pt idx="1732">
                  <c:v>5.0854640485944458E-3</c:v>
                </c:pt>
                <c:pt idx="1733">
                  <c:v>5.092514004413351E-3</c:v>
                </c:pt>
                <c:pt idx="1734">
                  <c:v>4.4945098708539799E-3</c:v>
                </c:pt>
                <c:pt idx="1735">
                  <c:v>4.4321329639889218E-3</c:v>
                </c:pt>
                <c:pt idx="1736">
                  <c:v>4.1153431344724822E-3</c:v>
                </c:pt>
                <c:pt idx="1737">
                  <c:v>4.1084634346755244E-3</c:v>
                </c:pt>
                <c:pt idx="1738">
                  <c:v>4.1170958857434936E-3</c:v>
                </c:pt>
                <c:pt idx="1739">
                  <c:v>4.1536273115221345E-3</c:v>
                </c:pt>
                <c:pt idx="1740">
                  <c:v>4.1341099588008134E-3</c:v>
                </c:pt>
                <c:pt idx="1741">
                  <c:v>4.3964147946449206E-3</c:v>
                </c:pt>
                <c:pt idx="1742">
                  <c:v>4.3828644139685125E-3</c:v>
                </c:pt>
                <c:pt idx="1743">
                  <c:v>4.5310376076121983E-3</c:v>
                </c:pt>
                <c:pt idx="1744">
                  <c:v>4.5954582732388172E-3</c:v>
                </c:pt>
                <c:pt idx="1745">
                  <c:v>4.5601960034555855E-3</c:v>
                </c:pt>
                <c:pt idx="1746">
                  <c:v>4.2124904582849787E-3</c:v>
                </c:pt>
                <c:pt idx="1747">
                  <c:v>4.1296016065848207E-3</c:v>
                </c:pt>
                <c:pt idx="1748">
                  <c:v>4.2488103331068672E-3</c:v>
                </c:pt>
                <c:pt idx="1749">
                  <c:v>4.3899648236367383E-3</c:v>
                </c:pt>
                <c:pt idx="1750">
                  <c:v>4.1838511853771188E-3</c:v>
                </c:pt>
                <c:pt idx="1751">
                  <c:v>4.1001080097777809E-3</c:v>
                </c:pt>
                <c:pt idx="1752">
                  <c:v>4.0471456972450692E-3</c:v>
                </c:pt>
                <c:pt idx="1753">
                  <c:v>4.0481919496375696E-3</c:v>
                </c:pt>
                <c:pt idx="1754">
                  <c:v>4.0389439224524093E-3</c:v>
                </c:pt>
                <c:pt idx="1755">
                  <c:v>3.9967465081056641E-3</c:v>
                </c:pt>
                <c:pt idx="1756">
                  <c:v>3.7925609619058331E-3</c:v>
                </c:pt>
                <c:pt idx="1757">
                  <c:v>3.7919218021460477E-3</c:v>
                </c:pt>
                <c:pt idx="1758">
                  <c:v>3.947884150657055E-3</c:v>
                </c:pt>
                <c:pt idx="1759">
                  <c:v>3.9949126655429712E-3</c:v>
                </c:pt>
                <c:pt idx="1760">
                  <c:v>3.9951156848627711E-3</c:v>
                </c:pt>
                <c:pt idx="1761">
                  <c:v>4.113383637807777E-3</c:v>
                </c:pt>
                <c:pt idx="1762">
                  <c:v>4.1163028358930376E-3</c:v>
                </c:pt>
                <c:pt idx="1763">
                  <c:v>4.1810167665858877E-3</c:v>
                </c:pt>
                <c:pt idx="1764">
                  <c:v>4.1170625062108002E-3</c:v>
                </c:pt>
                <c:pt idx="1765">
                  <c:v>4.2267105412459038E-3</c:v>
                </c:pt>
                <c:pt idx="1766">
                  <c:v>4.2657869665989612E-3</c:v>
                </c:pt>
                <c:pt idx="1767">
                  <c:v>4.2826757266032356E-3</c:v>
                </c:pt>
                <c:pt idx="1768">
                  <c:v>4.1511594617806846E-3</c:v>
                </c:pt>
                <c:pt idx="1769">
                  <c:v>4.1499713795076776E-3</c:v>
                </c:pt>
                <c:pt idx="1770">
                  <c:v>4.1249431042329476E-3</c:v>
                </c:pt>
                <c:pt idx="1771">
                  <c:v>4.1382114981236562E-3</c:v>
                </c:pt>
                <c:pt idx="1772">
                  <c:v>4.141259799791408E-3</c:v>
                </c:pt>
                <c:pt idx="1773">
                  <c:v>3.9913900015680071E-3</c:v>
                </c:pt>
                <c:pt idx="1774">
                  <c:v>3.9923574870961431E-3</c:v>
                </c:pt>
                <c:pt idx="1775">
                  <c:v>3.9814011688255047E-3</c:v>
                </c:pt>
                <c:pt idx="1776">
                  <c:v>4.2838437891381531E-3</c:v>
                </c:pt>
                <c:pt idx="1777">
                  <c:v>4.2818811103975118E-3</c:v>
                </c:pt>
                <c:pt idx="1778">
                  <c:v>4.2950608446672423E-3</c:v>
                </c:pt>
                <c:pt idx="1779">
                  <c:v>4.3004587155963669E-3</c:v>
                </c:pt>
                <c:pt idx="1780">
                  <c:v>4.2978711211714149E-3</c:v>
                </c:pt>
                <c:pt idx="1781">
                  <c:v>4.1563951155190182E-3</c:v>
                </c:pt>
                <c:pt idx="1782">
                  <c:v>4.3022472071245765E-3</c:v>
                </c:pt>
                <c:pt idx="1783">
                  <c:v>4.3125258751552931E-3</c:v>
                </c:pt>
                <c:pt idx="1784">
                  <c:v>4.3184926084265385E-3</c:v>
                </c:pt>
                <c:pt idx="1785">
                  <c:v>4.1755457006278363E-3</c:v>
                </c:pt>
                <c:pt idx="1786">
                  <c:v>4.4689536632529503E-3</c:v>
                </c:pt>
                <c:pt idx="1787">
                  <c:v>4.519790122048617E-3</c:v>
                </c:pt>
                <c:pt idx="1788">
                  <c:v>4.5281962351690908E-3</c:v>
                </c:pt>
                <c:pt idx="1789">
                  <c:v>4.4752039495812301E-3</c:v>
                </c:pt>
                <c:pt idx="1790">
                  <c:v>4.5629415002381712E-3</c:v>
                </c:pt>
                <c:pt idx="1791">
                  <c:v>4.5749961399677019E-3</c:v>
                </c:pt>
                <c:pt idx="1792">
                  <c:v>4.6504951916175319E-3</c:v>
                </c:pt>
                <c:pt idx="1793">
                  <c:v>4.5883398812767151E-3</c:v>
                </c:pt>
                <c:pt idx="1794">
                  <c:v>4.6662646623882864E-3</c:v>
                </c:pt>
                <c:pt idx="1795">
                  <c:v>4.6740093537538385E-3</c:v>
                </c:pt>
                <c:pt idx="1796">
                  <c:v>4.6561604584527405E-3</c:v>
                </c:pt>
                <c:pt idx="1797">
                  <c:v>4.647438189071984E-3</c:v>
                </c:pt>
                <c:pt idx="1798">
                  <c:v>4.6545600366636464E-3</c:v>
                </c:pt>
                <c:pt idx="1799">
                  <c:v>4.6564940181961223E-3</c:v>
                </c:pt>
                <c:pt idx="1800">
                  <c:v>4.352201798087485E-3</c:v>
                </c:pt>
                <c:pt idx="1801">
                  <c:v>4.3645108032446256E-3</c:v>
                </c:pt>
                <c:pt idx="1802">
                  <c:v>4.3131196086003687E-3</c:v>
                </c:pt>
                <c:pt idx="1803">
                  <c:v>4.2919885550787296E-3</c:v>
                </c:pt>
                <c:pt idx="1804">
                  <c:v>4.4468751340454027E-3</c:v>
                </c:pt>
                <c:pt idx="1805">
                  <c:v>4.4598939376991886E-3</c:v>
                </c:pt>
                <c:pt idx="1806">
                  <c:v>4.4358750554467363E-3</c:v>
                </c:pt>
                <c:pt idx="1807">
                  <c:v>4.4088743511341288E-3</c:v>
                </c:pt>
                <c:pt idx="1808">
                  <c:v>4.3233167965981423E-3</c:v>
                </c:pt>
                <c:pt idx="1809">
                  <c:v>4.1719934381716506E-3</c:v>
                </c:pt>
                <c:pt idx="1810">
                  <c:v>4.1296600101827785E-3</c:v>
                </c:pt>
                <c:pt idx="1811">
                  <c:v>4.1091620143396401E-3</c:v>
                </c:pt>
                <c:pt idx="1812">
                  <c:v>4.115543445868397E-3</c:v>
                </c:pt>
                <c:pt idx="1813">
                  <c:v>4.1195522472867729E-3</c:v>
                </c:pt>
                <c:pt idx="1814">
                  <c:v>4.1242640575671619E-3</c:v>
                </c:pt>
                <c:pt idx="1815">
                  <c:v>4.1352849225522181E-3</c:v>
                </c:pt>
                <c:pt idx="1816">
                  <c:v>4.2731232356150173E-3</c:v>
                </c:pt>
                <c:pt idx="1817">
                  <c:v>4.2755750648462154E-3</c:v>
                </c:pt>
                <c:pt idx="1818">
                  <c:v>3.9865028403831548E-3</c:v>
                </c:pt>
                <c:pt idx="1819">
                  <c:v>3.7080718767825704E-3</c:v>
                </c:pt>
                <c:pt idx="1820">
                  <c:v>3.7050558595530525E-3</c:v>
                </c:pt>
                <c:pt idx="1821">
                  <c:v>3.7040730557178492E-3</c:v>
                </c:pt>
                <c:pt idx="1822">
                  <c:v>3.781932353360995E-3</c:v>
                </c:pt>
                <c:pt idx="1823">
                  <c:v>3.3396810959838152E-3</c:v>
                </c:pt>
                <c:pt idx="1824">
                  <c:v>2.9136725412166609E-3</c:v>
                </c:pt>
                <c:pt idx="1825">
                  <c:v>2.4153559808477443E-3</c:v>
                </c:pt>
                <c:pt idx="1826">
                  <c:v>2.2844538355011323E-3</c:v>
                </c:pt>
                <c:pt idx="1827">
                  <c:v>2.2932821166994355E-3</c:v>
                </c:pt>
                <c:pt idx="1828">
                  <c:v>2.2920665845342914E-3</c:v>
                </c:pt>
                <c:pt idx="1829">
                  <c:v>2.293873922954548E-3</c:v>
                </c:pt>
                <c:pt idx="1830">
                  <c:v>2.2925592125058181E-3</c:v>
                </c:pt>
                <c:pt idx="1831">
                  <c:v>2.2531435685750889E-3</c:v>
                </c:pt>
                <c:pt idx="1832">
                  <c:v>1.4434373466500894E-3</c:v>
                </c:pt>
                <c:pt idx="1833">
                  <c:v>1.4390756302520291E-3</c:v>
                </c:pt>
                <c:pt idx="1834">
                  <c:v>1.2972785977860557E-3</c:v>
                </c:pt>
                <c:pt idx="1835">
                  <c:v>1.3526618705037574E-3</c:v>
                </c:pt>
                <c:pt idx="1836">
                  <c:v>1.4409844805971517E-3</c:v>
                </c:pt>
                <c:pt idx="1837">
                  <c:v>1.3570160370686146E-3</c:v>
                </c:pt>
                <c:pt idx="1838">
                  <c:v>1.2430879339100365E-3</c:v>
                </c:pt>
                <c:pt idx="1839">
                  <c:v>1.2430268520391419E-3</c:v>
                </c:pt>
                <c:pt idx="1840">
                  <c:v>1.0077452420027555E-3</c:v>
                </c:pt>
                <c:pt idx="1841">
                  <c:v>1.3660809295101828E-3</c:v>
                </c:pt>
                <c:pt idx="1842">
                  <c:v>1.190383925367744E-3</c:v>
                </c:pt>
                <c:pt idx="1843">
                  <c:v>1.1221316903233802E-3</c:v>
                </c:pt>
                <c:pt idx="1844">
                  <c:v>1.2928904669975427E-3</c:v>
                </c:pt>
                <c:pt idx="1845">
                  <c:v>1.3739487860588984E-3</c:v>
                </c:pt>
                <c:pt idx="1846">
                  <c:v>1.7143836790673994E-3</c:v>
                </c:pt>
                <c:pt idx="1847">
                  <c:v>1.7148589671402981E-3</c:v>
                </c:pt>
                <c:pt idx="1848">
                  <c:v>1.8642269194366623E-3</c:v>
                </c:pt>
                <c:pt idx="1849">
                  <c:v>2.0134324709131235E-3</c:v>
                </c:pt>
                <c:pt idx="1850">
                  <c:v>1.8559281798955496E-3</c:v>
                </c:pt>
                <c:pt idx="1851">
                  <c:v>1.8703690381987048E-3</c:v>
                </c:pt>
                <c:pt idx="1852">
                  <c:v>1.8662180087165581E-3</c:v>
                </c:pt>
                <c:pt idx="1853">
                  <c:v>1.9363444685092102E-3</c:v>
                </c:pt>
                <c:pt idx="1854">
                  <c:v>1.7258240809985281E-3</c:v>
                </c:pt>
                <c:pt idx="1855">
                  <c:v>1.78545716342704E-3</c:v>
                </c:pt>
                <c:pt idx="1856">
                  <c:v>1.7292810514029089E-3</c:v>
                </c:pt>
                <c:pt idx="1857">
                  <c:v>1.7315617532638328E-3</c:v>
                </c:pt>
                <c:pt idx="1858">
                  <c:v>1.7312020312769683E-3</c:v>
                </c:pt>
                <c:pt idx="1859">
                  <c:v>1.7299042786298457E-3</c:v>
                </c:pt>
                <c:pt idx="1860">
                  <c:v>1.7244451597697719E-3</c:v>
                </c:pt>
                <c:pt idx="1861">
                  <c:v>1.7254022343957676E-3</c:v>
                </c:pt>
                <c:pt idx="1862">
                  <c:v>1.5806216163405384E-3</c:v>
                </c:pt>
                <c:pt idx="1863">
                  <c:v>1.5798695889466252E-3</c:v>
                </c:pt>
                <c:pt idx="1864">
                  <c:v>1.8644942917789287E-3</c:v>
                </c:pt>
                <c:pt idx="1865">
                  <c:v>1.8370480933449507E-3</c:v>
                </c:pt>
                <c:pt idx="1866">
                  <c:v>1.8395932199493092E-3</c:v>
                </c:pt>
                <c:pt idx="1867">
                  <c:v>1.8419916534753167E-3</c:v>
                </c:pt>
                <c:pt idx="1868">
                  <c:v>1.8691857539288037E-3</c:v>
                </c:pt>
                <c:pt idx="1869">
                  <c:v>1.9454692183535904E-3</c:v>
                </c:pt>
                <c:pt idx="1870">
                  <c:v>2.0516791982847504E-3</c:v>
                </c:pt>
                <c:pt idx="1871">
                  <c:v>2.025228561509218E-3</c:v>
                </c:pt>
                <c:pt idx="1872">
                  <c:v>2.0255215718048003E-3</c:v>
                </c:pt>
                <c:pt idx="1873">
                  <c:v>2.0245842371655609E-3</c:v>
                </c:pt>
                <c:pt idx="1874">
                  <c:v>2.0304274049687265E-3</c:v>
                </c:pt>
                <c:pt idx="1875">
                  <c:v>1.9440011605977858E-3</c:v>
                </c:pt>
                <c:pt idx="1876">
                  <c:v>1.8127501595219808E-3</c:v>
                </c:pt>
                <c:pt idx="1877">
                  <c:v>1.8090772258887444E-3</c:v>
                </c:pt>
                <c:pt idx="1878">
                  <c:v>2.3155183143026559E-3</c:v>
                </c:pt>
                <c:pt idx="1879">
                  <c:v>2.4005437376177774E-3</c:v>
                </c:pt>
                <c:pt idx="1880">
                  <c:v>2.4026075528718049E-3</c:v>
                </c:pt>
                <c:pt idx="1881">
                  <c:v>2.3118380557440865E-3</c:v>
                </c:pt>
                <c:pt idx="1882">
                  <c:v>1.5896413191132108E-3</c:v>
                </c:pt>
                <c:pt idx="1883">
                  <c:v>8.686965208704045E-4</c:v>
                </c:pt>
                <c:pt idx="1884">
                  <c:v>4.8836541223784558E-4</c:v>
                </c:pt>
                <c:pt idx="1885">
                  <c:v>2.7206987900041391E-4</c:v>
                </c:pt>
                <c:pt idx="1886">
                  <c:v>2.7276120474306609E-4</c:v>
                </c:pt>
                <c:pt idx="1887">
                  <c:v>2.5823482153097821E-4</c:v>
                </c:pt>
                <c:pt idx="1888">
                  <c:v>4.3136409371857809E-4</c:v>
                </c:pt>
                <c:pt idx="1889">
                  <c:v>5.7454754380925621E-4</c:v>
                </c:pt>
                <c:pt idx="1890">
                  <c:v>5.1701110137725159E-4</c:v>
                </c:pt>
                <c:pt idx="1891">
                  <c:v>4.8938467074477465E-4</c:v>
                </c:pt>
                <c:pt idx="1892">
                  <c:v>5.1811980081173381E-4</c:v>
                </c:pt>
                <c:pt idx="1893">
                  <c:v>5.1844811198464846E-4</c:v>
                </c:pt>
                <c:pt idx="1894">
                  <c:v>8.0471131825543551E-4</c:v>
                </c:pt>
                <c:pt idx="1895">
                  <c:v>5.1772488674761696E-4</c:v>
                </c:pt>
                <c:pt idx="1896">
                  <c:v>8.0776609401822519E-4</c:v>
                </c:pt>
                <c:pt idx="1897">
                  <c:v>8.0950591228434732E-4</c:v>
                </c:pt>
                <c:pt idx="1898">
                  <c:v>5.0564005362674358E-4</c:v>
                </c:pt>
                <c:pt idx="1899">
                  <c:v>-4.3264375775409203E-4</c:v>
                </c:pt>
                <c:pt idx="1900">
                  <c:v>-2.1680373480570392E-4</c:v>
                </c:pt>
                <c:pt idx="1901">
                  <c:v>-1.4461315979763523E-4</c:v>
                </c:pt>
                <c:pt idx="1902">
                  <c:v>-1.4456973499887837E-4</c:v>
                </c:pt>
                <c:pt idx="1903">
                  <c:v>-2.8955460710355929E-5</c:v>
                </c:pt>
                <c:pt idx="1904">
                  <c:v>1.4456507596904977E-4</c:v>
                </c:pt>
                <c:pt idx="1905">
                  <c:v>1.4478065730427758E-4</c:v>
                </c:pt>
                <c:pt idx="1906">
                  <c:v>1.4522640796998942E-4</c:v>
                </c:pt>
                <c:pt idx="1907">
                  <c:v>1.4505577394507974E-4</c:v>
                </c:pt>
                <c:pt idx="1908">
                  <c:v>1.4534461207538207E-4</c:v>
                </c:pt>
                <c:pt idx="1909">
                  <c:v>5.8173356602675419E-4</c:v>
                </c:pt>
                <c:pt idx="1910">
                  <c:v>7.2915755401981031E-4</c:v>
                </c:pt>
                <c:pt idx="1911">
                  <c:v>7.1589282061768067E-4</c:v>
                </c:pt>
                <c:pt idx="1912">
                  <c:v>3.9394779462176288E-4</c:v>
                </c:pt>
                <c:pt idx="1913">
                  <c:v>7.1386946386953198E-4</c:v>
                </c:pt>
                <c:pt idx="1914">
                  <c:v>9.0516234524651296E-4</c:v>
                </c:pt>
                <c:pt idx="1915">
                  <c:v>6.7704882142605172E-4</c:v>
                </c:pt>
                <c:pt idx="1916">
                  <c:v>8.0412883606006957E-4</c:v>
                </c:pt>
                <c:pt idx="1917">
                  <c:v>3.6582332196855027E-4</c:v>
                </c:pt>
                <c:pt idx="1918">
                  <c:v>8.0232235853583411E-4</c:v>
                </c:pt>
                <c:pt idx="1919">
                  <c:v>2.1827706635613175E-4</c:v>
                </c:pt>
                <c:pt idx="1920">
                  <c:v>-1.4576622013617868E-4</c:v>
                </c:pt>
                <c:pt idx="1921">
                  <c:v>-2.3323955159693099E-4</c:v>
                </c:pt>
                <c:pt idx="1922">
                  <c:v>-4.2638631690994355E-4</c:v>
                </c:pt>
                <c:pt idx="1923">
                  <c:v>-1.4619669303084226E-4</c:v>
                </c:pt>
                <c:pt idx="1924">
                  <c:v>-7.3278325736780836E-5</c:v>
                </c:pt>
                <c:pt idx="1925">
                  <c:v>-3.9574274964493394E-4</c:v>
                </c:pt>
                <c:pt idx="1926">
                  <c:v>-3.7929072634179661E-4</c:v>
                </c:pt>
                <c:pt idx="1927">
                  <c:v>-3.7918009596171753E-4</c:v>
                </c:pt>
                <c:pt idx="1928">
                  <c:v>-3.8023592176505971E-4</c:v>
                </c:pt>
                <c:pt idx="1929">
                  <c:v>-6.584472934889618E-4</c:v>
                </c:pt>
                <c:pt idx="1930">
                  <c:v>-7.9100498095519001E-4</c:v>
                </c:pt>
                <c:pt idx="1931">
                  <c:v>-8.779631255487752E-4</c:v>
                </c:pt>
                <c:pt idx="1932">
                  <c:v>-7.2950102130142636E-4</c:v>
                </c:pt>
                <c:pt idx="1933">
                  <c:v>-1.1671062766975826E-3</c:v>
                </c:pt>
                <c:pt idx="1934">
                  <c:v>-2.6237609329445855E-3</c:v>
                </c:pt>
                <c:pt idx="1935">
                  <c:v>-2.7695335276968214E-3</c:v>
                </c:pt>
                <c:pt idx="1936">
                  <c:v>-3.2837127845883884E-3</c:v>
                </c:pt>
                <c:pt idx="1937">
                  <c:v>-3.6525357364096678E-3</c:v>
                </c:pt>
                <c:pt idx="1938">
                  <c:v>-3.5131890974031688E-3</c:v>
                </c:pt>
                <c:pt idx="1939">
                  <c:v>-3.6485697606538636E-3</c:v>
                </c:pt>
                <c:pt idx="1940">
                  <c:v>-5.7444735311227291E-3</c:v>
                </c:pt>
                <c:pt idx="1941">
                  <c:v>-4.5296232384239854E-3</c:v>
                </c:pt>
                <c:pt idx="1942">
                  <c:v>-3.8903458213256359E-3</c:v>
                </c:pt>
                <c:pt idx="1943">
                  <c:v>-3.5339853441809232E-3</c:v>
                </c:pt>
                <c:pt idx="1944">
                  <c:v>-3.5816618911175269E-3</c:v>
                </c:pt>
                <c:pt idx="1945">
                  <c:v>-2.9803099885189477E-3</c:v>
                </c:pt>
                <c:pt idx="1946">
                  <c:v>-2.952188940092193E-3</c:v>
                </c:pt>
                <c:pt idx="1947">
                  <c:v>-3.0111843991970089E-3</c:v>
                </c:pt>
                <c:pt idx="1948">
                  <c:v>-3.9839214570290826E-3</c:v>
                </c:pt>
                <c:pt idx="1949">
                  <c:v>-3.8171392379293678E-3</c:v>
                </c:pt>
                <c:pt idx="1950">
                  <c:v>-3.9525691699604515E-3</c:v>
                </c:pt>
                <c:pt idx="1951">
                  <c:v>-4.0414066931366843E-3</c:v>
                </c:pt>
                <c:pt idx="1952">
                  <c:v>-3.9351688017552622E-3</c:v>
                </c:pt>
                <c:pt idx="1953">
                  <c:v>-3.8928721467581529E-3</c:v>
                </c:pt>
                <c:pt idx="1954">
                  <c:v>-5.3921568627450789E-3</c:v>
                </c:pt>
                <c:pt idx="1955">
                  <c:v>-4.9817569463934674E-3</c:v>
                </c:pt>
                <c:pt idx="1956">
                  <c:v>-5.6022408963585235E-3</c:v>
                </c:pt>
                <c:pt idx="1957">
                  <c:v>-5.5951265229615688E-3</c:v>
                </c:pt>
                <c:pt idx="1958">
                  <c:v>-5.1790313549832101E-3</c:v>
                </c:pt>
                <c:pt idx="1959">
                  <c:v>-5.1733780760626624E-3</c:v>
                </c:pt>
                <c:pt idx="1960">
                  <c:v>-5.2388935456830765E-3</c:v>
                </c:pt>
                <c:pt idx="1961">
                  <c:v>-5.3442531926707337E-3</c:v>
                </c:pt>
                <c:pt idx="1962">
                  <c:v>-5.3457372951958293E-3</c:v>
                </c:pt>
                <c:pt idx="1963">
                  <c:v>-5.366830491363217E-3</c:v>
                </c:pt>
                <c:pt idx="1964">
                  <c:v>-5.3380782918149849E-3</c:v>
                </c:pt>
                <c:pt idx="1965">
                  <c:v>-6.2223451327433343E-3</c:v>
                </c:pt>
                <c:pt idx="1966">
                  <c:v>-5.9913229116451694E-3</c:v>
                </c:pt>
                <c:pt idx="1967">
                  <c:v>-5.9934691853015254E-3</c:v>
                </c:pt>
                <c:pt idx="1968">
                  <c:v>-5.9180555746707331E-3</c:v>
                </c:pt>
                <c:pt idx="1969">
                  <c:v>-5.9033498077979418E-3</c:v>
                </c:pt>
                <c:pt idx="1970">
                  <c:v>-5.8193414815159716E-3</c:v>
                </c:pt>
                <c:pt idx="1971">
                  <c:v>-5.8331045841339968E-3</c:v>
                </c:pt>
                <c:pt idx="1972">
                  <c:v>-6.0179169800997911E-3</c:v>
                </c:pt>
                <c:pt idx="1973">
                  <c:v>-5.865662683472439E-3</c:v>
                </c:pt>
                <c:pt idx="1974">
                  <c:v>-5.6663025669033695E-3</c:v>
                </c:pt>
                <c:pt idx="1975">
                  <c:v>-5.7236304170072971E-3</c:v>
                </c:pt>
                <c:pt idx="1976">
                  <c:v>-5.647659227000501E-3</c:v>
                </c:pt>
                <c:pt idx="1977">
                  <c:v>-5.6435710885972545E-3</c:v>
                </c:pt>
                <c:pt idx="1978">
                  <c:v>-6.3789359391964728E-3</c:v>
                </c:pt>
                <c:pt idx="1979">
                  <c:v>-6.584306272060747E-3</c:v>
                </c:pt>
                <c:pt idx="1980">
                  <c:v>-6.4023974935294437E-3</c:v>
                </c:pt>
                <c:pt idx="1981">
                  <c:v>-5.7364040395210258E-3</c:v>
                </c:pt>
                <c:pt idx="1982">
                  <c:v>-5.6940968484529009E-3</c:v>
                </c:pt>
                <c:pt idx="1983">
                  <c:v>-5.7753981627439721E-3</c:v>
                </c:pt>
                <c:pt idx="1984">
                  <c:v>-5.7173605972961061E-3</c:v>
                </c:pt>
                <c:pt idx="1985">
                  <c:v>-5.7369635939040764E-3</c:v>
                </c:pt>
                <c:pt idx="1986">
                  <c:v>-5.7293843271006839E-3</c:v>
                </c:pt>
                <c:pt idx="1987">
                  <c:v>-5.5005500550056041E-3</c:v>
                </c:pt>
                <c:pt idx="1988">
                  <c:v>-5.4929596334454267E-3</c:v>
                </c:pt>
                <c:pt idx="1989">
                  <c:v>-5.4884007335717078E-3</c:v>
                </c:pt>
                <c:pt idx="1990">
                  <c:v>-5.5430873644648493E-3</c:v>
                </c:pt>
                <c:pt idx="1991">
                  <c:v>-5.5450365160941706E-3</c:v>
                </c:pt>
                <c:pt idx="1992">
                  <c:v>-5.4963469401434484E-3</c:v>
                </c:pt>
                <c:pt idx="1993">
                  <c:v>-5.2226373655804847E-3</c:v>
                </c:pt>
                <c:pt idx="1994">
                  <c:v>-5.0829320492241648E-3</c:v>
                </c:pt>
                <c:pt idx="1995">
                  <c:v>-4.928667528073416E-3</c:v>
                </c:pt>
                <c:pt idx="1996">
                  <c:v>-4.8980672491395483E-3</c:v>
                </c:pt>
                <c:pt idx="1997">
                  <c:v>-4.9590055540861266E-3</c:v>
                </c:pt>
                <c:pt idx="1998">
                  <c:v>-5.3150071885472716E-3</c:v>
                </c:pt>
                <c:pt idx="1999">
                  <c:v>-5.2079855778860429E-3</c:v>
                </c:pt>
                <c:pt idx="2000">
                  <c:v>-4.8481789442924583E-3</c:v>
                </c:pt>
                <c:pt idx="2001">
                  <c:v>-4.8485653560043085E-3</c:v>
                </c:pt>
                <c:pt idx="2002">
                  <c:v>-5.0000000000000044E-3</c:v>
                </c:pt>
                <c:pt idx="2003">
                  <c:v>-5.282444152430954E-3</c:v>
                </c:pt>
                <c:pt idx="2004">
                  <c:v>-5.4953764861294108E-3</c:v>
                </c:pt>
                <c:pt idx="2005">
                  <c:v>-4.8684210526315219E-3</c:v>
                </c:pt>
                <c:pt idx="2006">
                  <c:v>-4.5967350047937394E-3</c:v>
                </c:pt>
                <c:pt idx="2007">
                  <c:v>-4.3306518287161699E-3</c:v>
                </c:pt>
                <c:pt idx="2008">
                  <c:v>-4.3307086614173818E-3</c:v>
                </c:pt>
                <c:pt idx="2009">
                  <c:v>-4.4643443322522902E-3</c:v>
                </c:pt>
                <c:pt idx="2010">
                  <c:v>-4.3284365162644667E-3</c:v>
                </c:pt>
                <c:pt idx="2011">
                  <c:v>-4.461473861011922E-3</c:v>
                </c:pt>
                <c:pt idx="2012">
                  <c:v>-4.5904047425439076E-3</c:v>
                </c:pt>
                <c:pt idx="2013">
                  <c:v>-4.3074192032580561E-3</c:v>
                </c:pt>
                <c:pt idx="2014">
                  <c:v>-4.1634139994796149E-3</c:v>
                </c:pt>
                <c:pt idx="2015">
                  <c:v>-4.0335172270219433E-3</c:v>
                </c:pt>
                <c:pt idx="2016">
                  <c:v>-4.1698700824852608E-3</c:v>
                </c:pt>
                <c:pt idx="2017">
                  <c:v>-4.1450777202072242E-3</c:v>
                </c:pt>
                <c:pt idx="2018">
                  <c:v>-4.0813682301115151E-3</c:v>
                </c:pt>
                <c:pt idx="2019">
                  <c:v>-4.6607975142413105E-3</c:v>
                </c:pt>
                <c:pt idx="2020">
                  <c:v>-4.6469601135923355E-3</c:v>
                </c:pt>
                <c:pt idx="2021">
                  <c:v>-4.7508988186953927E-3</c:v>
                </c:pt>
                <c:pt idx="2022">
                  <c:v>-4.7484599589322496E-3</c:v>
                </c:pt>
                <c:pt idx="2023">
                  <c:v>-4.4601896217759673E-3</c:v>
                </c:pt>
                <c:pt idx="2024">
                  <c:v>-4.2742564050989307E-3</c:v>
                </c:pt>
                <c:pt idx="2025">
                  <c:v>-3.6450477626948086E-3</c:v>
                </c:pt>
                <c:pt idx="2026">
                  <c:v>-3.6053690256306892E-3</c:v>
                </c:pt>
                <c:pt idx="2027">
                  <c:v>-3.827811244979884E-3</c:v>
                </c:pt>
                <c:pt idx="2028">
                  <c:v>-3.7859666834931804E-3</c:v>
                </c:pt>
                <c:pt idx="2029">
                  <c:v>-4.0130041653967385E-3</c:v>
                </c:pt>
                <c:pt idx="2030">
                  <c:v>-4.2618154061446756E-3</c:v>
                </c:pt>
                <c:pt idx="2031">
                  <c:v>-4.3355733795794604E-3</c:v>
                </c:pt>
                <c:pt idx="2032">
                  <c:v>-4.1570734203120185E-3</c:v>
                </c:pt>
                <c:pt idx="2033">
                  <c:v>-3.9636663914121018E-3</c:v>
                </c:pt>
                <c:pt idx="2034">
                  <c:v>-4.104669061056998E-3</c:v>
                </c:pt>
                <c:pt idx="2035">
                  <c:v>-4.196924798738455E-3</c:v>
                </c:pt>
                <c:pt idx="2036">
                  <c:v>-4.1878704044467918E-3</c:v>
                </c:pt>
                <c:pt idx="2037">
                  <c:v>-3.9466313591688396E-3</c:v>
                </c:pt>
                <c:pt idx="2038">
                  <c:v>-3.9689652523493546E-3</c:v>
                </c:pt>
                <c:pt idx="2039">
                  <c:v>-4.0687103459675633E-3</c:v>
                </c:pt>
                <c:pt idx="2040">
                  <c:v>-4.2006109979634276E-3</c:v>
                </c:pt>
                <c:pt idx="2041">
                  <c:v>-4.0868454661557863E-3</c:v>
                </c:pt>
                <c:pt idx="2042">
                  <c:v>-4.3367346938775198E-3</c:v>
                </c:pt>
                <c:pt idx="2043">
                  <c:v>-4.2188698542572345E-3</c:v>
                </c:pt>
                <c:pt idx="2044">
                  <c:v>-4.2248652524037311E-3</c:v>
                </c:pt>
                <c:pt idx="2045">
                  <c:v>-4.3603719140750119E-3</c:v>
                </c:pt>
                <c:pt idx="2046">
                  <c:v>-2.5972743635895856E-3</c:v>
                </c:pt>
                <c:pt idx="2047">
                  <c:v>-4.1174063861958432E-3</c:v>
                </c:pt>
                <c:pt idx="2048">
                  <c:v>-4.298845633510795E-3</c:v>
                </c:pt>
                <c:pt idx="2049">
                  <c:v>-4.6846193682029691E-3</c:v>
                </c:pt>
                <c:pt idx="2050">
                  <c:v>-4.4705823090872565E-3</c:v>
                </c:pt>
                <c:pt idx="2051">
                  <c:v>-4.7031455446546744E-3</c:v>
                </c:pt>
                <c:pt idx="2052">
                  <c:v>-4.3800068556629768E-3</c:v>
                </c:pt>
                <c:pt idx="2053">
                  <c:v>-4.3259198941422161E-3</c:v>
                </c:pt>
                <c:pt idx="2054">
                  <c:v>-3.683755906711994E-3</c:v>
                </c:pt>
                <c:pt idx="2055">
                  <c:v>-3.719999486896608E-3</c:v>
                </c:pt>
                <c:pt idx="2056">
                  <c:v>-4.0752910012480381E-3</c:v>
                </c:pt>
                <c:pt idx="2057">
                  <c:v>-3.918753012201015E-3</c:v>
                </c:pt>
                <c:pt idx="2058">
                  <c:v>-4.0214990616502799E-3</c:v>
                </c:pt>
                <c:pt idx="2059">
                  <c:v>-4.1904761904761889E-3</c:v>
                </c:pt>
                <c:pt idx="2060">
                  <c:v>-4.1856925418569668E-3</c:v>
                </c:pt>
                <c:pt idx="2061">
                  <c:v>-4.1727479757084351E-3</c:v>
                </c:pt>
                <c:pt idx="2062">
                  <c:v>-3.9910202045397858E-3</c:v>
                </c:pt>
                <c:pt idx="2063">
                  <c:v>-3.5590628173145511E-3</c:v>
                </c:pt>
                <c:pt idx="2064">
                  <c:v>-4.180707933210015E-3</c:v>
                </c:pt>
                <c:pt idx="2065">
                  <c:v>-4.3732267478746589E-3</c:v>
                </c:pt>
                <c:pt idx="2066">
                  <c:v>-4.596248479697973E-3</c:v>
                </c:pt>
                <c:pt idx="2067">
                  <c:v>-4.4795113260370778E-3</c:v>
                </c:pt>
                <c:pt idx="2068">
                  <c:v>-4.1726563792028326E-3</c:v>
                </c:pt>
                <c:pt idx="2069">
                  <c:v>-4.2789956567551579E-3</c:v>
                </c:pt>
                <c:pt idx="2070">
                  <c:v>-3.7961739308947084E-3</c:v>
                </c:pt>
                <c:pt idx="2071">
                  <c:v>-4.2271784232366105E-3</c:v>
                </c:pt>
                <c:pt idx="2072">
                  <c:v>-4.0540394973070937E-3</c:v>
                </c:pt>
                <c:pt idx="2073">
                  <c:v>-4.5126167500902925E-3</c:v>
                </c:pt>
                <c:pt idx="2074">
                  <c:v>-4.7815973119669231E-3</c:v>
                </c:pt>
                <c:pt idx="2075">
                  <c:v>-4.6718146718146558E-3</c:v>
                </c:pt>
                <c:pt idx="2076">
                  <c:v>-4.9010756571310488E-3</c:v>
                </c:pt>
                <c:pt idx="2077">
                  <c:v>-4.8903531349737683E-3</c:v>
                </c:pt>
                <c:pt idx="2078">
                  <c:v>-4.8790942384071556E-3</c:v>
                </c:pt>
                <c:pt idx="2079">
                  <c:v>-4.5871735592025731E-3</c:v>
                </c:pt>
                <c:pt idx="2080">
                  <c:v>-4.8683595575634842E-3</c:v>
                </c:pt>
                <c:pt idx="2081">
                  <c:v>-4.6824395510060013E-3</c:v>
                </c:pt>
                <c:pt idx="2082">
                  <c:v>-4.890755213396103E-3</c:v>
                </c:pt>
                <c:pt idx="2083">
                  <c:v>-5.4938035007027208E-3</c:v>
                </c:pt>
                <c:pt idx="2084">
                  <c:v>-5.9433485078401738E-3</c:v>
                </c:pt>
                <c:pt idx="2085">
                  <c:v>-5.9797852851674049E-3</c:v>
                </c:pt>
                <c:pt idx="2086">
                  <c:v>-6.1884626848329738E-3</c:v>
                </c:pt>
                <c:pt idx="2087">
                  <c:v>-5.9124802289673983E-3</c:v>
                </c:pt>
                <c:pt idx="2088">
                  <c:v>-6.548206095899789E-3</c:v>
                </c:pt>
                <c:pt idx="2089">
                  <c:v>-6.9130216189039473E-3</c:v>
                </c:pt>
                <c:pt idx="2090">
                  <c:v>-6.8974166039628138E-3</c:v>
                </c:pt>
                <c:pt idx="2091">
                  <c:v>-6.8852762748401464E-3</c:v>
                </c:pt>
                <c:pt idx="2092">
                  <c:v>-6.8437752753063297E-3</c:v>
                </c:pt>
                <c:pt idx="2093">
                  <c:v>-6.7449412940294717E-3</c:v>
                </c:pt>
                <c:pt idx="2094">
                  <c:v>-6.6098344452680813E-3</c:v>
                </c:pt>
                <c:pt idx="2095">
                  <c:v>-6.4388311045071589E-3</c:v>
                </c:pt>
                <c:pt idx="2096">
                  <c:v>-6.7466266866567093E-3</c:v>
                </c:pt>
                <c:pt idx="2097">
                  <c:v>-6.881826276216807E-3</c:v>
                </c:pt>
                <c:pt idx="2098">
                  <c:v>-6.5875342807280024E-3</c:v>
                </c:pt>
                <c:pt idx="2099">
                  <c:v>-6.6633391564761002E-3</c:v>
                </c:pt>
                <c:pt idx="2100">
                  <c:v>-6.6800602712205892E-3</c:v>
                </c:pt>
                <c:pt idx="2101">
                  <c:v>-6.3087580405739585E-3</c:v>
                </c:pt>
                <c:pt idx="2102">
                  <c:v>-7.1728914172644043E-3</c:v>
                </c:pt>
                <c:pt idx="2103">
                  <c:v>-7.0807202103985167E-3</c:v>
                </c:pt>
                <c:pt idx="2104">
                  <c:v>-6.8859984697781096E-3</c:v>
                </c:pt>
                <c:pt idx="2105">
                  <c:v>-6.787514328632116E-3</c:v>
                </c:pt>
                <c:pt idx="2106">
                  <c:v>-6.3153640175819259E-3</c:v>
                </c:pt>
                <c:pt idx="2107">
                  <c:v>-6.4215562830521877E-3</c:v>
                </c:pt>
                <c:pt idx="2108">
                  <c:v>-6.5156092648539499E-3</c:v>
                </c:pt>
                <c:pt idx="2109">
                  <c:v>-6.3808542713568173E-3</c:v>
                </c:pt>
                <c:pt idx="2110">
                  <c:v>-5.9223790322580072E-3</c:v>
                </c:pt>
                <c:pt idx="2111">
                  <c:v>-6.0237908032566567E-3</c:v>
                </c:pt>
                <c:pt idx="2112">
                  <c:v>-6.1077249996819294E-3</c:v>
                </c:pt>
                <c:pt idx="2113">
                  <c:v>-6.1177789955269013E-3</c:v>
                </c:pt>
                <c:pt idx="2114">
                  <c:v>-5.9502662946995244E-3</c:v>
                </c:pt>
                <c:pt idx="2115">
                  <c:v>-4.664565327910597E-3</c:v>
                </c:pt>
                <c:pt idx="2116">
                  <c:v>-6.027190981144126E-3</c:v>
                </c:pt>
                <c:pt idx="2117">
                  <c:v>-5.822689706987183E-3</c:v>
                </c:pt>
                <c:pt idx="2118">
                  <c:v>-6.1811811811812722E-3</c:v>
                </c:pt>
                <c:pt idx="2119">
                  <c:v>-6.3319878910191862E-3</c:v>
                </c:pt>
                <c:pt idx="2120">
                  <c:v>-5.8006586667675997E-3</c:v>
                </c:pt>
                <c:pt idx="2121">
                  <c:v>-5.8539068465258692E-3</c:v>
                </c:pt>
                <c:pt idx="2122">
                  <c:v>-5.8988010878308073E-3</c:v>
                </c:pt>
                <c:pt idx="2123">
                  <c:v>-5.962877913246456E-3</c:v>
                </c:pt>
                <c:pt idx="2124">
                  <c:v>-6.1782551967874966E-3</c:v>
                </c:pt>
                <c:pt idx="2125">
                  <c:v>-6.1508098578150205E-3</c:v>
                </c:pt>
                <c:pt idx="2126">
                  <c:v>-6.0778679144520842E-3</c:v>
                </c:pt>
                <c:pt idx="2127">
                  <c:v>-6.2489115625351532E-3</c:v>
                </c:pt>
                <c:pt idx="2128">
                  <c:v>-6.2243326488705675E-3</c:v>
                </c:pt>
                <c:pt idx="2129">
                  <c:v>-6.0885561053967141E-3</c:v>
                </c:pt>
                <c:pt idx="2130">
                  <c:v>-6.2226224019581444E-3</c:v>
                </c:pt>
                <c:pt idx="2131">
                  <c:v>-6.1642061642062096E-3</c:v>
                </c:pt>
                <c:pt idx="2132">
                  <c:v>-6.1261261261261746E-3</c:v>
                </c:pt>
                <c:pt idx="2133">
                  <c:v>-6.3110985175358625E-3</c:v>
                </c:pt>
                <c:pt idx="2134">
                  <c:v>-6.1656366521732897E-3</c:v>
                </c:pt>
                <c:pt idx="2135">
                  <c:v>-6.003665504539013E-3</c:v>
                </c:pt>
                <c:pt idx="2136">
                  <c:v>-6.2812609049669454E-3</c:v>
                </c:pt>
                <c:pt idx="2137">
                  <c:v>-6.0696221362689373E-3</c:v>
                </c:pt>
                <c:pt idx="2138">
                  <c:v>-5.9012320115954253E-3</c:v>
                </c:pt>
                <c:pt idx="2139">
                  <c:v>-5.8634454870650776E-3</c:v>
                </c:pt>
                <c:pt idx="2140">
                  <c:v>-5.7651071235952367E-3</c:v>
                </c:pt>
                <c:pt idx="2141">
                  <c:v>-5.7562316715542572E-3</c:v>
                </c:pt>
                <c:pt idx="2142">
                  <c:v>-5.7653126845593761E-3</c:v>
                </c:pt>
                <c:pt idx="2143">
                  <c:v>-5.5370081032811713E-3</c:v>
                </c:pt>
                <c:pt idx="2144">
                  <c:v>-5.8159453091090052E-3</c:v>
                </c:pt>
                <c:pt idx="2145">
                  <c:v>-6.2649357359684243E-3</c:v>
                </c:pt>
                <c:pt idx="2146">
                  <c:v>-6.4067815860527899E-3</c:v>
                </c:pt>
                <c:pt idx="2147">
                  <c:v>-6.4108584949333913E-3</c:v>
                </c:pt>
                <c:pt idx="2148">
                  <c:v>-6.1909761363665439E-3</c:v>
                </c:pt>
                <c:pt idx="2149">
                  <c:v>-6.2453803501018035E-3</c:v>
                </c:pt>
                <c:pt idx="2150">
                  <c:v>-5.8151737873068932E-3</c:v>
                </c:pt>
                <c:pt idx="2151">
                  <c:v>-6.4823833527206665E-3</c:v>
                </c:pt>
                <c:pt idx="2152">
                  <c:v>-6.4655591153369718E-3</c:v>
                </c:pt>
                <c:pt idx="2153">
                  <c:v>-6.1981710230339937E-3</c:v>
                </c:pt>
                <c:pt idx="2154">
                  <c:v>-6.2722592053254811E-3</c:v>
                </c:pt>
                <c:pt idx="2155">
                  <c:v>-6.2365613844643786E-3</c:v>
                </c:pt>
                <c:pt idx="2156">
                  <c:v>-6.0861455950291798E-3</c:v>
                </c:pt>
                <c:pt idx="2157">
                  <c:v>-6.0809464540318992E-3</c:v>
                </c:pt>
                <c:pt idx="2158">
                  <c:v>-6.2003084549423493E-3</c:v>
                </c:pt>
                <c:pt idx="2159">
                  <c:v>-6.3287952695390004E-3</c:v>
                </c:pt>
                <c:pt idx="2160">
                  <c:v>-6.3173611911523375E-3</c:v>
                </c:pt>
                <c:pt idx="2161">
                  <c:v>-6.2132600125049953E-3</c:v>
                </c:pt>
                <c:pt idx="2162">
                  <c:v>-6.1824647078883022E-3</c:v>
                </c:pt>
                <c:pt idx="2163">
                  <c:v>-6.0715346728168473E-3</c:v>
                </c:pt>
                <c:pt idx="2164">
                  <c:v>-6.0469508271878691E-3</c:v>
                </c:pt>
                <c:pt idx="2165">
                  <c:v>-6.0307985777209305E-3</c:v>
                </c:pt>
                <c:pt idx="2166">
                  <c:v>-5.8892198485031022E-3</c:v>
                </c:pt>
                <c:pt idx="2167">
                  <c:v>-5.7525543552148228E-3</c:v>
                </c:pt>
                <c:pt idx="2168">
                  <c:v>-5.2664868359688644E-3</c:v>
                </c:pt>
                <c:pt idx="2169">
                  <c:v>-5.4392933633086171E-3</c:v>
                </c:pt>
                <c:pt idx="2170">
                  <c:v>-5.0690204725586385E-3</c:v>
                </c:pt>
                <c:pt idx="2171">
                  <c:v>-5.0122559400279654E-3</c:v>
                </c:pt>
                <c:pt idx="2172">
                  <c:v>-5.0146838619874456E-3</c:v>
                </c:pt>
                <c:pt idx="2173">
                  <c:v>-5.5960700310706546E-3</c:v>
                </c:pt>
                <c:pt idx="2174">
                  <c:v>-5.2871096699331765E-3</c:v>
                </c:pt>
                <c:pt idx="2175">
                  <c:v>-5.1603246881805065E-3</c:v>
                </c:pt>
                <c:pt idx="2176">
                  <c:v>-5.8017687478791879E-3</c:v>
                </c:pt>
                <c:pt idx="2177">
                  <c:v>-5.770087864510387E-3</c:v>
                </c:pt>
                <c:pt idx="2178">
                  <c:v>-5.660998412605811E-3</c:v>
                </c:pt>
                <c:pt idx="2179">
                  <c:v>-5.8142301895772741E-3</c:v>
                </c:pt>
                <c:pt idx="2180">
                  <c:v>-5.7000524937153019E-3</c:v>
                </c:pt>
                <c:pt idx="2181">
                  <c:v>-5.7360916748078195E-3</c:v>
                </c:pt>
                <c:pt idx="2182">
                  <c:v>-5.9780168394092392E-3</c:v>
                </c:pt>
                <c:pt idx="2183">
                  <c:v>-5.7386327537644055E-3</c:v>
                </c:pt>
                <c:pt idx="2184">
                  <c:v>-6.1024953899627699E-3</c:v>
                </c:pt>
                <c:pt idx="2185">
                  <c:v>-6.0865239068074173E-3</c:v>
                </c:pt>
                <c:pt idx="2186">
                  <c:v>-6.2267945585331441E-3</c:v>
                </c:pt>
                <c:pt idx="2187">
                  <c:v>-6.2016617598952273E-3</c:v>
                </c:pt>
                <c:pt idx="2188">
                  <c:v>-6.1356263353933294E-3</c:v>
                </c:pt>
                <c:pt idx="2189">
                  <c:v>-6.528617986342522E-3</c:v>
                </c:pt>
                <c:pt idx="2190">
                  <c:v>-5.7204259418256465E-3</c:v>
                </c:pt>
                <c:pt idx="2191">
                  <c:v>-5.9149451820678101E-3</c:v>
                </c:pt>
                <c:pt idx="2192">
                  <c:v>-6.0884679619070958E-3</c:v>
                </c:pt>
                <c:pt idx="2193">
                  <c:v>-6.2142393191849665E-3</c:v>
                </c:pt>
                <c:pt idx="2194">
                  <c:v>-6.1892098571387777E-3</c:v>
                </c:pt>
                <c:pt idx="2195">
                  <c:v>-5.9489351128593215E-3</c:v>
                </c:pt>
                <c:pt idx="2196">
                  <c:v>-5.9531839812927423E-3</c:v>
                </c:pt>
                <c:pt idx="2197">
                  <c:v>-5.9597264960886687E-3</c:v>
                </c:pt>
                <c:pt idx="2198">
                  <c:v>-6.0919890344197647E-3</c:v>
                </c:pt>
                <c:pt idx="2199">
                  <c:v>-6.0498772927062294E-3</c:v>
                </c:pt>
                <c:pt idx="2200">
                  <c:v>-6.3435642967425432E-3</c:v>
                </c:pt>
                <c:pt idx="2201">
                  <c:v>-6.2589272067000712E-3</c:v>
                </c:pt>
                <c:pt idx="2202">
                  <c:v>-6.3157894736841635E-3</c:v>
                </c:pt>
                <c:pt idx="2203">
                  <c:v>-6.5792070739634223E-3</c:v>
                </c:pt>
                <c:pt idx="2204">
                  <c:v>-6.5530799475753687E-3</c:v>
                </c:pt>
                <c:pt idx="2205">
                  <c:v>-6.6990673847366899E-3</c:v>
                </c:pt>
                <c:pt idx="2206">
                  <c:v>-6.722166277396191E-3</c:v>
                </c:pt>
                <c:pt idx="2207">
                  <c:v>-6.7462459125686713E-3</c:v>
                </c:pt>
                <c:pt idx="2208">
                  <c:v>-6.6618596777228145E-3</c:v>
                </c:pt>
                <c:pt idx="2209">
                  <c:v>-6.748216264758411E-3</c:v>
                </c:pt>
                <c:pt idx="2210">
                  <c:v>-6.6798902460154519E-3</c:v>
                </c:pt>
                <c:pt idx="2211">
                  <c:v>-6.9744914433322869E-3</c:v>
                </c:pt>
                <c:pt idx="2212">
                  <c:v>-7.0379247290721647E-3</c:v>
                </c:pt>
                <c:pt idx="2213">
                  <c:v>-6.9056274348850977E-3</c:v>
                </c:pt>
                <c:pt idx="2214">
                  <c:v>-7.4396867827171143E-3</c:v>
                </c:pt>
                <c:pt idx="2215">
                  <c:v>-8.9064416475390651E-3</c:v>
                </c:pt>
                <c:pt idx="2216">
                  <c:v>-8.1647649568288294E-3</c:v>
                </c:pt>
                <c:pt idx="2217">
                  <c:v>-8.1391178722310942E-3</c:v>
                </c:pt>
                <c:pt idx="2218">
                  <c:v>-8.1530116460676316E-3</c:v>
                </c:pt>
                <c:pt idx="2219">
                  <c:v>-8.1464321173085885E-3</c:v>
                </c:pt>
                <c:pt idx="2220">
                  <c:v>-8.1437576824902047E-3</c:v>
                </c:pt>
                <c:pt idx="2221">
                  <c:v>-8.5205089923162669E-3</c:v>
                </c:pt>
                <c:pt idx="2222">
                  <c:v>-8.5397314190739371E-3</c:v>
                </c:pt>
                <c:pt idx="2223">
                  <c:v>-8.5174111138230924E-3</c:v>
                </c:pt>
                <c:pt idx="2224">
                  <c:v>-7.9458655867125083E-3</c:v>
                </c:pt>
                <c:pt idx="2225">
                  <c:v>-7.9584108850523361E-3</c:v>
                </c:pt>
                <c:pt idx="2226">
                  <c:v>-7.7207954478190066E-3</c:v>
                </c:pt>
                <c:pt idx="2227">
                  <c:v>-7.763151425443926E-3</c:v>
                </c:pt>
                <c:pt idx="2228">
                  <c:v>-7.7235981669326881E-3</c:v>
                </c:pt>
                <c:pt idx="2229">
                  <c:v>-7.338892007560438E-3</c:v>
                </c:pt>
                <c:pt idx="2230">
                  <c:v>-8.0365012702857674E-3</c:v>
                </c:pt>
                <c:pt idx="2231">
                  <c:v>-8.6557715909825195E-3</c:v>
                </c:pt>
                <c:pt idx="2232">
                  <c:v>-8.1866766953456738E-3</c:v>
                </c:pt>
                <c:pt idx="2233">
                  <c:v>-8.2625928270525506E-3</c:v>
                </c:pt>
                <c:pt idx="2234">
                  <c:v>-8.2306194237553587E-3</c:v>
                </c:pt>
                <c:pt idx="2235">
                  <c:v>-8.2302025642779775E-3</c:v>
                </c:pt>
                <c:pt idx="2236">
                  <c:v>-8.161495594067647E-3</c:v>
                </c:pt>
                <c:pt idx="2237">
                  <c:v>-8.1284085338129142E-3</c:v>
                </c:pt>
                <c:pt idx="2238">
                  <c:v>-8.1359931250858386E-3</c:v>
                </c:pt>
                <c:pt idx="2239">
                  <c:v>-8.1463984544623003E-3</c:v>
                </c:pt>
                <c:pt idx="2240">
                  <c:v>-8.538556040964651E-3</c:v>
                </c:pt>
                <c:pt idx="2241">
                  <c:v>-8.5178875638841633E-3</c:v>
                </c:pt>
                <c:pt idx="2242">
                  <c:v>-8.5693090834676466E-3</c:v>
                </c:pt>
                <c:pt idx="2243">
                  <c:v>-8.641236496455873E-3</c:v>
                </c:pt>
                <c:pt idx="2244">
                  <c:v>-8.5612218160686648E-3</c:v>
                </c:pt>
                <c:pt idx="2245">
                  <c:v>-8.6829404842748703E-3</c:v>
                </c:pt>
                <c:pt idx="2246">
                  <c:v>-8.1767634553184809E-3</c:v>
                </c:pt>
                <c:pt idx="2247">
                  <c:v>-8.0975785653254473E-3</c:v>
                </c:pt>
                <c:pt idx="2248">
                  <c:v>-8.2162624613313362E-3</c:v>
                </c:pt>
                <c:pt idx="2249">
                  <c:v>-8.1520684256155551E-3</c:v>
                </c:pt>
                <c:pt idx="2250">
                  <c:v>-8.155140474248701E-3</c:v>
                </c:pt>
                <c:pt idx="2251">
                  <c:v>-8.0645795796976394E-3</c:v>
                </c:pt>
                <c:pt idx="2252">
                  <c:v>-8.018775669861089E-3</c:v>
                </c:pt>
                <c:pt idx="2253">
                  <c:v>-7.9444202130974917E-3</c:v>
                </c:pt>
                <c:pt idx="2254">
                  <c:v>-7.8887274237077198E-3</c:v>
                </c:pt>
                <c:pt idx="2255">
                  <c:v>-7.8582820864773195E-3</c:v>
                </c:pt>
                <c:pt idx="2256">
                  <c:v>-7.7348693064915874E-3</c:v>
                </c:pt>
                <c:pt idx="2257">
                  <c:v>-7.8899360337868485E-3</c:v>
                </c:pt>
                <c:pt idx="2258">
                  <c:v>-8.1326630986220394E-3</c:v>
                </c:pt>
                <c:pt idx="2259">
                  <c:v>-8.0030153296468676E-3</c:v>
                </c:pt>
                <c:pt idx="2260">
                  <c:v>-7.8249068066427174E-3</c:v>
                </c:pt>
                <c:pt idx="2261">
                  <c:v>-8.1365073461037163E-3</c:v>
                </c:pt>
                <c:pt idx="2262">
                  <c:v>-8.1519629409176897E-3</c:v>
                </c:pt>
                <c:pt idx="2263">
                  <c:v>-8.1309417179259436E-3</c:v>
                </c:pt>
                <c:pt idx="2264">
                  <c:v>-8.0775444264943319E-3</c:v>
                </c:pt>
                <c:pt idx="2265">
                  <c:v>-8.3060114919141226E-3</c:v>
                </c:pt>
                <c:pt idx="2266">
                  <c:v>-8.6221762372823418E-3</c:v>
                </c:pt>
                <c:pt idx="2267">
                  <c:v>-8.529794444684935E-3</c:v>
                </c:pt>
                <c:pt idx="2268">
                  <c:v>-8.5581880144492972E-3</c:v>
                </c:pt>
                <c:pt idx="2269">
                  <c:v>-8.5608999422458476E-3</c:v>
                </c:pt>
                <c:pt idx="2270">
                  <c:v>-8.5963782303778435E-3</c:v>
                </c:pt>
                <c:pt idx="2271">
                  <c:v>-8.6249510823670494E-3</c:v>
                </c:pt>
                <c:pt idx="2272">
                  <c:v>-8.6160556982991521E-3</c:v>
                </c:pt>
                <c:pt idx="2273">
                  <c:v>-8.5855168737442034E-3</c:v>
                </c:pt>
                <c:pt idx="2274">
                  <c:v>-8.5707560686070217E-3</c:v>
                </c:pt>
                <c:pt idx="2275">
                  <c:v>-8.6556216659827712E-3</c:v>
                </c:pt>
                <c:pt idx="2276">
                  <c:v>-8.777455364057829E-3</c:v>
                </c:pt>
                <c:pt idx="2277">
                  <c:v>-8.7449684280919149E-3</c:v>
                </c:pt>
                <c:pt idx="2278">
                  <c:v>-9.0276219438275573E-3</c:v>
                </c:pt>
                <c:pt idx="2279">
                  <c:v>-9.1876321530892646E-3</c:v>
                </c:pt>
                <c:pt idx="2280">
                  <c:v>-9.1542504087178678E-3</c:v>
                </c:pt>
                <c:pt idx="2281">
                  <c:v>-9.1427688424738918E-3</c:v>
                </c:pt>
                <c:pt idx="2282">
                  <c:v>-9.1254547280128495E-3</c:v>
                </c:pt>
                <c:pt idx="2283">
                  <c:v>-9.298841519327361E-3</c:v>
                </c:pt>
                <c:pt idx="2284">
                  <c:v>-9.6844421373951661E-3</c:v>
                </c:pt>
                <c:pt idx="2285">
                  <c:v>-9.7892225811603284E-3</c:v>
                </c:pt>
                <c:pt idx="2286">
                  <c:v>-1.0007173974069694E-2</c:v>
                </c:pt>
                <c:pt idx="2287">
                  <c:v>-1.0085081414111796E-2</c:v>
                </c:pt>
                <c:pt idx="2288">
                  <c:v>-1.0212523915404059E-2</c:v>
                </c:pt>
                <c:pt idx="2289">
                  <c:v>-1.1392146150878579E-2</c:v>
                </c:pt>
                <c:pt idx="2290">
                  <c:v>-1.0614969177754063E-2</c:v>
                </c:pt>
                <c:pt idx="2291">
                  <c:v>-1.0360359193653301E-2</c:v>
                </c:pt>
                <c:pt idx="2292">
                  <c:v>-1.0381224517337917E-2</c:v>
                </c:pt>
                <c:pt idx="2293">
                  <c:v>-1.0356550129586362E-2</c:v>
                </c:pt>
                <c:pt idx="2294">
                  <c:v>-1.0330178324703287E-2</c:v>
                </c:pt>
                <c:pt idx="2295">
                  <c:v>-1.0448188593673913E-2</c:v>
                </c:pt>
                <c:pt idx="2296">
                  <c:v>-1.0278865624389733E-2</c:v>
                </c:pt>
                <c:pt idx="2297">
                  <c:v>-1.0399414551477193E-2</c:v>
                </c:pt>
                <c:pt idx="2298">
                  <c:v>-1.0493165923347147E-2</c:v>
                </c:pt>
                <c:pt idx="2299">
                  <c:v>-1.0406896817545364E-2</c:v>
                </c:pt>
                <c:pt idx="2300">
                  <c:v>-1.0227974475092716E-2</c:v>
                </c:pt>
                <c:pt idx="2301">
                  <c:v>-1.0234004701205723E-2</c:v>
                </c:pt>
                <c:pt idx="2302">
                  <c:v>-1.025541795665641E-2</c:v>
                </c:pt>
                <c:pt idx="2303">
                  <c:v>-1.03823420380591E-2</c:v>
                </c:pt>
                <c:pt idx="2304">
                  <c:v>-1.0000179490401107E-2</c:v>
                </c:pt>
                <c:pt idx="2305">
                  <c:v>-9.9931073182856212E-3</c:v>
                </c:pt>
                <c:pt idx="2306">
                  <c:v>-1.0151397166346721E-2</c:v>
                </c:pt>
                <c:pt idx="2307">
                  <c:v>-1.016077170418006E-2</c:v>
                </c:pt>
                <c:pt idx="2308">
                  <c:v>-1.0460998336446092E-2</c:v>
                </c:pt>
                <c:pt idx="2309">
                  <c:v>-1.0810123362584245E-2</c:v>
                </c:pt>
                <c:pt idx="2310">
                  <c:v>-1.0649951314508188E-2</c:v>
                </c:pt>
                <c:pt idx="2311">
                  <c:v>-1.0700228016763624E-2</c:v>
                </c:pt>
                <c:pt idx="2312">
                  <c:v>-1.069723018147084E-2</c:v>
                </c:pt>
                <c:pt idx="2313">
                  <c:v>-1.066718140049927E-2</c:v>
                </c:pt>
                <c:pt idx="2314">
                  <c:v>-1.0914536639845762E-2</c:v>
                </c:pt>
                <c:pt idx="2315">
                  <c:v>-1.1043552215691976E-2</c:v>
                </c:pt>
                <c:pt idx="2316">
                  <c:v>-1.1163914169798117E-2</c:v>
                </c:pt>
                <c:pt idx="2317">
                  <c:v>-1.1100795220603032E-2</c:v>
                </c:pt>
                <c:pt idx="2318">
                  <c:v>-1.112417358767237E-2</c:v>
                </c:pt>
                <c:pt idx="2319">
                  <c:v>-1.1206555709173616E-2</c:v>
                </c:pt>
                <c:pt idx="2320">
                  <c:v>-1.1214802531269163E-2</c:v>
                </c:pt>
                <c:pt idx="2321">
                  <c:v>-1.1023582412604149E-2</c:v>
                </c:pt>
                <c:pt idx="2322">
                  <c:v>-1.1048613901165183E-2</c:v>
                </c:pt>
                <c:pt idx="2323">
                  <c:v>-1.1082788429568891E-2</c:v>
                </c:pt>
                <c:pt idx="2324">
                  <c:v>-1.1603386170781604E-2</c:v>
                </c:pt>
                <c:pt idx="2325">
                  <c:v>-1.1451899505177332E-2</c:v>
                </c:pt>
                <c:pt idx="2326">
                  <c:v>-1.1417750424684625E-2</c:v>
                </c:pt>
                <c:pt idx="2327">
                  <c:v>-1.1387882384132797E-2</c:v>
                </c:pt>
                <c:pt idx="2328">
                  <c:v>-1.1254340508291549E-2</c:v>
                </c:pt>
                <c:pt idx="2329">
                  <c:v>-1.1101243339253997E-2</c:v>
                </c:pt>
                <c:pt idx="2330">
                  <c:v>-1.1115763828086322E-2</c:v>
                </c:pt>
                <c:pt idx="2331">
                  <c:v>-1.1232727757660377E-2</c:v>
                </c:pt>
                <c:pt idx="2332">
                  <c:v>-1.1283308946272941E-2</c:v>
                </c:pt>
                <c:pt idx="2333">
                  <c:v>-1.125003852752926E-2</c:v>
                </c:pt>
                <c:pt idx="2334">
                  <c:v>-1.1316864453418729E-2</c:v>
                </c:pt>
                <c:pt idx="2335">
                  <c:v>-1.1446839228627437E-2</c:v>
                </c:pt>
                <c:pt idx="2336">
                  <c:v>-1.1439588688946123E-2</c:v>
                </c:pt>
                <c:pt idx="2337">
                  <c:v>-1.1587545191426241E-2</c:v>
                </c:pt>
                <c:pt idx="2338">
                  <c:v>-1.1800772180962205E-2</c:v>
                </c:pt>
                <c:pt idx="2339">
                  <c:v>-1.2042821197415177E-2</c:v>
                </c:pt>
                <c:pt idx="2340">
                  <c:v>-1.2039242808473571E-2</c:v>
                </c:pt>
                <c:pt idx="2341">
                  <c:v>-1.2144734554454417E-2</c:v>
                </c:pt>
                <c:pt idx="2342">
                  <c:v>-1.2141350885040536E-2</c:v>
                </c:pt>
                <c:pt idx="2343">
                  <c:v>-1.2282874602086102E-2</c:v>
                </c:pt>
                <c:pt idx="2344">
                  <c:v>-1.2274896302698957E-2</c:v>
                </c:pt>
                <c:pt idx="2345">
                  <c:v>-1.2258563756023966E-2</c:v>
                </c:pt>
                <c:pt idx="2346">
                  <c:v>-1.2168566670936354E-2</c:v>
                </c:pt>
                <c:pt idx="2347">
                  <c:v>-1.2146411566452353E-2</c:v>
                </c:pt>
                <c:pt idx="2348">
                  <c:v>-1.2173182095427504E-2</c:v>
                </c:pt>
                <c:pt idx="2349">
                  <c:v>-1.2227802676730293E-2</c:v>
                </c:pt>
                <c:pt idx="2350">
                  <c:v>-1.2353050173972147E-2</c:v>
                </c:pt>
                <c:pt idx="2351">
                  <c:v>-1.2210639966067194E-2</c:v>
                </c:pt>
                <c:pt idx="2352">
                  <c:v>-1.1889694319794364E-2</c:v>
                </c:pt>
                <c:pt idx="2353">
                  <c:v>-1.1756287057861359E-2</c:v>
                </c:pt>
                <c:pt idx="2354">
                  <c:v>-1.1778442377811449E-2</c:v>
                </c:pt>
                <c:pt idx="2355">
                  <c:v>-1.1892683302723972E-2</c:v>
                </c:pt>
                <c:pt idx="2356">
                  <c:v>-1.1540792510734921E-2</c:v>
                </c:pt>
                <c:pt idx="2357">
                  <c:v>-1.1537013834104215E-2</c:v>
                </c:pt>
                <c:pt idx="2358">
                  <c:v>-1.1250674269862038E-2</c:v>
                </c:pt>
                <c:pt idx="2359">
                  <c:v>-1.1301553706781209E-2</c:v>
                </c:pt>
                <c:pt idx="2360">
                  <c:v>-1.1086217253763575E-2</c:v>
                </c:pt>
                <c:pt idx="2361">
                  <c:v>-1.0519781084654456E-2</c:v>
                </c:pt>
                <c:pt idx="2362">
                  <c:v>-1.0507417458398449E-2</c:v>
                </c:pt>
                <c:pt idx="2363">
                  <c:v>-1.0764346409636527E-2</c:v>
                </c:pt>
                <c:pt idx="2364">
                  <c:v>-1.1065979274071713E-2</c:v>
                </c:pt>
                <c:pt idx="2365">
                  <c:v>-1.094148908456205E-2</c:v>
                </c:pt>
                <c:pt idx="2366">
                  <c:v>-1.0960048015448365E-2</c:v>
                </c:pt>
                <c:pt idx="2367">
                  <c:v>-1.094727842838783E-2</c:v>
                </c:pt>
                <c:pt idx="2368">
                  <c:v>-1.0911409806417249E-2</c:v>
                </c:pt>
                <c:pt idx="2369">
                  <c:v>-1.0898710275514145E-2</c:v>
                </c:pt>
                <c:pt idx="2370">
                  <c:v>-1.1155728149180089E-2</c:v>
                </c:pt>
                <c:pt idx="2371">
                  <c:v>-1.1315078340277673E-2</c:v>
                </c:pt>
                <c:pt idx="2372">
                  <c:v>-1.1204377918634489E-2</c:v>
                </c:pt>
                <c:pt idx="2373">
                  <c:v>-1.1364897795209883E-2</c:v>
                </c:pt>
                <c:pt idx="2374">
                  <c:v>-1.1405797291450859E-2</c:v>
                </c:pt>
                <c:pt idx="2375">
                  <c:v>-1.1329892207932568E-2</c:v>
                </c:pt>
                <c:pt idx="2376">
                  <c:v>-1.0808815775598446E-2</c:v>
                </c:pt>
                <c:pt idx="2377">
                  <c:v>-1.0864812581982908E-2</c:v>
                </c:pt>
                <c:pt idx="2378">
                  <c:v>-1.091063920378943E-2</c:v>
                </c:pt>
                <c:pt idx="2379">
                  <c:v>-1.0884657146573828E-2</c:v>
                </c:pt>
                <c:pt idx="2380">
                  <c:v>-1.0858050847457612E-2</c:v>
                </c:pt>
                <c:pt idx="2381">
                  <c:v>-1.0833892644051102E-2</c:v>
                </c:pt>
                <c:pt idx="2382">
                  <c:v>-1.0728448401461255E-2</c:v>
                </c:pt>
                <c:pt idx="2383">
                  <c:v>-1.0732428629349644E-2</c:v>
                </c:pt>
                <c:pt idx="2384">
                  <c:v>-1.0771820916482544E-2</c:v>
                </c:pt>
                <c:pt idx="2385">
                  <c:v>-1.1127950231567318E-2</c:v>
                </c:pt>
                <c:pt idx="2386">
                  <c:v>-1.1136595648772896E-2</c:v>
                </c:pt>
                <c:pt idx="2387">
                  <c:v>-1.1134794642573054E-2</c:v>
                </c:pt>
                <c:pt idx="2388">
                  <c:v>-1.1156030365652159E-2</c:v>
                </c:pt>
                <c:pt idx="2389">
                  <c:v>-1.116575834108724E-2</c:v>
                </c:pt>
                <c:pt idx="2390">
                  <c:v>-1.1192747099879274E-2</c:v>
                </c:pt>
                <c:pt idx="2391">
                  <c:v>-1.1186576108669577E-2</c:v>
                </c:pt>
                <c:pt idx="2392">
                  <c:v>-1.1240616092815348E-2</c:v>
                </c:pt>
                <c:pt idx="2393">
                  <c:v>-1.1196864877834112E-2</c:v>
                </c:pt>
                <c:pt idx="2394">
                  <c:v>-1.1107526142356106E-2</c:v>
                </c:pt>
                <c:pt idx="2395">
                  <c:v>-1.1216383837850619E-2</c:v>
                </c:pt>
                <c:pt idx="2396">
                  <c:v>-1.1216975903296511E-2</c:v>
                </c:pt>
                <c:pt idx="2397">
                  <c:v>-1.1175181153208036E-2</c:v>
                </c:pt>
                <c:pt idx="2398">
                  <c:v>-1.1232925952552097E-2</c:v>
                </c:pt>
                <c:pt idx="2399">
                  <c:v>-1.1262813106204361E-2</c:v>
                </c:pt>
                <c:pt idx="2400">
                  <c:v>-1.1312367745112351E-2</c:v>
                </c:pt>
                <c:pt idx="2401">
                  <c:v>-1.1282097567579807E-2</c:v>
                </c:pt>
                <c:pt idx="2402">
                  <c:v>-1.1226813328472751E-2</c:v>
                </c:pt>
                <c:pt idx="2403">
                  <c:v>-1.1515460814718881E-2</c:v>
                </c:pt>
                <c:pt idx="2404">
                  <c:v>-1.1726847011160779E-2</c:v>
                </c:pt>
                <c:pt idx="2405">
                  <c:v>-1.1829396700768324E-2</c:v>
                </c:pt>
                <c:pt idx="2406">
                  <c:v>-1.2158432131373242E-2</c:v>
                </c:pt>
                <c:pt idx="2407">
                  <c:v>-1.2091898428053249E-2</c:v>
                </c:pt>
                <c:pt idx="2408">
                  <c:v>-1.2165355655466836E-2</c:v>
                </c:pt>
                <c:pt idx="2409">
                  <c:v>-1.2068831269952507E-2</c:v>
                </c:pt>
                <c:pt idx="2410">
                  <c:v>-1.209708889409189E-2</c:v>
                </c:pt>
                <c:pt idx="2411">
                  <c:v>-1.213180620417964E-2</c:v>
                </c:pt>
                <c:pt idx="2412">
                  <c:v>-1.2085832804848873E-2</c:v>
                </c:pt>
                <c:pt idx="2413">
                  <c:v>-1.2091269583306197E-2</c:v>
                </c:pt>
                <c:pt idx="2414">
                  <c:v>-1.2199553548253195E-2</c:v>
                </c:pt>
                <c:pt idx="2415">
                  <c:v>-1.2066732925572921E-2</c:v>
                </c:pt>
                <c:pt idx="2416">
                  <c:v>-1.2172129449301794E-2</c:v>
                </c:pt>
                <c:pt idx="2417">
                  <c:v>-1.2083288941321935E-2</c:v>
                </c:pt>
                <c:pt idx="2418">
                  <c:v>-1.1776466955233711E-2</c:v>
                </c:pt>
                <c:pt idx="2419">
                  <c:v>-1.108453720101088E-2</c:v>
                </c:pt>
                <c:pt idx="2420">
                  <c:v>-1.1082600577859814E-2</c:v>
                </c:pt>
                <c:pt idx="2421">
                  <c:v>-1.0950075477305976E-2</c:v>
                </c:pt>
                <c:pt idx="2422">
                  <c:v>-1.0773325607923434E-2</c:v>
                </c:pt>
                <c:pt idx="2423">
                  <c:v>-1.0885397498431981E-2</c:v>
                </c:pt>
                <c:pt idx="2424">
                  <c:v>-1.0963582847281161E-2</c:v>
                </c:pt>
                <c:pt idx="2425">
                  <c:v>-1.114044473691711E-2</c:v>
                </c:pt>
                <c:pt idx="2426">
                  <c:v>-1.0973037310908706E-2</c:v>
                </c:pt>
                <c:pt idx="2427">
                  <c:v>-1.0988442743749549E-2</c:v>
                </c:pt>
                <c:pt idx="2428">
                  <c:v>-1.1082757995362735E-2</c:v>
                </c:pt>
                <c:pt idx="2429">
                  <c:v>-1.1274746123819956E-2</c:v>
                </c:pt>
                <c:pt idx="2430">
                  <c:v>-1.0871968268417964E-2</c:v>
                </c:pt>
                <c:pt idx="2431">
                  <c:v>-1.1011772108754259E-2</c:v>
                </c:pt>
                <c:pt idx="2432">
                  <c:v>-1.1334363730036046E-2</c:v>
                </c:pt>
                <c:pt idx="2433">
                  <c:v>-1.07954998187898E-2</c:v>
                </c:pt>
                <c:pt idx="2434">
                  <c:v>-1.0580645161290314E-2</c:v>
                </c:pt>
                <c:pt idx="2435">
                  <c:v>-1.0641473195167173E-2</c:v>
                </c:pt>
                <c:pt idx="2436">
                  <c:v>-1.0622752381051037E-2</c:v>
                </c:pt>
                <c:pt idx="2437">
                  <c:v>-1.0386076425943358E-2</c:v>
                </c:pt>
                <c:pt idx="2438">
                  <c:v>-1.0382059800664423E-2</c:v>
                </c:pt>
                <c:pt idx="2439">
                  <c:v>-1.0675186236984047E-2</c:v>
                </c:pt>
                <c:pt idx="2440">
                  <c:v>-1.0698799156470651E-2</c:v>
                </c:pt>
                <c:pt idx="2441">
                  <c:v>-1.0687612670615576E-2</c:v>
                </c:pt>
                <c:pt idx="2442">
                  <c:v>-1.0681230889605042E-2</c:v>
                </c:pt>
                <c:pt idx="2443">
                  <c:v>-1.068549373418104E-2</c:v>
                </c:pt>
                <c:pt idx="2444">
                  <c:v>-1.0850470187041439E-2</c:v>
                </c:pt>
                <c:pt idx="2445">
                  <c:v>-1.0880744450172619E-2</c:v>
                </c:pt>
                <c:pt idx="2446">
                  <c:v>-1.0895563430338373E-2</c:v>
                </c:pt>
                <c:pt idx="2447">
                  <c:v>-1.0859981227746673E-2</c:v>
                </c:pt>
                <c:pt idx="2448">
                  <c:v>-1.1019098041452513E-2</c:v>
                </c:pt>
                <c:pt idx="2449">
                  <c:v>-1.0803892510337532E-2</c:v>
                </c:pt>
                <c:pt idx="2450">
                  <c:v>-1.0756171839564566E-2</c:v>
                </c:pt>
                <c:pt idx="2451">
                  <c:v>-1.1182627917560639E-2</c:v>
                </c:pt>
                <c:pt idx="2452">
                  <c:v>-1.1194564127930517E-2</c:v>
                </c:pt>
                <c:pt idx="2453">
                  <c:v>-1.1310511235107845E-2</c:v>
                </c:pt>
                <c:pt idx="2454">
                  <c:v>-1.1331164348770573E-2</c:v>
                </c:pt>
                <c:pt idx="2455">
                  <c:v>-1.1472075924284342E-2</c:v>
                </c:pt>
                <c:pt idx="2456">
                  <c:v>-1.1499299588116019E-2</c:v>
                </c:pt>
                <c:pt idx="2457">
                  <c:v>-1.1408040701791133E-2</c:v>
                </c:pt>
                <c:pt idx="2458">
                  <c:v>-1.1408369809519536E-2</c:v>
                </c:pt>
                <c:pt idx="2459">
                  <c:v>-1.1418941267266169E-2</c:v>
                </c:pt>
                <c:pt idx="2460">
                  <c:v>-1.1639981899174257E-2</c:v>
                </c:pt>
                <c:pt idx="2461">
                  <c:v>-1.136749679880833E-2</c:v>
                </c:pt>
                <c:pt idx="2462">
                  <c:v>-1.1338131521804296E-2</c:v>
                </c:pt>
                <c:pt idx="2463">
                  <c:v>-1.165281422009945E-2</c:v>
                </c:pt>
                <c:pt idx="2464">
                  <c:v>-1.1792143811744982E-2</c:v>
                </c:pt>
                <c:pt idx="2465">
                  <c:v>-1.1786429890386141E-2</c:v>
                </c:pt>
                <c:pt idx="2466">
                  <c:v>-1.140206023433199E-2</c:v>
                </c:pt>
                <c:pt idx="2467">
                  <c:v>-1.142166966430791E-2</c:v>
                </c:pt>
                <c:pt idx="2468">
                  <c:v>-1.162119642984194E-2</c:v>
                </c:pt>
                <c:pt idx="2469">
                  <c:v>-1.1536619505883472E-2</c:v>
                </c:pt>
                <c:pt idx="2470">
                  <c:v>-1.1512189454728872E-2</c:v>
                </c:pt>
                <c:pt idx="2471">
                  <c:v>-1.1429908082274065E-2</c:v>
                </c:pt>
                <c:pt idx="2472">
                  <c:v>-1.1419466206347151E-2</c:v>
                </c:pt>
                <c:pt idx="2473">
                  <c:v>-1.1519822038611238E-2</c:v>
                </c:pt>
                <c:pt idx="2474">
                  <c:v>-1.1530448335639432E-2</c:v>
                </c:pt>
                <c:pt idx="2475">
                  <c:v>-1.1422105226808532E-2</c:v>
                </c:pt>
                <c:pt idx="2476">
                  <c:v>-1.1039641623971197E-2</c:v>
                </c:pt>
                <c:pt idx="2477">
                  <c:v>-1.0937210349302173E-2</c:v>
                </c:pt>
                <c:pt idx="2478">
                  <c:v>-1.1154694454349801E-2</c:v>
                </c:pt>
                <c:pt idx="2479">
                  <c:v>-1.1156622629217683E-2</c:v>
                </c:pt>
                <c:pt idx="2480">
                  <c:v>-1.106762903849301E-2</c:v>
                </c:pt>
                <c:pt idx="2481">
                  <c:v>-1.1280729737548123E-2</c:v>
                </c:pt>
                <c:pt idx="2482">
                  <c:v>-1.1290729646799447E-2</c:v>
                </c:pt>
                <c:pt idx="2483">
                  <c:v>-1.1159350206979335E-2</c:v>
                </c:pt>
                <c:pt idx="2484">
                  <c:v>-1.1187857445385863E-2</c:v>
                </c:pt>
                <c:pt idx="2485">
                  <c:v>-1.1042549738038865E-2</c:v>
                </c:pt>
                <c:pt idx="2486">
                  <c:v>-1.1114719882436841E-2</c:v>
                </c:pt>
                <c:pt idx="2487">
                  <c:v>-1.1160180476061377E-2</c:v>
                </c:pt>
                <c:pt idx="2488">
                  <c:v>-1.1415070547790673E-2</c:v>
                </c:pt>
                <c:pt idx="2489">
                  <c:v>-1.135973370670762E-2</c:v>
                </c:pt>
                <c:pt idx="2490">
                  <c:v>-1.1492491572172803E-2</c:v>
                </c:pt>
                <c:pt idx="2491">
                  <c:v>-1.1525926711003942E-2</c:v>
                </c:pt>
                <c:pt idx="2492">
                  <c:v>-1.1247105524313628E-2</c:v>
                </c:pt>
                <c:pt idx="2493">
                  <c:v>-1.1350903171630455E-2</c:v>
                </c:pt>
                <c:pt idx="2494">
                  <c:v>-1.1288085710051021E-2</c:v>
                </c:pt>
                <c:pt idx="2495">
                  <c:v>-1.1375585508077601E-2</c:v>
                </c:pt>
                <c:pt idx="2496">
                  <c:v>-1.1138942957124809E-2</c:v>
                </c:pt>
                <c:pt idx="2497">
                  <c:v>-1.0960051032612994E-2</c:v>
                </c:pt>
                <c:pt idx="2498">
                  <c:v>-1.1375360228626952E-2</c:v>
                </c:pt>
                <c:pt idx="2499">
                  <c:v>-1.1326191651436113E-2</c:v>
                </c:pt>
                <c:pt idx="2500">
                  <c:v>-1.1368147340993895E-2</c:v>
                </c:pt>
                <c:pt idx="2501">
                  <c:v>-1.1525696416299525E-2</c:v>
                </c:pt>
                <c:pt idx="2502">
                  <c:v>-1.1607204821721284E-2</c:v>
                </c:pt>
                <c:pt idx="2503">
                  <c:v>-1.1518477668664429E-2</c:v>
                </c:pt>
                <c:pt idx="2504">
                  <c:v>-1.1513789278329689E-2</c:v>
                </c:pt>
                <c:pt idx="2505">
                  <c:v>-1.1669354154290046E-2</c:v>
                </c:pt>
                <c:pt idx="2506">
                  <c:v>-1.1773213234770208E-2</c:v>
                </c:pt>
                <c:pt idx="2507">
                  <c:v>-1.1580062062388929E-2</c:v>
                </c:pt>
                <c:pt idx="2508">
                  <c:v>-1.1739721148646076E-2</c:v>
                </c:pt>
                <c:pt idx="2509">
                  <c:v>-1.1694154499490295E-2</c:v>
                </c:pt>
                <c:pt idx="2510">
                  <c:v>-1.1662831473395641E-2</c:v>
                </c:pt>
                <c:pt idx="2511">
                  <c:v>-1.1697566643271595E-2</c:v>
                </c:pt>
                <c:pt idx="2512">
                  <c:v>-1.1376154951211359E-2</c:v>
                </c:pt>
                <c:pt idx="2513">
                  <c:v>-1.1601586085938309E-2</c:v>
                </c:pt>
                <c:pt idx="2514">
                  <c:v>-1.1453226122769222E-2</c:v>
                </c:pt>
                <c:pt idx="2515">
                  <c:v>-1.1440286711426162E-2</c:v>
                </c:pt>
                <c:pt idx="2516">
                  <c:v>-1.1326305721889529E-2</c:v>
                </c:pt>
                <c:pt idx="2517">
                  <c:v>-1.1298221274304798E-2</c:v>
                </c:pt>
                <c:pt idx="2518">
                  <c:v>-1.1341450151996169E-2</c:v>
                </c:pt>
                <c:pt idx="2519">
                  <c:v>-1.1447505197505148E-2</c:v>
                </c:pt>
                <c:pt idx="2520">
                  <c:v>-1.1690689581631997E-2</c:v>
                </c:pt>
                <c:pt idx="2521">
                  <c:v>-1.1375398528072678E-2</c:v>
                </c:pt>
                <c:pt idx="2522">
                  <c:v>-1.1564809713400681E-2</c:v>
                </c:pt>
                <c:pt idx="2523">
                  <c:v>-1.1644828809280305E-2</c:v>
                </c:pt>
                <c:pt idx="2524">
                  <c:v>-1.1876142062778428E-2</c:v>
                </c:pt>
                <c:pt idx="2525">
                  <c:v>-1.1733457791015978E-2</c:v>
                </c:pt>
                <c:pt idx="2526">
                  <c:v>-1.1738628613399138E-2</c:v>
                </c:pt>
                <c:pt idx="2527">
                  <c:v>-1.1812281076857722E-2</c:v>
                </c:pt>
                <c:pt idx="2528">
                  <c:v>-1.1731120105698101E-2</c:v>
                </c:pt>
                <c:pt idx="2529">
                  <c:v>-1.1887234271299674E-2</c:v>
                </c:pt>
                <c:pt idx="2530">
                  <c:v>-1.1980777792326869E-2</c:v>
                </c:pt>
                <c:pt idx="2531">
                  <c:v>-1.2101114950772707E-2</c:v>
                </c:pt>
                <c:pt idx="2532">
                  <c:v>-1.2025731847067456E-2</c:v>
                </c:pt>
                <c:pt idx="2533">
                  <c:v>-1.2242876068265018E-2</c:v>
                </c:pt>
                <c:pt idx="2534">
                  <c:v>-1.2263168300347571E-2</c:v>
                </c:pt>
                <c:pt idx="2535">
                  <c:v>-1.2308676050200029E-2</c:v>
                </c:pt>
                <c:pt idx="2536">
                  <c:v>-1.2259821855648778E-2</c:v>
                </c:pt>
                <c:pt idx="2537">
                  <c:v>-1.2342044650324846E-2</c:v>
                </c:pt>
                <c:pt idx="2538">
                  <c:v>-1.2613351967597164E-2</c:v>
                </c:pt>
                <c:pt idx="2539">
                  <c:v>-1.269862818503309E-2</c:v>
                </c:pt>
                <c:pt idx="2540">
                  <c:v>-1.2854595265171076E-2</c:v>
                </c:pt>
                <c:pt idx="2541">
                  <c:v>-1.2880698626774656E-2</c:v>
                </c:pt>
                <c:pt idx="2542">
                  <c:v>-1.2899997417288644E-2</c:v>
                </c:pt>
                <c:pt idx="2543">
                  <c:v>-1.2905307773817598E-2</c:v>
                </c:pt>
                <c:pt idx="2544">
                  <c:v>-1.2513605885882795E-2</c:v>
                </c:pt>
                <c:pt idx="2545">
                  <c:v>-1.3353792356571526E-2</c:v>
                </c:pt>
                <c:pt idx="2546">
                  <c:v>-1.3400741489720258E-2</c:v>
                </c:pt>
                <c:pt idx="2547">
                  <c:v>-1.3436338344742005E-2</c:v>
                </c:pt>
                <c:pt idx="2548">
                  <c:v>-1.3129511777492775E-2</c:v>
                </c:pt>
                <c:pt idx="2549">
                  <c:v>-1.3662297205520257E-2</c:v>
                </c:pt>
                <c:pt idx="2550">
                  <c:v>-1.3673899510424636E-2</c:v>
                </c:pt>
                <c:pt idx="2551">
                  <c:v>-1.3529289882630691E-2</c:v>
                </c:pt>
                <c:pt idx="2552">
                  <c:v>-1.3702658167355608E-2</c:v>
                </c:pt>
                <c:pt idx="2553">
                  <c:v>-1.3804391458458465E-2</c:v>
                </c:pt>
                <c:pt idx="2554">
                  <c:v>-1.3947252146103373E-2</c:v>
                </c:pt>
                <c:pt idx="2555">
                  <c:v>-1.3454393589392266E-2</c:v>
                </c:pt>
                <c:pt idx="2556">
                  <c:v>-1.3817738336187602E-2</c:v>
                </c:pt>
                <c:pt idx="2557">
                  <c:v>-1.4019431004451355E-2</c:v>
                </c:pt>
                <c:pt idx="2558">
                  <c:v>-1.4018097252023409E-2</c:v>
                </c:pt>
                <c:pt idx="2559">
                  <c:v>-1.4142634004113197E-2</c:v>
                </c:pt>
                <c:pt idx="2560">
                  <c:v>-1.4152024775569316E-2</c:v>
                </c:pt>
                <c:pt idx="2561">
                  <c:v>-1.4047848544218255E-2</c:v>
                </c:pt>
                <c:pt idx="2562">
                  <c:v>-1.4110105481973334E-2</c:v>
                </c:pt>
                <c:pt idx="2563">
                  <c:v>-1.4110955181207419E-2</c:v>
                </c:pt>
                <c:pt idx="2564">
                  <c:v>-1.3914611129189791E-2</c:v>
                </c:pt>
                <c:pt idx="2565">
                  <c:v>-1.3494322306336182E-2</c:v>
                </c:pt>
                <c:pt idx="2566">
                  <c:v>-1.3138949202345485E-2</c:v>
                </c:pt>
                <c:pt idx="2567">
                  <c:v>-1.3142979496496232E-2</c:v>
                </c:pt>
                <c:pt idx="2568">
                  <c:v>-1.3149463789566718E-2</c:v>
                </c:pt>
                <c:pt idx="2569">
                  <c:v>-1.3157772111265009E-2</c:v>
                </c:pt>
                <c:pt idx="2570">
                  <c:v>-1.3477036967915468E-2</c:v>
                </c:pt>
                <c:pt idx="2571">
                  <c:v>-1.3329346952888788E-2</c:v>
                </c:pt>
                <c:pt idx="2572">
                  <c:v>-1.3448514131338296E-2</c:v>
                </c:pt>
                <c:pt idx="2573">
                  <c:v>-1.3678578208665693E-2</c:v>
                </c:pt>
                <c:pt idx="2574">
                  <c:v>-1.3618594177423282E-2</c:v>
                </c:pt>
                <c:pt idx="2575">
                  <c:v>-1.380804695141824E-2</c:v>
                </c:pt>
                <c:pt idx="2576">
                  <c:v>-1.3320068770184323E-2</c:v>
                </c:pt>
                <c:pt idx="2577">
                  <c:v>-1.3841966205193623E-2</c:v>
                </c:pt>
                <c:pt idx="2578">
                  <c:v>-1.3721716650781368E-2</c:v>
                </c:pt>
                <c:pt idx="2579">
                  <c:v>-1.373689900755215E-2</c:v>
                </c:pt>
                <c:pt idx="2580">
                  <c:v>-1.3790708090933523E-2</c:v>
                </c:pt>
                <c:pt idx="2581">
                  <c:v>-1.3968274759964872E-2</c:v>
                </c:pt>
                <c:pt idx="2582">
                  <c:v>-1.3913450957473095E-2</c:v>
                </c:pt>
                <c:pt idx="2583">
                  <c:v>-1.3988023952095752E-2</c:v>
                </c:pt>
                <c:pt idx="2584">
                  <c:v>-1.4027339420488727E-2</c:v>
                </c:pt>
                <c:pt idx="2585">
                  <c:v>-1.3971568966930081E-2</c:v>
                </c:pt>
                <c:pt idx="2586">
                  <c:v>-1.3951216939588118E-2</c:v>
                </c:pt>
                <c:pt idx="2587">
                  <c:v>-1.4035262040842267E-2</c:v>
                </c:pt>
                <c:pt idx="2588">
                  <c:v>-1.3853383608069092E-2</c:v>
                </c:pt>
                <c:pt idx="2589">
                  <c:v>-1.3934344023942447E-2</c:v>
                </c:pt>
                <c:pt idx="2590">
                  <c:v>-1.4138740203777256E-2</c:v>
                </c:pt>
                <c:pt idx="2591">
                  <c:v>-1.3815577877425822E-2</c:v>
                </c:pt>
                <c:pt idx="2592">
                  <c:v>-1.3804829939225938E-2</c:v>
                </c:pt>
                <c:pt idx="2593">
                  <c:v>-1.3856161270486278E-2</c:v>
                </c:pt>
                <c:pt idx="2594">
                  <c:v>-1.3841287636130795E-2</c:v>
                </c:pt>
                <c:pt idx="2595">
                  <c:v>-1.3686150858435497E-2</c:v>
                </c:pt>
                <c:pt idx="2596">
                  <c:v>-1.3842944542911351E-2</c:v>
                </c:pt>
                <c:pt idx="2597">
                  <c:v>-1.402857615152453E-2</c:v>
                </c:pt>
                <c:pt idx="2598">
                  <c:v>-1.3726582777715546E-2</c:v>
                </c:pt>
                <c:pt idx="2599">
                  <c:v>-1.3726293373752751E-2</c:v>
                </c:pt>
                <c:pt idx="2600">
                  <c:v>-1.3736051071347344E-2</c:v>
                </c:pt>
                <c:pt idx="2601">
                  <c:v>-1.3840465083746256E-2</c:v>
                </c:pt>
                <c:pt idx="2602">
                  <c:v>-1.3803118939970882E-2</c:v>
                </c:pt>
                <c:pt idx="2603">
                  <c:v>-1.3812168099846311E-2</c:v>
                </c:pt>
                <c:pt idx="2604">
                  <c:v>-1.3895592637824694E-2</c:v>
                </c:pt>
                <c:pt idx="2605">
                  <c:v>-1.4014246323529433E-2</c:v>
                </c:pt>
                <c:pt idx="2606">
                  <c:v>-1.404961246175962E-2</c:v>
                </c:pt>
                <c:pt idx="2607">
                  <c:v>-1.3913511170119075E-2</c:v>
                </c:pt>
                <c:pt idx="2608">
                  <c:v>-1.416299001239929E-2</c:v>
                </c:pt>
                <c:pt idx="2609">
                  <c:v>-1.3999719817166967E-2</c:v>
                </c:pt>
                <c:pt idx="2610">
                  <c:v>-1.4329953494214731E-2</c:v>
                </c:pt>
                <c:pt idx="2611">
                  <c:v>-1.4156254736796492E-2</c:v>
                </c:pt>
                <c:pt idx="2612">
                  <c:v>-1.4256041325778512E-2</c:v>
                </c:pt>
                <c:pt idx="2613">
                  <c:v>-1.4249567997822954E-2</c:v>
                </c:pt>
                <c:pt idx="2614">
                  <c:v>-1.4518685865156922E-2</c:v>
                </c:pt>
                <c:pt idx="2615">
                  <c:v>-1.4618164774220399E-2</c:v>
                </c:pt>
                <c:pt idx="2616">
                  <c:v>-1.4693232972537329E-2</c:v>
                </c:pt>
                <c:pt idx="2617">
                  <c:v>-1.4796532672890161E-2</c:v>
                </c:pt>
                <c:pt idx="2618">
                  <c:v>-1.4840786222020896E-2</c:v>
                </c:pt>
                <c:pt idx="2619">
                  <c:v>-1.4795832651502749E-2</c:v>
                </c:pt>
                <c:pt idx="2620">
                  <c:v>-1.5022440674790638E-2</c:v>
                </c:pt>
                <c:pt idx="2621">
                  <c:v>-1.4832808822799914E-2</c:v>
                </c:pt>
                <c:pt idx="2622">
                  <c:v>-1.4628703685887312E-2</c:v>
                </c:pt>
                <c:pt idx="2623">
                  <c:v>-1.4624762114901935E-2</c:v>
                </c:pt>
                <c:pt idx="2624">
                  <c:v>-1.4578202182258471E-2</c:v>
                </c:pt>
                <c:pt idx="2625">
                  <c:v>-1.4543506062252631E-2</c:v>
                </c:pt>
                <c:pt idx="2626">
                  <c:v>-1.4431783943685161E-2</c:v>
                </c:pt>
                <c:pt idx="2627">
                  <c:v>-1.4428238103885715E-2</c:v>
                </c:pt>
                <c:pt idx="2628">
                  <c:v>-1.4511347500062222E-2</c:v>
                </c:pt>
                <c:pt idx="2629">
                  <c:v>-1.435446145679542E-2</c:v>
                </c:pt>
                <c:pt idx="2630">
                  <c:v>-1.431270048710942E-2</c:v>
                </c:pt>
                <c:pt idx="2631">
                  <c:v>-1.4324458272529483E-2</c:v>
                </c:pt>
                <c:pt idx="2632">
                  <c:v>-1.4621174275565307E-2</c:v>
                </c:pt>
                <c:pt idx="2633">
                  <c:v>-1.4719193553268339E-2</c:v>
                </c:pt>
                <c:pt idx="2634">
                  <c:v>-1.4497634380339131E-2</c:v>
                </c:pt>
                <c:pt idx="2635">
                  <c:v>-1.4259115550936619E-2</c:v>
                </c:pt>
                <c:pt idx="2636">
                  <c:v>-1.4278307670784196E-2</c:v>
                </c:pt>
                <c:pt idx="2637">
                  <c:v>-1.4243668720054781E-2</c:v>
                </c:pt>
                <c:pt idx="2638">
                  <c:v>-1.4225635949501436E-2</c:v>
                </c:pt>
                <c:pt idx="2639">
                  <c:v>-1.4204428994252671E-2</c:v>
                </c:pt>
                <c:pt idx="2640">
                  <c:v>-1.4406337090374977E-2</c:v>
                </c:pt>
                <c:pt idx="2641">
                  <c:v>-1.4185548889992794E-2</c:v>
                </c:pt>
                <c:pt idx="2642">
                  <c:v>-1.4192230827904218E-2</c:v>
                </c:pt>
                <c:pt idx="2643">
                  <c:v>-1.4041537170519369E-2</c:v>
                </c:pt>
                <c:pt idx="2644">
                  <c:v>-1.4181097872084991E-2</c:v>
                </c:pt>
                <c:pt idx="2645">
                  <c:v>-1.3917675993234568E-2</c:v>
                </c:pt>
                <c:pt idx="2646">
                  <c:v>-1.3909881939621727E-2</c:v>
                </c:pt>
                <c:pt idx="2647">
                  <c:v>-1.4007001770875993E-2</c:v>
                </c:pt>
                <c:pt idx="2648">
                  <c:v>-1.4398192523620401E-2</c:v>
                </c:pt>
                <c:pt idx="2649">
                  <c:v>-1.445435992935562E-2</c:v>
                </c:pt>
                <c:pt idx="2650">
                  <c:v>-1.4554411106135201E-2</c:v>
                </c:pt>
                <c:pt idx="2651">
                  <c:v>-1.4563280445992755E-2</c:v>
                </c:pt>
                <c:pt idx="2652">
                  <c:v>-1.4519794134375874E-2</c:v>
                </c:pt>
                <c:pt idx="2653">
                  <c:v>-1.4435925883912071E-2</c:v>
                </c:pt>
                <c:pt idx="2654">
                  <c:v>-1.4611860757073214E-2</c:v>
                </c:pt>
                <c:pt idx="2655">
                  <c:v>-1.4480192202952158E-2</c:v>
                </c:pt>
                <c:pt idx="2656">
                  <c:v>-1.4586128141734211E-2</c:v>
                </c:pt>
                <c:pt idx="2657">
                  <c:v>-1.4764848383593598E-2</c:v>
                </c:pt>
                <c:pt idx="2658">
                  <c:v>-1.4859047354534138E-2</c:v>
                </c:pt>
                <c:pt idx="2659">
                  <c:v>-1.4820819822067066E-2</c:v>
                </c:pt>
                <c:pt idx="2660">
                  <c:v>-1.4708697063253617E-2</c:v>
                </c:pt>
                <c:pt idx="2661">
                  <c:v>-1.4689904432470757E-2</c:v>
                </c:pt>
                <c:pt idx="2662">
                  <c:v>-1.4424024677715419E-2</c:v>
                </c:pt>
                <c:pt idx="2663">
                  <c:v>-1.4613069230022258E-2</c:v>
                </c:pt>
                <c:pt idx="2664">
                  <c:v>-1.4882648027458534E-2</c:v>
                </c:pt>
                <c:pt idx="2665">
                  <c:v>-1.4642728506912617E-2</c:v>
                </c:pt>
                <c:pt idx="2666">
                  <c:v>-1.4605884661524793E-2</c:v>
                </c:pt>
                <c:pt idx="2667">
                  <c:v>-1.459522845615846E-2</c:v>
                </c:pt>
                <c:pt idx="2668">
                  <c:v>-1.4645932320596078E-2</c:v>
                </c:pt>
                <c:pt idx="2669">
                  <c:v>-1.4598976750138326E-2</c:v>
                </c:pt>
                <c:pt idx="2670">
                  <c:v>-1.4827581394699751E-2</c:v>
                </c:pt>
                <c:pt idx="2671">
                  <c:v>-1.4716182898128483E-2</c:v>
                </c:pt>
                <c:pt idx="2672">
                  <c:v>-1.4722431781477141E-2</c:v>
                </c:pt>
                <c:pt idx="2673">
                  <c:v>-1.477932612020938E-2</c:v>
                </c:pt>
                <c:pt idx="2674">
                  <c:v>-1.4656941476674512E-2</c:v>
                </c:pt>
                <c:pt idx="2675">
                  <c:v>-1.4752158094549439E-2</c:v>
                </c:pt>
                <c:pt idx="2676">
                  <c:v>-1.4755919239637816E-2</c:v>
                </c:pt>
                <c:pt idx="2677">
                  <c:v>-1.4808789696860392E-2</c:v>
                </c:pt>
                <c:pt idx="2678">
                  <c:v>-1.4823919215637638E-2</c:v>
                </c:pt>
                <c:pt idx="2679">
                  <c:v>-1.5032563496701234E-2</c:v>
                </c:pt>
                <c:pt idx="2680">
                  <c:v>-1.5123089659225486E-2</c:v>
                </c:pt>
                <c:pt idx="2681">
                  <c:v>-1.5060923453405262E-2</c:v>
                </c:pt>
                <c:pt idx="2682">
                  <c:v>-1.5052602648124691E-2</c:v>
                </c:pt>
                <c:pt idx="2683">
                  <c:v>-1.5109812556458935E-2</c:v>
                </c:pt>
                <c:pt idx="2684">
                  <c:v>-1.51990646258503E-2</c:v>
                </c:pt>
                <c:pt idx="2685">
                  <c:v>-1.5058530185217744E-2</c:v>
                </c:pt>
                <c:pt idx="2686">
                  <c:v>-1.512138184640921E-2</c:v>
                </c:pt>
                <c:pt idx="2687">
                  <c:v>-1.5252262620235046E-2</c:v>
                </c:pt>
                <c:pt idx="2688">
                  <c:v>-1.5201643451588809E-2</c:v>
                </c:pt>
                <c:pt idx="2689">
                  <c:v>-1.5233830115263136E-2</c:v>
                </c:pt>
                <c:pt idx="2690">
                  <c:v>-1.5744868333352091E-2</c:v>
                </c:pt>
                <c:pt idx="2691">
                  <c:v>-1.5565326456122519E-2</c:v>
                </c:pt>
                <c:pt idx="2692">
                  <c:v>-1.5636702796659185E-2</c:v>
                </c:pt>
                <c:pt idx="2693">
                  <c:v>-1.5679848474522418E-2</c:v>
                </c:pt>
                <c:pt idx="2694">
                  <c:v>-1.5650331351858782E-2</c:v>
                </c:pt>
                <c:pt idx="2695">
                  <c:v>-1.5703257658994607E-2</c:v>
                </c:pt>
                <c:pt idx="2696">
                  <c:v>-1.5843556523733038E-2</c:v>
                </c:pt>
                <c:pt idx="2697">
                  <c:v>-1.5836338721052279E-2</c:v>
                </c:pt>
                <c:pt idx="2698">
                  <c:v>-1.586072783989001E-2</c:v>
                </c:pt>
                <c:pt idx="2699">
                  <c:v>-1.5662681439686965E-2</c:v>
                </c:pt>
                <c:pt idx="2700">
                  <c:v>-1.5829499978637696E-2</c:v>
                </c:pt>
                <c:pt idx="2701">
                  <c:v>-1.5838033957878639E-2</c:v>
                </c:pt>
                <c:pt idx="2702">
                  <c:v>-1.5675330798178511E-2</c:v>
                </c:pt>
                <c:pt idx="2703">
                  <c:v>-1.5579594747330061E-2</c:v>
                </c:pt>
                <c:pt idx="2704">
                  <c:v>-1.5741994279625415E-2</c:v>
                </c:pt>
                <c:pt idx="2705">
                  <c:v>-1.568095297267369E-2</c:v>
                </c:pt>
                <c:pt idx="2706">
                  <c:v>-1.5601913194316919E-2</c:v>
                </c:pt>
                <c:pt idx="2707">
                  <c:v>-1.5557074004712734E-2</c:v>
                </c:pt>
                <c:pt idx="2708">
                  <c:v>-1.5570426667411708E-2</c:v>
                </c:pt>
                <c:pt idx="2709">
                  <c:v>-1.5706960405283077E-2</c:v>
                </c:pt>
                <c:pt idx="2710">
                  <c:v>-1.5991755237107053E-2</c:v>
                </c:pt>
                <c:pt idx="2711">
                  <c:v>-1.6036412005725587E-2</c:v>
                </c:pt>
                <c:pt idx="2712">
                  <c:v>-1.5976835339835183E-2</c:v>
                </c:pt>
                <c:pt idx="2713">
                  <c:v>-1.6131067552788814E-2</c:v>
                </c:pt>
                <c:pt idx="2714">
                  <c:v>-1.6014160183578596E-2</c:v>
                </c:pt>
                <c:pt idx="2715">
                  <c:v>-1.63086401362591E-2</c:v>
                </c:pt>
                <c:pt idx="2716">
                  <c:v>-1.6268522764678162E-2</c:v>
                </c:pt>
                <c:pt idx="2717">
                  <c:v>-1.6248682824025251E-2</c:v>
                </c:pt>
                <c:pt idx="2718">
                  <c:v>-1.60398416442048E-2</c:v>
                </c:pt>
                <c:pt idx="2719">
                  <c:v>-1.6006118954725368E-2</c:v>
                </c:pt>
                <c:pt idx="2720">
                  <c:v>-1.6075889937792409E-2</c:v>
                </c:pt>
                <c:pt idx="2721">
                  <c:v>-1.6102153897429416E-2</c:v>
                </c:pt>
                <c:pt idx="2722">
                  <c:v>-1.5937383680053041E-2</c:v>
                </c:pt>
                <c:pt idx="2723">
                  <c:v>-1.6178610756043987E-2</c:v>
                </c:pt>
                <c:pt idx="2724">
                  <c:v>-1.6114422789270111E-2</c:v>
                </c:pt>
                <c:pt idx="2725">
                  <c:v>-1.6117822043675845E-2</c:v>
                </c:pt>
                <c:pt idx="2726">
                  <c:v>-1.6040968955392088E-2</c:v>
                </c:pt>
                <c:pt idx="2727">
                  <c:v>-1.5993157947607473E-2</c:v>
                </c:pt>
                <c:pt idx="2728">
                  <c:v>-1.5745471694427637E-2</c:v>
                </c:pt>
                <c:pt idx="2729">
                  <c:v>-1.5767135786766917E-2</c:v>
                </c:pt>
                <c:pt idx="2730">
                  <c:v>-1.5847455990020909E-2</c:v>
                </c:pt>
                <c:pt idx="2731">
                  <c:v>-1.5727867215705515E-2</c:v>
                </c:pt>
                <c:pt idx="2732">
                  <c:v>-1.5852031132145838E-2</c:v>
                </c:pt>
                <c:pt idx="2733">
                  <c:v>-1.5861935501707114E-2</c:v>
                </c:pt>
                <c:pt idx="2734">
                  <c:v>-1.5858515781123406E-2</c:v>
                </c:pt>
                <c:pt idx="2735">
                  <c:v>-1.5905909097209681E-2</c:v>
                </c:pt>
                <c:pt idx="2736">
                  <c:v>-1.5862582648016099E-2</c:v>
                </c:pt>
                <c:pt idx="2737">
                  <c:v>-1.5982897636916626E-2</c:v>
                </c:pt>
                <c:pt idx="2738">
                  <c:v>-1.5787363403437338E-2</c:v>
                </c:pt>
                <c:pt idx="2739">
                  <c:v>-1.5916214249734106E-2</c:v>
                </c:pt>
                <c:pt idx="2740">
                  <c:v>-1.6131727355009451E-2</c:v>
                </c:pt>
                <c:pt idx="2741">
                  <c:v>-1.6080512790460744E-2</c:v>
                </c:pt>
                <c:pt idx="2742">
                  <c:v>-1.6139142211937019E-2</c:v>
                </c:pt>
                <c:pt idx="2743">
                  <c:v>-1.608389651457276E-2</c:v>
                </c:pt>
                <c:pt idx="2744">
                  <c:v>-1.6089941159988741E-2</c:v>
                </c:pt>
                <c:pt idx="2745">
                  <c:v>-1.6133939160049238E-2</c:v>
                </c:pt>
                <c:pt idx="2746">
                  <c:v>-1.6175097022192331E-2</c:v>
                </c:pt>
                <c:pt idx="2747">
                  <c:v>-1.6144298788732803E-2</c:v>
                </c:pt>
                <c:pt idx="2748">
                  <c:v>-1.5556413101152855E-2</c:v>
                </c:pt>
                <c:pt idx="2749">
                  <c:v>-1.5796885494804513E-2</c:v>
                </c:pt>
                <c:pt idx="2750">
                  <c:v>-1.5826494724501705E-2</c:v>
                </c:pt>
                <c:pt idx="2751">
                  <c:v>-1.589408674664583E-2</c:v>
                </c:pt>
                <c:pt idx="2752">
                  <c:v>-1.5906748549866734E-2</c:v>
                </c:pt>
                <c:pt idx="2753">
                  <c:v>-1.5880777243930444E-2</c:v>
                </c:pt>
                <c:pt idx="2754">
                  <c:v>-1.609413037598062E-2</c:v>
                </c:pt>
                <c:pt idx="2755">
                  <c:v>-1.6062224774489264E-2</c:v>
                </c:pt>
                <c:pt idx="2756">
                  <c:v>-1.6377163438249798E-2</c:v>
                </c:pt>
                <c:pt idx="2757">
                  <c:v>-1.6391073411403889E-2</c:v>
                </c:pt>
                <c:pt idx="2758">
                  <c:v>-1.6119040785648742E-2</c:v>
                </c:pt>
                <c:pt idx="2759">
                  <c:v>-1.6194188518781072E-2</c:v>
                </c:pt>
                <c:pt idx="2760">
                  <c:v>-1.6373297064234738E-2</c:v>
                </c:pt>
                <c:pt idx="2761">
                  <c:v>-1.6435530215872185E-2</c:v>
                </c:pt>
                <c:pt idx="2762">
                  <c:v>-1.6435863770642101E-2</c:v>
                </c:pt>
                <c:pt idx="2763">
                  <c:v>-1.6389804537975672E-2</c:v>
                </c:pt>
                <c:pt idx="2764">
                  <c:v>-1.6574875351835217E-2</c:v>
                </c:pt>
                <c:pt idx="2765">
                  <c:v>-1.6645270010617663E-2</c:v>
                </c:pt>
                <c:pt idx="2766">
                  <c:v>-1.6614384465798882E-2</c:v>
                </c:pt>
                <c:pt idx="2767">
                  <c:v>-1.6610045278173891E-2</c:v>
                </c:pt>
                <c:pt idx="2768">
                  <c:v>-1.6656744307936844E-2</c:v>
                </c:pt>
                <c:pt idx="2769">
                  <c:v>-1.6698050034054224E-2</c:v>
                </c:pt>
                <c:pt idx="2770">
                  <c:v>-1.6707486500809221E-2</c:v>
                </c:pt>
                <c:pt idx="2771">
                  <c:v>-1.6670429958470345E-2</c:v>
                </c:pt>
                <c:pt idx="2772">
                  <c:v>-1.6530991145387031E-2</c:v>
                </c:pt>
                <c:pt idx="2773">
                  <c:v>-1.6559415210362416E-2</c:v>
                </c:pt>
                <c:pt idx="2774">
                  <c:v>-1.652032548101845E-2</c:v>
                </c:pt>
                <c:pt idx="2775">
                  <c:v>-1.6562954928210583E-2</c:v>
                </c:pt>
                <c:pt idx="2776">
                  <c:v>-1.6483406178660398E-2</c:v>
                </c:pt>
                <c:pt idx="2777">
                  <c:v>-1.647690655209455E-2</c:v>
                </c:pt>
                <c:pt idx="2778">
                  <c:v>-1.6521510161909392E-2</c:v>
                </c:pt>
                <c:pt idx="2779">
                  <c:v>-1.6468483786852617E-2</c:v>
                </c:pt>
                <c:pt idx="2780">
                  <c:v>-1.667949156406745E-2</c:v>
                </c:pt>
                <c:pt idx="2781">
                  <c:v>-1.6465368149471304E-2</c:v>
                </c:pt>
                <c:pt idx="2782">
                  <c:v>-1.6616207345368061E-2</c:v>
                </c:pt>
                <c:pt idx="2783">
                  <c:v>-1.658629981562898E-2</c:v>
                </c:pt>
                <c:pt idx="2784">
                  <c:v>-1.6395654335013887E-2</c:v>
                </c:pt>
                <c:pt idx="2785">
                  <c:v>-1.6677201134305819E-2</c:v>
                </c:pt>
                <c:pt idx="2786">
                  <c:v>-1.6680109557182576E-2</c:v>
                </c:pt>
                <c:pt idx="2787">
                  <c:v>-1.6810683648708746E-2</c:v>
                </c:pt>
                <c:pt idx="2788">
                  <c:v>-1.6671038151660156E-2</c:v>
                </c:pt>
                <c:pt idx="2789">
                  <c:v>-1.6642164320223363E-2</c:v>
                </c:pt>
                <c:pt idx="2790">
                  <c:v>-1.6872354124290001E-2</c:v>
                </c:pt>
                <c:pt idx="2791">
                  <c:v>-1.6779616838264011E-2</c:v>
                </c:pt>
                <c:pt idx="2792">
                  <c:v>-1.6796539236546559E-2</c:v>
                </c:pt>
                <c:pt idx="2793">
                  <c:v>-1.6922729645462153E-2</c:v>
                </c:pt>
                <c:pt idx="2794">
                  <c:v>-1.6988046862407402E-2</c:v>
                </c:pt>
                <c:pt idx="2795">
                  <c:v>-1.7078263924699799E-2</c:v>
                </c:pt>
                <c:pt idx="2796">
                  <c:v>-1.7067102644299115E-2</c:v>
                </c:pt>
                <c:pt idx="2797">
                  <c:v>-1.7086146629168741E-2</c:v>
                </c:pt>
                <c:pt idx="2798">
                  <c:v>-1.7095584576584E-2</c:v>
                </c:pt>
                <c:pt idx="2799">
                  <c:v>-1.7441744714859819E-2</c:v>
                </c:pt>
                <c:pt idx="2800">
                  <c:v>-1.7461013464840192E-2</c:v>
                </c:pt>
                <c:pt idx="2801">
                  <c:v>-1.7406595284200965E-2</c:v>
                </c:pt>
                <c:pt idx="2802">
                  <c:v>-1.7391143269962384E-2</c:v>
                </c:pt>
                <c:pt idx="2803">
                  <c:v>-1.7412970842733522E-2</c:v>
                </c:pt>
                <c:pt idx="2804">
                  <c:v>-1.7512448865643404E-2</c:v>
                </c:pt>
                <c:pt idx="2805">
                  <c:v>-1.7691523769015283E-2</c:v>
                </c:pt>
                <c:pt idx="2806">
                  <c:v>-1.7735265921675736E-2</c:v>
                </c:pt>
                <c:pt idx="2807">
                  <c:v>-1.7742875015782311E-2</c:v>
                </c:pt>
                <c:pt idx="2808">
                  <c:v>-1.7856631029837478E-2</c:v>
                </c:pt>
                <c:pt idx="2809">
                  <c:v>-1.7785546122565443E-2</c:v>
                </c:pt>
                <c:pt idx="2810">
                  <c:v>-1.7980752276566592E-2</c:v>
                </c:pt>
                <c:pt idx="2811">
                  <c:v>-1.7918319189162313E-2</c:v>
                </c:pt>
                <c:pt idx="2812">
                  <c:v>-1.8110850897736119E-2</c:v>
                </c:pt>
                <c:pt idx="2813">
                  <c:v>-1.8075104075217396E-2</c:v>
                </c:pt>
                <c:pt idx="2814">
                  <c:v>-1.8044055396166048E-2</c:v>
                </c:pt>
                <c:pt idx="2815">
                  <c:v>-1.8166224855761692E-2</c:v>
                </c:pt>
                <c:pt idx="2816">
                  <c:v>-1.8032633318004532E-2</c:v>
                </c:pt>
                <c:pt idx="2817">
                  <c:v>-1.8095384361606182E-2</c:v>
                </c:pt>
                <c:pt idx="2818">
                  <c:v>-1.8295710030471479E-2</c:v>
                </c:pt>
                <c:pt idx="2819">
                  <c:v>-1.8444519342823873E-2</c:v>
                </c:pt>
                <c:pt idx="2820">
                  <c:v>-1.8753899609037394E-2</c:v>
                </c:pt>
                <c:pt idx="2821">
                  <c:v>-1.8928906498804965E-2</c:v>
                </c:pt>
                <c:pt idx="2822">
                  <c:v>-1.8766775272351488E-2</c:v>
                </c:pt>
                <c:pt idx="2823">
                  <c:v>-1.8851040022952237E-2</c:v>
                </c:pt>
                <c:pt idx="2824">
                  <c:v>-1.8796781099275295E-2</c:v>
                </c:pt>
                <c:pt idx="2825">
                  <c:v>-1.8833893823115178E-2</c:v>
                </c:pt>
                <c:pt idx="2826">
                  <c:v>-1.8591404014763668E-2</c:v>
                </c:pt>
                <c:pt idx="2827">
                  <c:v>-1.8526500294527515E-2</c:v>
                </c:pt>
                <c:pt idx="2828">
                  <c:v>-1.856036616961243E-2</c:v>
                </c:pt>
                <c:pt idx="2829">
                  <c:v>-1.8818207864144232E-2</c:v>
                </c:pt>
                <c:pt idx="2830">
                  <c:v>-1.8554367702504182E-2</c:v>
                </c:pt>
                <c:pt idx="2831">
                  <c:v>-1.8373712461917879E-2</c:v>
                </c:pt>
                <c:pt idx="2832">
                  <c:v>-1.8361145747147867E-2</c:v>
                </c:pt>
                <c:pt idx="2833">
                  <c:v>-1.8572344394067297E-2</c:v>
                </c:pt>
                <c:pt idx="2834">
                  <c:v>-1.87417401280916E-2</c:v>
                </c:pt>
                <c:pt idx="2835">
                  <c:v>-1.896803386366952E-2</c:v>
                </c:pt>
                <c:pt idx="2836">
                  <c:v>-1.8877446534624531E-2</c:v>
                </c:pt>
                <c:pt idx="2837">
                  <c:v>-1.9002053400189234E-2</c:v>
                </c:pt>
                <c:pt idx="2838">
                  <c:v>-1.8997284631248279E-2</c:v>
                </c:pt>
                <c:pt idx="2839">
                  <c:v>-1.9142932927593503E-2</c:v>
                </c:pt>
                <c:pt idx="2840">
                  <c:v>-1.9465055832256439E-2</c:v>
                </c:pt>
                <c:pt idx="2841">
                  <c:v>-1.9462225290799662E-2</c:v>
                </c:pt>
                <c:pt idx="2842">
                  <c:v>-1.9450275710033771E-2</c:v>
                </c:pt>
                <c:pt idx="2843">
                  <c:v>-1.9559844926738457E-2</c:v>
                </c:pt>
                <c:pt idx="2844">
                  <c:v>-1.9574305789851976E-2</c:v>
                </c:pt>
                <c:pt idx="2845">
                  <c:v>-1.9512595292366708E-2</c:v>
                </c:pt>
                <c:pt idx="2846">
                  <c:v>-1.9795231400013602E-2</c:v>
                </c:pt>
                <c:pt idx="2847">
                  <c:v>-2.0092768756544754E-2</c:v>
                </c:pt>
                <c:pt idx="2848">
                  <c:v>-2.0179972406976554E-2</c:v>
                </c:pt>
                <c:pt idx="2849">
                  <c:v>-2.0043012011177308E-2</c:v>
                </c:pt>
                <c:pt idx="2850">
                  <c:v>-2.0426485123904214E-2</c:v>
                </c:pt>
                <c:pt idx="2851">
                  <c:v>-2.0684122237619396E-2</c:v>
                </c:pt>
                <c:pt idx="2852">
                  <c:v>-2.0622889523340238E-2</c:v>
                </c:pt>
                <c:pt idx="2853">
                  <c:v>-2.0444102584863288E-2</c:v>
                </c:pt>
                <c:pt idx="2854">
                  <c:v>-2.0740983493454324E-2</c:v>
                </c:pt>
                <c:pt idx="2855">
                  <c:v>-2.0384749632359256E-2</c:v>
                </c:pt>
                <c:pt idx="2856">
                  <c:v>-2.0390960599745767E-2</c:v>
                </c:pt>
                <c:pt idx="2857">
                  <c:v>-2.0412545290112716E-2</c:v>
                </c:pt>
                <c:pt idx="2858">
                  <c:v>-2.0677465608540668E-2</c:v>
                </c:pt>
                <c:pt idx="2859">
                  <c:v>-2.055995475113126E-2</c:v>
                </c:pt>
                <c:pt idx="2860">
                  <c:v>-2.1015856257787013E-2</c:v>
                </c:pt>
                <c:pt idx="2861">
                  <c:v>-2.1287663332635987E-2</c:v>
                </c:pt>
                <c:pt idx="2862">
                  <c:v>-2.1498320774419377E-2</c:v>
                </c:pt>
                <c:pt idx="2863">
                  <c:v>-2.1721333687035993E-2</c:v>
                </c:pt>
                <c:pt idx="2864">
                  <c:v>-2.1847850937357083E-2</c:v>
                </c:pt>
                <c:pt idx="2865">
                  <c:v>-2.2133153924333349E-2</c:v>
                </c:pt>
                <c:pt idx="2866">
                  <c:v>-2.2034596965108233E-2</c:v>
                </c:pt>
                <c:pt idx="2867">
                  <c:v>-2.2071678522257887E-2</c:v>
                </c:pt>
                <c:pt idx="2868">
                  <c:v>-2.1676528769490888E-2</c:v>
                </c:pt>
                <c:pt idx="2869">
                  <c:v>-2.1891141844256889E-2</c:v>
                </c:pt>
                <c:pt idx="2870">
                  <c:v>-2.2008118550398525E-2</c:v>
                </c:pt>
                <c:pt idx="2871">
                  <c:v>-2.1684236014424485E-2</c:v>
                </c:pt>
                <c:pt idx="2872">
                  <c:v>-2.188152014087863E-2</c:v>
                </c:pt>
                <c:pt idx="2873">
                  <c:v>-2.1560240320966373E-2</c:v>
                </c:pt>
                <c:pt idx="2874">
                  <c:v>-2.1613041265729049E-2</c:v>
                </c:pt>
                <c:pt idx="2875">
                  <c:v>-2.185289384414113E-2</c:v>
                </c:pt>
                <c:pt idx="2876">
                  <c:v>-2.1671164637282581E-2</c:v>
                </c:pt>
                <c:pt idx="2877">
                  <c:v>-2.173704846288016E-2</c:v>
                </c:pt>
                <c:pt idx="2878">
                  <c:v>-2.2182863447635093E-2</c:v>
                </c:pt>
                <c:pt idx="2879">
                  <c:v>-2.2183057562339847E-2</c:v>
                </c:pt>
                <c:pt idx="2880">
                  <c:v>-2.2254329372804693E-2</c:v>
                </c:pt>
                <c:pt idx="2881">
                  <c:v>-2.2160295702351007E-2</c:v>
                </c:pt>
                <c:pt idx="2882">
                  <c:v>-2.2133963595968531E-2</c:v>
                </c:pt>
                <c:pt idx="2883">
                  <c:v>-2.2167523139151601E-2</c:v>
                </c:pt>
                <c:pt idx="2884">
                  <c:v>-2.2564810690423154E-2</c:v>
                </c:pt>
                <c:pt idx="2885">
                  <c:v>-2.3338401045468138E-2</c:v>
                </c:pt>
                <c:pt idx="2886">
                  <c:v>-2.2688436077485385E-2</c:v>
                </c:pt>
                <c:pt idx="2887">
                  <c:v>-2.2870400110122091E-2</c:v>
                </c:pt>
                <c:pt idx="2888">
                  <c:v>-2.2885434515823588E-2</c:v>
                </c:pt>
                <c:pt idx="2889">
                  <c:v>-2.2946970196728533E-2</c:v>
                </c:pt>
                <c:pt idx="2890">
                  <c:v>-2.2536942584413744E-2</c:v>
                </c:pt>
                <c:pt idx="2891">
                  <c:v>-2.2955357906439766E-2</c:v>
                </c:pt>
                <c:pt idx="2892">
                  <c:v>-2.2884543804293611E-2</c:v>
                </c:pt>
                <c:pt idx="2893">
                  <c:v>-2.2730147555595992E-2</c:v>
                </c:pt>
                <c:pt idx="2894">
                  <c:v>-2.2824609504583204E-2</c:v>
                </c:pt>
                <c:pt idx="2895">
                  <c:v>-2.2904887808050667E-2</c:v>
                </c:pt>
                <c:pt idx="2896">
                  <c:v>-2.2987639484491895E-2</c:v>
                </c:pt>
                <c:pt idx="2897">
                  <c:v>-2.2982194459932548E-2</c:v>
                </c:pt>
                <c:pt idx="2898">
                  <c:v>-2.3172733417012648E-2</c:v>
                </c:pt>
                <c:pt idx="2899">
                  <c:v>-2.3444014209185737E-2</c:v>
                </c:pt>
                <c:pt idx="2900">
                  <c:v>-2.3521692699804975E-2</c:v>
                </c:pt>
                <c:pt idx="2901">
                  <c:v>-2.3463363130049708E-2</c:v>
                </c:pt>
                <c:pt idx="2902">
                  <c:v>-2.3433221830335471E-2</c:v>
                </c:pt>
                <c:pt idx="2903">
                  <c:v>-2.3487901339570461E-2</c:v>
                </c:pt>
                <c:pt idx="2904">
                  <c:v>-2.3904994720980399E-2</c:v>
                </c:pt>
                <c:pt idx="2905">
                  <c:v>-2.3904518523156115E-2</c:v>
                </c:pt>
                <c:pt idx="2906">
                  <c:v>-2.3742535628796024E-2</c:v>
                </c:pt>
                <c:pt idx="2907">
                  <c:v>-2.3808377262928837E-2</c:v>
                </c:pt>
                <c:pt idx="2908">
                  <c:v>-2.3769444843891319E-2</c:v>
                </c:pt>
                <c:pt idx="2909">
                  <c:v>-2.3892151883104784E-2</c:v>
                </c:pt>
                <c:pt idx="2910">
                  <c:v>-2.3777904692919516E-2</c:v>
                </c:pt>
                <c:pt idx="2911">
                  <c:v>-2.3684625566004813E-2</c:v>
                </c:pt>
                <c:pt idx="2912">
                  <c:v>-2.3662524380050121E-2</c:v>
                </c:pt>
                <c:pt idx="2913">
                  <c:v>-2.3890379828421571E-2</c:v>
                </c:pt>
                <c:pt idx="2914">
                  <c:v>-2.3847765827697098E-2</c:v>
                </c:pt>
                <c:pt idx="2915">
                  <c:v>-2.3952145351049947E-2</c:v>
                </c:pt>
                <c:pt idx="2916">
                  <c:v>-2.3799045284051523E-2</c:v>
                </c:pt>
                <c:pt idx="2917">
                  <c:v>-2.3918191305888459E-2</c:v>
                </c:pt>
                <c:pt idx="2918">
                  <c:v>-2.3917450299078991E-2</c:v>
                </c:pt>
                <c:pt idx="2919">
                  <c:v>-2.3869896745205343E-2</c:v>
                </c:pt>
                <c:pt idx="2920">
                  <c:v>-2.4285056316208253E-2</c:v>
                </c:pt>
                <c:pt idx="2921">
                  <c:v>-2.4405424424489008E-2</c:v>
                </c:pt>
                <c:pt idx="2922">
                  <c:v>-2.4463549311525834E-2</c:v>
                </c:pt>
                <c:pt idx="2923">
                  <c:v>-2.4721758486366152E-2</c:v>
                </c:pt>
                <c:pt idx="2924">
                  <c:v>-2.4810424303010059E-2</c:v>
                </c:pt>
                <c:pt idx="2925">
                  <c:v>-2.4921047794629558E-2</c:v>
                </c:pt>
                <c:pt idx="2926">
                  <c:v>-2.5172476170597591E-2</c:v>
                </c:pt>
                <c:pt idx="2927">
                  <c:v>-2.5198946377755882E-2</c:v>
                </c:pt>
                <c:pt idx="2928">
                  <c:v>-2.5473427171283203E-2</c:v>
                </c:pt>
                <c:pt idx="2929">
                  <c:v>-2.5588393804490073E-2</c:v>
                </c:pt>
                <c:pt idx="2930">
                  <c:v>-2.5803665661647268E-2</c:v>
                </c:pt>
                <c:pt idx="2931">
                  <c:v>-2.5956789603918673E-2</c:v>
                </c:pt>
                <c:pt idx="2932">
                  <c:v>-2.5978715637548166E-2</c:v>
                </c:pt>
                <c:pt idx="2933">
                  <c:v>-2.559815307121871E-2</c:v>
                </c:pt>
                <c:pt idx="2934">
                  <c:v>-2.5700561561803781E-2</c:v>
                </c:pt>
                <c:pt idx="2935">
                  <c:v>-2.6071080599822993E-2</c:v>
                </c:pt>
                <c:pt idx="2936">
                  <c:v>-2.6439699958483387E-2</c:v>
                </c:pt>
                <c:pt idx="2937">
                  <c:v>-2.6519177026928298E-2</c:v>
                </c:pt>
                <c:pt idx="2938">
                  <c:v>-2.6314120447605949E-2</c:v>
                </c:pt>
                <c:pt idx="2939">
                  <c:v>-2.6181167508988801E-2</c:v>
                </c:pt>
                <c:pt idx="2940">
                  <c:v>-2.6204809834633913E-2</c:v>
                </c:pt>
                <c:pt idx="2941">
                  <c:v>-2.608103338151746E-2</c:v>
                </c:pt>
                <c:pt idx="2942">
                  <c:v>-2.6191730903994404E-2</c:v>
                </c:pt>
                <c:pt idx="2943">
                  <c:v>-2.6178751871912209E-2</c:v>
                </c:pt>
                <c:pt idx="2944">
                  <c:v>-2.5998187420699703E-2</c:v>
                </c:pt>
                <c:pt idx="2945">
                  <c:v>-2.626334895753657E-2</c:v>
                </c:pt>
                <c:pt idx="2946">
                  <c:v>-2.628637203794093E-2</c:v>
                </c:pt>
                <c:pt idx="2947">
                  <c:v>-2.63360073242902E-2</c:v>
                </c:pt>
                <c:pt idx="2948">
                  <c:v>-2.6096859523201288E-2</c:v>
                </c:pt>
                <c:pt idx="2949">
                  <c:v>-2.5760624734966764E-2</c:v>
                </c:pt>
                <c:pt idx="2950">
                  <c:v>-2.6020424225185579E-2</c:v>
                </c:pt>
                <c:pt idx="2951">
                  <c:v>-2.5811922869880988E-2</c:v>
                </c:pt>
                <c:pt idx="2952">
                  <c:v>-2.5941345052115761E-2</c:v>
                </c:pt>
                <c:pt idx="2953">
                  <c:v>-2.5670735918537635E-2</c:v>
                </c:pt>
                <c:pt idx="2954">
                  <c:v>-2.5675193010412878E-2</c:v>
                </c:pt>
                <c:pt idx="2955">
                  <c:v>-2.5681694835346214E-2</c:v>
                </c:pt>
                <c:pt idx="2956">
                  <c:v>-2.5770296325671072E-2</c:v>
                </c:pt>
                <c:pt idx="2957">
                  <c:v>-2.5803003830663362E-2</c:v>
                </c:pt>
                <c:pt idx="2958">
                  <c:v>-2.5664609137609151E-2</c:v>
                </c:pt>
                <c:pt idx="2959">
                  <c:v>-2.5798890638909833E-2</c:v>
                </c:pt>
                <c:pt idx="2960">
                  <c:v>-2.6076074022403639E-2</c:v>
                </c:pt>
                <c:pt idx="2961">
                  <c:v>-2.6088612185686699E-2</c:v>
                </c:pt>
                <c:pt idx="2962">
                  <c:v>-2.6160268033327494E-2</c:v>
                </c:pt>
                <c:pt idx="2963">
                  <c:v>-2.6515885585225774E-2</c:v>
                </c:pt>
                <c:pt idx="2964">
                  <c:v>-2.6856079377140629E-2</c:v>
                </c:pt>
                <c:pt idx="2965">
                  <c:v>-2.6641730104185468E-2</c:v>
                </c:pt>
                <c:pt idx="2966">
                  <c:v>-2.6584573384088928E-2</c:v>
                </c:pt>
                <c:pt idx="2967">
                  <c:v>-2.6569777665432115E-2</c:v>
                </c:pt>
                <c:pt idx="2968">
                  <c:v>-2.6718209742082499E-2</c:v>
                </c:pt>
                <c:pt idx="2969">
                  <c:v>-2.6570841662949318E-2</c:v>
                </c:pt>
                <c:pt idx="2970">
                  <c:v>-2.6799167493765874E-2</c:v>
                </c:pt>
                <c:pt idx="2971">
                  <c:v>-2.6923382882598657E-2</c:v>
                </c:pt>
                <c:pt idx="2972">
                  <c:v>-2.667785068372297E-2</c:v>
                </c:pt>
                <c:pt idx="2973">
                  <c:v>-2.7017118468800838E-2</c:v>
                </c:pt>
                <c:pt idx="2974">
                  <c:v>-2.7197358144123718E-2</c:v>
                </c:pt>
                <c:pt idx="2975">
                  <c:v>-2.7244145868035918E-2</c:v>
                </c:pt>
                <c:pt idx="2976">
                  <c:v>-2.7121613921276433E-2</c:v>
                </c:pt>
                <c:pt idx="2977">
                  <c:v>-2.7079408358861135E-2</c:v>
                </c:pt>
                <c:pt idx="2978">
                  <c:v>-2.6837980900409231E-2</c:v>
                </c:pt>
                <c:pt idx="2979">
                  <c:v>-2.6820949397262206E-2</c:v>
                </c:pt>
                <c:pt idx="2980">
                  <c:v>-2.7008723343449281E-2</c:v>
                </c:pt>
                <c:pt idx="2981">
                  <c:v>-2.6740123804774418E-2</c:v>
                </c:pt>
                <c:pt idx="2982">
                  <c:v>-2.6870730959979827E-2</c:v>
                </c:pt>
                <c:pt idx="2983">
                  <c:v>-2.6613314325211745E-2</c:v>
                </c:pt>
                <c:pt idx="2984">
                  <c:v>-2.673724139055389E-2</c:v>
                </c:pt>
                <c:pt idx="2985">
                  <c:v>-2.6849367573783089E-2</c:v>
                </c:pt>
                <c:pt idx="2986">
                  <c:v>-2.6619307329047159E-2</c:v>
                </c:pt>
                <c:pt idx="2987">
                  <c:v>-2.6308177775625663E-2</c:v>
                </c:pt>
                <c:pt idx="2988">
                  <c:v>-2.627930707808912E-2</c:v>
                </c:pt>
                <c:pt idx="2989">
                  <c:v>-2.6392415373421185E-2</c:v>
                </c:pt>
                <c:pt idx="2990">
                  <c:v>-2.6767728869511287E-2</c:v>
                </c:pt>
                <c:pt idx="2991">
                  <c:v>-2.7327180157368791E-2</c:v>
                </c:pt>
                <c:pt idx="2992">
                  <c:v>-2.7296098879032171E-2</c:v>
                </c:pt>
                <c:pt idx="2993">
                  <c:v>-2.761356330957887E-2</c:v>
                </c:pt>
                <c:pt idx="2994">
                  <c:v>-2.7311155330306369E-2</c:v>
                </c:pt>
                <c:pt idx="2995">
                  <c:v>-2.7613998579662735E-2</c:v>
                </c:pt>
                <c:pt idx="2996">
                  <c:v>-2.7655795134948424E-2</c:v>
                </c:pt>
                <c:pt idx="2997">
                  <c:v>-2.7842726964049547E-2</c:v>
                </c:pt>
                <c:pt idx="2998">
                  <c:v>-2.7753660922152812E-2</c:v>
                </c:pt>
                <c:pt idx="2999">
                  <c:v>-2.7963795286931048E-2</c:v>
                </c:pt>
                <c:pt idx="3000">
                  <c:v>-2.7420646688265382E-2</c:v>
                </c:pt>
                <c:pt idx="3001">
                  <c:v>-2.7383263229890376E-2</c:v>
                </c:pt>
                <c:pt idx="3002">
                  <c:v>-2.7369559790296982E-2</c:v>
                </c:pt>
                <c:pt idx="3003">
                  <c:v>-2.7494045311028725E-2</c:v>
                </c:pt>
                <c:pt idx="3004">
                  <c:v>-2.7414948681649176E-2</c:v>
                </c:pt>
                <c:pt idx="3005">
                  <c:v>-2.7574264020247763E-2</c:v>
                </c:pt>
                <c:pt idx="3006">
                  <c:v>-2.7693938464113277E-2</c:v>
                </c:pt>
                <c:pt idx="3007">
                  <c:v>-2.7769195010675096E-2</c:v>
                </c:pt>
                <c:pt idx="3008">
                  <c:v>-2.7835675760137679E-2</c:v>
                </c:pt>
                <c:pt idx="3009">
                  <c:v>-2.7884840969266356E-2</c:v>
                </c:pt>
                <c:pt idx="3010">
                  <c:v>-2.7822275153131515E-2</c:v>
                </c:pt>
                <c:pt idx="3011">
                  <c:v>-2.7751485586589686E-2</c:v>
                </c:pt>
                <c:pt idx="3012">
                  <c:v>-2.7714808401296032E-2</c:v>
                </c:pt>
                <c:pt idx="3013">
                  <c:v>-2.7755709474202472E-2</c:v>
                </c:pt>
                <c:pt idx="3014">
                  <c:v>-2.7609609592876616E-2</c:v>
                </c:pt>
                <c:pt idx="3015">
                  <c:v>-2.7681670546579884E-2</c:v>
                </c:pt>
                <c:pt idx="3016">
                  <c:v>-2.7732056880528599E-2</c:v>
                </c:pt>
                <c:pt idx="3017">
                  <c:v>-2.7841720574644957E-2</c:v>
                </c:pt>
                <c:pt idx="3018">
                  <c:v>-2.7780339422595834E-2</c:v>
                </c:pt>
                <c:pt idx="3019">
                  <c:v>-2.7904264461334205E-2</c:v>
                </c:pt>
                <c:pt idx="3020">
                  <c:v>-2.7930825733630482E-2</c:v>
                </c:pt>
                <c:pt idx="3021">
                  <c:v>-2.8137232072563578E-2</c:v>
                </c:pt>
                <c:pt idx="3022">
                  <c:v>-2.7905160942672147E-2</c:v>
                </c:pt>
                <c:pt idx="3023">
                  <c:v>-2.7923473668284959E-2</c:v>
                </c:pt>
                <c:pt idx="3024">
                  <c:v>-2.7816068644028302E-2</c:v>
                </c:pt>
                <c:pt idx="3025">
                  <c:v>-2.8086927553947705E-2</c:v>
                </c:pt>
                <c:pt idx="3026">
                  <c:v>-2.8241938632695307E-2</c:v>
                </c:pt>
                <c:pt idx="3027">
                  <c:v>-2.7895415721542305E-2</c:v>
                </c:pt>
                <c:pt idx="3028">
                  <c:v>-2.8284425990916073E-2</c:v>
                </c:pt>
                <c:pt idx="3029">
                  <c:v>-2.8367144310899706E-2</c:v>
                </c:pt>
                <c:pt idx="3030">
                  <c:v>-2.8651543029648674E-2</c:v>
                </c:pt>
                <c:pt idx="3031">
                  <c:v>-2.8551380652972469E-2</c:v>
                </c:pt>
                <c:pt idx="3032">
                  <c:v>-2.8532005022560147E-2</c:v>
                </c:pt>
                <c:pt idx="3033">
                  <c:v>-2.8377231573840311E-2</c:v>
                </c:pt>
                <c:pt idx="3034">
                  <c:v>-2.864072603018164E-2</c:v>
                </c:pt>
                <c:pt idx="3035">
                  <c:v>-2.884156869193466E-2</c:v>
                </c:pt>
                <c:pt idx="3036">
                  <c:v>-2.897127156542556E-2</c:v>
                </c:pt>
                <c:pt idx="3037">
                  <c:v>-2.8970605527768756E-2</c:v>
                </c:pt>
                <c:pt idx="3038">
                  <c:v>-2.8990811655322357E-2</c:v>
                </c:pt>
                <c:pt idx="3039">
                  <c:v>-2.9033277398827551E-2</c:v>
                </c:pt>
                <c:pt idx="3040">
                  <c:v>-2.9504375395632998E-2</c:v>
                </c:pt>
                <c:pt idx="3041">
                  <c:v>-2.9473798063923029E-2</c:v>
                </c:pt>
                <c:pt idx="3042">
                  <c:v>-2.9681862453330488E-2</c:v>
                </c:pt>
                <c:pt idx="3043">
                  <c:v>-2.9589785325837892E-2</c:v>
                </c:pt>
                <c:pt idx="3044">
                  <c:v>-2.9605272024042173E-2</c:v>
                </c:pt>
                <c:pt idx="3045">
                  <c:v>-3.0001210051494365E-2</c:v>
                </c:pt>
                <c:pt idx="3046">
                  <c:v>-2.9681234557900171E-2</c:v>
                </c:pt>
                <c:pt idx="3047">
                  <c:v>-3.0408547912514128E-2</c:v>
                </c:pt>
                <c:pt idx="3048">
                  <c:v>-3.1030564061393928E-2</c:v>
                </c:pt>
                <c:pt idx="3049">
                  <c:v>-3.2007598887305755E-2</c:v>
                </c:pt>
                <c:pt idx="3050">
                  <c:v>-3.1708473947912208E-2</c:v>
                </c:pt>
                <c:pt idx="3051">
                  <c:v>-3.1288605072316233E-2</c:v>
                </c:pt>
                <c:pt idx="3052">
                  <c:v>-3.1212112974692174E-2</c:v>
                </c:pt>
                <c:pt idx="3053">
                  <c:v>-3.109725402315644E-2</c:v>
                </c:pt>
                <c:pt idx="3054">
                  <c:v>-3.1474471699800222E-2</c:v>
                </c:pt>
                <c:pt idx="3055">
                  <c:v>-3.1679970520177902E-2</c:v>
                </c:pt>
                <c:pt idx="3056">
                  <c:v>-3.1495786706397411E-2</c:v>
                </c:pt>
                <c:pt idx="3057">
                  <c:v>-3.1509233088882982E-2</c:v>
                </c:pt>
                <c:pt idx="3058">
                  <c:v>-3.1361539895650714E-2</c:v>
                </c:pt>
                <c:pt idx="3059">
                  <c:v>-3.1580497864192036E-2</c:v>
                </c:pt>
                <c:pt idx="3060">
                  <c:v>-3.1782912458815815E-2</c:v>
                </c:pt>
                <c:pt idx="3061">
                  <c:v>-3.155441135541337E-2</c:v>
                </c:pt>
                <c:pt idx="3062">
                  <c:v>-3.1501584446728348E-2</c:v>
                </c:pt>
                <c:pt idx="3063">
                  <c:v>-3.0253642189966734E-2</c:v>
                </c:pt>
                <c:pt idx="3064">
                  <c:v>-2.9038170798603158E-2</c:v>
                </c:pt>
                <c:pt idx="3065">
                  <c:v>-2.847506819128498E-2</c:v>
                </c:pt>
                <c:pt idx="3066">
                  <c:v>-2.7961990686531046E-2</c:v>
                </c:pt>
                <c:pt idx="3067">
                  <c:v>-2.7805343768069202E-2</c:v>
                </c:pt>
                <c:pt idx="3068">
                  <c:v>-2.7917405808108642E-2</c:v>
                </c:pt>
                <c:pt idx="3069">
                  <c:v>-2.7788775875998484E-2</c:v>
                </c:pt>
                <c:pt idx="3070">
                  <c:v>-2.7898960232169201E-2</c:v>
                </c:pt>
                <c:pt idx="3071">
                  <c:v>-2.7723736710134506E-2</c:v>
                </c:pt>
                <c:pt idx="3072">
                  <c:v>-2.7322917449109863E-2</c:v>
                </c:pt>
                <c:pt idx="3073">
                  <c:v>-2.6946531460092182E-2</c:v>
                </c:pt>
                <c:pt idx="3074">
                  <c:v>-2.7095847479759794E-2</c:v>
                </c:pt>
                <c:pt idx="3075">
                  <c:v>-2.7211502050699443E-2</c:v>
                </c:pt>
                <c:pt idx="3076">
                  <c:v>-2.6899717851848304E-2</c:v>
                </c:pt>
                <c:pt idx="3077">
                  <c:v>-2.7012904338138743E-2</c:v>
                </c:pt>
                <c:pt idx="3078">
                  <c:v>-2.6880214699473881E-2</c:v>
                </c:pt>
                <c:pt idx="3079">
                  <c:v>-2.6602521513120481E-2</c:v>
                </c:pt>
                <c:pt idx="3080">
                  <c:v>-2.6867064626347803E-2</c:v>
                </c:pt>
                <c:pt idx="3081">
                  <c:v>-2.6883662215135273E-2</c:v>
                </c:pt>
                <c:pt idx="3082">
                  <c:v>-2.6784671571593921E-2</c:v>
                </c:pt>
                <c:pt idx="3083">
                  <c:v>-2.6598523807124241E-2</c:v>
                </c:pt>
                <c:pt idx="3084">
                  <c:v>-2.6580090137857892E-2</c:v>
                </c:pt>
                <c:pt idx="3085">
                  <c:v>-2.6549984774866586E-2</c:v>
                </c:pt>
                <c:pt idx="3086">
                  <c:v>-2.6578925025603439E-2</c:v>
                </c:pt>
                <c:pt idx="3087">
                  <c:v>-2.6598220579043264E-2</c:v>
                </c:pt>
                <c:pt idx="3088">
                  <c:v>-2.6729471428915352E-2</c:v>
                </c:pt>
                <c:pt idx="3089">
                  <c:v>-2.670764297167294E-2</c:v>
                </c:pt>
                <c:pt idx="3090">
                  <c:v>-2.6783715500975358E-2</c:v>
                </c:pt>
                <c:pt idx="3091">
                  <c:v>-2.6893634382280651E-2</c:v>
                </c:pt>
                <c:pt idx="3092">
                  <c:v>-2.6762509546954916E-2</c:v>
                </c:pt>
                <c:pt idx="3093">
                  <c:v>-2.6687162061944658E-2</c:v>
                </c:pt>
                <c:pt idx="3094">
                  <c:v>-2.711351579357224E-2</c:v>
                </c:pt>
                <c:pt idx="3095">
                  <c:v>-2.7556251585848623E-2</c:v>
                </c:pt>
                <c:pt idx="3096">
                  <c:v>-2.7255497724609667E-2</c:v>
                </c:pt>
                <c:pt idx="3097">
                  <c:v>-2.7182196239807555E-2</c:v>
                </c:pt>
                <c:pt idx="3098">
                  <c:v>-2.70772911238919E-2</c:v>
                </c:pt>
                <c:pt idx="3099">
                  <c:v>-2.6937560325724919E-2</c:v>
                </c:pt>
                <c:pt idx="3100">
                  <c:v>-2.7014525309415727E-2</c:v>
                </c:pt>
                <c:pt idx="3101">
                  <c:v>-2.6834370757378267E-2</c:v>
                </c:pt>
                <c:pt idx="3102">
                  <c:v>-2.6710273890942271E-2</c:v>
                </c:pt>
                <c:pt idx="3103">
                  <c:v>-2.6651370313349743E-2</c:v>
                </c:pt>
                <c:pt idx="3104">
                  <c:v>-2.6744501764865647E-2</c:v>
                </c:pt>
                <c:pt idx="3105">
                  <c:v>-2.6687243470403188E-2</c:v>
                </c:pt>
                <c:pt idx="3106">
                  <c:v>-2.6583985047864744E-2</c:v>
                </c:pt>
                <c:pt idx="3107">
                  <c:v>-2.6684269417608264E-2</c:v>
                </c:pt>
                <c:pt idx="3108">
                  <c:v>-2.6671964771233458E-2</c:v>
                </c:pt>
                <c:pt idx="3109">
                  <c:v>-2.6333622275542257E-2</c:v>
                </c:pt>
                <c:pt idx="3110">
                  <c:v>-2.6123159069523116E-2</c:v>
                </c:pt>
                <c:pt idx="3111">
                  <c:v>-2.5507466505972465E-2</c:v>
                </c:pt>
                <c:pt idx="3112">
                  <c:v>-2.5625366224034218E-2</c:v>
                </c:pt>
                <c:pt idx="3113">
                  <c:v>-2.5581607719533217E-2</c:v>
                </c:pt>
                <c:pt idx="3114">
                  <c:v>-2.560693561566052E-2</c:v>
                </c:pt>
                <c:pt idx="3115">
                  <c:v>-2.5965508194910392E-2</c:v>
                </c:pt>
                <c:pt idx="3116">
                  <c:v>-2.5606609860882701E-2</c:v>
                </c:pt>
                <c:pt idx="3117">
                  <c:v>-2.5588388762255221E-2</c:v>
                </c:pt>
                <c:pt idx="3118">
                  <c:v>-2.567234448606226E-2</c:v>
                </c:pt>
                <c:pt idx="3119">
                  <c:v>-2.5771636763593841E-2</c:v>
                </c:pt>
                <c:pt idx="3120">
                  <c:v>-2.6014639396022332E-2</c:v>
                </c:pt>
                <c:pt idx="3121">
                  <c:v>-2.5851660969217205E-2</c:v>
                </c:pt>
                <c:pt idx="3122">
                  <c:v>-2.5679440967692035E-2</c:v>
                </c:pt>
                <c:pt idx="3123">
                  <c:v>-2.5359985183178502E-2</c:v>
                </c:pt>
                <c:pt idx="3124">
                  <c:v>-2.539705349962551E-2</c:v>
                </c:pt>
                <c:pt idx="3125">
                  <c:v>-2.5384683581477607E-2</c:v>
                </c:pt>
                <c:pt idx="3126">
                  <c:v>-2.5128783045107905E-2</c:v>
                </c:pt>
                <c:pt idx="3127">
                  <c:v>-2.5004155815371076E-2</c:v>
                </c:pt>
                <c:pt idx="3128">
                  <c:v>-2.511896678353176E-2</c:v>
                </c:pt>
                <c:pt idx="3129">
                  <c:v>-2.4880917165897576E-2</c:v>
                </c:pt>
                <c:pt idx="3130">
                  <c:v>-2.4811931299610013E-2</c:v>
                </c:pt>
                <c:pt idx="3131">
                  <c:v>-2.4701687105985526E-2</c:v>
                </c:pt>
                <c:pt idx="3132">
                  <c:v>-2.471736825436166E-2</c:v>
                </c:pt>
                <c:pt idx="3133">
                  <c:v>-2.4723865932149036E-2</c:v>
                </c:pt>
                <c:pt idx="3134">
                  <c:v>-2.4885182532813799E-2</c:v>
                </c:pt>
                <c:pt idx="3135">
                  <c:v>-2.4785388102548267E-2</c:v>
                </c:pt>
                <c:pt idx="3136">
                  <c:v>-2.4560588729793498E-2</c:v>
                </c:pt>
                <c:pt idx="3137">
                  <c:v>-2.4508008712245344E-2</c:v>
                </c:pt>
                <c:pt idx="3138">
                  <c:v>-2.4607057511989661E-2</c:v>
                </c:pt>
                <c:pt idx="3139">
                  <c:v>-2.4849587316881361E-2</c:v>
                </c:pt>
                <c:pt idx="3140">
                  <c:v>-2.4954239034728265E-2</c:v>
                </c:pt>
                <c:pt idx="3141">
                  <c:v>-2.4862489446220715E-2</c:v>
                </c:pt>
                <c:pt idx="3142">
                  <c:v>-2.4877068433063809E-2</c:v>
                </c:pt>
                <c:pt idx="3143">
                  <c:v>-2.4626770465569714E-2</c:v>
                </c:pt>
                <c:pt idx="3144">
                  <c:v>-2.4576996948557861E-2</c:v>
                </c:pt>
                <c:pt idx="3145">
                  <c:v>-2.4739791944815348E-2</c:v>
                </c:pt>
                <c:pt idx="3146">
                  <c:v>-2.4531699908092119E-2</c:v>
                </c:pt>
                <c:pt idx="3147">
                  <c:v>-2.4278490107217832E-2</c:v>
                </c:pt>
                <c:pt idx="3148">
                  <c:v>-2.4312327513240639E-2</c:v>
                </c:pt>
                <c:pt idx="3149">
                  <c:v>-2.4694069701303833E-2</c:v>
                </c:pt>
                <c:pt idx="3150">
                  <c:v>-2.4547578554563021E-2</c:v>
                </c:pt>
                <c:pt idx="3151">
                  <c:v>-2.4702751154933478E-2</c:v>
                </c:pt>
                <c:pt idx="3152">
                  <c:v>-2.4864174561147534E-2</c:v>
                </c:pt>
                <c:pt idx="3153">
                  <c:v>-2.5097160270282193E-2</c:v>
                </c:pt>
                <c:pt idx="3154">
                  <c:v>-2.515678008243738E-2</c:v>
                </c:pt>
                <c:pt idx="3155">
                  <c:v>-2.5026446505868272E-2</c:v>
                </c:pt>
                <c:pt idx="3156">
                  <c:v>-2.5021535322109822E-2</c:v>
                </c:pt>
                <c:pt idx="3157">
                  <c:v>-2.4961673252258509E-2</c:v>
                </c:pt>
                <c:pt idx="3158">
                  <c:v>-2.4932351382263462E-2</c:v>
                </c:pt>
                <c:pt idx="3159">
                  <c:v>-2.4960878555859822E-2</c:v>
                </c:pt>
                <c:pt idx="3160">
                  <c:v>-2.4921007417340602E-2</c:v>
                </c:pt>
                <c:pt idx="3161">
                  <c:v>-2.4837050509452951E-2</c:v>
                </c:pt>
                <c:pt idx="3162">
                  <c:v>-2.4788766350633873E-2</c:v>
                </c:pt>
                <c:pt idx="3163">
                  <c:v>-2.4571280948222363E-2</c:v>
                </c:pt>
                <c:pt idx="3164">
                  <c:v>-2.4988790745639644E-2</c:v>
                </c:pt>
                <c:pt idx="3165">
                  <c:v>-2.4973341505806101E-2</c:v>
                </c:pt>
                <c:pt idx="3166">
                  <c:v>-2.4841411678246939E-2</c:v>
                </c:pt>
                <c:pt idx="3167">
                  <c:v>-2.4841124095715039E-2</c:v>
                </c:pt>
                <c:pt idx="3168">
                  <c:v>-2.4918839756547184E-2</c:v>
                </c:pt>
                <c:pt idx="3169">
                  <c:v>-2.4888289398455776E-2</c:v>
                </c:pt>
                <c:pt idx="3170">
                  <c:v>-2.4440399862116435E-2</c:v>
                </c:pt>
                <c:pt idx="3171">
                  <c:v>-2.4404499459888429E-2</c:v>
                </c:pt>
                <c:pt idx="3172">
                  <c:v>-2.415235800021498E-2</c:v>
                </c:pt>
                <c:pt idx="3173">
                  <c:v>-2.418885836453466E-2</c:v>
                </c:pt>
                <c:pt idx="3174">
                  <c:v>-2.4160215696357401E-2</c:v>
                </c:pt>
                <c:pt idx="3175">
                  <c:v>-2.3997266854628441E-2</c:v>
                </c:pt>
                <c:pt idx="3176">
                  <c:v>-2.4028311740260877E-2</c:v>
                </c:pt>
                <c:pt idx="3177">
                  <c:v>-2.3758167746399383E-2</c:v>
                </c:pt>
                <c:pt idx="3178">
                  <c:v>-2.3703488874697753E-2</c:v>
                </c:pt>
                <c:pt idx="3179">
                  <c:v>-2.3377555876533118E-2</c:v>
                </c:pt>
                <c:pt idx="3180">
                  <c:v>-2.3354552879182866E-2</c:v>
                </c:pt>
                <c:pt idx="3181">
                  <c:v>-2.3019406872217041E-2</c:v>
                </c:pt>
                <c:pt idx="3182">
                  <c:v>-2.3028626007809638E-2</c:v>
                </c:pt>
                <c:pt idx="3183">
                  <c:v>-2.2775028656098817E-2</c:v>
                </c:pt>
                <c:pt idx="3184">
                  <c:v>-2.2715200094036825E-2</c:v>
                </c:pt>
                <c:pt idx="3185">
                  <c:v>-2.2458860405239034E-2</c:v>
                </c:pt>
                <c:pt idx="3186">
                  <c:v>-2.2838949969358757E-2</c:v>
                </c:pt>
                <c:pt idx="3187">
                  <c:v>-2.3094688221709014E-2</c:v>
                </c:pt>
                <c:pt idx="3188">
                  <c:v>-2.3305865150103022E-2</c:v>
                </c:pt>
                <c:pt idx="3189">
                  <c:v>-2.3303231190536011E-2</c:v>
                </c:pt>
                <c:pt idx="3190">
                  <c:v>-2.3105738759807926E-2</c:v>
                </c:pt>
                <c:pt idx="3191">
                  <c:v>-2.274916717938491E-2</c:v>
                </c:pt>
                <c:pt idx="3192">
                  <c:v>-2.2767664823573841E-2</c:v>
                </c:pt>
                <c:pt idx="3193">
                  <c:v>-2.2725406595967113E-2</c:v>
                </c:pt>
                <c:pt idx="3194">
                  <c:v>-2.2578279578819194E-2</c:v>
                </c:pt>
                <c:pt idx="3195">
                  <c:v>-2.2537034015712387E-2</c:v>
                </c:pt>
                <c:pt idx="3196">
                  <c:v>-2.2882317776988126E-2</c:v>
                </c:pt>
                <c:pt idx="3197">
                  <c:v>-2.2401988644201509E-2</c:v>
                </c:pt>
                <c:pt idx="3198">
                  <c:v>-2.1867119878872798E-2</c:v>
                </c:pt>
                <c:pt idx="3199">
                  <c:v>-2.1649132508467561E-2</c:v>
                </c:pt>
                <c:pt idx="3200">
                  <c:v>-2.1166848781678294E-2</c:v>
                </c:pt>
                <c:pt idx="3201">
                  <c:v>-2.0947448599481722E-2</c:v>
                </c:pt>
                <c:pt idx="3202">
                  <c:v>-2.0703005888688342E-2</c:v>
                </c:pt>
                <c:pt idx="3203">
                  <c:v>-2.111916131357694E-2</c:v>
                </c:pt>
                <c:pt idx="3204">
                  <c:v>-2.134961780858291E-2</c:v>
                </c:pt>
                <c:pt idx="3205">
                  <c:v>-2.0891179718554365E-2</c:v>
                </c:pt>
                <c:pt idx="3206">
                  <c:v>-2.0425744775455779E-2</c:v>
                </c:pt>
                <c:pt idx="3207">
                  <c:v>-1.9821468174761603E-2</c:v>
                </c:pt>
                <c:pt idx="3208">
                  <c:v>-2.0049847687621192E-2</c:v>
                </c:pt>
                <c:pt idx="3209">
                  <c:v>-2.0338971299893815E-2</c:v>
                </c:pt>
                <c:pt idx="3210">
                  <c:v>-2.0452728209843007E-2</c:v>
                </c:pt>
                <c:pt idx="3211">
                  <c:v>-1.8630516012003828E-2</c:v>
                </c:pt>
                <c:pt idx="3212">
                  <c:v>-1.8994784389137154E-2</c:v>
                </c:pt>
                <c:pt idx="3213">
                  <c:v>-1.8838589404139072E-2</c:v>
                </c:pt>
                <c:pt idx="3214">
                  <c:v>-1.8805080388533013E-2</c:v>
                </c:pt>
                <c:pt idx="3215">
                  <c:v>-1.9426209647097514E-2</c:v>
                </c:pt>
                <c:pt idx="3216">
                  <c:v>-1.9580166131180854E-2</c:v>
                </c:pt>
                <c:pt idx="3217">
                  <c:v>-1.9679772322378941E-2</c:v>
                </c:pt>
                <c:pt idx="3218">
                  <c:v>-2.0088042479379009E-2</c:v>
                </c:pt>
                <c:pt idx="3219">
                  <c:v>-2.0471669870261389E-2</c:v>
                </c:pt>
                <c:pt idx="3220">
                  <c:v>-2.0334458938754962E-2</c:v>
                </c:pt>
                <c:pt idx="3221">
                  <c:v>-2.0287706351947432E-2</c:v>
                </c:pt>
                <c:pt idx="3222">
                  <c:v>-2.0308262267580091E-2</c:v>
                </c:pt>
                <c:pt idx="3223">
                  <c:v>-2.0750164540476956E-2</c:v>
                </c:pt>
                <c:pt idx="3224">
                  <c:v>-2.0780413759882599E-2</c:v>
                </c:pt>
                <c:pt idx="3225">
                  <c:v>-2.015036747106691E-2</c:v>
                </c:pt>
                <c:pt idx="3226">
                  <c:v>-2.0184106072122288E-2</c:v>
                </c:pt>
                <c:pt idx="3227">
                  <c:v>-2.0126331434233258E-2</c:v>
                </c:pt>
                <c:pt idx="3228">
                  <c:v>-2.0144987560822392E-2</c:v>
                </c:pt>
                <c:pt idx="3229">
                  <c:v>-2.0525539956651295E-2</c:v>
                </c:pt>
                <c:pt idx="3230">
                  <c:v>-2.0555783052570664E-2</c:v>
                </c:pt>
                <c:pt idx="3231">
                  <c:v>-2.0481365009185182E-2</c:v>
                </c:pt>
                <c:pt idx="3232">
                  <c:v>-2.0359583239213941E-2</c:v>
                </c:pt>
                <c:pt idx="3233">
                  <c:v>-2.0625186075723279E-2</c:v>
                </c:pt>
                <c:pt idx="3234">
                  <c:v>-2.0777819213253279E-2</c:v>
                </c:pt>
                <c:pt idx="3235">
                  <c:v>-2.0818164796132632E-2</c:v>
                </c:pt>
                <c:pt idx="3236">
                  <c:v>-2.0691668627178639E-2</c:v>
                </c:pt>
                <c:pt idx="3237">
                  <c:v>-2.0706468339836248E-2</c:v>
                </c:pt>
                <c:pt idx="3238">
                  <c:v>-2.0767119083344721E-2</c:v>
                </c:pt>
                <c:pt idx="3239">
                  <c:v>-2.1076554201543418E-2</c:v>
                </c:pt>
                <c:pt idx="3240">
                  <c:v>-2.0844722654948411E-2</c:v>
                </c:pt>
                <c:pt idx="3241">
                  <c:v>-2.1036739876888366E-2</c:v>
                </c:pt>
                <c:pt idx="3242">
                  <c:v>-2.00265096151091E-2</c:v>
                </c:pt>
                <c:pt idx="3243">
                  <c:v>-1.9161640409672165E-2</c:v>
                </c:pt>
                <c:pt idx="3244">
                  <c:v>-1.922105081974268E-2</c:v>
                </c:pt>
                <c:pt idx="3245">
                  <c:v>-1.9251707132018292E-2</c:v>
                </c:pt>
                <c:pt idx="3246">
                  <c:v>-1.960323027651123E-2</c:v>
                </c:pt>
                <c:pt idx="3247">
                  <c:v>-1.9262654260641554E-2</c:v>
                </c:pt>
                <c:pt idx="3248">
                  <c:v>-1.9100991067447337E-2</c:v>
                </c:pt>
                <c:pt idx="3249">
                  <c:v>-1.9512188126507568E-2</c:v>
                </c:pt>
                <c:pt idx="3250">
                  <c:v>-1.9865813371510055E-2</c:v>
                </c:pt>
                <c:pt idx="3251">
                  <c:v>-2.0340429379552716E-2</c:v>
                </c:pt>
                <c:pt idx="3252">
                  <c:v>-2.0412254128328922E-2</c:v>
                </c:pt>
                <c:pt idx="3253">
                  <c:v>-2.0435173550343411E-2</c:v>
                </c:pt>
                <c:pt idx="3254">
                  <c:v>-2.0317411725355727E-2</c:v>
                </c:pt>
                <c:pt idx="3255">
                  <c:v>-2.0371190192405964E-2</c:v>
                </c:pt>
                <c:pt idx="3256">
                  <c:v>-2.0396220673100096E-2</c:v>
                </c:pt>
                <c:pt idx="3257">
                  <c:v>-2.025835788322039E-2</c:v>
                </c:pt>
                <c:pt idx="3258">
                  <c:v>-1.976158500401759E-2</c:v>
                </c:pt>
                <c:pt idx="3259">
                  <c:v>-1.9912328518215783E-2</c:v>
                </c:pt>
                <c:pt idx="3260">
                  <c:v>-1.9934989051384799E-2</c:v>
                </c:pt>
                <c:pt idx="3261">
                  <c:v>-2.0076118925559716E-2</c:v>
                </c:pt>
                <c:pt idx="3262">
                  <c:v>-2.0219478311060968E-2</c:v>
                </c:pt>
                <c:pt idx="3263">
                  <c:v>-2.0113921153677716E-2</c:v>
                </c:pt>
                <c:pt idx="3264">
                  <c:v>-1.988581174185089E-2</c:v>
                </c:pt>
                <c:pt idx="3265">
                  <c:v>-1.9727776391598173E-2</c:v>
                </c:pt>
                <c:pt idx="3266">
                  <c:v>-1.9827946058150192E-2</c:v>
                </c:pt>
                <c:pt idx="3267">
                  <c:v>-1.9798212896889544E-2</c:v>
                </c:pt>
                <c:pt idx="3268">
                  <c:v>-2.0008364285916791E-2</c:v>
                </c:pt>
                <c:pt idx="3269">
                  <c:v>-2.0018499613651319E-2</c:v>
                </c:pt>
                <c:pt idx="3270">
                  <c:v>-2.04100002821751E-2</c:v>
                </c:pt>
                <c:pt idx="3271">
                  <c:v>-2.0715769454994093E-2</c:v>
                </c:pt>
                <c:pt idx="3272">
                  <c:v>-2.0850003966949693E-2</c:v>
                </c:pt>
                <c:pt idx="3273">
                  <c:v>-2.0981920014890298E-2</c:v>
                </c:pt>
                <c:pt idx="3274">
                  <c:v>-2.0782911624495748E-2</c:v>
                </c:pt>
                <c:pt idx="3275">
                  <c:v>-2.0788468611197541E-2</c:v>
                </c:pt>
                <c:pt idx="3276">
                  <c:v>-2.0788601817225305E-2</c:v>
                </c:pt>
                <c:pt idx="3277">
                  <c:v>-2.0911966651711356E-2</c:v>
                </c:pt>
                <c:pt idx="3278">
                  <c:v>-2.0649534745369458E-2</c:v>
                </c:pt>
                <c:pt idx="3279">
                  <c:v>-2.0720210838035436E-2</c:v>
                </c:pt>
                <c:pt idx="3280">
                  <c:v>-2.0623572387951206E-2</c:v>
                </c:pt>
                <c:pt idx="3281">
                  <c:v>-2.0295953949347689E-2</c:v>
                </c:pt>
                <c:pt idx="3282">
                  <c:v>-2.0339027821642985E-2</c:v>
                </c:pt>
                <c:pt idx="3283">
                  <c:v>-2.0158961200349879E-2</c:v>
                </c:pt>
                <c:pt idx="3284">
                  <c:v>-1.9862137925287793E-2</c:v>
                </c:pt>
                <c:pt idx="3285">
                  <c:v>-1.9490695116081924E-2</c:v>
                </c:pt>
                <c:pt idx="3286">
                  <c:v>-1.8573457652745651E-2</c:v>
                </c:pt>
                <c:pt idx="3287">
                  <c:v>-1.8402292283354216E-2</c:v>
                </c:pt>
                <c:pt idx="3288">
                  <c:v>-1.868951193593138E-2</c:v>
                </c:pt>
                <c:pt idx="3289">
                  <c:v>-1.8831020664280329E-2</c:v>
                </c:pt>
                <c:pt idx="3290">
                  <c:v>-1.8834399431414295E-2</c:v>
                </c:pt>
                <c:pt idx="3291">
                  <c:v>-1.8948352205702124E-2</c:v>
                </c:pt>
                <c:pt idx="3292">
                  <c:v>-1.9293512414163549E-2</c:v>
                </c:pt>
                <c:pt idx="3293">
                  <c:v>-1.9417586297220013E-2</c:v>
                </c:pt>
                <c:pt idx="3294">
                  <c:v>-1.9393495367017843E-2</c:v>
                </c:pt>
                <c:pt idx="3295">
                  <c:v>-1.9443098656194979E-2</c:v>
                </c:pt>
                <c:pt idx="3296">
                  <c:v>-1.9453989479598754E-2</c:v>
                </c:pt>
                <c:pt idx="3297">
                  <c:v>-1.9243765857297035E-2</c:v>
                </c:pt>
                <c:pt idx="3298">
                  <c:v>-1.9358321829930358E-2</c:v>
                </c:pt>
                <c:pt idx="3299">
                  <c:v>-1.9462046279363432E-2</c:v>
                </c:pt>
                <c:pt idx="3300">
                  <c:v>-1.9475117125906105E-2</c:v>
                </c:pt>
                <c:pt idx="3301">
                  <c:v>-1.9678410163380344E-2</c:v>
                </c:pt>
                <c:pt idx="3302">
                  <c:v>-2.0006280571814861E-2</c:v>
                </c:pt>
                <c:pt idx="3303">
                  <c:v>-2.0164694690528617E-2</c:v>
                </c:pt>
                <c:pt idx="3304">
                  <c:v>-2.0494803415020302E-2</c:v>
                </c:pt>
                <c:pt idx="3305">
                  <c:v>-2.0119698034503863E-2</c:v>
                </c:pt>
                <c:pt idx="3306">
                  <c:v>-1.9728832412982844E-2</c:v>
                </c:pt>
                <c:pt idx="3307">
                  <c:v>-1.9847912406609214E-2</c:v>
                </c:pt>
              </c:numCache>
            </c:numRef>
          </c:val>
          <c:smooth val="0"/>
          <c:extLst xmlns:c16r2="http://schemas.microsoft.com/office/drawing/2015/06/chart">
            <c:ext xmlns:c16="http://schemas.microsoft.com/office/drawing/2014/chart" uri="{C3380CC4-5D6E-409C-BE32-E72D297353CC}">
              <c16:uniqueId val="{00000000-C486-45CC-A91B-74D35FA2E444}"/>
            </c:ext>
          </c:extLst>
        </c:ser>
        <c:dLbls>
          <c:showLegendKey val="0"/>
          <c:showVal val="0"/>
          <c:showCatName val="0"/>
          <c:showSerName val="0"/>
          <c:showPercent val="0"/>
          <c:showBubbleSize val="0"/>
        </c:dLbls>
        <c:marker val="1"/>
        <c:smooth val="0"/>
        <c:axId val="243843072"/>
        <c:axId val="243676224"/>
        <c:extLst xmlns:c16r2="http://schemas.microsoft.com/office/drawing/2015/06/chart">
          <c:ext xmlns:c15="http://schemas.microsoft.com/office/drawing/2012/chart" uri="{02D57815-91ED-43cb-92C2-25804820EDAC}">
            <c15:filteredLineSeries>
              <c15:ser>
                <c:idx val="0"/>
                <c:order val="0"/>
                <c:tx>
                  <c:strRef>
                    <c:extLst>
                      <c:ext uri="{02D57815-91ED-43cb-92C2-25804820EDAC}">
                        <c15:formulaRef>
                          <c15:sqref>'פער ריביות ישראל'!$F$6</c15:sqref>
                        </c15:formulaRef>
                      </c:ext>
                    </c:extLst>
                    <c:strCache>
                      <c:ptCount val="1"/>
                      <c:pt idx="0">
                        <c:v>USDILS</c:v>
                      </c:pt>
                    </c:strCache>
                  </c:strRef>
                </c:tx>
                <c:spPr>
                  <a:ln w="28575" cap="rnd">
                    <a:solidFill>
                      <a:schemeClr val="accent1"/>
                    </a:solidFill>
                    <a:round/>
                  </a:ln>
                  <a:effectLst/>
                </c:spPr>
                <c:marker>
                  <c:symbol val="none"/>
                </c:marker>
                <c:cat>
                  <c:numRef>
                    <c:extLst>
                      <c:ext uri="{02D57815-91ED-43cb-92C2-25804820EDAC}">
                        <c15:formulaRef>
                          <c15:sqref>'פער ריביות ישראל'!$A$7:$A$3313</c15:sqref>
                        </c15:formulaRef>
                      </c:ext>
                    </c:extLst>
                    <c:numCache>
                      <c:formatCode>m/d/yyyy</c:formatCode>
                      <c:ptCount val="3307"/>
                      <c:pt idx="0">
                        <c:v>39141</c:v>
                      </c:pt>
                      <c:pt idx="1">
                        <c:v>39142</c:v>
                      </c:pt>
                      <c:pt idx="2">
                        <c:v>39143</c:v>
                      </c:pt>
                      <c:pt idx="3">
                        <c:v>39146</c:v>
                      </c:pt>
                      <c:pt idx="4">
                        <c:v>39147</c:v>
                      </c:pt>
                      <c:pt idx="5">
                        <c:v>39148</c:v>
                      </c:pt>
                      <c:pt idx="6">
                        <c:v>39149</c:v>
                      </c:pt>
                      <c:pt idx="7">
                        <c:v>39150</c:v>
                      </c:pt>
                      <c:pt idx="8">
                        <c:v>39153</c:v>
                      </c:pt>
                      <c:pt idx="9">
                        <c:v>39154</c:v>
                      </c:pt>
                      <c:pt idx="10">
                        <c:v>39155</c:v>
                      </c:pt>
                      <c:pt idx="11">
                        <c:v>39156</c:v>
                      </c:pt>
                      <c:pt idx="12">
                        <c:v>39157</c:v>
                      </c:pt>
                      <c:pt idx="13">
                        <c:v>39160</c:v>
                      </c:pt>
                      <c:pt idx="14">
                        <c:v>39161</c:v>
                      </c:pt>
                      <c:pt idx="15">
                        <c:v>39162</c:v>
                      </c:pt>
                      <c:pt idx="16">
                        <c:v>39163</c:v>
                      </c:pt>
                      <c:pt idx="17">
                        <c:v>39164</c:v>
                      </c:pt>
                      <c:pt idx="18">
                        <c:v>39167</c:v>
                      </c:pt>
                      <c:pt idx="19">
                        <c:v>39168</c:v>
                      </c:pt>
                      <c:pt idx="20">
                        <c:v>39169</c:v>
                      </c:pt>
                      <c:pt idx="21">
                        <c:v>39170</c:v>
                      </c:pt>
                      <c:pt idx="22">
                        <c:v>39171</c:v>
                      </c:pt>
                      <c:pt idx="23">
                        <c:v>39174</c:v>
                      </c:pt>
                      <c:pt idx="24">
                        <c:v>39175</c:v>
                      </c:pt>
                      <c:pt idx="25">
                        <c:v>39176</c:v>
                      </c:pt>
                      <c:pt idx="26">
                        <c:v>39177</c:v>
                      </c:pt>
                      <c:pt idx="27">
                        <c:v>39178</c:v>
                      </c:pt>
                      <c:pt idx="28">
                        <c:v>39181</c:v>
                      </c:pt>
                      <c:pt idx="29">
                        <c:v>39182</c:v>
                      </c:pt>
                      <c:pt idx="30">
                        <c:v>39183</c:v>
                      </c:pt>
                      <c:pt idx="31">
                        <c:v>39184</c:v>
                      </c:pt>
                      <c:pt idx="32">
                        <c:v>39185</c:v>
                      </c:pt>
                      <c:pt idx="33">
                        <c:v>39188</c:v>
                      </c:pt>
                      <c:pt idx="34">
                        <c:v>39189</c:v>
                      </c:pt>
                      <c:pt idx="35">
                        <c:v>39190</c:v>
                      </c:pt>
                      <c:pt idx="36">
                        <c:v>39191</c:v>
                      </c:pt>
                      <c:pt idx="37">
                        <c:v>39192</c:v>
                      </c:pt>
                      <c:pt idx="38">
                        <c:v>39195</c:v>
                      </c:pt>
                      <c:pt idx="39">
                        <c:v>39196</c:v>
                      </c:pt>
                      <c:pt idx="40">
                        <c:v>39197</c:v>
                      </c:pt>
                      <c:pt idx="41">
                        <c:v>39198</c:v>
                      </c:pt>
                      <c:pt idx="42">
                        <c:v>39199</c:v>
                      </c:pt>
                      <c:pt idx="43">
                        <c:v>39202</c:v>
                      </c:pt>
                      <c:pt idx="44">
                        <c:v>39203</c:v>
                      </c:pt>
                      <c:pt idx="45">
                        <c:v>39204</c:v>
                      </c:pt>
                      <c:pt idx="46">
                        <c:v>39205</c:v>
                      </c:pt>
                      <c:pt idx="47">
                        <c:v>39206</c:v>
                      </c:pt>
                      <c:pt idx="48">
                        <c:v>39209</c:v>
                      </c:pt>
                      <c:pt idx="49">
                        <c:v>39210</c:v>
                      </c:pt>
                      <c:pt idx="50">
                        <c:v>39211</c:v>
                      </c:pt>
                      <c:pt idx="51">
                        <c:v>39212</c:v>
                      </c:pt>
                      <c:pt idx="52">
                        <c:v>39213</c:v>
                      </c:pt>
                      <c:pt idx="53">
                        <c:v>39216</c:v>
                      </c:pt>
                      <c:pt idx="54">
                        <c:v>39217</c:v>
                      </c:pt>
                      <c:pt idx="55">
                        <c:v>39218</c:v>
                      </c:pt>
                      <c:pt idx="56">
                        <c:v>39219</c:v>
                      </c:pt>
                      <c:pt idx="57">
                        <c:v>39220</c:v>
                      </c:pt>
                      <c:pt idx="58">
                        <c:v>39223</c:v>
                      </c:pt>
                      <c:pt idx="59">
                        <c:v>39224</c:v>
                      </c:pt>
                      <c:pt idx="60">
                        <c:v>39225</c:v>
                      </c:pt>
                      <c:pt idx="61">
                        <c:v>39226</c:v>
                      </c:pt>
                      <c:pt idx="62">
                        <c:v>39227</c:v>
                      </c:pt>
                      <c:pt idx="63">
                        <c:v>39230</c:v>
                      </c:pt>
                      <c:pt idx="64">
                        <c:v>39231</c:v>
                      </c:pt>
                      <c:pt idx="65">
                        <c:v>39232</c:v>
                      </c:pt>
                      <c:pt idx="66">
                        <c:v>39233</c:v>
                      </c:pt>
                      <c:pt idx="67">
                        <c:v>39234</c:v>
                      </c:pt>
                      <c:pt idx="68">
                        <c:v>39237</c:v>
                      </c:pt>
                      <c:pt idx="69">
                        <c:v>39238</c:v>
                      </c:pt>
                      <c:pt idx="70">
                        <c:v>39239</c:v>
                      </c:pt>
                      <c:pt idx="71">
                        <c:v>39240</c:v>
                      </c:pt>
                      <c:pt idx="72">
                        <c:v>39241</c:v>
                      </c:pt>
                      <c:pt idx="73">
                        <c:v>39244</c:v>
                      </c:pt>
                      <c:pt idx="74">
                        <c:v>39245</c:v>
                      </c:pt>
                      <c:pt idx="75">
                        <c:v>39246</c:v>
                      </c:pt>
                      <c:pt idx="76">
                        <c:v>39247</c:v>
                      </c:pt>
                      <c:pt idx="77">
                        <c:v>39248</c:v>
                      </c:pt>
                      <c:pt idx="78">
                        <c:v>39251</c:v>
                      </c:pt>
                      <c:pt idx="79">
                        <c:v>39252</c:v>
                      </c:pt>
                      <c:pt idx="80">
                        <c:v>39253</c:v>
                      </c:pt>
                      <c:pt idx="81">
                        <c:v>39254</c:v>
                      </c:pt>
                      <c:pt idx="82">
                        <c:v>39255</c:v>
                      </c:pt>
                      <c:pt idx="83">
                        <c:v>39258</c:v>
                      </c:pt>
                      <c:pt idx="84">
                        <c:v>39259</c:v>
                      </c:pt>
                      <c:pt idx="85">
                        <c:v>39260</c:v>
                      </c:pt>
                      <c:pt idx="86">
                        <c:v>39261</c:v>
                      </c:pt>
                      <c:pt idx="87">
                        <c:v>39262</c:v>
                      </c:pt>
                      <c:pt idx="88">
                        <c:v>39265</c:v>
                      </c:pt>
                      <c:pt idx="89">
                        <c:v>39266</c:v>
                      </c:pt>
                      <c:pt idx="90">
                        <c:v>39267</c:v>
                      </c:pt>
                      <c:pt idx="91">
                        <c:v>39268</c:v>
                      </c:pt>
                      <c:pt idx="92">
                        <c:v>39269</c:v>
                      </c:pt>
                      <c:pt idx="93">
                        <c:v>39272</c:v>
                      </c:pt>
                      <c:pt idx="94">
                        <c:v>39273</c:v>
                      </c:pt>
                      <c:pt idx="95">
                        <c:v>39274</c:v>
                      </c:pt>
                      <c:pt idx="96">
                        <c:v>39275</c:v>
                      </c:pt>
                      <c:pt idx="97">
                        <c:v>39276</c:v>
                      </c:pt>
                      <c:pt idx="98">
                        <c:v>39279</c:v>
                      </c:pt>
                      <c:pt idx="99">
                        <c:v>39280</c:v>
                      </c:pt>
                      <c:pt idx="100">
                        <c:v>39281</c:v>
                      </c:pt>
                      <c:pt idx="101">
                        <c:v>39282</c:v>
                      </c:pt>
                      <c:pt idx="102">
                        <c:v>39283</c:v>
                      </c:pt>
                      <c:pt idx="103">
                        <c:v>39286</c:v>
                      </c:pt>
                      <c:pt idx="104">
                        <c:v>39287</c:v>
                      </c:pt>
                      <c:pt idx="105">
                        <c:v>39288</c:v>
                      </c:pt>
                      <c:pt idx="106">
                        <c:v>39289</c:v>
                      </c:pt>
                      <c:pt idx="107">
                        <c:v>39290</c:v>
                      </c:pt>
                      <c:pt idx="108">
                        <c:v>39293</c:v>
                      </c:pt>
                      <c:pt idx="109">
                        <c:v>39294</c:v>
                      </c:pt>
                      <c:pt idx="110">
                        <c:v>39295</c:v>
                      </c:pt>
                      <c:pt idx="111">
                        <c:v>39296</c:v>
                      </c:pt>
                      <c:pt idx="112">
                        <c:v>39297</c:v>
                      </c:pt>
                      <c:pt idx="113">
                        <c:v>39300</c:v>
                      </c:pt>
                      <c:pt idx="114">
                        <c:v>39301</c:v>
                      </c:pt>
                      <c:pt idx="115">
                        <c:v>39302</c:v>
                      </c:pt>
                      <c:pt idx="116">
                        <c:v>39303</c:v>
                      </c:pt>
                      <c:pt idx="117">
                        <c:v>39304</c:v>
                      </c:pt>
                      <c:pt idx="118">
                        <c:v>39307</c:v>
                      </c:pt>
                      <c:pt idx="119">
                        <c:v>39308</c:v>
                      </c:pt>
                      <c:pt idx="120">
                        <c:v>39309</c:v>
                      </c:pt>
                      <c:pt idx="121">
                        <c:v>39310</c:v>
                      </c:pt>
                      <c:pt idx="122">
                        <c:v>39311</c:v>
                      </c:pt>
                      <c:pt idx="123">
                        <c:v>39314</c:v>
                      </c:pt>
                      <c:pt idx="124">
                        <c:v>39315</c:v>
                      </c:pt>
                      <c:pt idx="125">
                        <c:v>39316</c:v>
                      </c:pt>
                      <c:pt idx="126">
                        <c:v>39317</c:v>
                      </c:pt>
                      <c:pt idx="127">
                        <c:v>39318</c:v>
                      </c:pt>
                      <c:pt idx="128">
                        <c:v>39321</c:v>
                      </c:pt>
                      <c:pt idx="129">
                        <c:v>39322</c:v>
                      </c:pt>
                      <c:pt idx="130">
                        <c:v>39323</c:v>
                      </c:pt>
                      <c:pt idx="131">
                        <c:v>39324</c:v>
                      </c:pt>
                      <c:pt idx="132">
                        <c:v>39325</c:v>
                      </c:pt>
                      <c:pt idx="133">
                        <c:v>39328</c:v>
                      </c:pt>
                      <c:pt idx="134">
                        <c:v>39329</c:v>
                      </c:pt>
                      <c:pt idx="135">
                        <c:v>39330</c:v>
                      </c:pt>
                      <c:pt idx="136">
                        <c:v>39331</c:v>
                      </c:pt>
                      <c:pt idx="137">
                        <c:v>39332</c:v>
                      </c:pt>
                      <c:pt idx="138">
                        <c:v>39335</c:v>
                      </c:pt>
                      <c:pt idx="139">
                        <c:v>39336</c:v>
                      </c:pt>
                      <c:pt idx="140">
                        <c:v>39337</c:v>
                      </c:pt>
                      <c:pt idx="141">
                        <c:v>39338</c:v>
                      </c:pt>
                      <c:pt idx="142">
                        <c:v>39339</c:v>
                      </c:pt>
                      <c:pt idx="143">
                        <c:v>39342</c:v>
                      </c:pt>
                      <c:pt idx="144">
                        <c:v>39343</c:v>
                      </c:pt>
                      <c:pt idx="145">
                        <c:v>39344</c:v>
                      </c:pt>
                      <c:pt idx="146">
                        <c:v>39345</c:v>
                      </c:pt>
                      <c:pt idx="147">
                        <c:v>39346</c:v>
                      </c:pt>
                      <c:pt idx="148">
                        <c:v>39349</c:v>
                      </c:pt>
                      <c:pt idx="149">
                        <c:v>39350</c:v>
                      </c:pt>
                      <c:pt idx="150">
                        <c:v>39351</c:v>
                      </c:pt>
                      <c:pt idx="151">
                        <c:v>39352</c:v>
                      </c:pt>
                      <c:pt idx="152">
                        <c:v>39353</c:v>
                      </c:pt>
                      <c:pt idx="153">
                        <c:v>39356</c:v>
                      </c:pt>
                      <c:pt idx="154">
                        <c:v>39357</c:v>
                      </c:pt>
                      <c:pt idx="155">
                        <c:v>39358</c:v>
                      </c:pt>
                      <c:pt idx="156">
                        <c:v>39359</c:v>
                      </c:pt>
                      <c:pt idx="157">
                        <c:v>39360</c:v>
                      </c:pt>
                      <c:pt idx="158">
                        <c:v>39363</c:v>
                      </c:pt>
                      <c:pt idx="159">
                        <c:v>39364</c:v>
                      </c:pt>
                      <c:pt idx="160">
                        <c:v>39365</c:v>
                      </c:pt>
                      <c:pt idx="161">
                        <c:v>39366</c:v>
                      </c:pt>
                      <c:pt idx="162">
                        <c:v>39367</c:v>
                      </c:pt>
                      <c:pt idx="163">
                        <c:v>39370</c:v>
                      </c:pt>
                      <c:pt idx="164">
                        <c:v>39371</c:v>
                      </c:pt>
                      <c:pt idx="165">
                        <c:v>39372</c:v>
                      </c:pt>
                      <c:pt idx="166">
                        <c:v>39373</c:v>
                      </c:pt>
                      <c:pt idx="167">
                        <c:v>39374</c:v>
                      </c:pt>
                      <c:pt idx="168">
                        <c:v>39377</c:v>
                      </c:pt>
                      <c:pt idx="169">
                        <c:v>39378</c:v>
                      </c:pt>
                      <c:pt idx="170">
                        <c:v>39379</c:v>
                      </c:pt>
                      <c:pt idx="171">
                        <c:v>39380</c:v>
                      </c:pt>
                      <c:pt idx="172">
                        <c:v>39381</c:v>
                      </c:pt>
                      <c:pt idx="173">
                        <c:v>39384</c:v>
                      </c:pt>
                      <c:pt idx="174">
                        <c:v>39385</c:v>
                      </c:pt>
                      <c:pt idx="175">
                        <c:v>39386</c:v>
                      </c:pt>
                      <c:pt idx="176">
                        <c:v>39387</c:v>
                      </c:pt>
                      <c:pt idx="177">
                        <c:v>39388</c:v>
                      </c:pt>
                      <c:pt idx="178">
                        <c:v>39391</c:v>
                      </c:pt>
                      <c:pt idx="179">
                        <c:v>39392</c:v>
                      </c:pt>
                      <c:pt idx="180">
                        <c:v>39393</c:v>
                      </c:pt>
                      <c:pt idx="181">
                        <c:v>39394</c:v>
                      </c:pt>
                      <c:pt idx="182">
                        <c:v>39395</c:v>
                      </c:pt>
                      <c:pt idx="183">
                        <c:v>39398</c:v>
                      </c:pt>
                      <c:pt idx="184">
                        <c:v>39399</c:v>
                      </c:pt>
                      <c:pt idx="185">
                        <c:v>39400</c:v>
                      </c:pt>
                      <c:pt idx="186">
                        <c:v>39401</c:v>
                      </c:pt>
                      <c:pt idx="187">
                        <c:v>39402</c:v>
                      </c:pt>
                      <c:pt idx="188">
                        <c:v>39405</c:v>
                      </c:pt>
                      <c:pt idx="189">
                        <c:v>39406</c:v>
                      </c:pt>
                      <c:pt idx="190">
                        <c:v>39407</c:v>
                      </c:pt>
                      <c:pt idx="191">
                        <c:v>39408</c:v>
                      </c:pt>
                      <c:pt idx="192">
                        <c:v>39409</c:v>
                      </c:pt>
                      <c:pt idx="193">
                        <c:v>39412</c:v>
                      </c:pt>
                      <c:pt idx="194">
                        <c:v>39413</c:v>
                      </c:pt>
                      <c:pt idx="195">
                        <c:v>39414</c:v>
                      </c:pt>
                      <c:pt idx="196">
                        <c:v>39415</c:v>
                      </c:pt>
                      <c:pt idx="197">
                        <c:v>39416</c:v>
                      </c:pt>
                      <c:pt idx="198">
                        <c:v>39419</c:v>
                      </c:pt>
                      <c:pt idx="199">
                        <c:v>39420</c:v>
                      </c:pt>
                      <c:pt idx="200">
                        <c:v>39421</c:v>
                      </c:pt>
                      <c:pt idx="201">
                        <c:v>39422</c:v>
                      </c:pt>
                      <c:pt idx="202">
                        <c:v>39423</c:v>
                      </c:pt>
                      <c:pt idx="203">
                        <c:v>39426</c:v>
                      </c:pt>
                      <c:pt idx="204">
                        <c:v>39427</c:v>
                      </c:pt>
                      <c:pt idx="205">
                        <c:v>39428</c:v>
                      </c:pt>
                      <c:pt idx="206">
                        <c:v>39429</c:v>
                      </c:pt>
                      <c:pt idx="207">
                        <c:v>39430</c:v>
                      </c:pt>
                      <c:pt idx="208">
                        <c:v>39433</c:v>
                      </c:pt>
                      <c:pt idx="209">
                        <c:v>39434</c:v>
                      </c:pt>
                      <c:pt idx="210">
                        <c:v>39435</c:v>
                      </c:pt>
                      <c:pt idx="211">
                        <c:v>39436</c:v>
                      </c:pt>
                      <c:pt idx="212">
                        <c:v>39437</c:v>
                      </c:pt>
                      <c:pt idx="213">
                        <c:v>39440</c:v>
                      </c:pt>
                      <c:pt idx="214">
                        <c:v>39441</c:v>
                      </c:pt>
                      <c:pt idx="215">
                        <c:v>39442</c:v>
                      </c:pt>
                      <c:pt idx="216">
                        <c:v>39443</c:v>
                      </c:pt>
                      <c:pt idx="217">
                        <c:v>39444</c:v>
                      </c:pt>
                      <c:pt idx="218">
                        <c:v>39447</c:v>
                      </c:pt>
                      <c:pt idx="219">
                        <c:v>39448</c:v>
                      </c:pt>
                      <c:pt idx="220">
                        <c:v>39449</c:v>
                      </c:pt>
                      <c:pt idx="221">
                        <c:v>39450</c:v>
                      </c:pt>
                      <c:pt idx="222">
                        <c:v>39451</c:v>
                      </c:pt>
                      <c:pt idx="223">
                        <c:v>39454</c:v>
                      </c:pt>
                      <c:pt idx="224">
                        <c:v>39455</c:v>
                      </c:pt>
                      <c:pt idx="225">
                        <c:v>39456</c:v>
                      </c:pt>
                      <c:pt idx="226">
                        <c:v>39457</c:v>
                      </c:pt>
                      <c:pt idx="227">
                        <c:v>39458</c:v>
                      </c:pt>
                      <c:pt idx="228">
                        <c:v>39461</c:v>
                      </c:pt>
                      <c:pt idx="229">
                        <c:v>39462</c:v>
                      </c:pt>
                      <c:pt idx="230">
                        <c:v>39463</c:v>
                      </c:pt>
                      <c:pt idx="231">
                        <c:v>39464</c:v>
                      </c:pt>
                      <c:pt idx="232">
                        <c:v>39465</c:v>
                      </c:pt>
                      <c:pt idx="233">
                        <c:v>39468</c:v>
                      </c:pt>
                      <c:pt idx="234">
                        <c:v>39469</c:v>
                      </c:pt>
                      <c:pt idx="235">
                        <c:v>39470</c:v>
                      </c:pt>
                      <c:pt idx="236">
                        <c:v>39471</c:v>
                      </c:pt>
                      <c:pt idx="237">
                        <c:v>39472</c:v>
                      </c:pt>
                      <c:pt idx="238">
                        <c:v>39475</c:v>
                      </c:pt>
                      <c:pt idx="239">
                        <c:v>39476</c:v>
                      </c:pt>
                      <c:pt idx="240">
                        <c:v>39477</c:v>
                      </c:pt>
                      <c:pt idx="241">
                        <c:v>39478</c:v>
                      </c:pt>
                      <c:pt idx="242">
                        <c:v>39479</c:v>
                      </c:pt>
                      <c:pt idx="243">
                        <c:v>39482</c:v>
                      </c:pt>
                      <c:pt idx="244">
                        <c:v>39483</c:v>
                      </c:pt>
                      <c:pt idx="245">
                        <c:v>39484</c:v>
                      </c:pt>
                      <c:pt idx="246">
                        <c:v>39485</c:v>
                      </c:pt>
                      <c:pt idx="247">
                        <c:v>39486</c:v>
                      </c:pt>
                      <c:pt idx="248">
                        <c:v>39489</c:v>
                      </c:pt>
                      <c:pt idx="249">
                        <c:v>39490</c:v>
                      </c:pt>
                      <c:pt idx="250">
                        <c:v>39491</c:v>
                      </c:pt>
                      <c:pt idx="251">
                        <c:v>39492</c:v>
                      </c:pt>
                      <c:pt idx="252">
                        <c:v>39493</c:v>
                      </c:pt>
                      <c:pt idx="253">
                        <c:v>39496</c:v>
                      </c:pt>
                      <c:pt idx="254">
                        <c:v>39497</c:v>
                      </c:pt>
                      <c:pt idx="255">
                        <c:v>39498</c:v>
                      </c:pt>
                      <c:pt idx="256">
                        <c:v>39499</c:v>
                      </c:pt>
                      <c:pt idx="257">
                        <c:v>39500</c:v>
                      </c:pt>
                      <c:pt idx="258">
                        <c:v>39503</c:v>
                      </c:pt>
                      <c:pt idx="259">
                        <c:v>39504</c:v>
                      </c:pt>
                      <c:pt idx="260">
                        <c:v>39505</c:v>
                      </c:pt>
                      <c:pt idx="261">
                        <c:v>39506</c:v>
                      </c:pt>
                      <c:pt idx="262">
                        <c:v>39507</c:v>
                      </c:pt>
                      <c:pt idx="263">
                        <c:v>39510</c:v>
                      </c:pt>
                      <c:pt idx="264">
                        <c:v>39511</c:v>
                      </c:pt>
                      <c:pt idx="265">
                        <c:v>39512</c:v>
                      </c:pt>
                      <c:pt idx="266">
                        <c:v>39513</c:v>
                      </c:pt>
                      <c:pt idx="267">
                        <c:v>39514</c:v>
                      </c:pt>
                      <c:pt idx="268">
                        <c:v>39517</c:v>
                      </c:pt>
                      <c:pt idx="269">
                        <c:v>39518</c:v>
                      </c:pt>
                      <c:pt idx="270">
                        <c:v>39519</c:v>
                      </c:pt>
                      <c:pt idx="271">
                        <c:v>39520</c:v>
                      </c:pt>
                      <c:pt idx="272">
                        <c:v>39521</c:v>
                      </c:pt>
                      <c:pt idx="273">
                        <c:v>39524</c:v>
                      </c:pt>
                      <c:pt idx="274">
                        <c:v>39525</c:v>
                      </c:pt>
                      <c:pt idx="275">
                        <c:v>39526</c:v>
                      </c:pt>
                      <c:pt idx="276">
                        <c:v>39527</c:v>
                      </c:pt>
                      <c:pt idx="277">
                        <c:v>39528</c:v>
                      </c:pt>
                      <c:pt idx="278">
                        <c:v>39531</c:v>
                      </c:pt>
                      <c:pt idx="279">
                        <c:v>39532</c:v>
                      </c:pt>
                      <c:pt idx="280">
                        <c:v>39533</c:v>
                      </c:pt>
                      <c:pt idx="281">
                        <c:v>39534</c:v>
                      </c:pt>
                      <c:pt idx="282">
                        <c:v>39535</c:v>
                      </c:pt>
                      <c:pt idx="283">
                        <c:v>39538</c:v>
                      </c:pt>
                      <c:pt idx="284">
                        <c:v>39539</c:v>
                      </c:pt>
                      <c:pt idx="285">
                        <c:v>39540</c:v>
                      </c:pt>
                      <c:pt idx="286">
                        <c:v>39541</c:v>
                      </c:pt>
                      <c:pt idx="287">
                        <c:v>39542</c:v>
                      </c:pt>
                      <c:pt idx="288">
                        <c:v>39545</c:v>
                      </c:pt>
                      <c:pt idx="289">
                        <c:v>39546</c:v>
                      </c:pt>
                      <c:pt idx="290">
                        <c:v>39547</c:v>
                      </c:pt>
                      <c:pt idx="291">
                        <c:v>39548</c:v>
                      </c:pt>
                      <c:pt idx="292">
                        <c:v>39549</c:v>
                      </c:pt>
                      <c:pt idx="293">
                        <c:v>39552</c:v>
                      </c:pt>
                      <c:pt idx="294">
                        <c:v>39553</c:v>
                      </c:pt>
                      <c:pt idx="295">
                        <c:v>39554</c:v>
                      </c:pt>
                      <c:pt idx="296">
                        <c:v>39555</c:v>
                      </c:pt>
                      <c:pt idx="297">
                        <c:v>39556</c:v>
                      </c:pt>
                      <c:pt idx="298">
                        <c:v>39559</c:v>
                      </c:pt>
                      <c:pt idx="299">
                        <c:v>39560</c:v>
                      </c:pt>
                      <c:pt idx="300">
                        <c:v>39561</c:v>
                      </c:pt>
                      <c:pt idx="301">
                        <c:v>39562</c:v>
                      </c:pt>
                      <c:pt idx="302">
                        <c:v>39563</c:v>
                      </c:pt>
                      <c:pt idx="303">
                        <c:v>39566</c:v>
                      </c:pt>
                      <c:pt idx="304">
                        <c:v>39567</c:v>
                      </c:pt>
                      <c:pt idx="305">
                        <c:v>39568</c:v>
                      </c:pt>
                      <c:pt idx="306">
                        <c:v>39569</c:v>
                      </c:pt>
                      <c:pt idx="307">
                        <c:v>39570</c:v>
                      </c:pt>
                      <c:pt idx="308">
                        <c:v>39573</c:v>
                      </c:pt>
                      <c:pt idx="309">
                        <c:v>39574</c:v>
                      </c:pt>
                      <c:pt idx="310">
                        <c:v>39575</c:v>
                      </c:pt>
                      <c:pt idx="311">
                        <c:v>39576</c:v>
                      </c:pt>
                      <c:pt idx="312">
                        <c:v>39577</c:v>
                      </c:pt>
                      <c:pt idx="313">
                        <c:v>39580</c:v>
                      </c:pt>
                      <c:pt idx="314">
                        <c:v>39581</c:v>
                      </c:pt>
                      <c:pt idx="315">
                        <c:v>39582</c:v>
                      </c:pt>
                      <c:pt idx="316">
                        <c:v>39583</c:v>
                      </c:pt>
                      <c:pt idx="317">
                        <c:v>39584</c:v>
                      </c:pt>
                      <c:pt idx="318">
                        <c:v>39587</c:v>
                      </c:pt>
                      <c:pt idx="319">
                        <c:v>39588</c:v>
                      </c:pt>
                      <c:pt idx="320">
                        <c:v>39589</c:v>
                      </c:pt>
                      <c:pt idx="321">
                        <c:v>39590</c:v>
                      </c:pt>
                      <c:pt idx="322">
                        <c:v>39591</c:v>
                      </c:pt>
                      <c:pt idx="323">
                        <c:v>39594</c:v>
                      </c:pt>
                      <c:pt idx="324">
                        <c:v>39595</c:v>
                      </c:pt>
                      <c:pt idx="325">
                        <c:v>39596</c:v>
                      </c:pt>
                      <c:pt idx="326">
                        <c:v>39597</c:v>
                      </c:pt>
                      <c:pt idx="327">
                        <c:v>39598</c:v>
                      </c:pt>
                      <c:pt idx="328">
                        <c:v>39601</c:v>
                      </c:pt>
                      <c:pt idx="329">
                        <c:v>39602</c:v>
                      </c:pt>
                      <c:pt idx="330">
                        <c:v>39603</c:v>
                      </c:pt>
                      <c:pt idx="331">
                        <c:v>39604</c:v>
                      </c:pt>
                      <c:pt idx="332">
                        <c:v>39605</c:v>
                      </c:pt>
                      <c:pt idx="333">
                        <c:v>39608</c:v>
                      </c:pt>
                      <c:pt idx="334">
                        <c:v>39609</c:v>
                      </c:pt>
                      <c:pt idx="335">
                        <c:v>39610</c:v>
                      </c:pt>
                      <c:pt idx="336">
                        <c:v>39611</c:v>
                      </c:pt>
                      <c:pt idx="337">
                        <c:v>39612</c:v>
                      </c:pt>
                      <c:pt idx="338">
                        <c:v>39615</c:v>
                      </c:pt>
                      <c:pt idx="339">
                        <c:v>39616</c:v>
                      </c:pt>
                      <c:pt idx="340">
                        <c:v>39617</c:v>
                      </c:pt>
                      <c:pt idx="341">
                        <c:v>39618</c:v>
                      </c:pt>
                      <c:pt idx="342">
                        <c:v>39619</c:v>
                      </c:pt>
                      <c:pt idx="343">
                        <c:v>39622</c:v>
                      </c:pt>
                      <c:pt idx="344">
                        <c:v>39623</c:v>
                      </c:pt>
                      <c:pt idx="345">
                        <c:v>39624</c:v>
                      </c:pt>
                      <c:pt idx="346">
                        <c:v>39625</c:v>
                      </c:pt>
                      <c:pt idx="347">
                        <c:v>39626</c:v>
                      </c:pt>
                      <c:pt idx="348">
                        <c:v>39629</c:v>
                      </c:pt>
                      <c:pt idx="349">
                        <c:v>39630</c:v>
                      </c:pt>
                      <c:pt idx="350">
                        <c:v>39631</c:v>
                      </c:pt>
                      <c:pt idx="351">
                        <c:v>39632</c:v>
                      </c:pt>
                      <c:pt idx="352">
                        <c:v>39633</c:v>
                      </c:pt>
                      <c:pt idx="353">
                        <c:v>39636</c:v>
                      </c:pt>
                      <c:pt idx="354">
                        <c:v>39637</c:v>
                      </c:pt>
                      <c:pt idx="355">
                        <c:v>39638</c:v>
                      </c:pt>
                      <c:pt idx="356">
                        <c:v>39639</c:v>
                      </c:pt>
                      <c:pt idx="357">
                        <c:v>39640</c:v>
                      </c:pt>
                      <c:pt idx="358">
                        <c:v>39643</c:v>
                      </c:pt>
                      <c:pt idx="359">
                        <c:v>39644</c:v>
                      </c:pt>
                      <c:pt idx="360">
                        <c:v>39645</c:v>
                      </c:pt>
                      <c:pt idx="361">
                        <c:v>39646</c:v>
                      </c:pt>
                      <c:pt idx="362">
                        <c:v>39647</c:v>
                      </c:pt>
                      <c:pt idx="363">
                        <c:v>39650</c:v>
                      </c:pt>
                      <c:pt idx="364">
                        <c:v>39651</c:v>
                      </c:pt>
                      <c:pt idx="365">
                        <c:v>39652</c:v>
                      </c:pt>
                      <c:pt idx="366">
                        <c:v>39653</c:v>
                      </c:pt>
                      <c:pt idx="367">
                        <c:v>39654</c:v>
                      </c:pt>
                      <c:pt idx="368">
                        <c:v>39657</c:v>
                      </c:pt>
                      <c:pt idx="369">
                        <c:v>39658</c:v>
                      </c:pt>
                      <c:pt idx="370">
                        <c:v>39659</c:v>
                      </c:pt>
                      <c:pt idx="371">
                        <c:v>39660</c:v>
                      </c:pt>
                      <c:pt idx="372">
                        <c:v>39661</c:v>
                      </c:pt>
                      <c:pt idx="373">
                        <c:v>39664</c:v>
                      </c:pt>
                      <c:pt idx="374">
                        <c:v>39665</c:v>
                      </c:pt>
                      <c:pt idx="375">
                        <c:v>39666</c:v>
                      </c:pt>
                      <c:pt idx="376">
                        <c:v>39667</c:v>
                      </c:pt>
                      <c:pt idx="377">
                        <c:v>39668</c:v>
                      </c:pt>
                      <c:pt idx="378">
                        <c:v>39671</c:v>
                      </c:pt>
                      <c:pt idx="379">
                        <c:v>39672</c:v>
                      </c:pt>
                      <c:pt idx="380">
                        <c:v>39673</c:v>
                      </c:pt>
                      <c:pt idx="381">
                        <c:v>39674</c:v>
                      </c:pt>
                      <c:pt idx="382">
                        <c:v>39675</c:v>
                      </c:pt>
                      <c:pt idx="383">
                        <c:v>39678</c:v>
                      </c:pt>
                      <c:pt idx="384">
                        <c:v>39679</c:v>
                      </c:pt>
                      <c:pt idx="385">
                        <c:v>39680</c:v>
                      </c:pt>
                      <c:pt idx="386">
                        <c:v>39681</c:v>
                      </c:pt>
                      <c:pt idx="387">
                        <c:v>39682</c:v>
                      </c:pt>
                      <c:pt idx="388">
                        <c:v>39685</c:v>
                      </c:pt>
                      <c:pt idx="389">
                        <c:v>39686</c:v>
                      </c:pt>
                      <c:pt idx="390">
                        <c:v>39687</c:v>
                      </c:pt>
                      <c:pt idx="391">
                        <c:v>39688</c:v>
                      </c:pt>
                      <c:pt idx="392">
                        <c:v>39689</c:v>
                      </c:pt>
                      <c:pt idx="393">
                        <c:v>39692</c:v>
                      </c:pt>
                      <c:pt idx="394">
                        <c:v>39693</c:v>
                      </c:pt>
                      <c:pt idx="395">
                        <c:v>39694</c:v>
                      </c:pt>
                      <c:pt idx="396">
                        <c:v>39695</c:v>
                      </c:pt>
                      <c:pt idx="397">
                        <c:v>39696</c:v>
                      </c:pt>
                      <c:pt idx="398">
                        <c:v>39699</c:v>
                      </c:pt>
                      <c:pt idx="399">
                        <c:v>39700</c:v>
                      </c:pt>
                      <c:pt idx="400">
                        <c:v>39701</c:v>
                      </c:pt>
                      <c:pt idx="401">
                        <c:v>39702</c:v>
                      </c:pt>
                      <c:pt idx="402">
                        <c:v>39703</c:v>
                      </c:pt>
                      <c:pt idx="403">
                        <c:v>39706</c:v>
                      </c:pt>
                      <c:pt idx="404">
                        <c:v>39707</c:v>
                      </c:pt>
                      <c:pt idx="405">
                        <c:v>39708</c:v>
                      </c:pt>
                      <c:pt idx="406">
                        <c:v>39709</c:v>
                      </c:pt>
                      <c:pt idx="407">
                        <c:v>39710</c:v>
                      </c:pt>
                      <c:pt idx="408">
                        <c:v>39713</c:v>
                      </c:pt>
                      <c:pt idx="409">
                        <c:v>39714</c:v>
                      </c:pt>
                      <c:pt idx="410">
                        <c:v>39715</c:v>
                      </c:pt>
                      <c:pt idx="411">
                        <c:v>39716</c:v>
                      </c:pt>
                      <c:pt idx="412">
                        <c:v>39717</c:v>
                      </c:pt>
                      <c:pt idx="413">
                        <c:v>39720</c:v>
                      </c:pt>
                      <c:pt idx="414">
                        <c:v>39721</c:v>
                      </c:pt>
                      <c:pt idx="415">
                        <c:v>39722</c:v>
                      </c:pt>
                      <c:pt idx="416">
                        <c:v>39723</c:v>
                      </c:pt>
                      <c:pt idx="417">
                        <c:v>39724</c:v>
                      </c:pt>
                      <c:pt idx="418">
                        <c:v>39727</c:v>
                      </c:pt>
                      <c:pt idx="419">
                        <c:v>39728</c:v>
                      </c:pt>
                      <c:pt idx="420">
                        <c:v>39729</c:v>
                      </c:pt>
                      <c:pt idx="421">
                        <c:v>39730</c:v>
                      </c:pt>
                      <c:pt idx="422">
                        <c:v>39731</c:v>
                      </c:pt>
                      <c:pt idx="423">
                        <c:v>39734</c:v>
                      </c:pt>
                      <c:pt idx="424">
                        <c:v>39735</c:v>
                      </c:pt>
                      <c:pt idx="425">
                        <c:v>39736</c:v>
                      </c:pt>
                      <c:pt idx="426">
                        <c:v>39737</c:v>
                      </c:pt>
                      <c:pt idx="427">
                        <c:v>39738</c:v>
                      </c:pt>
                      <c:pt idx="428">
                        <c:v>39741</c:v>
                      </c:pt>
                      <c:pt idx="429">
                        <c:v>39742</c:v>
                      </c:pt>
                      <c:pt idx="430">
                        <c:v>39743</c:v>
                      </c:pt>
                      <c:pt idx="431">
                        <c:v>39744</c:v>
                      </c:pt>
                      <c:pt idx="432">
                        <c:v>39745</c:v>
                      </c:pt>
                      <c:pt idx="433">
                        <c:v>39748</c:v>
                      </c:pt>
                      <c:pt idx="434">
                        <c:v>39749</c:v>
                      </c:pt>
                      <c:pt idx="435">
                        <c:v>39750</c:v>
                      </c:pt>
                      <c:pt idx="436">
                        <c:v>39751</c:v>
                      </c:pt>
                      <c:pt idx="437">
                        <c:v>39752</c:v>
                      </c:pt>
                      <c:pt idx="438">
                        <c:v>39755</c:v>
                      </c:pt>
                      <c:pt idx="439">
                        <c:v>39756</c:v>
                      </c:pt>
                      <c:pt idx="440">
                        <c:v>39757</c:v>
                      </c:pt>
                      <c:pt idx="441">
                        <c:v>39758</c:v>
                      </c:pt>
                      <c:pt idx="442">
                        <c:v>39759</c:v>
                      </c:pt>
                      <c:pt idx="443">
                        <c:v>39762</c:v>
                      </c:pt>
                      <c:pt idx="444">
                        <c:v>39763</c:v>
                      </c:pt>
                      <c:pt idx="445">
                        <c:v>39764</c:v>
                      </c:pt>
                      <c:pt idx="446">
                        <c:v>39765</c:v>
                      </c:pt>
                      <c:pt idx="447">
                        <c:v>39766</c:v>
                      </c:pt>
                      <c:pt idx="448">
                        <c:v>39769</c:v>
                      </c:pt>
                      <c:pt idx="449">
                        <c:v>39770</c:v>
                      </c:pt>
                      <c:pt idx="450">
                        <c:v>39771</c:v>
                      </c:pt>
                      <c:pt idx="451">
                        <c:v>39772</c:v>
                      </c:pt>
                      <c:pt idx="452">
                        <c:v>39773</c:v>
                      </c:pt>
                      <c:pt idx="453">
                        <c:v>39776</c:v>
                      </c:pt>
                      <c:pt idx="454">
                        <c:v>39777</c:v>
                      </c:pt>
                      <c:pt idx="455">
                        <c:v>39778</c:v>
                      </c:pt>
                      <c:pt idx="456">
                        <c:v>39779</c:v>
                      </c:pt>
                      <c:pt idx="457">
                        <c:v>39780</c:v>
                      </c:pt>
                      <c:pt idx="458">
                        <c:v>39783</c:v>
                      </c:pt>
                      <c:pt idx="459">
                        <c:v>39784</c:v>
                      </c:pt>
                      <c:pt idx="460">
                        <c:v>39785</c:v>
                      </c:pt>
                      <c:pt idx="461">
                        <c:v>39786</c:v>
                      </c:pt>
                      <c:pt idx="462">
                        <c:v>39787</c:v>
                      </c:pt>
                      <c:pt idx="463">
                        <c:v>39790</c:v>
                      </c:pt>
                      <c:pt idx="464">
                        <c:v>39791</c:v>
                      </c:pt>
                      <c:pt idx="465">
                        <c:v>39792</c:v>
                      </c:pt>
                      <c:pt idx="466">
                        <c:v>39793</c:v>
                      </c:pt>
                      <c:pt idx="467">
                        <c:v>39794</c:v>
                      </c:pt>
                      <c:pt idx="468">
                        <c:v>39797</c:v>
                      </c:pt>
                      <c:pt idx="469">
                        <c:v>39798</c:v>
                      </c:pt>
                      <c:pt idx="470">
                        <c:v>39799</c:v>
                      </c:pt>
                      <c:pt idx="471">
                        <c:v>39800</c:v>
                      </c:pt>
                      <c:pt idx="472">
                        <c:v>39801</c:v>
                      </c:pt>
                      <c:pt idx="473">
                        <c:v>39804</c:v>
                      </c:pt>
                      <c:pt idx="474">
                        <c:v>39805</c:v>
                      </c:pt>
                      <c:pt idx="475">
                        <c:v>39806</c:v>
                      </c:pt>
                      <c:pt idx="476">
                        <c:v>39807</c:v>
                      </c:pt>
                      <c:pt idx="477">
                        <c:v>39808</c:v>
                      </c:pt>
                      <c:pt idx="478">
                        <c:v>39811</c:v>
                      </c:pt>
                      <c:pt idx="479">
                        <c:v>39812</c:v>
                      </c:pt>
                      <c:pt idx="480">
                        <c:v>39813</c:v>
                      </c:pt>
                      <c:pt idx="481">
                        <c:v>39814</c:v>
                      </c:pt>
                      <c:pt idx="482">
                        <c:v>39815</c:v>
                      </c:pt>
                      <c:pt idx="483">
                        <c:v>39818</c:v>
                      </c:pt>
                      <c:pt idx="484">
                        <c:v>39819</c:v>
                      </c:pt>
                      <c:pt idx="485">
                        <c:v>39820</c:v>
                      </c:pt>
                      <c:pt idx="486">
                        <c:v>39821</c:v>
                      </c:pt>
                      <c:pt idx="487">
                        <c:v>39822</c:v>
                      </c:pt>
                      <c:pt idx="488">
                        <c:v>39825</c:v>
                      </c:pt>
                      <c:pt idx="489">
                        <c:v>39826</c:v>
                      </c:pt>
                      <c:pt idx="490">
                        <c:v>39827</c:v>
                      </c:pt>
                      <c:pt idx="491">
                        <c:v>39828</c:v>
                      </c:pt>
                      <c:pt idx="492">
                        <c:v>39829</c:v>
                      </c:pt>
                      <c:pt idx="493">
                        <c:v>39832</c:v>
                      </c:pt>
                      <c:pt idx="494">
                        <c:v>39833</c:v>
                      </c:pt>
                      <c:pt idx="495">
                        <c:v>39834</c:v>
                      </c:pt>
                      <c:pt idx="496">
                        <c:v>39835</c:v>
                      </c:pt>
                      <c:pt idx="497">
                        <c:v>39836</c:v>
                      </c:pt>
                      <c:pt idx="498">
                        <c:v>39839</c:v>
                      </c:pt>
                      <c:pt idx="499">
                        <c:v>39840</c:v>
                      </c:pt>
                      <c:pt idx="500">
                        <c:v>39841</c:v>
                      </c:pt>
                      <c:pt idx="501">
                        <c:v>39842</c:v>
                      </c:pt>
                      <c:pt idx="502">
                        <c:v>39843</c:v>
                      </c:pt>
                      <c:pt idx="503">
                        <c:v>39846</c:v>
                      </c:pt>
                      <c:pt idx="504">
                        <c:v>39847</c:v>
                      </c:pt>
                      <c:pt idx="505">
                        <c:v>39848</c:v>
                      </c:pt>
                      <c:pt idx="506">
                        <c:v>39849</c:v>
                      </c:pt>
                      <c:pt idx="507">
                        <c:v>39850</c:v>
                      </c:pt>
                      <c:pt idx="508">
                        <c:v>39853</c:v>
                      </c:pt>
                      <c:pt idx="509">
                        <c:v>39854</c:v>
                      </c:pt>
                      <c:pt idx="510">
                        <c:v>39855</c:v>
                      </c:pt>
                      <c:pt idx="511">
                        <c:v>39856</c:v>
                      </c:pt>
                      <c:pt idx="512">
                        <c:v>39857</c:v>
                      </c:pt>
                      <c:pt idx="513">
                        <c:v>39860</c:v>
                      </c:pt>
                      <c:pt idx="514">
                        <c:v>39861</c:v>
                      </c:pt>
                      <c:pt idx="515">
                        <c:v>39862</c:v>
                      </c:pt>
                      <c:pt idx="516">
                        <c:v>39863</c:v>
                      </c:pt>
                      <c:pt idx="517">
                        <c:v>39864</c:v>
                      </c:pt>
                      <c:pt idx="518">
                        <c:v>39867</c:v>
                      </c:pt>
                      <c:pt idx="519">
                        <c:v>39868</c:v>
                      </c:pt>
                      <c:pt idx="520">
                        <c:v>39869</c:v>
                      </c:pt>
                      <c:pt idx="521">
                        <c:v>39870</c:v>
                      </c:pt>
                      <c:pt idx="522">
                        <c:v>39871</c:v>
                      </c:pt>
                      <c:pt idx="523">
                        <c:v>39874</c:v>
                      </c:pt>
                      <c:pt idx="524">
                        <c:v>39875</c:v>
                      </c:pt>
                      <c:pt idx="525">
                        <c:v>39876</c:v>
                      </c:pt>
                      <c:pt idx="526">
                        <c:v>39877</c:v>
                      </c:pt>
                      <c:pt idx="527">
                        <c:v>39878</c:v>
                      </c:pt>
                      <c:pt idx="528">
                        <c:v>39881</c:v>
                      </c:pt>
                      <c:pt idx="529">
                        <c:v>39882</c:v>
                      </c:pt>
                      <c:pt idx="530">
                        <c:v>39883</c:v>
                      </c:pt>
                      <c:pt idx="531">
                        <c:v>39884</c:v>
                      </c:pt>
                      <c:pt idx="532">
                        <c:v>39885</c:v>
                      </c:pt>
                      <c:pt idx="533">
                        <c:v>39888</c:v>
                      </c:pt>
                      <c:pt idx="534">
                        <c:v>39889</c:v>
                      </c:pt>
                      <c:pt idx="535">
                        <c:v>39890</c:v>
                      </c:pt>
                      <c:pt idx="536">
                        <c:v>39891</c:v>
                      </c:pt>
                      <c:pt idx="537">
                        <c:v>39892</c:v>
                      </c:pt>
                      <c:pt idx="538">
                        <c:v>39895</c:v>
                      </c:pt>
                      <c:pt idx="539">
                        <c:v>39896</c:v>
                      </c:pt>
                      <c:pt idx="540">
                        <c:v>39897</c:v>
                      </c:pt>
                      <c:pt idx="541">
                        <c:v>39898</c:v>
                      </c:pt>
                      <c:pt idx="542">
                        <c:v>39899</c:v>
                      </c:pt>
                      <c:pt idx="543">
                        <c:v>39902</c:v>
                      </c:pt>
                      <c:pt idx="544">
                        <c:v>39903</c:v>
                      </c:pt>
                      <c:pt idx="545">
                        <c:v>39904</c:v>
                      </c:pt>
                      <c:pt idx="546">
                        <c:v>39905</c:v>
                      </c:pt>
                      <c:pt idx="547">
                        <c:v>39906</c:v>
                      </c:pt>
                      <c:pt idx="548">
                        <c:v>39909</c:v>
                      </c:pt>
                      <c:pt idx="549">
                        <c:v>39910</c:v>
                      </c:pt>
                      <c:pt idx="550">
                        <c:v>39911</c:v>
                      </c:pt>
                      <c:pt idx="551">
                        <c:v>39912</c:v>
                      </c:pt>
                      <c:pt idx="552">
                        <c:v>39913</c:v>
                      </c:pt>
                      <c:pt idx="553">
                        <c:v>39916</c:v>
                      </c:pt>
                      <c:pt idx="554">
                        <c:v>39917</c:v>
                      </c:pt>
                      <c:pt idx="555">
                        <c:v>39918</c:v>
                      </c:pt>
                      <c:pt idx="556">
                        <c:v>39919</c:v>
                      </c:pt>
                      <c:pt idx="557">
                        <c:v>39920</c:v>
                      </c:pt>
                      <c:pt idx="558">
                        <c:v>39923</c:v>
                      </c:pt>
                      <c:pt idx="559">
                        <c:v>39924</c:v>
                      </c:pt>
                      <c:pt idx="560">
                        <c:v>39925</c:v>
                      </c:pt>
                      <c:pt idx="561">
                        <c:v>39926</c:v>
                      </c:pt>
                      <c:pt idx="562">
                        <c:v>39927</c:v>
                      </c:pt>
                      <c:pt idx="563">
                        <c:v>39930</c:v>
                      </c:pt>
                      <c:pt idx="564">
                        <c:v>39931</c:v>
                      </c:pt>
                      <c:pt idx="565">
                        <c:v>39932</c:v>
                      </c:pt>
                      <c:pt idx="566">
                        <c:v>39933</c:v>
                      </c:pt>
                      <c:pt idx="567">
                        <c:v>39934</c:v>
                      </c:pt>
                      <c:pt idx="568">
                        <c:v>39937</c:v>
                      </c:pt>
                      <c:pt idx="569">
                        <c:v>39938</c:v>
                      </c:pt>
                      <c:pt idx="570">
                        <c:v>39939</c:v>
                      </c:pt>
                      <c:pt idx="571">
                        <c:v>39940</c:v>
                      </c:pt>
                      <c:pt idx="572">
                        <c:v>39941</c:v>
                      </c:pt>
                      <c:pt idx="573">
                        <c:v>39944</c:v>
                      </c:pt>
                      <c:pt idx="574">
                        <c:v>39945</c:v>
                      </c:pt>
                      <c:pt idx="575">
                        <c:v>39946</c:v>
                      </c:pt>
                      <c:pt idx="576">
                        <c:v>39947</c:v>
                      </c:pt>
                      <c:pt idx="577">
                        <c:v>39948</c:v>
                      </c:pt>
                      <c:pt idx="578">
                        <c:v>39951</c:v>
                      </c:pt>
                      <c:pt idx="579">
                        <c:v>39952</c:v>
                      </c:pt>
                      <c:pt idx="580">
                        <c:v>39953</c:v>
                      </c:pt>
                      <c:pt idx="581">
                        <c:v>39954</c:v>
                      </c:pt>
                      <c:pt idx="582">
                        <c:v>39955</c:v>
                      </c:pt>
                      <c:pt idx="583">
                        <c:v>39958</c:v>
                      </c:pt>
                      <c:pt idx="584">
                        <c:v>39959</c:v>
                      </c:pt>
                      <c:pt idx="585">
                        <c:v>39960</c:v>
                      </c:pt>
                      <c:pt idx="586">
                        <c:v>39961</c:v>
                      </c:pt>
                      <c:pt idx="587">
                        <c:v>39962</c:v>
                      </c:pt>
                      <c:pt idx="588">
                        <c:v>39965</c:v>
                      </c:pt>
                      <c:pt idx="589">
                        <c:v>39966</c:v>
                      </c:pt>
                      <c:pt idx="590">
                        <c:v>39967</c:v>
                      </c:pt>
                      <c:pt idx="591">
                        <c:v>39968</c:v>
                      </c:pt>
                      <c:pt idx="592">
                        <c:v>39969</c:v>
                      </c:pt>
                      <c:pt idx="593">
                        <c:v>39972</c:v>
                      </c:pt>
                      <c:pt idx="594">
                        <c:v>39973</c:v>
                      </c:pt>
                      <c:pt idx="595">
                        <c:v>39974</c:v>
                      </c:pt>
                      <c:pt idx="596">
                        <c:v>39975</c:v>
                      </c:pt>
                      <c:pt idx="597">
                        <c:v>39976</c:v>
                      </c:pt>
                      <c:pt idx="598">
                        <c:v>39979</c:v>
                      </c:pt>
                      <c:pt idx="599">
                        <c:v>39980</c:v>
                      </c:pt>
                      <c:pt idx="600">
                        <c:v>39981</c:v>
                      </c:pt>
                      <c:pt idx="601">
                        <c:v>39982</c:v>
                      </c:pt>
                      <c:pt idx="602">
                        <c:v>39983</c:v>
                      </c:pt>
                      <c:pt idx="603">
                        <c:v>39986</c:v>
                      </c:pt>
                      <c:pt idx="604">
                        <c:v>39987</c:v>
                      </c:pt>
                      <c:pt idx="605">
                        <c:v>39988</c:v>
                      </c:pt>
                      <c:pt idx="606">
                        <c:v>39989</c:v>
                      </c:pt>
                      <c:pt idx="607">
                        <c:v>39990</c:v>
                      </c:pt>
                      <c:pt idx="608">
                        <c:v>39993</c:v>
                      </c:pt>
                      <c:pt idx="609">
                        <c:v>39994</c:v>
                      </c:pt>
                      <c:pt idx="610">
                        <c:v>39995</c:v>
                      </c:pt>
                      <c:pt idx="611">
                        <c:v>39996</c:v>
                      </c:pt>
                      <c:pt idx="612">
                        <c:v>39997</c:v>
                      </c:pt>
                      <c:pt idx="613">
                        <c:v>40000</c:v>
                      </c:pt>
                      <c:pt idx="614">
                        <c:v>40001</c:v>
                      </c:pt>
                      <c:pt idx="615">
                        <c:v>40002</c:v>
                      </c:pt>
                      <c:pt idx="616">
                        <c:v>40003</c:v>
                      </c:pt>
                      <c:pt idx="617">
                        <c:v>40004</c:v>
                      </c:pt>
                      <c:pt idx="618">
                        <c:v>40007</c:v>
                      </c:pt>
                      <c:pt idx="619">
                        <c:v>40008</c:v>
                      </c:pt>
                      <c:pt idx="620">
                        <c:v>40009</c:v>
                      </c:pt>
                      <c:pt idx="621">
                        <c:v>40010</c:v>
                      </c:pt>
                      <c:pt idx="622">
                        <c:v>40011</c:v>
                      </c:pt>
                      <c:pt idx="623">
                        <c:v>40014</c:v>
                      </c:pt>
                      <c:pt idx="624">
                        <c:v>40015</c:v>
                      </c:pt>
                      <c:pt idx="625">
                        <c:v>40016</c:v>
                      </c:pt>
                      <c:pt idx="626">
                        <c:v>40017</c:v>
                      </c:pt>
                      <c:pt idx="627">
                        <c:v>40018</c:v>
                      </c:pt>
                      <c:pt idx="628">
                        <c:v>40021</c:v>
                      </c:pt>
                      <c:pt idx="629">
                        <c:v>40022</c:v>
                      </c:pt>
                      <c:pt idx="630">
                        <c:v>40023</c:v>
                      </c:pt>
                      <c:pt idx="631">
                        <c:v>40024</c:v>
                      </c:pt>
                      <c:pt idx="632">
                        <c:v>40025</c:v>
                      </c:pt>
                      <c:pt idx="633">
                        <c:v>40028</c:v>
                      </c:pt>
                      <c:pt idx="634">
                        <c:v>40029</c:v>
                      </c:pt>
                      <c:pt idx="635">
                        <c:v>40030</c:v>
                      </c:pt>
                      <c:pt idx="636">
                        <c:v>40031</c:v>
                      </c:pt>
                      <c:pt idx="637">
                        <c:v>40032</c:v>
                      </c:pt>
                      <c:pt idx="638">
                        <c:v>40035</c:v>
                      </c:pt>
                      <c:pt idx="639">
                        <c:v>40036</c:v>
                      </c:pt>
                      <c:pt idx="640">
                        <c:v>40037</c:v>
                      </c:pt>
                      <c:pt idx="641">
                        <c:v>40038</c:v>
                      </c:pt>
                      <c:pt idx="642">
                        <c:v>40039</c:v>
                      </c:pt>
                      <c:pt idx="643">
                        <c:v>40042</c:v>
                      </c:pt>
                      <c:pt idx="644">
                        <c:v>40043</c:v>
                      </c:pt>
                      <c:pt idx="645">
                        <c:v>40044</c:v>
                      </c:pt>
                      <c:pt idx="646">
                        <c:v>40045</c:v>
                      </c:pt>
                      <c:pt idx="647">
                        <c:v>40046</c:v>
                      </c:pt>
                      <c:pt idx="648">
                        <c:v>40049</c:v>
                      </c:pt>
                      <c:pt idx="649">
                        <c:v>40050</c:v>
                      </c:pt>
                      <c:pt idx="650">
                        <c:v>40051</c:v>
                      </c:pt>
                      <c:pt idx="651">
                        <c:v>40052</c:v>
                      </c:pt>
                      <c:pt idx="652">
                        <c:v>40053</c:v>
                      </c:pt>
                      <c:pt idx="653">
                        <c:v>40056</c:v>
                      </c:pt>
                      <c:pt idx="654">
                        <c:v>40057</c:v>
                      </c:pt>
                      <c:pt idx="655">
                        <c:v>40058</c:v>
                      </c:pt>
                      <c:pt idx="656">
                        <c:v>40059</c:v>
                      </c:pt>
                      <c:pt idx="657">
                        <c:v>40060</c:v>
                      </c:pt>
                      <c:pt idx="658">
                        <c:v>40063</c:v>
                      </c:pt>
                      <c:pt idx="659">
                        <c:v>40064</c:v>
                      </c:pt>
                      <c:pt idx="660">
                        <c:v>40065</c:v>
                      </c:pt>
                      <c:pt idx="661">
                        <c:v>40066</c:v>
                      </c:pt>
                      <c:pt idx="662">
                        <c:v>40067</c:v>
                      </c:pt>
                      <c:pt idx="663">
                        <c:v>40070</c:v>
                      </c:pt>
                      <c:pt idx="664">
                        <c:v>40071</c:v>
                      </c:pt>
                      <c:pt idx="665">
                        <c:v>40072</c:v>
                      </c:pt>
                      <c:pt idx="666">
                        <c:v>40073</c:v>
                      </c:pt>
                      <c:pt idx="667">
                        <c:v>40074</c:v>
                      </c:pt>
                      <c:pt idx="668">
                        <c:v>40077</c:v>
                      </c:pt>
                      <c:pt idx="669">
                        <c:v>40078</c:v>
                      </c:pt>
                      <c:pt idx="670">
                        <c:v>40079</c:v>
                      </c:pt>
                      <c:pt idx="671">
                        <c:v>40080</c:v>
                      </c:pt>
                      <c:pt idx="672">
                        <c:v>40081</c:v>
                      </c:pt>
                      <c:pt idx="673">
                        <c:v>40084</c:v>
                      </c:pt>
                      <c:pt idx="674">
                        <c:v>40085</c:v>
                      </c:pt>
                      <c:pt idx="675">
                        <c:v>40086</c:v>
                      </c:pt>
                      <c:pt idx="676">
                        <c:v>40087</c:v>
                      </c:pt>
                      <c:pt idx="677">
                        <c:v>40088</c:v>
                      </c:pt>
                      <c:pt idx="678">
                        <c:v>40091</c:v>
                      </c:pt>
                      <c:pt idx="679">
                        <c:v>40092</c:v>
                      </c:pt>
                      <c:pt idx="680">
                        <c:v>40093</c:v>
                      </c:pt>
                      <c:pt idx="681">
                        <c:v>40094</c:v>
                      </c:pt>
                      <c:pt idx="682">
                        <c:v>40095</c:v>
                      </c:pt>
                      <c:pt idx="683">
                        <c:v>40098</c:v>
                      </c:pt>
                      <c:pt idx="684">
                        <c:v>40099</c:v>
                      </c:pt>
                      <c:pt idx="685">
                        <c:v>40100</c:v>
                      </c:pt>
                      <c:pt idx="686">
                        <c:v>40101</c:v>
                      </c:pt>
                      <c:pt idx="687">
                        <c:v>40102</c:v>
                      </c:pt>
                      <c:pt idx="688">
                        <c:v>40105</c:v>
                      </c:pt>
                      <c:pt idx="689">
                        <c:v>40106</c:v>
                      </c:pt>
                      <c:pt idx="690">
                        <c:v>40107</c:v>
                      </c:pt>
                      <c:pt idx="691">
                        <c:v>40108</c:v>
                      </c:pt>
                      <c:pt idx="692">
                        <c:v>40109</c:v>
                      </c:pt>
                      <c:pt idx="693">
                        <c:v>40112</c:v>
                      </c:pt>
                      <c:pt idx="694">
                        <c:v>40113</c:v>
                      </c:pt>
                      <c:pt idx="695">
                        <c:v>40114</c:v>
                      </c:pt>
                      <c:pt idx="696">
                        <c:v>40115</c:v>
                      </c:pt>
                      <c:pt idx="697">
                        <c:v>40116</c:v>
                      </c:pt>
                      <c:pt idx="698">
                        <c:v>40119</c:v>
                      </c:pt>
                      <c:pt idx="699">
                        <c:v>40120</c:v>
                      </c:pt>
                      <c:pt idx="700">
                        <c:v>40121</c:v>
                      </c:pt>
                      <c:pt idx="701">
                        <c:v>40122</c:v>
                      </c:pt>
                      <c:pt idx="702">
                        <c:v>40123</c:v>
                      </c:pt>
                      <c:pt idx="703">
                        <c:v>40126</c:v>
                      </c:pt>
                      <c:pt idx="704">
                        <c:v>40127</c:v>
                      </c:pt>
                      <c:pt idx="705">
                        <c:v>40128</c:v>
                      </c:pt>
                      <c:pt idx="706">
                        <c:v>40129</c:v>
                      </c:pt>
                      <c:pt idx="707">
                        <c:v>40130</c:v>
                      </c:pt>
                      <c:pt idx="708">
                        <c:v>40133</c:v>
                      </c:pt>
                      <c:pt idx="709">
                        <c:v>40134</c:v>
                      </c:pt>
                      <c:pt idx="710">
                        <c:v>40135</c:v>
                      </c:pt>
                      <c:pt idx="711">
                        <c:v>40136</c:v>
                      </c:pt>
                      <c:pt idx="712">
                        <c:v>40137</c:v>
                      </c:pt>
                      <c:pt idx="713">
                        <c:v>40140</c:v>
                      </c:pt>
                      <c:pt idx="714">
                        <c:v>40141</c:v>
                      </c:pt>
                      <c:pt idx="715">
                        <c:v>40142</c:v>
                      </c:pt>
                      <c:pt idx="716">
                        <c:v>40143</c:v>
                      </c:pt>
                      <c:pt idx="717">
                        <c:v>40144</c:v>
                      </c:pt>
                      <c:pt idx="718">
                        <c:v>40147</c:v>
                      </c:pt>
                      <c:pt idx="719">
                        <c:v>40148</c:v>
                      </c:pt>
                      <c:pt idx="720">
                        <c:v>40149</c:v>
                      </c:pt>
                      <c:pt idx="721">
                        <c:v>40150</c:v>
                      </c:pt>
                      <c:pt idx="722">
                        <c:v>40151</c:v>
                      </c:pt>
                      <c:pt idx="723">
                        <c:v>40154</c:v>
                      </c:pt>
                      <c:pt idx="724">
                        <c:v>40155</c:v>
                      </c:pt>
                      <c:pt idx="725">
                        <c:v>40156</c:v>
                      </c:pt>
                      <c:pt idx="726">
                        <c:v>40157</c:v>
                      </c:pt>
                      <c:pt idx="727">
                        <c:v>40158</c:v>
                      </c:pt>
                      <c:pt idx="728">
                        <c:v>40161</c:v>
                      </c:pt>
                      <c:pt idx="729">
                        <c:v>40162</c:v>
                      </c:pt>
                      <c:pt idx="730">
                        <c:v>40163</c:v>
                      </c:pt>
                      <c:pt idx="731">
                        <c:v>40164</c:v>
                      </c:pt>
                      <c:pt idx="732">
                        <c:v>40165</c:v>
                      </c:pt>
                      <c:pt idx="733">
                        <c:v>40168</c:v>
                      </c:pt>
                      <c:pt idx="734">
                        <c:v>40169</c:v>
                      </c:pt>
                      <c:pt idx="735">
                        <c:v>40170</c:v>
                      </c:pt>
                      <c:pt idx="736">
                        <c:v>40171</c:v>
                      </c:pt>
                      <c:pt idx="737">
                        <c:v>40172</c:v>
                      </c:pt>
                      <c:pt idx="738">
                        <c:v>40175</c:v>
                      </c:pt>
                      <c:pt idx="739">
                        <c:v>40176</c:v>
                      </c:pt>
                      <c:pt idx="740">
                        <c:v>40177</c:v>
                      </c:pt>
                      <c:pt idx="741">
                        <c:v>40178</c:v>
                      </c:pt>
                      <c:pt idx="742">
                        <c:v>40179</c:v>
                      </c:pt>
                      <c:pt idx="743">
                        <c:v>40182</c:v>
                      </c:pt>
                      <c:pt idx="744">
                        <c:v>40183</c:v>
                      </c:pt>
                      <c:pt idx="745">
                        <c:v>40184</c:v>
                      </c:pt>
                      <c:pt idx="746">
                        <c:v>40185</c:v>
                      </c:pt>
                      <c:pt idx="747">
                        <c:v>40186</c:v>
                      </c:pt>
                      <c:pt idx="748">
                        <c:v>40189</c:v>
                      </c:pt>
                      <c:pt idx="749">
                        <c:v>40190</c:v>
                      </c:pt>
                      <c:pt idx="750">
                        <c:v>40191</c:v>
                      </c:pt>
                      <c:pt idx="751">
                        <c:v>40192</c:v>
                      </c:pt>
                      <c:pt idx="752">
                        <c:v>40193</c:v>
                      </c:pt>
                      <c:pt idx="753">
                        <c:v>40196</c:v>
                      </c:pt>
                      <c:pt idx="754">
                        <c:v>40197</c:v>
                      </c:pt>
                      <c:pt idx="755">
                        <c:v>40198</c:v>
                      </c:pt>
                      <c:pt idx="756">
                        <c:v>40199</c:v>
                      </c:pt>
                      <c:pt idx="757">
                        <c:v>40200</c:v>
                      </c:pt>
                      <c:pt idx="758">
                        <c:v>40203</c:v>
                      </c:pt>
                      <c:pt idx="759">
                        <c:v>40204</c:v>
                      </c:pt>
                      <c:pt idx="760">
                        <c:v>40205</c:v>
                      </c:pt>
                      <c:pt idx="761">
                        <c:v>40206</c:v>
                      </c:pt>
                      <c:pt idx="762">
                        <c:v>40207</c:v>
                      </c:pt>
                      <c:pt idx="763">
                        <c:v>40210</c:v>
                      </c:pt>
                      <c:pt idx="764">
                        <c:v>40211</c:v>
                      </c:pt>
                      <c:pt idx="765">
                        <c:v>40212</c:v>
                      </c:pt>
                      <c:pt idx="766">
                        <c:v>40213</c:v>
                      </c:pt>
                      <c:pt idx="767">
                        <c:v>40214</c:v>
                      </c:pt>
                      <c:pt idx="768">
                        <c:v>40217</c:v>
                      </c:pt>
                      <c:pt idx="769">
                        <c:v>40218</c:v>
                      </c:pt>
                      <c:pt idx="770">
                        <c:v>40219</c:v>
                      </c:pt>
                      <c:pt idx="771">
                        <c:v>40220</c:v>
                      </c:pt>
                      <c:pt idx="772">
                        <c:v>40221</c:v>
                      </c:pt>
                      <c:pt idx="773">
                        <c:v>40224</c:v>
                      </c:pt>
                      <c:pt idx="774">
                        <c:v>40225</c:v>
                      </c:pt>
                      <c:pt idx="775">
                        <c:v>40226</c:v>
                      </c:pt>
                      <c:pt idx="776">
                        <c:v>40227</c:v>
                      </c:pt>
                      <c:pt idx="777">
                        <c:v>40228</c:v>
                      </c:pt>
                      <c:pt idx="778">
                        <c:v>40231</c:v>
                      </c:pt>
                      <c:pt idx="779">
                        <c:v>40232</c:v>
                      </c:pt>
                      <c:pt idx="780">
                        <c:v>40233</c:v>
                      </c:pt>
                      <c:pt idx="781">
                        <c:v>40234</c:v>
                      </c:pt>
                      <c:pt idx="782">
                        <c:v>40235</c:v>
                      </c:pt>
                      <c:pt idx="783">
                        <c:v>40238</c:v>
                      </c:pt>
                      <c:pt idx="784">
                        <c:v>40239</c:v>
                      </c:pt>
                      <c:pt idx="785">
                        <c:v>40240</c:v>
                      </c:pt>
                      <c:pt idx="786">
                        <c:v>40241</c:v>
                      </c:pt>
                      <c:pt idx="787">
                        <c:v>40242</c:v>
                      </c:pt>
                      <c:pt idx="788">
                        <c:v>40245</c:v>
                      </c:pt>
                      <c:pt idx="789">
                        <c:v>40246</c:v>
                      </c:pt>
                      <c:pt idx="790">
                        <c:v>40247</c:v>
                      </c:pt>
                      <c:pt idx="791">
                        <c:v>40248</c:v>
                      </c:pt>
                      <c:pt idx="792">
                        <c:v>40249</c:v>
                      </c:pt>
                      <c:pt idx="793">
                        <c:v>40252</c:v>
                      </c:pt>
                      <c:pt idx="794">
                        <c:v>40253</c:v>
                      </c:pt>
                      <c:pt idx="795">
                        <c:v>40254</c:v>
                      </c:pt>
                      <c:pt idx="796">
                        <c:v>40255</c:v>
                      </c:pt>
                      <c:pt idx="797">
                        <c:v>40256</c:v>
                      </c:pt>
                      <c:pt idx="798">
                        <c:v>40259</c:v>
                      </c:pt>
                      <c:pt idx="799">
                        <c:v>40260</c:v>
                      </c:pt>
                      <c:pt idx="800">
                        <c:v>40261</c:v>
                      </c:pt>
                      <c:pt idx="801">
                        <c:v>40262</c:v>
                      </c:pt>
                      <c:pt idx="802">
                        <c:v>40263</c:v>
                      </c:pt>
                      <c:pt idx="803">
                        <c:v>40266</c:v>
                      </c:pt>
                      <c:pt idx="804">
                        <c:v>40267</c:v>
                      </c:pt>
                      <c:pt idx="805">
                        <c:v>40268</c:v>
                      </c:pt>
                      <c:pt idx="806">
                        <c:v>40269</c:v>
                      </c:pt>
                      <c:pt idx="807">
                        <c:v>40270</c:v>
                      </c:pt>
                      <c:pt idx="808">
                        <c:v>40273</c:v>
                      </c:pt>
                      <c:pt idx="809">
                        <c:v>40274</c:v>
                      </c:pt>
                      <c:pt idx="810">
                        <c:v>40275</c:v>
                      </c:pt>
                      <c:pt idx="811">
                        <c:v>40276</c:v>
                      </c:pt>
                      <c:pt idx="812">
                        <c:v>40277</c:v>
                      </c:pt>
                      <c:pt idx="813">
                        <c:v>40280</c:v>
                      </c:pt>
                      <c:pt idx="814">
                        <c:v>40281</c:v>
                      </c:pt>
                      <c:pt idx="815">
                        <c:v>40282</c:v>
                      </c:pt>
                      <c:pt idx="816">
                        <c:v>40283</c:v>
                      </c:pt>
                      <c:pt idx="817">
                        <c:v>40284</c:v>
                      </c:pt>
                      <c:pt idx="818">
                        <c:v>40287</c:v>
                      </c:pt>
                      <c:pt idx="819">
                        <c:v>40288</c:v>
                      </c:pt>
                      <c:pt idx="820">
                        <c:v>40289</c:v>
                      </c:pt>
                      <c:pt idx="821">
                        <c:v>40290</c:v>
                      </c:pt>
                      <c:pt idx="822">
                        <c:v>40291</c:v>
                      </c:pt>
                      <c:pt idx="823">
                        <c:v>40294</c:v>
                      </c:pt>
                      <c:pt idx="824">
                        <c:v>40295</c:v>
                      </c:pt>
                      <c:pt idx="825">
                        <c:v>40296</c:v>
                      </c:pt>
                      <c:pt idx="826">
                        <c:v>40297</c:v>
                      </c:pt>
                      <c:pt idx="827">
                        <c:v>40298</c:v>
                      </c:pt>
                      <c:pt idx="828">
                        <c:v>40301</c:v>
                      </c:pt>
                      <c:pt idx="829">
                        <c:v>40302</c:v>
                      </c:pt>
                      <c:pt idx="830">
                        <c:v>40303</c:v>
                      </c:pt>
                      <c:pt idx="831">
                        <c:v>40304</c:v>
                      </c:pt>
                      <c:pt idx="832">
                        <c:v>40305</c:v>
                      </c:pt>
                      <c:pt idx="833">
                        <c:v>40308</c:v>
                      </c:pt>
                      <c:pt idx="834">
                        <c:v>40309</c:v>
                      </c:pt>
                      <c:pt idx="835">
                        <c:v>40310</c:v>
                      </c:pt>
                      <c:pt idx="836">
                        <c:v>40311</c:v>
                      </c:pt>
                      <c:pt idx="837">
                        <c:v>40312</c:v>
                      </c:pt>
                      <c:pt idx="838">
                        <c:v>40315</c:v>
                      </c:pt>
                      <c:pt idx="839">
                        <c:v>40316</c:v>
                      </c:pt>
                      <c:pt idx="840">
                        <c:v>40317</c:v>
                      </c:pt>
                      <c:pt idx="841">
                        <c:v>40318</c:v>
                      </c:pt>
                      <c:pt idx="842">
                        <c:v>40319</c:v>
                      </c:pt>
                      <c:pt idx="843">
                        <c:v>40322</c:v>
                      </c:pt>
                      <c:pt idx="844">
                        <c:v>40323</c:v>
                      </c:pt>
                      <c:pt idx="845">
                        <c:v>40324</c:v>
                      </c:pt>
                      <c:pt idx="846">
                        <c:v>40325</c:v>
                      </c:pt>
                      <c:pt idx="847">
                        <c:v>40326</c:v>
                      </c:pt>
                      <c:pt idx="848">
                        <c:v>40329</c:v>
                      </c:pt>
                      <c:pt idx="849">
                        <c:v>40330</c:v>
                      </c:pt>
                      <c:pt idx="850">
                        <c:v>40331</c:v>
                      </c:pt>
                      <c:pt idx="851">
                        <c:v>40332</c:v>
                      </c:pt>
                      <c:pt idx="852">
                        <c:v>40333</c:v>
                      </c:pt>
                      <c:pt idx="853">
                        <c:v>40336</c:v>
                      </c:pt>
                      <c:pt idx="854">
                        <c:v>40337</c:v>
                      </c:pt>
                      <c:pt idx="855">
                        <c:v>40338</c:v>
                      </c:pt>
                      <c:pt idx="856">
                        <c:v>40339</c:v>
                      </c:pt>
                      <c:pt idx="857">
                        <c:v>40340</c:v>
                      </c:pt>
                      <c:pt idx="858">
                        <c:v>40343</c:v>
                      </c:pt>
                      <c:pt idx="859">
                        <c:v>40344</c:v>
                      </c:pt>
                      <c:pt idx="860">
                        <c:v>40345</c:v>
                      </c:pt>
                      <c:pt idx="861">
                        <c:v>40346</c:v>
                      </c:pt>
                      <c:pt idx="862">
                        <c:v>40347</c:v>
                      </c:pt>
                      <c:pt idx="863">
                        <c:v>40350</c:v>
                      </c:pt>
                      <c:pt idx="864">
                        <c:v>40351</c:v>
                      </c:pt>
                      <c:pt idx="865">
                        <c:v>40352</c:v>
                      </c:pt>
                      <c:pt idx="866">
                        <c:v>40353</c:v>
                      </c:pt>
                      <c:pt idx="867">
                        <c:v>40354</c:v>
                      </c:pt>
                      <c:pt idx="868">
                        <c:v>40357</c:v>
                      </c:pt>
                      <c:pt idx="869">
                        <c:v>40358</c:v>
                      </c:pt>
                      <c:pt idx="870">
                        <c:v>40359</c:v>
                      </c:pt>
                      <c:pt idx="871">
                        <c:v>40360</c:v>
                      </c:pt>
                      <c:pt idx="872">
                        <c:v>40361</c:v>
                      </c:pt>
                      <c:pt idx="873">
                        <c:v>40364</c:v>
                      </c:pt>
                      <c:pt idx="874">
                        <c:v>40365</c:v>
                      </c:pt>
                      <c:pt idx="875">
                        <c:v>40366</c:v>
                      </c:pt>
                      <c:pt idx="876">
                        <c:v>40367</c:v>
                      </c:pt>
                      <c:pt idx="877">
                        <c:v>40368</c:v>
                      </c:pt>
                      <c:pt idx="878">
                        <c:v>40371</c:v>
                      </c:pt>
                      <c:pt idx="879">
                        <c:v>40372</c:v>
                      </c:pt>
                      <c:pt idx="880">
                        <c:v>40373</c:v>
                      </c:pt>
                      <c:pt idx="881">
                        <c:v>40374</c:v>
                      </c:pt>
                      <c:pt idx="882">
                        <c:v>40375</c:v>
                      </c:pt>
                      <c:pt idx="883">
                        <c:v>40378</c:v>
                      </c:pt>
                      <c:pt idx="884">
                        <c:v>40379</c:v>
                      </c:pt>
                      <c:pt idx="885">
                        <c:v>40380</c:v>
                      </c:pt>
                      <c:pt idx="886">
                        <c:v>40381</c:v>
                      </c:pt>
                      <c:pt idx="887">
                        <c:v>40382</c:v>
                      </c:pt>
                      <c:pt idx="888">
                        <c:v>40385</c:v>
                      </c:pt>
                      <c:pt idx="889">
                        <c:v>40386</c:v>
                      </c:pt>
                      <c:pt idx="890">
                        <c:v>40387</c:v>
                      </c:pt>
                      <c:pt idx="891">
                        <c:v>40388</c:v>
                      </c:pt>
                      <c:pt idx="892">
                        <c:v>40389</c:v>
                      </c:pt>
                      <c:pt idx="893">
                        <c:v>40392</c:v>
                      </c:pt>
                      <c:pt idx="894">
                        <c:v>40393</c:v>
                      </c:pt>
                      <c:pt idx="895">
                        <c:v>40394</c:v>
                      </c:pt>
                      <c:pt idx="896">
                        <c:v>40395</c:v>
                      </c:pt>
                      <c:pt idx="897">
                        <c:v>40396</c:v>
                      </c:pt>
                      <c:pt idx="898">
                        <c:v>40399</c:v>
                      </c:pt>
                      <c:pt idx="899">
                        <c:v>40400</c:v>
                      </c:pt>
                      <c:pt idx="900">
                        <c:v>40401</c:v>
                      </c:pt>
                      <c:pt idx="901">
                        <c:v>40402</c:v>
                      </c:pt>
                      <c:pt idx="902">
                        <c:v>40403</c:v>
                      </c:pt>
                      <c:pt idx="903">
                        <c:v>40406</c:v>
                      </c:pt>
                      <c:pt idx="904">
                        <c:v>40407</c:v>
                      </c:pt>
                      <c:pt idx="905">
                        <c:v>40408</c:v>
                      </c:pt>
                      <c:pt idx="906">
                        <c:v>40409</c:v>
                      </c:pt>
                      <c:pt idx="907">
                        <c:v>40410</c:v>
                      </c:pt>
                      <c:pt idx="908">
                        <c:v>40413</c:v>
                      </c:pt>
                      <c:pt idx="909">
                        <c:v>40414</c:v>
                      </c:pt>
                      <c:pt idx="910">
                        <c:v>40415</c:v>
                      </c:pt>
                      <c:pt idx="911">
                        <c:v>40416</c:v>
                      </c:pt>
                      <c:pt idx="912">
                        <c:v>40417</c:v>
                      </c:pt>
                      <c:pt idx="913">
                        <c:v>40420</c:v>
                      </c:pt>
                      <c:pt idx="914">
                        <c:v>40421</c:v>
                      </c:pt>
                      <c:pt idx="915">
                        <c:v>40422</c:v>
                      </c:pt>
                      <c:pt idx="916">
                        <c:v>40423</c:v>
                      </c:pt>
                      <c:pt idx="917">
                        <c:v>40424</c:v>
                      </c:pt>
                      <c:pt idx="918">
                        <c:v>40427</c:v>
                      </c:pt>
                      <c:pt idx="919">
                        <c:v>40428</c:v>
                      </c:pt>
                      <c:pt idx="920">
                        <c:v>40429</c:v>
                      </c:pt>
                      <c:pt idx="921">
                        <c:v>40430</c:v>
                      </c:pt>
                      <c:pt idx="922">
                        <c:v>40431</c:v>
                      </c:pt>
                      <c:pt idx="923">
                        <c:v>40434</c:v>
                      </c:pt>
                      <c:pt idx="924">
                        <c:v>40435</c:v>
                      </c:pt>
                      <c:pt idx="925">
                        <c:v>40436</c:v>
                      </c:pt>
                      <c:pt idx="926">
                        <c:v>40437</c:v>
                      </c:pt>
                      <c:pt idx="927">
                        <c:v>40438</c:v>
                      </c:pt>
                      <c:pt idx="928">
                        <c:v>40441</c:v>
                      </c:pt>
                      <c:pt idx="929">
                        <c:v>40442</c:v>
                      </c:pt>
                      <c:pt idx="930">
                        <c:v>40443</c:v>
                      </c:pt>
                      <c:pt idx="931">
                        <c:v>40444</c:v>
                      </c:pt>
                      <c:pt idx="932">
                        <c:v>40445</c:v>
                      </c:pt>
                      <c:pt idx="933">
                        <c:v>40448</c:v>
                      </c:pt>
                      <c:pt idx="934">
                        <c:v>40449</c:v>
                      </c:pt>
                      <c:pt idx="935">
                        <c:v>40450</c:v>
                      </c:pt>
                      <c:pt idx="936">
                        <c:v>40451</c:v>
                      </c:pt>
                      <c:pt idx="937">
                        <c:v>40452</c:v>
                      </c:pt>
                      <c:pt idx="938">
                        <c:v>40455</c:v>
                      </c:pt>
                      <c:pt idx="939">
                        <c:v>40456</c:v>
                      </c:pt>
                      <c:pt idx="940">
                        <c:v>40457</c:v>
                      </c:pt>
                      <c:pt idx="941">
                        <c:v>40458</c:v>
                      </c:pt>
                      <c:pt idx="942">
                        <c:v>40459</c:v>
                      </c:pt>
                      <c:pt idx="943">
                        <c:v>40462</c:v>
                      </c:pt>
                      <c:pt idx="944">
                        <c:v>40463</c:v>
                      </c:pt>
                      <c:pt idx="945">
                        <c:v>40464</c:v>
                      </c:pt>
                      <c:pt idx="946">
                        <c:v>40465</c:v>
                      </c:pt>
                      <c:pt idx="947">
                        <c:v>40466</c:v>
                      </c:pt>
                      <c:pt idx="948">
                        <c:v>40469</c:v>
                      </c:pt>
                      <c:pt idx="949">
                        <c:v>40470</c:v>
                      </c:pt>
                      <c:pt idx="950">
                        <c:v>40471</c:v>
                      </c:pt>
                      <c:pt idx="951">
                        <c:v>40472</c:v>
                      </c:pt>
                      <c:pt idx="952">
                        <c:v>40473</c:v>
                      </c:pt>
                      <c:pt idx="953">
                        <c:v>40476</c:v>
                      </c:pt>
                      <c:pt idx="954">
                        <c:v>40477</c:v>
                      </c:pt>
                      <c:pt idx="955">
                        <c:v>40478</c:v>
                      </c:pt>
                      <c:pt idx="956">
                        <c:v>40479</c:v>
                      </c:pt>
                      <c:pt idx="957">
                        <c:v>40480</c:v>
                      </c:pt>
                      <c:pt idx="958">
                        <c:v>40483</c:v>
                      </c:pt>
                      <c:pt idx="959">
                        <c:v>40484</c:v>
                      </c:pt>
                      <c:pt idx="960">
                        <c:v>40485</c:v>
                      </c:pt>
                      <c:pt idx="961">
                        <c:v>40486</c:v>
                      </c:pt>
                      <c:pt idx="962">
                        <c:v>40487</c:v>
                      </c:pt>
                      <c:pt idx="963">
                        <c:v>40490</c:v>
                      </c:pt>
                      <c:pt idx="964">
                        <c:v>40491</c:v>
                      </c:pt>
                      <c:pt idx="965">
                        <c:v>40492</c:v>
                      </c:pt>
                      <c:pt idx="966">
                        <c:v>40493</c:v>
                      </c:pt>
                      <c:pt idx="967">
                        <c:v>40494</c:v>
                      </c:pt>
                      <c:pt idx="968">
                        <c:v>40497</c:v>
                      </c:pt>
                      <c:pt idx="969">
                        <c:v>40498</c:v>
                      </c:pt>
                      <c:pt idx="970">
                        <c:v>40499</c:v>
                      </c:pt>
                      <c:pt idx="971">
                        <c:v>40500</c:v>
                      </c:pt>
                      <c:pt idx="972">
                        <c:v>40501</c:v>
                      </c:pt>
                      <c:pt idx="973">
                        <c:v>40504</c:v>
                      </c:pt>
                      <c:pt idx="974">
                        <c:v>40505</c:v>
                      </c:pt>
                      <c:pt idx="975">
                        <c:v>40506</c:v>
                      </c:pt>
                      <c:pt idx="976">
                        <c:v>40507</c:v>
                      </c:pt>
                      <c:pt idx="977">
                        <c:v>40508</c:v>
                      </c:pt>
                      <c:pt idx="978">
                        <c:v>40511</c:v>
                      </c:pt>
                      <c:pt idx="979">
                        <c:v>40512</c:v>
                      </c:pt>
                      <c:pt idx="980">
                        <c:v>40513</c:v>
                      </c:pt>
                      <c:pt idx="981">
                        <c:v>40514</c:v>
                      </c:pt>
                      <c:pt idx="982">
                        <c:v>40515</c:v>
                      </c:pt>
                      <c:pt idx="983">
                        <c:v>40518</c:v>
                      </c:pt>
                      <c:pt idx="984">
                        <c:v>40519</c:v>
                      </c:pt>
                      <c:pt idx="985">
                        <c:v>40520</c:v>
                      </c:pt>
                      <c:pt idx="986">
                        <c:v>40521</c:v>
                      </c:pt>
                      <c:pt idx="987">
                        <c:v>40522</c:v>
                      </c:pt>
                      <c:pt idx="988">
                        <c:v>40525</c:v>
                      </c:pt>
                      <c:pt idx="989">
                        <c:v>40526</c:v>
                      </c:pt>
                      <c:pt idx="990">
                        <c:v>40527</c:v>
                      </c:pt>
                      <c:pt idx="991">
                        <c:v>40528</c:v>
                      </c:pt>
                      <c:pt idx="992">
                        <c:v>40529</c:v>
                      </c:pt>
                      <c:pt idx="993">
                        <c:v>40532</c:v>
                      </c:pt>
                      <c:pt idx="994">
                        <c:v>40533</c:v>
                      </c:pt>
                      <c:pt idx="995">
                        <c:v>40534</c:v>
                      </c:pt>
                      <c:pt idx="996">
                        <c:v>40535</c:v>
                      </c:pt>
                      <c:pt idx="997">
                        <c:v>40536</c:v>
                      </c:pt>
                      <c:pt idx="998">
                        <c:v>40539</c:v>
                      </c:pt>
                      <c:pt idx="999">
                        <c:v>40540</c:v>
                      </c:pt>
                      <c:pt idx="1000">
                        <c:v>40541</c:v>
                      </c:pt>
                      <c:pt idx="1001">
                        <c:v>40542</c:v>
                      </c:pt>
                      <c:pt idx="1002">
                        <c:v>40543</c:v>
                      </c:pt>
                      <c:pt idx="1003">
                        <c:v>40546</c:v>
                      </c:pt>
                      <c:pt idx="1004">
                        <c:v>40547</c:v>
                      </c:pt>
                      <c:pt idx="1005">
                        <c:v>40548</c:v>
                      </c:pt>
                      <c:pt idx="1006">
                        <c:v>40549</c:v>
                      </c:pt>
                      <c:pt idx="1007">
                        <c:v>40550</c:v>
                      </c:pt>
                      <c:pt idx="1008">
                        <c:v>40553</c:v>
                      </c:pt>
                      <c:pt idx="1009">
                        <c:v>40554</c:v>
                      </c:pt>
                      <c:pt idx="1010">
                        <c:v>40555</c:v>
                      </c:pt>
                      <c:pt idx="1011">
                        <c:v>40556</c:v>
                      </c:pt>
                      <c:pt idx="1012">
                        <c:v>40557</c:v>
                      </c:pt>
                      <c:pt idx="1013">
                        <c:v>40560</c:v>
                      </c:pt>
                      <c:pt idx="1014">
                        <c:v>40561</c:v>
                      </c:pt>
                      <c:pt idx="1015">
                        <c:v>40562</c:v>
                      </c:pt>
                      <c:pt idx="1016">
                        <c:v>40563</c:v>
                      </c:pt>
                      <c:pt idx="1017">
                        <c:v>40564</c:v>
                      </c:pt>
                      <c:pt idx="1018">
                        <c:v>40567</c:v>
                      </c:pt>
                      <c:pt idx="1019">
                        <c:v>40568</c:v>
                      </c:pt>
                      <c:pt idx="1020">
                        <c:v>40569</c:v>
                      </c:pt>
                      <c:pt idx="1021">
                        <c:v>40570</c:v>
                      </c:pt>
                      <c:pt idx="1022">
                        <c:v>40571</c:v>
                      </c:pt>
                      <c:pt idx="1023">
                        <c:v>40574</c:v>
                      </c:pt>
                      <c:pt idx="1024">
                        <c:v>40575</c:v>
                      </c:pt>
                      <c:pt idx="1025">
                        <c:v>40576</c:v>
                      </c:pt>
                      <c:pt idx="1026">
                        <c:v>40577</c:v>
                      </c:pt>
                      <c:pt idx="1027">
                        <c:v>40578</c:v>
                      </c:pt>
                      <c:pt idx="1028">
                        <c:v>40581</c:v>
                      </c:pt>
                      <c:pt idx="1029">
                        <c:v>40582</c:v>
                      </c:pt>
                      <c:pt idx="1030">
                        <c:v>40583</c:v>
                      </c:pt>
                      <c:pt idx="1031">
                        <c:v>40584</c:v>
                      </c:pt>
                      <c:pt idx="1032">
                        <c:v>40585</c:v>
                      </c:pt>
                      <c:pt idx="1033">
                        <c:v>40588</c:v>
                      </c:pt>
                      <c:pt idx="1034">
                        <c:v>40589</c:v>
                      </c:pt>
                      <c:pt idx="1035">
                        <c:v>40590</c:v>
                      </c:pt>
                      <c:pt idx="1036">
                        <c:v>40591</c:v>
                      </c:pt>
                      <c:pt idx="1037">
                        <c:v>40592</c:v>
                      </c:pt>
                      <c:pt idx="1038">
                        <c:v>40595</c:v>
                      </c:pt>
                      <c:pt idx="1039">
                        <c:v>40596</c:v>
                      </c:pt>
                      <c:pt idx="1040">
                        <c:v>40597</c:v>
                      </c:pt>
                      <c:pt idx="1041">
                        <c:v>40598</c:v>
                      </c:pt>
                      <c:pt idx="1042">
                        <c:v>40599</c:v>
                      </c:pt>
                      <c:pt idx="1043">
                        <c:v>40602</c:v>
                      </c:pt>
                      <c:pt idx="1044">
                        <c:v>40603</c:v>
                      </c:pt>
                      <c:pt idx="1045">
                        <c:v>40604</c:v>
                      </c:pt>
                      <c:pt idx="1046">
                        <c:v>40605</c:v>
                      </c:pt>
                      <c:pt idx="1047">
                        <c:v>40606</c:v>
                      </c:pt>
                      <c:pt idx="1048">
                        <c:v>40609</c:v>
                      </c:pt>
                      <c:pt idx="1049">
                        <c:v>40610</c:v>
                      </c:pt>
                      <c:pt idx="1050">
                        <c:v>40611</c:v>
                      </c:pt>
                      <c:pt idx="1051">
                        <c:v>40612</c:v>
                      </c:pt>
                      <c:pt idx="1052">
                        <c:v>40613</c:v>
                      </c:pt>
                      <c:pt idx="1053">
                        <c:v>40616</c:v>
                      </c:pt>
                      <c:pt idx="1054">
                        <c:v>40617</c:v>
                      </c:pt>
                      <c:pt idx="1055">
                        <c:v>40618</c:v>
                      </c:pt>
                      <c:pt idx="1056">
                        <c:v>40619</c:v>
                      </c:pt>
                      <c:pt idx="1057">
                        <c:v>40620</c:v>
                      </c:pt>
                      <c:pt idx="1058">
                        <c:v>40623</c:v>
                      </c:pt>
                      <c:pt idx="1059">
                        <c:v>40624</c:v>
                      </c:pt>
                      <c:pt idx="1060">
                        <c:v>40625</c:v>
                      </c:pt>
                      <c:pt idx="1061">
                        <c:v>40626</c:v>
                      </c:pt>
                      <c:pt idx="1062">
                        <c:v>40627</c:v>
                      </c:pt>
                      <c:pt idx="1063">
                        <c:v>40630</c:v>
                      </c:pt>
                      <c:pt idx="1064">
                        <c:v>40631</c:v>
                      </c:pt>
                      <c:pt idx="1065">
                        <c:v>40632</c:v>
                      </c:pt>
                      <c:pt idx="1066">
                        <c:v>40633</c:v>
                      </c:pt>
                      <c:pt idx="1067">
                        <c:v>40634</c:v>
                      </c:pt>
                      <c:pt idx="1068">
                        <c:v>40637</c:v>
                      </c:pt>
                      <c:pt idx="1069">
                        <c:v>40638</c:v>
                      </c:pt>
                      <c:pt idx="1070">
                        <c:v>40639</c:v>
                      </c:pt>
                      <c:pt idx="1071">
                        <c:v>40640</c:v>
                      </c:pt>
                      <c:pt idx="1072">
                        <c:v>40641</c:v>
                      </c:pt>
                      <c:pt idx="1073">
                        <c:v>40644</c:v>
                      </c:pt>
                      <c:pt idx="1074">
                        <c:v>40645</c:v>
                      </c:pt>
                      <c:pt idx="1075">
                        <c:v>40646</c:v>
                      </c:pt>
                      <c:pt idx="1076">
                        <c:v>40647</c:v>
                      </c:pt>
                      <c:pt idx="1077">
                        <c:v>40648</c:v>
                      </c:pt>
                      <c:pt idx="1078">
                        <c:v>40651</c:v>
                      </c:pt>
                      <c:pt idx="1079">
                        <c:v>40652</c:v>
                      </c:pt>
                      <c:pt idx="1080">
                        <c:v>40653</c:v>
                      </c:pt>
                      <c:pt idx="1081">
                        <c:v>40654</c:v>
                      </c:pt>
                      <c:pt idx="1082">
                        <c:v>40655</c:v>
                      </c:pt>
                      <c:pt idx="1083">
                        <c:v>40658</c:v>
                      </c:pt>
                      <c:pt idx="1084">
                        <c:v>40659</c:v>
                      </c:pt>
                      <c:pt idx="1085">
                        <c:v>40660</c:v>
                      </c:pt>
                      <c:pt idx="1086">
                        <c:v>40661</c:v>
                      </c:pt>
                      <c:pt idx="1087">
                        <c:v>40662</c:v>
                      </c:pt>
                      <c:pt idx="1088">
                        <c:v>40665</c:v>
                      </c:pt>
                      <c:pt idx="1089">
                        <c:v>40666</c:v>
                      </c:pt>
                      <c:pt idx="1090">
                        <c:v>40667</c:v>
                      </c:pt>
                      <c:pt idx="1091">
                        <c:v>40668</c:v>
                      </c:pt>
                      <c:pt idx="1092">
                        <c:v>40669</c:v>
                      </c:pt>
                      <c:pt idx="1093">
                        <c:v>40672</c:v>
                      </c:pt>
                      <c:pt idx="1094">
                        <c:v>40673</c:v>
                      </c:pt>
                      <c:pt idx="1095">
                        <c:v>40674</c:v>
                      </c:pt>
                      <c:pt idx="1096">
                        <c:v>40675</c:v>
                      </c:pt>
                      <c:pt idx="1097">
                        <c:v>40676</c:v>
                      </c:pt>
                      <c:pt idx="1098">
                        <c:v>40679</c:v>
                      </c:pt>
                      <c:pt idx="1099">
                        <c:v>40680</c:v>
                      </c:pt>
                      <c:pt idx="1100">
                        <c:v>40681</c:v>
                      </c:pt>
                      <c:pt idx="1101">
                        <c:v>40682</c:v>
                      </c:pt>
                      <c:pt idx="1102">
                        <c:v>40683</c:v>
                      </c:pt>
                      <c:pt idx="1103">
                        <c:v>40686</c:v>
                      </c:pt>
                      <c:pt idx="1104">
                        <c:v>40687</c:v>
                      </c:pt>
                      <c:pt idx="1105">
                        <c:v>40688</c:v>
                      </c:pt>
                      <c:pt idx="1106">
                        <c:v>40689</c:v>
                      </c:pt>
                      <c:pt idx="1107">
                        <c:v>40690</c:v>
                      </c:pt>
                      <c:pt idx="1108">
                        <c:v>40693</c:v>
                      </c:pt>
                      <c:pt idx="1109">
                        <c:v>40694</c:v>
                      </c:pt>
                      <c:pt idx="1110">
                        <c:v>40695</c:v>
                      </c:pt>
                      <c:pt idx="1111">
                        <c:v>40696</c:v>
                      </c:pt>
                      <c:pt idx="1112">
                        <c:v>40697</c:v>
                      </c:pt>
                      <c:pt idx="1113">
                        <c:v>40700</c:v>
                      </c:pt>
                      <c:pt idx="1114">
                        <c:v>40701</c:v>
                      </c:pt>
                      <c:pt idx="1115">
                        <c:v>40702</c:v>
                      </c:pt>
                      <c:pt idx="1116">
                        <c:v>40703</c:v>
                      </c:pt>
                      <c:pt idx="1117">
                        <c:v>40704</c:v>
                      </c:pt>
                      <c:pt idx="1118">
                        <c:v>40707</c:v>
                      </c:pt>
                      <c:pt idx="1119">
                        <c:v>40708</c:v>
                      </c:pt>
                      <c:pt idx="1120">
                        <c:v>40709</c:v>
                      </c:pt>
                      <c:pt idx="1121">
                        <c:v>40710</c:v>
                      </c:pt>
                      <c:pt idx="1122">
                        <c:v>40711</c:v>
                      </c:pt>
                      <c:pt idx="1123">
                        <c:v>40714</c:v>
                      </c:pt>
                      <c:pt idx="1124">
                        <c:v>40715</c:v>
                      </c:pt>
                      <c:pt idx="1125">
                        <c:v>40716</c:v>
                      </c:pt>
                      <c:pt idx="1126">
                        <c:v>40717</c:v>
                      </c:pt>
                      <c:pt idx="1127">
                        <c:v>40718</c:v>
                      </c:pt>
                      <c:pt idx="1128">
                        <c:v>40721</c:v>
                      </c:pt>
                      <c:pt idx="1129">
                        <c:v>40722</c:v>
                      </c:pt>
                      <c:pt idx="1130">
                        <c:v>40723</c:v>
                      </c:pt>
                      <c:pt idx="1131">
                        <c:v>40724</c:v>
                      </c:pt>
                      <c:pt idx="1132">
                        <c:v>40725</c:v>
                      </c:pt>
                      <c:pt idx="1133">
                        <c:v>40728</c:v>
                      </c:pt>
                      <c:pt idx="1134">
                        <c:v>40729</c:v>
                      </c:pt>
                      <c:pt idx="1135">
                        <c:v>40730</c:v>
                      </c:pt>
                      <c:pt idx="1136">
                        <c:v>40731</c:v>
                      </c:pt>
                      <c:pt idx="1137">
                        <c:v>40732</c:v>
                      </c:pt>
                      <c:pt idx="1138">
                        <c:v>40735</c:v>
                      </c:pt>
                      <c:pt idx="1139">
                        <c:v>40736</c:v>
                      </c:pt>
                      <c:pt idx="1140">
                        <c:v>40737</c:v>
                      </c:pt>
                      <c:pt idx="1141">
                        <c:v>40738</c:v>
                      </c:pt>
                      <c:pt idx="1142">
                        <c:v>40739</c:v>
                      </c:pt>
                      <c:pt idx="1143">
                        <c:v>40742</c:v>
                      </c:pt>
                      <c:pt idx="1144">
                        <c:v>40743</c:v>
                      </c:pt>
                      <c:pt idx="1145">
                        <c:v>40744</c:v>
                      </c:pt>
                      <c:pt idx="1146">
                        <c:v>40745</c:v>
                      </c:pt>
                      <c:pt idx="1147">
                        <c:v>40746</c:v>
                      </c:pt>
                      <c:pt idx="1148">
                        <c:v>40749</c:v>
                      </c:pt>
                      <c:pt idx="1149">
                        <c:v>40750</c:v>
                      </c:pt>
                      <c:pt idx="1150">
                        <c:v>40751</c:v>
                      </c:pt>
                      <c:pt idx="1151">
                        <c:v>40752</c:v>
                      </c:pt>
                      <c:pt idx="1152">
                        <c:v>40753</c:v>
                      </c:pt>
                      <c:pt idx="1153">
                        <c:v>40756</c:v>
                      </c:pt>
                      <c:pt idx="1154">
                        <c:v>40757</c:v>
                      </c:pt>
                      <c:pt idx="1155">
                        <c:v>40758</c:v>
                      </c:pt>
                      <c:pt idx="1156">
                        <c:v>40759</c:v>
                      </c:pt>
                      <c:pt idx="1157">
                        <c:v>40760</c:v>
                      </c:pt>
                      <c:pt idx="1158">
                        <c:v>40763</c:v>
                      </c:pt>
                      <c:pt idx="1159">
                        <c:v>40764</c:v>
                      </c:pt>
                      <c:pt idx="1160">
                        <c:v>40765</c:v>
                      </c:pt>
                      <c:pt idx="1161">
                        <c:v>40766</c:v>
                      </c:pt>
                      <c:pt idx="1162">
                        <c:v>40767</c:v>
                      </c:pt>
                      <c:pt idx="1163">
                        <c:v>40770</c:v>
                      </c:pt>
                      <c:pt idx="1164">
                        <c:v>40771</c:v>
                      </c:pt>
                      <c:pt idx="1165">
                        <c:v>40772</c:v>
                      </c:pt>
                      <c:pt idx="1166">
                        <c:v>40773</c:v>
                      </c:pt>
                      <c:pt idx="1167">
                        <c:v>40774</c:v>
                      </c:pt>
                      <c:pt idx="1168">
                        <c:v>40777</c:v>
                      </c:pt>
                      <c:pt idx="1169">
                        <c:v>40778</c:v>
                      </c:pt>
                      <c:pt idx="1170">
                        <c:v>40779</c:v>
                      </c:pt>
                      <c:pt idx="1171">
                        <c:v>40780</c:v>
                      </c:pt>
                      <c:pt idx="1172">
                        <c:v>40781</c:v>
                      </c:pt>
                      <c:pt idx="1173">
                        <c:v>40784</c:v>
                      </c:pt>
                      <c:pt idx="1174">
                        <c:v>40785</c:v>
                      </c:pt>
                      <c:pt idx="1175">
                        <c:v>40786</c:v>
                      </c:pt>
                      <c:pt idx="1176">
                        <c:v>40787</c:v>
                      </c:pt>
                      <c:pt idx="1177">
                        <c:v>40788</c:v>
                      </c:pt>
                      <c:pt idx="1178">
                        <c:v>40791</c:v>
                      </c:pt>
                      <c:pt idx="1179">
                        <c:v>40792</c:v>
                      </c:pt>
                      <c:pt idx="1180">
                        <c:v>40793</c:v>
                      </c:pt>
                      <c:pt idx="1181">
                        <c:v>40794</c:v>
                      </c:pt>
                      <c:pt idx="1182">
                        <c:v>40795</c:v>
                      </c:pt>
                      <c:pt idx="1183">
                        <c:v>40798</c:v>
                      </c:pt>
                      <c:pt idx="1184">
                        <c:v>40799</c:v>
                      </c:pt>
                      <c:pt idx="1185">
                        <c:v>40800</c:v>
                      </c:pt>
                      <c:pt idx="1186">
                        <c:v>40801</c:v>
                      </c:pt>
                      <c:pt idx="1187">
                        <c:v>40802</c:v>
                      </c:pt>
                      <c:pt idx="1188">
                        <c:v>40805</c:v>
                      </c:pt>
                      <c:pt idx="1189">
                        <c:v>40806</c:v>
                      </c:pt>
                      <c:pt idx="1190">
                        <c:v>40807</c:v>
                      </c:pt>
                      <c:pt idx="1191">
                        <c:v>40808</c:v>
                      </c:pt>
                      <c:pt idx="1192">
                        <c:v>40809</c:v>
                      </c:pt>
                      <c:pt idx="1193">
                        <c:v>40812</c:v>
                      </c:pt>
                      <c:pt idx="1194">
                        <c:v>40813</c:v>
                      </c:pt>
                      <c:pt idx="1195">
                        <c:v>40814</c:v>
                      </c:pt>
                      <c:pt idx="1196">
                        <c:v>40815</c:v>
                      </c:pt>
                      <c:pt idx="1197">
                        <c:v>40816</c:v>
                      </c:pt>
                      <c:pt idx="1198">
                        <c:v>40819</c:v>
                      </c:pt>
                      <c:pt idx="1199">
                        <c:v>40820</c:v>
                      </c:pt>
                      <c:pt idx="1200">
                        <c:v>40821</c:v>
                      </c:pt>
                      <c:pt idx="1201">
                        <c:v>40822</c:v>
                      </c:pt>
                      <c:pt idx="1202">
                        <c:v>40823</c:v>
                      </c:pt>
                      <c:pt idx="1203">
                        <c:v>40826</c:v>
                      </c:pt>
                      <c:pt idx="1204">
                        <c:v>40827</c:v>
                      </c:pt>
                      <c:pt idx="1205">
                        <c:v>40828</c:v>
                      </c:pt>
                      <c:pt idx="1206">
                        <c:v>40829</c:v>
                      </c:pt>
                      <c:pt idx="1207">
                        <c:v>40830</c:v>
                      </c:pt>
                      <c:pt idx="1208">
                        <c:v>40833</c:v>
                      </c:pt>
                      <c:pt idx="1209">
                        <c:v>40834</c:v>
                      </c:pt>
                      <c:pt idx="1210">
                        <c:v>40835</c:v>
                      </c:pt>
                      <c:pt idx="1211">
                        <c:v>40836</c:v>
                      </c:pt>
                      <c:pt idx="1212">
                        <c:v>40837</c:v>
                      </c:pt>
                      <c:pt idx="1213">
                        <c:v>40840</c:v>
                      </c:pt>
                      <c:pt idx="1214">
                        <c:v>40841</c:v>
                      </c:pt>
                      <c:pt idx="1215">
                        <c:v>40842</c:v>
                      </c:pt>
                      <c:pt idx="1216">
                        <c:v>40843</c:v>
                      </c:pt>
                      <c:pt idx="1217">
                        <c:v>40844</c:v>
                      </c:pt>
                      <c:pt idx="1218">
                        <c:v>40847</c:v>
                      </c:pt>
                      <c:pt idx="1219">
                        <c:v>40848</c:v>
                      </c:pt>
                      <c:pt idx="1220">
                        <c:v>40849</c:v>
                      </c:pt>
                      <c:pt idx="1221">
                        <c:v>40850</c:v>
                      </c:pt>
                      <c:pt idx="1222">
                        <c:v>40851</c:v>
                      </c:pt>
                      <c:pt idx="1223">
                        <c:v>40854</c:v>
                      </c:pt>
                      <c:pt idx="1224">
                        <c:v>40855</c:v>
                      </c:pt>
                      <c:pt idx="1225">
                        <c:v>40856</c:v>
                      </c:pt>
                      <c:pt idx="1226">
                        <c:v>40857</c:v>
                      </c:pt>
                      <c:pt idx="1227">
                        <c:v>40858</c:v>
                      </c:pt>
                      <c:pt idx="1228">
                        <c:v>40861</c:v>
                      </c:pt>
                      <c:pt idx="1229">
                        <c:v>40862</c:v>
                      </c:pt>
                      <c:pt idx="1230">
                        <c:v>40863</c:v>
                      </c:pt>
                      <c:pt idx="1231">
                        <c:v>40864</c:v>
                      </c:pt>
                      <c:pt idx="1232">
                        <c:v>40865</c:v>
                      </c:pt>
                      <c:pt idx="1233">
                        <c:v>40868</c:v>
                      </c:pt>
                      <c:pt idx="1234">
                        <c:v>40869</c:v>
                      </c:pt>
                      <c:pt idx="1235">
                        <c:v>40870</c:v>
                      </c:pt>
                      <c:pt idx="1236">
                        <c:v>40871</c:v>
                      </c:pt>
                      <c:pt idx="1237">
                        <c:v>40872</c:v>
                      </c:pt>
                      <c:pt idx="1238">
                        <c:v>40875</c:v>
                      </c:pt>
                      <c:pt idx="1239">
                        <c:v>40876</c:v>
                      </c:pt>
                      <c:pt idx="1240">
                        <c:v>40877</c:v>
                      </c:pt>
                      <c:pt idx="1241">
                        <c:v>40878</c:v>
                      </c:pt>
                      <c:pt idx="1242">
                        <c:v>40879</c:v>
                      </c:pt>
                      <c:pt idx="1243">
                        <c:v>40882</c:v>
                      </c:pt>
                      <c:pt idx="1244">
                        <c:v>40883</c:v>
                      </c:pt>
                      <c:pt idx="1245">
                        <c:v>40884</c:v>
                      </c:pt>
                      <c:pt idx="1246">
                        <c:v>40885</c:v>
                      </c:pt>
                      <c:pt idx="1247">
                        <c:v>40886</c:v>
                      </c:pt>
                      <c:pt idx="1248">
                        <c:v>40889</c:v>
                      </c:pt>
                      <c:pt idx="1249">
                        <c:v>40890</c:v>
                      </c:pt>
                      <c:pt idx="1250">
                        <c:v>40891</c:v>
                      </c:pt>
                      <c:pt idx="1251">
                        <c:v>40892</c:v>
                      </c:pt>
                      <c:pt idx="1252">
                        <c:v>40893</c:v>
                      </c:pt>
                      <c:pt idx="1253">
                        <c:v>40896</c:v>
                      </c:pt>
                      <c:pt idx="1254">
                        <c:v>40897</c:v>
                      </c:pt>
                      <c:pt idx="1255">
                        <c:v>40898</c:v>
                      </c:pt>
                      <c:pt idx="1256">
                        <c:v>40899</c:v>
                      </c:pt>
                      <c:pt idx="1257">
                        <c:v>40900</c:v>
                      </c:pt>
                      <c:pt idx="1258">
                        <c:v>40903</c:v>
                      </c:pt>
                      <c:pt idx="1259">
                        <c:v>40904</c:v>
                      </c:pt>
                      <c:pt idx="1260">
                        <c:v>40905</c:v>
                      </c:pt>
                      <c:pt idx="1261">
                        <c:v>40906</c:v>
                      </c:pt>
                      <c:pt idx="1262">
                        <c:v>40907</c:v>
                      </c:pt>
                      <c:pt idx="1263">
                        <c:v>40910</c:v>
                      </c:pt>
                      <c:pt idx="1264">
                        <c:v>40911</c:v>
                      </c:pt>
                      <c:pt idx="1265">
                        <c:v>40912</c:v>
                      </c:pt>
                      <c:pt idx="1266">
                        <c:v>40913</c:v>
                      </c:pt>
                      <c:pt idx="1267">
                        <c:v>40914</c:v>
                      </c:pt>
                      <c:pt idx="1268">
                        <c:v>40917</c:v>
                      </c:pt>
                      <c:pt idx="1269">
                        <c:v>40918</c:v>
                      </c:pt>
                      <c:pt idx="1270">
                        <c:v>40919</c:v>
                      </c:pt>
                      <c:pt idx="1271">
                        <c:v>40920</c:v>
                      </c:pt>
                      <c:pt idx="1272">
                        <c:v>40921</c:v>
                      </c:pt>
                      <c:pt idx="1273">
                        <c:v>40924</c:v>
                      </c:pt>
                      <c:pt idx="1274">
                        <c:v>40925</c:v>
                      </c:pt>
                      <c:pt idx="1275">
                        <c:v>40926</c:v>
                      </c:pt>
                      <c:pt idx="1276">
                        <c:v>40927</c:v>
                      </c:pt>
                      <c:pt idx="1277">
                        <c:v>40928</c:v>
                      </c:pt>
                      <c:pt idx="1278">
                        <c:v>40931</c:v>
                      </c:pt>
                      <c:pt idx="1279">
                        <c:v>40932</c:v>
                      </c:pt>
                      <c:pt idx="1280">
                        <c:v>40933</c:v>
                      </c:pt>
                      <c:pt idx="1281">
                        <c:v>40934</c:v>
                      </c:pt>
                      <c:pt idx="1282">
                        <c:v>40935</c:v>
                      </c:pt>
                      <c:pt idx="1283">
                        <c:v>40938</c:v>
                      </c:pt>
                      <c:pt idx="1284">
                        <c:v>40939</c:v>
                      </c:pt>
                      <c:pt idx="1285">
                        <c:v>40940</c:v>
                      </c:pt>
                      <c:pt idx="1286">
                        <c:v>40941</c:v>
                      </c:pt>
                      <c:pt idx="1287">
                        <c:v>40942</c:v>
                      </c:pt>
                      <c:pt idx="1288">
                        <c:v>40945</c:v>
                      </c:pt>
                      <c:pt idx="1289">
                        <c:v>40946</c:v>
                      </c:pt>
                      <c:pt idx="1290">
                        <c:v>40947</c:v>
                      </c:pt>
                      <c:pt idx="1291">
                        <c:v>40948</c:v>
                      </c:pt>
                      <c:pt idx="1292">
                        <c:v>40949</c:v>
                      </c:pt>
                      <c:pt idx="1293">
                        <c:v>40952</c:v>
                      </c:pt>
                      <c:pt idx="1294">
                        <c:v>40953</c:v>
                      </c:pt>
                      <c:pt idx="1295">
                        <c:v>40954</c:v>
                      </c:pt>
                      <c:pt idx="1296">
                        <c:v>40955</c:v>
                      </c:pt>
                      <c:pt idx="1297">
                        <c:v>40956</c:v>
                      </c:pt>
                      <c:pt idx="1298">
                        <c:v>40959</c:v>
                      </c:pt>
                      <c:pt idx="1299">
                        <c:v>40960</c:v>
                      </c:pt>
                      <c:pt idx="1300">
                        <c:v>40961</c:v>
                      </c:pt>
                      <c:pt idx="1301">
                        <c:v>40962</c:v>
                      </c:pt>
                      <c:pt idx="1302">
                        <c:v>40963</c:v>
                      </c:pt>
                      <c:pt idx="1303">
                        <c:v>40966</c:v>
                      </c:pt>
                      <c:pt idx="1304">
                        <c:v>40967</c:v>
                      </c:pt>
                      <c:pt idx="1305">
                        <c:v>40968</c:v>
                      </c:pt>
                      <c:pt idx="1306">
                        <c:v>40969</c:v>
                      </c:pt>
                      <c:pt idx="1307">
                        <c:v>40970</c:v>
                      </c:pt>
                      <c:pt idx="1308">
                        <c:v>40973</c:v>
                      </c:pt>
                      <c:pt idx="1309">
                        <c:v>40974</c:v>
                      </c:pt>
                      <c:pt idx="1310">
                        <c:v>40975</c:v>
                      </c:pt>
                      <c:pt idx="1311">
                        <c:v>40976</c:v>
                      </c:pt>
                      <c:pt idx="1312">
                        <c:v>40977</c:v>
                      </c:pt>
                      <c:pt idx="1313">
                        <c:v>40980</c:v>
                      </c:pt>
                      <c:pt idx="1314">
                        <c:v>40981</c:v>
                      </c:pt>
                      <c:pt idx="1315">
                        <c:v>40982</c:v>
                      </c:pt>
                      <c:pt idx="1316">
                        <c:v>40983</c:v>
                      </c:pt>
                      <c:pt idx="1317">
                        <c:v>40984</c:v>
                      </c:pt>
                      <c:pt idx="1318">
                        <c:v>40987</c:v>
                      </c:pt>
                      <c:pt idx="1319">
                        <c:v>40988</c:v>
                      </c:pt>
                      <c:pt idx="1320">
                        <c:v>40989</c:v>
                      </c:pt>
                      <c:pt idx="1321">
                        <c:v>40990</c:v>
                      </c:pt>
                      <c:pt idx="1322">
                        <c:v>40991</c:v>
                      </c:pt>
                      <c:pt idx="1323">
                        <c:v>40994</c:v>
                      </c:pt>
                      <c:pt idx="1324">
                        <c:v>40995</c:v>
                      </c:pt>
                      <c:pt idx="1325">
                        <c:v>40996</c:v>
                      </c:pt>
                      <c:pt idx="1326">
                        <c:v>40997</c:v>
                      </c:pt>
                      <c:pt idx="1327">
                        <c:v>40998</c:v>
                      </c:pt>
                      <c:pt idx="1328">
                        <c:v>41001</c:v>
                      </c:pt>
                      <c:pt idx="1329">
                        <c:v>41002</c:v>
                      </c:pt>
                      <c:pt idx="1330">
                        <c:v>41003</c:v>
                      </c:pt>
                      <c:pt idx="1331">
                        <c:v>41004</c:v>
                      </c:pt>
                      <c:pt idx="1332">
                        <c:v>41005</c:v>
                      </c:pt>
                      <c:pt idx="1333">
                        <c:v>41008</c:v>
                      </c:pt>
                      <c:pt idx="1334">
                        <c:v>41009</c:v>
                      </c:pt>
                      <c:pt idx="1335">
                        <c:v>41010</c:v>
                      </c:pt>
                      <c:pt idx="1336">
                        <c:v>41011</c:v>
                      </c:pt>
                      <c:pt idx="1337">
                        <c:v>41012</c:v>
                      </c:pt>
                      <c:pt idx="1338">
                        <c:v>41015</c:v>
                      </c:pt>
                      <c:pt idx="1339">
                        <c:v>41016</c:v>
                      </c:pt>
                      <c:pt idx="1340">
                        <c:v>41017</c:v>
                      </c:pt>
                      <c:pt idx="1341">
                        <c:v>41018</c:v>
                      </c:pt>
                      <c:pt idx="1342">
                        <c:v>41019</c:v>
                      </c:pt>
                      <c:pt idx="1343">
                        <c:v>41022</c:v>
                      </c:pt>
                      <c:pt idx="1344">
                        <c:v>41023</c:v>
                      </c:pt>
                      <c:pt idx="1345">
                        <c:v>41024</c:v>
                      </c:pt>
                      <c:pt idx="1346">
                        <c:v>41025</c:v>
                      </c:pt>
                      <c:pt idx="1347">
                        <c:v>41026</c:v>
                      </c:pt>
                      <c:pt idx="1348">
                        <c:v>41029</c:v>
                      </c:pt>
                      <c:pt idx="1349">
                        <c:v>41030</c:v>
                      </c:pt>
                      <c:pt idx="1350">
                        <c:v>41031</c:v>
                      </c:pt>
                      <c:pt idx="1351">
                        <c:v>41032</c:v>
                      </c:pt>
                      <c:pt idx="1352">
                        <c:v>41033</c:v>
                      </c:pt>
                      <c:pt idx="1353">
                        <c:v>41036</c:v>
                      </c:pt>
                      <c:pt idx="1354">
                        <c:v>41037</c:v>
                      </c:pt>
                      <c:pt idx="1355">
                        <c:v>41038</c:v>
                      </c:pt>
                      <c:pt idx="1356">
                        <c:v>41039</c:v>
                      </c:pt>
                      <c:pt idx="1357">
                        <c:v>41040</c:v>
                      </c:pt>
                      <c:pt idx="1358">
                        <c:v>41043</c:v>
                      </c:pt>
                      <c:pt idx="1359">
                        <c:v>41044</c:v>
                      </c:pt>
                      <c:pt idx="1360">
                        <c:v>41045</c:v>
                      </c:pt>
                      <c:pt idx="1361">
                        <c:v>41046</c:v>
                      </c:pt>
                      <c:pt idx="1362">
                        <c:v>41047</c:v>
                      </c:pt>
                      <c:pt idx="1363">
                        <c:v>41050</c:v>
                      </c:pt>
                      <c:pt idx="1364">
                        <c:v>41051</c:v>
                      </c:pt>
                      <c:pt idx="1365">
                        <c:v>41052</c:v>
                      </c:pt>
                      <c:pt idx="1366">
                        <c:v>41053</c:v>
                      </c:pt>
                      <c:pt idx="1367">
                        <c:v>41054</c:v>
                      </c:pt>
                      <c:pt idx="1368">
                        <c:v>41057</c:v>
                      </c:pt>
                      <c:pt idx="1369">
                        <c:v>41058</c:v>
                      </c:pt>
                      <c:pt idx="1370">
                        <c:v>41059</c:v>
                      </c:pt>
                      <c:pt idx="1371">
                        <c:v>41060</c:v>
                      </c:pt>
                      <c:pt idx="1372">
                        <c:v>41061</c:v>
                      </c:pt>
                      <c:pt idx="1373">
                        <c:v>41064</c:v>
                      </c:pt>
                      <c:pt idx="1374">
                        <c:v>41065</c:v>
                      </c:pt>
                      <c:pt idx="1375">
                        <c:v>41066</c:v>
                      </c:pt>
                      <c:pt idx="1376">
                        <c:v>41067</c:v>
                      </c:pt>
                      <c:pt idx="1377">
                        <c:v>41068</c:v>
                      </c:pt>
                      <c:pt idx="1378">
                        <c:v>41071</c:v>
                      </c:pt>
                      <c:pt idx="1379">
                        <c:v>41072</c:v>
                      </c:pt>
                      <c:pt idx="1380">
                        <c:v>41073</c:v>
                      </c:pt>
                      <c:pt idx="1381">
                        <c:v>41074</c:v>
                      </c:pt>
                      <c:pt idx="1382">
                        <c:v>41075</c:v>
                      </c:pt>
                      <c:pt idx="1383">
                        <c:v>41078</c:v>
                      </c:pt>
                      <c:pt idx="1384">
                        <c:v>41079</c:v>
                      </c:pt>
                      <c:pt idx="1385">
                        <c:v>41080</c:v>
                      </c:pt>
                      <c:pt idx="1386">
                        <c:v>41081</c:v>
                      </c:pt>
                      <c:pt idx="1387">
                        <c:v>41082</c:v>
                      </c:pt>
                      <c:pt idx="1388">
                        <c:v>41085</c:v>
                      </c:pt>
                      <c:pt idx="1389">
                        <c:v>41086</c:v>
                      </c:pt>
                      <c:pt idx="1390">
                        <c:v>41087</c:v>
                      </c:pt>
                      <c:pt idx="1391">
                        <c:v>41088</c:v>
                      </c:pt>
                      <c:pt idx="1392">
                        <c:v>41089</c:v>
                      </c:pt>
                      <c:pt idx="1393">
                        <c:v>41092</c:v>
                      </c:pt>
                      <c:pt idx="1394">
                        <c:v>41093</c:v>
                      </c:pt>
                      <c:pt idx="1395">
                        <c:v>41094</c:v>
                      </c:pt>
                      <c:pt idx="1396">
                        <c:v>41095</c:v>
                      </c:pt>
                      <c:pt idx="1397">
                        <c:v>41096</c:v>
                      </c:pt>
                      <c:pt idx="1398">
                        <c:v>41099</c:v>
                      </c:pt>
                      <c:pt idx="1399">
                        <c:v>41100</c:v>
                      </c:pt>
                      <c:pt idx="1400">
                        <c:v>41101</c:v>
                      </c:pt>
                      <c:pt idx="1401">
                        <c:v>41102</c:v>
                      </c:pt>
                      <c:pt idx="1402">
                        <c:v>41103</c:v>
                      </c:pt>
                      <c:pt idx="1403">
                        <c:v>41106</c:v>
                      </c:pt>
                      <c:pt idx="1404">
                        <c:v>41107</c:v>
                      </c:pt>
                      <c:pt idx="1405">
                        <c:v>41108</c:v>
                      </c:pt>
                      <c:pt idx="1406">
                        <c:v>41109</c:v>
                      </c:pt>
                      <c:pt idx="1407">
                        <c:v>41110</c:v>
                      </c:pt>
                      <c:pt idx="1408">
                        <c:v>41113</c:v>
                      </c:pt>
                      <c:pt idx="1409">
                        <c:v>41114</c:v>
                      </c:pt>
                      <c:pt idx="1410">
                        <c:v>41115</c:v>
                      </c:pt>
                      <c:pt idx="1411">
                        <c:v>41116</c:v>
                      </c:pt>
                      <c:pt idx="1412">
                        <c:v>41117</c:v>
                      </c:pt>
                      <c:pt idx="1413">
                        <c:v>41120</c:v>
                      </c:pt>
                      <c:pt idx="1414">
                        <c:v>41121</c:v>
                      </c:pt>
                      <c:pt idx="1415">
                        <c:v>41122</c:v>
                      </c:pt>
                      <c:pt idx="1416">
                        <c:v>41123</c:v>
                      </c:pt>
                      <c:pt idx="1417">
                        <c:v>41124</c:v>
                      </c:pt>
                      <c:pt idx="1418">
                        <c:v>41127</c:v>
                      </c:pt>
                      <c:pt idx="1419">
                        <c:v>41128</c:v>
                      </c:pt>
                      <c:pt idx="1420">
                        <c:v>41129</c:v>
                      </c:pt>
                      <c:pt idx="1421">
                        <c:v>41130</c:v>
                      </c:pt>
                      <c:pt idx="1422">
                        <c:v>41131</c:v>
                      </c:pt>
                      <c:pt idx="1423">
                        <c:v>41134</c:v>
                      </c:pt>
                      <c:pt idx="1424">
                        <c:v>41135</c:v>
                      </c:pt>
                      <c:pt idx="1425">
                        <c:v>41136</c:v>
                      </c:pt>
                      <c:pt idx="1426">
                        <c:v>41137</c:v>
                      </c:pt>
                      <c:pt idx="1427">
                        <c:v>41138</c:v>
                      </c:pt>
                      <c:pt idx="1428">
                        <c:v>41141</c:v>
                      </c:pt>
                      <c:pt idx="1429">
                        <c:v>41142</c:v>
                      </c:pt>
                      <c:pt idx="1430">
                        <c:v>41143</c:v>
                      </c:pt>
                      <c:pt idx="1431">
                        <c:v>41144</c:v>
                      </c:pt>
                      <c:pt idx="1432">
                        <c:v>41145</c:v>
                      </c:pt>
                      <c:pt idx="1433">
                        <c:v>41148</c:v>
                      </c:pt>
                      <c:pt idx="1434">
                        <c:v>41149</c:v>
                      </c:pt>
                      <c:pt idx="1435">
                        <c:v>41150</c:v>
                      </c:pt>
                      <c:pt idx="1436">
                        <c:v>41151</c:v>
                      </c:pt>
                      <c:pt idx="1437">
                        <c:v>41152</c:v>
                      </c:pt>
                      <c:pt idx="1438">
                        <c:v>41155</c:v>
                      </c:pt>
                      <c:pt idx="1439">
                        <c:v>41156</c:v>
                      </c:pt>
                      <c:pt idx="1440">
                        <c:v>41157</c:v>
                      </c:pt>
                      <c:pt idx="1441">
                        <c:v>41158</c:v>
                      </c:pt>
                      <c:pt idx="1442">
                        <c:v>41159</c:v>
                      </c:pt>
                      <c:pt idx="1443">
                        <c:v>41162</c:v>
                      </c:pt>
                      <c:pt idx="1444">
                        <c:v>41163</c:v>
                      </c:pt>
                      <c:pt idx="1445">
                        <c:v>41164</c:v>
                      </c:pt>
                      <c:pt idx="1446">
                        <c:v>41165</c:v>
                      </c:pt>
                      <c:pt idx="1447">
                        <c:v>41166</c:v>
                      </c:pt>
                      <c:pt idx="1448">
                        <c:v>41169</c:v>
                      </c:pt>
                      <c:pt idx="1449">
                        <c:v>41170</c:v>
                      </c:pt>
                      <c:pt idx="1450">
                        <c:v>41171</c:v>
                      </c:pt>
                      <c:pt idx="1451">
                        <c:v>41172</c:v>
                      </c:pt>
                      <c:pt idx="1452">
                        <c:v>41173</c:v>
                      </c:pt>
                      <c:pt idx="1453">
                        <c:v>41176</c:v>
                      </c:pt>
                      <c:pt idx="1454">
                        <c:v>41177</c:v>
                      </c:pt>
                      <c:pt idx="1455">
                        <c:v>41178</c:v>
                      </c:pt>
                      <c:pt idx="1456">
                        <c:v>41179</c:v>
                      </c:pt>
                      <c:pt idx="1457">
                        <c:v>41180</c:v>
                      </c:pt>
                      <c:pt idx="1458">
                        <c:v>41183</c:v>
                      </c:pt>
                      <c:pt idx="1459">
                        <c:v>41184</c:v>
                      </c:pt>
                      <c:pt idx="1460">
                        <c:v>41185</c:v>
                      </c:pt>
                      <c:pt idx="1461">
                        <c:v>41186</c:v>
                      </c:pt>
                      <c:pt idx="1462">
                        <c:v>41187</c:v>
                      </c:pt>
                      <c:pt idx="1463">
                        <c:v>41190</c:v>
                      </c:pt>
                      <c:pt idx="1464">
                        <c:v>41191</c:v>
                      </c:pt>
                      <c:pt idx="1465">
                        <c:v>41192</c:v>
                      </c:pt>
                      <c:pt idx="1466">
                        <c:v>41193</c:v>
                      </c:pt>
                      <c:pt idx="1467">
                        <c:v>41194</c:v>
                      </c:pt>
                      <c:pt idx="1468">
                        <c:v>41197</c:v>
                      </c:pt>
                      <c:pt idx="1469">
                        <c:v>41198</c:v>
                      </c:pt>
                      <c:pt idx="1470">
                        <c:v>41199</c:v>
                      </c:pt>
                      <c:pt idx="1471">
                        <c:v>41200</c:v>
                      </c:pt>
                      <c:pt idx="1472">
                        <c:v>41201</c:v>
                      </c:pt>
                      <c:pt idx="1473">
                        <c:v>41204</c:v>
                      </c:pt>
                      <c:pt idx="1474">
                        <c:v>41205</c:v>
                      </c:pt>
                      <c:pt idx="1475">
                        <c:v>41206</c:v>
                      </c:pt>
                      <c:pt idx="1476">
                        <c:v>41207</c:v>
                      </c:pt>
                      <c:pt idx="1477">
                        <c:v>41208</c:v>
                      </c:pt>
                      <c:pt idx="1478">
                        <c:v>41211</c:v>
                      </c:pt>
                      <c:pt idx="1479">
                        <c:v>41212</c:v>
                      </c:pt>
                      <c:pt idx="1480">
                        <c:v>41213</c:v>
                      </c:pt>
                      <c:pt idx="1481">
                        <c:v>41214</c:v>
                      </c:pt>
                      <c:pt idx="1482">
                        <c:v>41215</c:v>
                      </c:pt>
                      <c:pt idx="1483">
                        <c:v>41218</c:v>
                      </c:pt>
                      <c:pt idx="1484">
                        <c:v>41219</c:v>
                      </c:pt>
                      <c:pt idx="1485">
                        <c:v>41220</c:v>
                      </c:pt>
                      <c:pt idx="1486">
                        <c:v>41221</c:v>
                      </c:pt>
                      <c:pt idx="1487">
                        <c:v>41222</c:v>
                      </c:pt>
                      <c:pt idx="1488">
                        <c:v>41225</c:v>
                      </c:pt>
                      <c:pt idx="1489">
                        <c:v>41226</c:v>
                      </c:pt>
                      <c:pt idx="1490">
                        <c:v>41227</c:v>
                      </c:pt>
                      <c:pt idx="1491">
                        <c:v>41228</c:v>
                      </c:pt>
                      <c:pt idx="1492">
                        <c:v>41229</c:v>
                      </c:pt>
                      <c:pt idx="1493">
                        <c:v>41232</c:v>
                      </c:pt>
                      <c:pt idx="1494">
                        <c:v>41233</c:v>
                      </c:pt>
                      <c:pt idx="1495">
                        <c:v>41234</c:v>
                      </c:pt>
                      <c:pt idx="1496">
                        <c:v>41235</c:v>
                      </c:pt>
                      <c:pt idx="1497">
                        <c:v>41236</c:v>
                      </c:pt>
                      <c:pt idx="1498">
                        <c:v>41239</c:v>
                      </c:pt>
                      <c:pt idx="1499">
                        <c:v>41240</c:v>
                      </c:pt>
                      <c:pt idx="1500">
                        <c:v>41241</c:v>
                      </c:pt>
                      <c:pt idx="1501">
                        <c:v>41242</c:v>
                      </c:pt>
                      <c:pt idx="1502">
                        <c:v>41243</c:v>
                      </c:pt>
                      <c:pt idx="1503">
                        <c:v>41246</c:v>
                      </c:pt>
                      <c:pt idx="1504">
                        <c:v>41247</c:v>
                      </c:pt>
                      <c:pt idx="1505">
                        <c:v>41248</c:v>
                      </c:pt>
                      <c:pt idx="1506">
                        <c:v>41249</c:v>
                      </c:pt>
                      <c:pt idx="1507">
                        <c:v>41250</c:v>
                      </c:pt>
                      <c:pt idx="1508">
                        <c:v>41253</c:v>
                      </c:pt>
                      <c:pt idx="1509">
                        <c:v>41254</c:v>
                      </c:pt>
                      <c:pt idx="1510">
                        <c:v>41255</c:v>
                      </c:pt>
                      <c:pt idx="1511">
                        <c:v>41256</c:v>
                      </c:pt>
                      <c:pt idx="1512">
                        <c:v>41257</c:v>
                      </c:pt>
                      <c:pt idx="1513">
                        <c:v>41260</c:v>
                      </c:pt>
                      <c:pt idx="1514">
                        <c:v>41261</c:v>
                      </c:pt>
                      <c:pt idx="1515">
                        <c:v>41262</c:v>
                      </c:pt>
                      <c:pt idx="1516">
                        <c:v>41263</c:v>
                      </c:pt>
                      <c:pt idx="1517">
                        <c:v>41264</c:v>
                      </c:pt>
                      <c:pt idx="1518">
                        <c:v>41267</c:v>
                      </c:pt>
                      <c:pt idx="1519">
                        <c:v>41268</c:v>
                      </c:pt>
                      <c:pt idx="1520">
                        <c:v>41269</c:v>
                      </c:pt>
                      <c:pt idx="1521">
                        <c:v>41270</c:v>
                      </c:pt>
                      <c:pt idx="1522">
                        <c:v>41271</c:v>
                      </c:pt>
                      <c:pt idx="1523">
                        <c:v>41274</c:v>
                      </c:pt>
                      <c:pt idx="1524">
                        <c:v>41275</c:v>
                      </c:pt>
                      <c:pt idx="1525">
                        <c:v>41276</c:v>
                      </c:pt>
                      <c:pt idx="1526">
                        <c:v>41277</c:v>
                      </c:pt>
                      <c:pt idx="1527">
                        <c:v>41278</c:v>
                      </c:pt>
                      <c:pt idx="1528">
                        <c:v>41281</c:v>
                      </c:pt>
                      <c:pt idx="1529">
                        <c:v>41282</c:v>
                      </c:pt>
                      <c:pt idx="1530">
                        <c:v>41283</c:v>
                      </c:pt>
                      <c:pt idx="1531">
                        <c:v>41284</c:v>
                      </c:pt>
                      <c:pt idx="1532">
                        <c:v>41285</c:v>
                      </c:pt>
                      <c:pt idx="1533">
                        <c:v>41288</c:v>
                      </c:pt>
                      <c:pt idx="1534">
                        <c:v>41289</c:v>
                      </c:pt>
                      <c:pt idx="1535">
                        <c:v>41290</c:v>
                      </c:pt>
                      <c:pt idx="1536">
                        <c:v>41291</c:v>
                      </c:pt>
                      <c:pt idx="1537">
                        <c:v>41292</c:v>
                      </c:pt>
                      <c:pt idx="1538">
                        <c:v>41295</c:v>
                      </c:pt>
                      <c:pt idx="1539">
                        <c:v>41296</c:v>
                      </c:pt>
                      <c:pt idx="1540">
                        <c:v>41297</c:v>
                      </c:pt>
                      <c:pt idx="1541">
                        <c:v>41298</c:v>
                      </c:pt>
                      <c:pt idx="1542">
                        <c:v>41299</c:v>
                      </c:pt>
                      <c:pt idx="1543">
                        <c:v>41302</c:v>
                      </c:pt>
                      <c:pt idx="1544">
                        <c:v>41303</c:v>
                      </c:pt>
                      <c:pt idx="1545">
                        <c:v>41304</c:v>
                      </c:pt>
                      <c:pt idx="1546">
                        <c:v>41305</c:v>
                      </c:pt>
                      <c:pt idx="1547">
                        <c:v>41306</c:v>
                      </c:pt>
                      <c:pt idx="1548">
                        <c:v>41309</c:v>
                      </c:pt>
                      <c:pt idx="1549">
                        <c:v>41310</c:v>
                      </c:pt>
                      <c:pt idx="1550">
                        <c:v>41311</c:v>
                      </c:pt>
                      <c:pt idx="1551">
                        <c:v>41312</c:v>
                      </c:pt>
                      <c:pt idx="1552">
                        <c:v>41313</c:v>
                      </c:pt>
                      <c:pt idx="1553">
                        <c:v>41316</c:v>
                      </c:pt>
                      <c:pt idx="1554">
                        <c:v>41317</c:v>
                      </c:pt>
                      <c:pt idx="1555">
                        <c:v>41318</c:v>
                      </c:pt>
                      <c:pt idx="1556">
                        <c:v>41319</c:v>
                      </c:pt>
                      <c:pt idx="1557">
                        <c:v>41320</c:v>
                      </c:pt>
                      <c:pt idx="1558">
                        <c:v>41323</c:v>
                      </c:pt>
                      <c:pt idx="1559">
                        <c:v>41324</c:v>
                      </c:pt>
                      <c:pt idx="1560">
                        <c:v>41325</c:v>
                      </c:pt>
                      <c:pt idx="1561">
                        <c:v>41326</c:v>
                      </c:pt>
                      <c:pt idx="1562">
                        <c:v>41327</c:v>
                      </c:pt>
                      <c:pt idx="1563">
                        <c:v>41330</c:v>
                      </c:pt>
                      <c:pt idx="1564">
                        <c:v>41331</c:v>
                      </c:pt>
                      <c:pt idx="1565">
                        <c:v>41332</c:v>
                      </c:pt>
                      <c:pt idx="1566">
                        <c:v>41333</c:v>
                      </c:pt>
                      <c:pt idx="1567">
                        <c:v>41334</c:v>
                      </c:pt>
                      <c:pt idx="1568">
                        <c:v>41337</c:v>
                      </c:pt>
                      <c:pt idx="1569">
                        <c:v>41338</c:v>
                      </c:pt>
                      <c:pt idx="1570">
                        <c:v>41339</c:v>
                      </c:pt>
                      <c:pt idx="1571">
                        <c:v>41340</c:v>
                      </c:pt>
                      <c:pt idx="1572">
                        <c:v>41341</c:v>
                      </c:pt>
                      <c:pt idx="1573">
                        <c:v>41344</c:v>
                      </c:pt>
                      <c:pt idx="1574">
                        <c:v>41345</c:v>
                      </c:pt>
                      <c:pt idx="1575">
                        <c:v>41346</c:v>
                      </c:pt>
                      <c:pt idx="1576">
                        <c:v>41347</c:v>
                      </c:pt>
                      <c:pt idx="1577">
                        <c:v>41348</c:v>
                      </c:pt>
                      <c:pt idx="1578">
                        <c:v>41351</c:v>
                      </c:pt>
                      <c:pt idx="1579">
                        <c:v>41352</c:v>
                      </c:pt>
                      <c:pt idx="1580">
                        <c:v>41353</c:v>
                      </c:pt>
                      <c:pt idx="1581">
                        <c:v>41354</c:v>
                      </c:pt>
                      <c:pt idx="1582">
                        <c:v>41355</c:v>
                      </c:pt>
                      <c:pt idx="1583">
                        <c:v>41358</c:v>
                      </c:pt>
                      <c:pt idx="1584">
                        <c:v>41359</c:v>
                      </c:pt>
                      <c:pt idx="1585">
                        <c:v>41360</c:v>
                      </c:pt>
                      <c:pt idx="1586">
                        <c:v>41361</c:v>
                      </c:pt>
                      <c:pt idx="1587">
                        <c:v>41362</c:v>
                      </c:pt>
                      <c:pt idx="1588">
                        <c:v>41365</c:v>
                      </c:pt>
                      <c:pt idx="1589">
                        <c:v>41366</c:v>
                      </c:pt>
                      <c:pt idx="1590">
                        <c:v>41367</c:v>
                      </c:pt>
                      <c:pt idx="1591">
                        <c:v>41368</c:v>
                      </c:pt>
                      <c:pt idx="1592">
                        <c:v>41369</c:v>
                      </c:pt>
                      <c:pt idx="1593">
                        <c:v>41372</c:v>
                      </c:pt>
                      <c:pt idx="1594">
                        <c:v>41373</c:v>
                      </c:pt>
                      <c:pt idx="1595">
                        <c:v>41374</c:v>
                      </c:pt>
                      <c:pt idx="1596">
                        <c:v>41375</c:v>
                      </c:pt>
                      <c:pt idx="1597">
                        <c:v>41376</c:v>
                      </c:pt>
                      <c:pt idx="1598">
                        <c:v>41379</c:v>
                      </c:pt>
                      <c:pt idx="1599">
                        <c:v>41380</c:v>
                      </c:pt>
                      <c:pt idx="1600">
                        <c:v>41381</c:v>
                      </c:pt>
                      <c:pt idx="1601">
                        <c:v>41382</c:v>
                      </c:pt>
                      <c:pt idx="1602">
                        <c:v>41383</c:v>
                      </c:pt>
                      <c:pt idx="1603">
                        <c:v>41386</c:v>
                      </c:pt>
                      <c:pt idx="1604">
                        <c:v>41387</c:v>
                      </c:pt>
                      <c:pt idx="1605">
                        <c:v>41388</c:v>
                      </c:pt>
                      <c:pt idx="1606">
                        <c:v>41389</c:v>
                      </c:pt>
                      <c:pt idx="1607">
                        <c:v>41390</c:v>
                      </c:pt>
                      <c:pt idx="1608">
                        <c:v>41393</c:v>
                      </c:pt>
                      <c:pt idx="1609">
                        <c:v>41394</c:v>
                      </c:pt>
                      <c:pt idx="1610">
                        <c:v>41395</c:v>
                      </c:pt>
                      <c:pt idx="1611">
                        <c:v>41396</c:v>
                      </c:pt>
                      <c:pt idx="1612">
                        <c:v>41397</c:v>
                      </c:pt>
                      <c:pt idx="1613">
                        <c:v>41400</c:v>
                      </c:pt>
                      <c:pt idx="1614">
                        <c:v>41401</c:v>
                      </c:pt>
                      <c:pt idx="1615">
                        <c:v>41402</c:v>
                      </c:pt>
                      <c:pt idx="1616">
                        <c:v>41403</c:v>
                      </c:pt>
                      <c:pt idx="1617">
                        <c:v>41404</c:v>
                      </c:pt>
                      <c:pt idx="1618">
                        <c:v>41407</c:v>
                      </c:pt>
                      <c:pt idx="1619">
                        <c:v>41408</c:v>
                      </c:pt>
                      <c:pt idx="1620">
                        <c:v>41409</c:v>
                      </c:pt>
                      <c:pt idx="1621">
                        <c:v>41410</c:v>
                      </c:pt>
                      <c:pt idx="1622">
                        <c:v>41411</c:v>
                      </c:pt>
                      <c:pt idx="1623">
                        <c:v>41414</c:v>
                      </c:pt>
                      <c:pt idx="1624">
                        <c:v>41415</c:v>
                      </c:pt>
                      <c:pt idx="1625">
                        <c:v>41416</c:v>
                      </c:pt>
                      <c:pt idx="1626">
                        <c:v>41417</c:v>
                      </c:pt>
                      <c:pt idx="1627">
                        <c:v>41418</c:v>
                      </c:pt>
                      <c:pt idx="1628">
                        <c:v>41421</c:v>
                      </c:pt>
                      <c:pt idx="1629">
                        <c:v>41422</c:v>
                      </c:pt>
                      <c:pt idx="1630">
                        <c:v>41423</c:v>
                      </c:pt>
                      <c:pt idx="1631">
                        <c:v>41424</c:v>
                      </c:pt>
                      <c:pt idx="1632">
                        <c:v>41425</c:v>
                      </c:pt>
                      <c:pt idx="1633">
                        <c:v>41428</c:v>
                      </c:pt>
                      <c:pt idx="1634">
                        <c:v>41429</c:v>
                      </c:pt>
                      <c:pt idx="1635">
                        <c:v>41430</c:v>
                      </c:pt>
                      <c:pt idx="1636">
                        <c:v>41431</c:v>
                      </c:pt>
                      <c:pt idx="1637">
                        <c:v>41432</c:v>
                      </c:pt>
                      <c:pt idx="1638">
                        <c:v>41435</c:v>
                      </c:pt>
                      <c:pt idx="1639">
                        <c:v>41436</c:v>
                      </c:pt>
                      <c:pt idx="1640">
                        <c:v>41437</c:v>
                      </c:pt>
                      <c:pt idx="1641">
                        <c:v>41438</c:v>
                      </c:pt>
                      <c:pt idx="1642">
                        <c:v>41439</c:v>
                      </c:pt>
                      <c:pt idx="1643">
                        <c:v>41442</c:v>
                      </c:pt>
                      <c:pt idx="1644">
                        <c:v>41443</c:v>
                      </c:pt>
                      <c:pt idx="1645">
                        <c:v>41444</c:v>
                      </c:pt>
                      <c:pt idx="1646">
                        <c:v>41445</c:v>
                      </c:pt>
                      <c:pt idx="1647">
                        <c:v>41446</c:v>
                      </c:pt>
                      <c:pt idx="1648">
                        <c:v>41449</c:v>
                      </c:pt>
                      <c:pt idx="1649">
                        <c:v>41450</c:v>
                      </c:pt>
                      <c:pt idx="1650">
                        <c:v>41451</c:v>
                      </c:pt>
                      <c:pt idx="1651">
                        <c:v>41452</c:v>
                      </c:pt>
                      <c:pt idx="1652">
                        <c:v>41453</c:v>
                      </c:pt>
                      <c:pt idx="1653">
                        <c:v>41456</c:v>
                      </c:pt>
                      <c:pt idx="1654">
                        <c:v>41457</c:v>
                      </c:pt>
                      <c:pt idx="1655">
                        <c:v>41458</c:v>
                      </c:pt>
                      <c:pt idx="1656">
                        <c:v>41459</c:v>
                      </c:pt>
                      <c:pt idx="1657">
                        <c:v>41460</c:v>
                      </c:pt>
                      <c:pt idx="1658">
                        <c:v>41463</c:v>
                      </c:pt>
                      <c:pt idx="1659">
                        <c:v>41464</c:v>
                      </c:pt>
                      <c:pt idx="1660">
                        <c:v>41465</c:v>
                      </c:pt>
                      <c:pt idx="1661">
                        <c:v>41466</c:v>
                      </c:pt>
                      <c:pt idx="1662">
                        <c:v>41467</c:v>
                      </c:pt>
                      <c:pt idx="1663">
                        <c:v>41470</c:v>
                      </c:pt>
                      <c:pt idx="1664">
                        <c:v>41471</c:v>
                      </c:pt>
                      <c:pt idx="1665">
                        <c:v>41472</c:v>
                      </c:pt>
                      <c:pt idx="1666">
                        <c:v>41473</c:v>
                      </c:pt>
                      <c:pt idx="1667">
                        <c:v>41474</c:v>
                      </c:pt>
                      <c:pt idx="1668">
                        <c:v>41477</c:v>
                      </c:pt>
                      <c:pt idx="1669">
                        <c:v>41478</c:v>
                      </c:pt>
                      <c:pt idx="1670">
                        <c:v>41479</c:v>
                      </c:pt>
                      <c:pt idx="1671">
                        <c:v>41480</c:v>
                      </c:pt>
                      <c:pt idx="1672">
                        <c:v>41481</c:v>
                      </c:pt>
                      <c:pt idx="1673">
                        <c:v>41484</c:v>
                      </c:pt>
                      <c:pt idx="1674">
                        <c:v>41485</c:v>
                      </c:pt>
                      <c:pt idx="1675">
                        <c:v>41486</c:v>
                      </c:pt>
                      <c:pt idx="1676">
                        <c:v>41487</c:v>
                      </c:pt>
                      <c:pt idx="1677">
                        <c:v>41488</c:v>
                      </c:pt>
                      <c:pt idx="1678">
                        <c:v>41491</c:v>
                      </c:pt>
                      <c:pt idx="1679">
                        <c:v>41492</c:v>
                      </c:pt>
                      <c:pt idx="1680">
                        <c:v>41493</c:v>
                      </c:pt>
                      <c:pt idx="1681">
                        <c:v>41494</c:v>
                      </c:pt>
                      <c:pt idx="1682">
                        <c:v>41495</c:v>
                      </c:pt>
                      <c:pt idx="1683">
                        <c:v>41498</c:v>
                      </c:pt>
                      <c:pt idx="1684">
                        <c:v>41499</c:v>
                      </c:pt>
                      <c:pt idx="1685">
                        <c:v>41500</c:v>
                      </c:pt>
                      <c:pt idx="1686">
                        <c:v>41501</c:v>
                      </c:pt>
                      <c:pt idx="1687">
                        <c:v>41502</c:v>
                      </c:pt>
                      <c:pt idx="1688">
                        <c:v>41505</c:v>
                      </c:pt>
                      <c:pt idx="1689">
                        <c:v>41506</c:v>
                      </c:pt>
                      <c:pt idx="1690">
                        <c:v>41507</c:v>
                      </c:pt>
                      <c:pt idx="1691">
                        <c:v>41508</c:v>
                      </c:pt>
                      <c:pt idx="1692">
                        <c:v>41509</c:v>
                      </c:pt>
                      <c:pt idx="1693">
                        <c:v>41512</c:v>
                      </c:pt>
                      <c:pt idx="1694">
                        <c:v>41513</c:v>
                      </c:pt>
                      <c:pt idx="1695">
                        <c:v>41514</c:v>
                      </c:pt>
                      <c:pt idx="1696">
                        <c:v>41515</c:v>
                      </c:pt>
                      <c:pt idx="1697">
                        <c:v>41516</c:v>
                      </c:pt>
                      <c:pt idx="1698">
                        <c:v>41519</c:v>
                      </c:pt>
                      <c:pt idx="1699">
                        <c:v>41520</c:v>
                      </c:pt>
                      <c:pt idx="1700">
                        <c:v>41521</c:v>
                      </c:pt>
                      <c:pt idx="1701">
                        <c:v>41522</c:v>
                      </c:pt>
                      <c:pt idx="1702">
                        <c:v>41523</c:v>
                      </c:pt>
                      <c:pt idx="1703">
                        <c:v>41526</c:v>
                      </c:pt>
                      <c:pt idx="1704">
                        <c:v>41527</c:v>
                      </c:pt>
                      <c:pt idx="1705">
                        <c:v>41528</c:v>
                      </c:pt>
                      <c:pt idx="1706">
                        <c:v>41529</c:v>
                      </c:pt>
                      <c:pt idx="1707">
                        <c:v>41530</c:v>
                      </c:pt>
                      <c:pt idx="1708">
                        <c:v>41533</c:v>
                      </c:pt>
                      <c:pt idx="1709">
                        <c:v>41534</c:v>
                      </c:pt>
                      <c:pt idx="1710">
                        <c:v>41535</c:v>
                      </c:pt>
                      <c:pt idx="1711">
                        <c:v>41536</c:v>
                      </c:pt>
                      <c:pt idx="1712">
                        <c:v>41537</c:v>
                      </c:pt>
                      <c:pt idx="1713">
                        <c:v>41540</c:v>
                      </c:pt>
                      <c:pt idx="1714">
                        <c:v>41541</c:v>
                      </c:pt>
                      <c:pt idx="1715">
                        <c:v>41542</c:v>
                      </c:pt>
                      <c:pt idx="1716">
                        <c:v>41543</c:v>
                      </c:pt>
                      <c:pt idx="1717">
                        <c:v>41544</c:v>
                      </c:pt>
                      <c:pt idx="1718">
                        <c:v>41547</c:v>
                      </c:pt>
                      <c:pt idx="1719">
                        <c:v>41548</c:v>
                      </c:pt>
                      <c:pt idx="1720">
                        <c:v>41549</c:v>
                      </c:pt>
                      <c:pt idx="1721">
                        <c:v>41550</c:v>
                      </c:pt>
                      <c:pt idx="1722">
                        <c:v>41551</c:v>
                      </c:pt>
                      <c:pt idx="1723">
                        <c:v>41554</c:v>
                      </c:pt>
                      <c:pt idx="1724">
                        <c:v>41555</c:v>
                      </c:pt>
                      <c:pt idx="1725">
                        <c:v>41556</c:v>
                      </c:pt>
                      <c:pt idx="1726">
                        <c:v>41557</c:v>
                      </c:pt>
                      <c:pt idx="1727">
                        <c:v>41558</c:v>
                      </c:pt>
                      <c:pt idx="1728">
                        <c:v>41561</c:v>
                      </c:pt>
                      <c:pt idx="1729">
                        <c:v>41562</c:v>
                      </c:pt>
                      <c:pt idx="1730">
                        <c:v>41563</c:v>
                      </c:pt>
                      <c:pt idx="1731">
                        <c:v>41564</c:v>
                      </c:pt>
                      <c:pt idx="1732">
                        <c:v>41565</c:v>
                      </c:pt>
                      <c:pt idx="1733">
                        <c:v>41568</c:v>
                      </c:pt>
                      <c:pt idx="1734">
                        <c:v>41569</c:v>
                      </c:pt>
                      <c:pt idx="1735">
                        <c:v>41570</c:v>
                      </c:pt>
                      <c:pt idx="1736">
                        <c:v>41571</c:v>
                      </c:pt>
                      <c:pt idx="1737">
                        <c:v>41572</c:v>
                      </c:pt>
                      <c:pt idx="1738">
                        <c:v>41575</c:v>
                      </c:pt>
                      <c:pt idx="1739">
                        <c:v>41576</c:v>
                      </c:pt>
                      <c:pt idx="1740">
                        <c:v>41577</c:v>
                      </c:pt>
                      <c:pt idx="1741">
                        <c:v>41578</c:v>
                      </c:pt>
                      <c:pt idx="1742">
                        <c:v>41579</c:v>
                      </c:pt>
                      <c:pt idx="1743">
                        <c:v>41582</c:v>
                      </c:pt>
                      <c:pt idx="1744">
                        <c:v>41583</c:v>
                      </c:pt>
                      <c:pt idx="1745">
                        <c:v>41584</c:v>
                      </c:pt>
                      <c:pt idx="1746">
                        <c:v>41585</c:v>
                      </c:pt>
                      <c:pt idx="1747">
                        <c:v>41586</c:v>
                      </c:pt>
                      <c:pt idx="1748">
                        <c:v>41589</c:v>
                      </c:pt>
                      <c:pt idx="1749">
                        <c:v>41590</c:v>
                      </c:pt>
                      <c:pt idx="1750">
                        <c:v>41591</c:v>
                      </c:pt>
                      <c:pt idx="1751">
                        <c:v>41592</c:v>
                      </c:pt>
                      <c:pt idx="1752">
                        <c:v>41593</c:v>
                      </c:pt>
                      <c:pt idx="1753">
                        <c:v>41596</c:v>
                      </c:pt>
                      <c:pt idx="1754">
                        <c:v>41597</c:v>
                      </c:pt>
                      <c:pt idx="1755">
                        <c:v>41598</c:v>
                      </c:pt>
                      <c:pt idx="1756">
                        <c:v>41599</c:v>
                      </c:pt>
                      <c:pt idx="1757">
                        <c:v>41600</c:v>
                      </c:pt>
                      <c:pt idx="1758">
                        <c:v>41603</c:v>
                      </c:pt>
                      <c:pt idx="1759">
                        <c:v>41604</c:v>
                      </c:pt>
                      <c:pt idx="1760">
                        <c:v>41605</c:v>
                      </c:pt>
                      <c:pt idx="1761">
                        <c:v>41606</c:v>
                      </c:pt>
                      <c:pt idx="1762">
                        <c:v>41607</c:v>
                      </c:pt>
                      <c:pt idx="1763">
                        <c:v>41610</c:v>
                      </c:pt>
                      <c:pt idx="1764">
                        <c:v>41611</c:v>
                      </c:pt>
                      <c:pt idx="1765">
                        <c:v>41612</c:v>
                      </c:pt>
                      <c:pt idx="1766">
                        <c:v>41613</c:v>
                      </c:pt>
                      <c:pt idx="1767">
                        <c:v>41614</c:v>
                      </c:pt>
                      <c:pt idx="1768">
                        <c:v>41617</c:v>
                      </c:pt>
                      <c:pt idx="1769">
                        <c:v>41618</c:v>
                      </c:pt>
                      <c:pt idx="1770">
                        <c:v>41619</c:v>
                      </c:pt>
                      <c:pt idx="1771">
                        <c:v>41620</c:v>
                      </c:pt>
                      <c:pt idx="1772">
                        <c:v>41621</c:v>
                      </c:pt>
                      <c:pt idx="1773">
                        <c:v>41624</c:v>
                      </c:pt>
                      <c:pt idx="1774">
                        <c:v>41625</c:v>
                      </c:pt>
                      <c:pt idx="1775">
                        <c:v>41626</c:v>
                      </c:pt>
                      <c:pt idx="1776">
                        <c:v>41627</c:v>
                      </c:pt>
                      <c:pt idx="1777">
                        <c:v>41628</c:v>
                      </c:pt>
                      <c:pt idx="1778">
                        <c:v>41631</c:v>
                      </c:pt>
                      <c:pt idx="1779">
                        <c:v>41632</c:v>
                      </c:pt>
                      <c:pt idx="1780">
                        <c:v>41633</c:v>
                      </c:pt>
                      <c:pt idx="1781">
                        <c:v>41634</c:v>
                      </c:pt>
                      <c:pt idx="1782">
                        <c:v>41635</c:v>
                      </c:pt>
                      <c:pt idx="1783">
                        <c:v>41638</c:v>
                      </c:pt>
                      <c:pt idx="1784">
                        <c:v>41639</c:v>
                      </c:pt>
                      <c:pt idx="1785">
                        <c:v>41640</c:v>
                      </c:pt>
                      <c:pt idx="1786">
                        <c:v>41641</c:v>
                      </c:pt>
                      <c:pt idx="1787">
                        <c:v>41642</c:v>
                      </c:pt>
                      <c:pt idx="1788">
                        <c:v>41645</c:v>
                      </c:pt>
                      <c:pt idx="1789">
                        <c:v>41646</c:v>
                      </c:pt>
                      <c:pt idx="1790">
                        <c:v>41647</c:v>
                      </c:pt>
                      <c:pt idx="1791">
                        <c:v>41648</c:v>
                      </c:pt>
                      <c:pt idx="1792">
                        <c:v>41649</c:v>
                      </c:pt>
                      <c:pt idx="1793">
                        <c:v>41652</c:v>
                      </c:pt>
                      <c:pt idx="1794">
                        <c:v>41653</c:v>
                      </c:pt>
                      <c:pt idx="1795">
                        <c:v>41654</c:v>
                      </c:pt>
                      <c:pt idx="1796">
                        <c:v>41655</c:v>
                      </c:pt>
                      <c:pt idx="1797">
                        <c:v>41656</c:v>
                      </c:pt>
                      <c:pt idx="1798">
                        <c:v>41659</c:v>
                      </c:pt>
                      <c:pt idx="1799">
                        <c:v>41660</c:v>
                      </c:pt>
                      <c:pt idx="1800">
                        <c:v>41661</c:v>
                      </c:pt>
                      <c:pt idx="1801">
                        <c:v>41662</c:v>
                      </c:pt>
                      <c:pt idx="1802">
                        <c:v>41663</c:v>
                      </c:pt>
                      <c:pt idx="1803">
                        <c:v>41666</c:v>
                      </c:pt>
                      <c:pt idx="1804">
                        <c:v>41667</c:v>
                      </c:pt>
                      <c:pt idx="1805">
                        <c:v>41668</c:v>
                      </c:pt>
                      <c:pt idx="1806">
                        <c:v>41669</c:v>
                      </c:pt>
                      <c:pt idx="1807">
                        <c:v>41670</c:v>
                      </c:pt>
                      <c:pt idx="1808">
                        <c:v>41673</c:v>
                      </c:pt>
                      <c:pt idx="1809">
                        <c:v>41674</c:v>
                      </c:pt>
                      <c:pt idx="1810">
                        <c:v>41675</c:v>
                      </c:pt>
                      <c:pt idx="1811">
                        <c:v>41676</c:v>
                      </c:pt>
                      <c:pt idx="1812">
                        <c:v>41677</c:v>
                      </c:pt>
                      <c:pt idx="1813">
                        <c:v>41680</c:v>
                      </c:pt>
                      <c:pt idx="1814">
                        <c:v>41681</c:v>
                      </c:pt>
                      <c:pt idx="1815">
                        <c:v>41682</c:v>
                      </c:pt>
                      <c:pt idx="1816">
                        <c:v>41683</c:v>
                      </c:pt>
                      <c:pt idx="1817">
                        <c:v>41684</c:v>
                      </c:pt>
                      <c:pt idx="1818">
                        <c:v>41687</c:v>
                      </c:pt>
                      <c:pt idx="1819">
                        <c:v>41688</c:v>
                      </c:pt>
                      <c:pt idx="1820">
                        <c:v>41689</c:v>
                      </c:pt>
                      <c:pt idx="1821">
                        <c:v>41690</c:v>
                      </c:pt>
                      <c:pt idx="1822">
                        <c:v>41691</c:v>
                      </c:pt>
                      <c:pt idx="1823">
                        <c:v>41694</c:v>
                      </c:pt>
                      <c:pt idx="1824">
                        <c:v>41695</c:v>
                      </c:pt>
                      <c:pt idx="1825">
                        <c:v>41696</c:v>
                      </c:pt>
                      <c:pt idx="1826">
                        <c:v>41697</c:v>
                      </c:pt>
                      <c:pt idx="1827">
                        <c:v>41698</c:v>
                      </c:pt>
                      <c:pt idx="1828">
                        <c:v>41701</c:v>
                      </c:pt>
                      <c:pt idx="1829">
                        <c:v>41702</c:v>
                      </c:pt>
                      <c:pt idx="1830">
                        <c:v>41703</c:v>
                      </c:pt>
                      <c:pt idx="1831">
                        <c:v>41704</c:v>
                      </c:pt>
                      <c:pt idx="1832">
                        <c:v>41705</c:v>
                      </c:pt>
                      <c:pt idx="1833">
                        <c:v>41708</c:v>
                      </c:pt>
                      <c:pt idx="1834">
                        <c:v>41709</c:v>
                      </c:pt>
                      <c:pt idx="1835">
                        <c:v>41710</c:v>
                      </c:pt>
                      <c:pt idx="1836">
                        <c:v>41711</c:v>
                      </c:pt>
                      <c:pt idx="1837">
                        <c:v>41712</c:v>
                      </c:pt>
                      <c:pt idx="1838">
                        <c:v>41715</c:v>
                      </c:pt>
                      <c:pt idx="1839">
                        <c:v>41716</c:v>
                      </c:pt>
                      <c:pt idx="1840">
                        <c:v>41717</c:v>
                      </c:pt>
                      <c:pt idx="1841">
                        <c:v>41718</c:v>
                      </c:pt>
                      <c:pt idx="1842">
                        <c:v>41719</c:v>
                      </c:pt>
                      <c:pt idx="1843">
                        <c:v>41722</c:v>
                      </c:pt>
                      <c:pt idx="1844">
                        <c:v>41723</c:v>
                      </c:pt>
                      <c:pt idx="1845">
                        <c:v>41724</c:v>
                      </c:pt>
                      <c:pt idx="1846">
                        <c:v>41725</c:v>
                      </c:pt>
                      <c:pt idx="1847">
                        <c:v>41726</c:v>
                      </c:pt>
                      <c:pt idx="1848">
                        <c:v>41729</c:v>
                      </c:pt>
                      <c:pt idx="1849">
                        <c:v>41730</c:v>
                      </c:pt>
                      <c:pt idx="1850">
                        <c:v>41731</c:v>
                      </c:pt>
                      <c:pt idx="1851">
                        <c:v>41732</c:v>
                      </c:pt>
                      <c:pt idx="1852">
                        <c:v>41733</c:v>
                      </c:pt>
                      <c:pt idx="1853">
                        <c:v>41736</c:v>
                      </c:pt>
                      <c:pt idx="1854">
                        <c:v>41737</c:v>
                      </c:pt>
                      <c:pt idx="1855">
                        <c:v>41738</c:v>
                      </c:pt>
                      <c:pt idx="1856">
                        <c:v>41739</c:v>
                      </c:pt>
                      <c:pt idx="1857">
                        <c:v>41740</c:v>
                      </c:pt>
                      <c:pt idx="1858">
                        <c:v>41743</c:v>
                      </c:pt>
                      <c:pt idx="1859">
                        <c:v>41744</c:v>
                      </c:pt>
                      <c:pt idx="1860">
                        <c:v>41745</c:v>
                      </c:pt>
                      <c:pt idx="1861">
                        <c:v>41746</c:v>
                      </c:pt>
                      <c:pt idx="1862">
                        <c:v>41747</c:v>
                      </c:pt>
                      <c:pt idx="1863">
                        <c:v>41750</c:v>
                      </c:pt>
                      <c:pt idx="1864">
                        <c:v>41751</c:v>
                      </c:pt>
                      <c:pt idx="1865">
                        <c:v>41752</c:v>
                      </c:pt>
                      <c:pt idx="1866">
                        <c:v>41753</c:v>
                      </c:pt>
                      <c:pt idx="1867">
                        <c:v>41754</c:v>
                      </c:pt>
                      <c:pt idx="1868">
                        <c:v>41757</c:v>
                      </c:pt>
                      <c:pt idx="1869">
                        <c:v>41758</c:v>
                      </c:pt>
                      <c:pt idx="1870">
                        <c:v>41759</c:v>
                      </c:pt>
                      <c:pt idx="1871">
                        <c:v>41760</c:v>
                      </c:pt>
                      <c:pt idx="1872">
                        <c:v>41761</c:v>
                      </c:pt>
                      <c:pt idx="1873">
                        <c:v>41764</c:v>
                      </c:pt>
                      <c:pt idx="1874">
                        <c:v>41765</c:v>
                      </c:pt>
                      <c:pt idx="1875">
                        <c:v>41766</c:v>
                      </c:pt>
                      <c:pt idx="1876">
                        <c:v>41767</c:v>
                      </c:pt>
                      <c:pt idx="1877">
                        <c:v>41768</c:v>
                      </c:pt>
                      <c:pt idx="1878">
                        <c:v>41771</c:v>
                      </c:pt>
                      <c:pt idx="1879">
                        <c:v>41772</c:v>
                      </c:pt>
                      <c:pt idx="1880">
                        <c:v>41773</c:v>
                      </c:pt>
                      <c:pt idx="1881">
                        <c:v>41774</c:v>
                      </c:pt>
                      <c:pt idx="1882">
                        <c:v>41775</c:v>
                      </c:pt>
                      <c:pt idx="1883">
                        <c:v>41778</c:v>
                      </c:pt>
                      <c:pt idx="1884">
                        <c:v>41779</c:v>
                      </c:pt>
                      <c:pt idx="1885">
                        <c:v>41780</c:v>
                      </c:pt>
                      <c:pt idx="1886">
                        <c:v>41781</c:v>
                      </c:pt>
                      <c:pt idx="1887">
                        <c:v>41782</c:v>
                      </c:pt>
                      <c:pt idx="1888">
                        <c:v>41785</c:v>
                      </c:pt>
                      <c:pt idx="1889">
                        <c:v>41786</c:v>
                      </c:pt>
                      <c:pt idx="1890">
                        <c:v>41787</c:v>
                      </c:pt>
                      <c:pt idx="1891">
                        <c:v>41788</c:v>
                      </c:pt>
                      <c:pt idx="1892">
                        <c:v>41789</c:v>
                      </c:pt>
                      <c:pt idx="1893">
                        <c:v>41792</c:v>
                      </c:pt>
                      <c:pt idx="1894">
                        <c:v>41793</c:v>
                      </c:pt>
                      <c:pt idx="1895">
                        <c:v>41794</c:v>
                      </c:pt>
                      <c:pt idx="1896">
                        <c:v>41795</c:v>
                      </c:pt>
                      <c:pt idx="1897">
                        <c:v>41796</c:v>
                      </c:pt>
                      <c:pt idx="1898">
                        <c:v>41799</c:v>
                      </c:pt>
                      <c:pt idx="1899">
                        <c:v>41800</c:v>
                      </c:pt>
                      <c:pt idx="1900">
                        <c:v>41801</c:v>
                      </c:pt>
                      <c:pt idx="1901">
                        <c:v>41802</c:v>
                      </c:pt>
                      <c:pt idx="1902">
                        <c:v>41803</c:v>
                      </c:pt>
                      <c:pt idx="1903">
                        <c:v>41806</c:v>
                      </c:pt>
                      <c:pt idx="1904">
                        <c:v>41807</c:v>
                      </c:pt>
                      <c:pt idx="1905">
                        <c:v>41808</c:v>
                      </c:pt>
                      <c:pt idx="1906">
                        <c:v>41809</c:v>
                      </c:pt>
                      <c:pt idx="1907">
                        <c:v>41810</c:v>
                      </c:pt>
                      <c:pt idx="1908">
                        <c:v>41813</c:v>
                      </c:pt>
                      <c:pt idx="1909">
                        <c:v>41814</c:v>
                      </c:pt>
                      <c:pt idx="1910">
                        <c:v>41815</c:v>
                      </c:pt>
                      <c:pt idx="1911">
                        <c:v>41816</c:v>
                      </c:pt>
                      <c:pt idx="1912">
                        <c:v>41817</c:v>
                      </c:pt>
                      <c:pt idx="1913">
                        <c:v>41820</c:v>
                      </c:pt>
                      <c:pt idx="1914">
                        <c:v>41821</c:v>
                      </c:pt>
                      <c:pt idx="1915">
                        <c:v>41822</c:v>
                      </c:pt>
                      <c:pt idx="1916">
                        <c:v>41823</c:v>
                      </c:pt>
                      <c:pt idx="1917">
                        <c:v>41824</c:v>
                      </c:pt>
                      <c:pt idx="1918">
                        <c:v>41827</c:v>
                      </c:pt>
                      <c:pt idx="1919">
                        <c:v>41828</c:v>
                      </c:pt>
                      <c:pt idx="1920">
                        <c:v>41829</c:v>
                      </c:pt>
                      <c:pt idx="1921">
                        <c:v>41830</c:v>
                      </c:pt>
                      <c:pt idx="1922">
                        <c:v>41831</c:v>
                      </c:pt>
                      <c:pt idx="1923">
                        <c:v>41834</c:v>
                      </c:pt>
                      <c:pt idx="1924">
                        <c:v>41835</c:v>
                      </c:pt>
                      <c:pt idx="1925">
                        <c:v>41836</c:v>
                      </c:pt>
                      <c:pt idx="1926">
                        <c:v>41837</c:v>
                      </c:pt>
                      <c:pt idx="1927">
                        <c:v>41838</c:v>
                      </c:pt>
                      <c:pt idx="1928">
                        <c:v>41841</c:v>
                      </c:pt>
                      <c:pt idx="1929">
                        <c:v>41842</c:v>
                      </c:pt>
                      <c:pt idx="1930">
                        <c:v>41843</c:v>
                      </c:pt>
                      <c:pt idx="1931">
                        <c:v>41844</c:v>
                      </c:pt>
                      <c:pt idx="1932">
                        <c:v>41845</c:v>
                      </c:pt>
                      <c:pt idx="1933">
                        <c:v>41848</c:v>
                      </c:pt>
                      <c:pt idx="1934">
                        <c:v>41849</c:v>
                      </c:pt>
                      <c:pt idx="1935">
                        <c:v>41850</c:v>
                      </c:pt>
                      <c:pt idx="1936">
                        <c:v>41851</c:v>
                      </c:pt>
                      <c:pt idx="1937">
                        <c:v>41852</c:v>
                      </c:pt>
                      <c:pt idx="1938">
                        <c:v>41855</c:v>
                      </c:pt>
                      <c:pt idx="1939">
                        <c:v>41856</c:v>
                      </c:pt>
                      <c:pt idx="1940">
                        <c:v>41857</c:v>
                      </c:pt>
                      <c:pt idx="1941">
                        <c:v>41858</c:v>
                      </c:pt>
                      <c:pt idx="1942">
                        <c:v>41859</c:v>
                      </c:pt>
                      <c:pt idx="1943">
                        <c:v>41862</c:v>
                      </c:pt>
                      <c:pt idx="1944">
                        <c:v>41863</c:v>
                      </c:pt>
                      <c:pt idx="1945">
                        <c:v>41864</c:v>
                      </c:pt>
                      <c:pt idx="1946">
                        <c:v>41865</c:v>
                      </c:pt>
                      <c:pt idx="1947">
                        <c:v>41866</c:v>
                      </c:pt>
                      <c:pt idx="1948">
                        <c:v>41869</c:v>
                      </c:pt>
                      <c:pt idx="1949">
                        <c:v>41870</c:v>
                      </c:pt>
                      <c:pt idx="1950">
                        <c:v>41871</c:v>
                      </c:pt>
                      <c:pt idx="1951">
                        <c:v>41872</c:v>
                      </c:pt>
                      <c:pt idx="1952">
                        <c:v>41873</c:v>
                      </c:pt>
                      <c:pt idx="1953">
                        <c:v>41876</c:v>
                      </c:pt>
                      <c:pt idx="1954">
                        <c:v>41877</c:v>
                      </c:pt>
                      <c:pt idx="1955">
                        <c:v>41878</c:v>
                      </c:pt>
                      <c:pt idx="1956">
                        <c:v>41879</c:v>
                      </c:pt>
                      <c:pt idx="1957">
                        <c:v>41880</c:v>
                      </c:pt>
                      <c:pt idx="1958">
                        <c:v>41883</c:v>
                      </c:pt>
                      <c:pt idx="1959">
                        <c:v>41884</c:v>
                      </c:pt>
                      <c:pt idx="1960">
                        <c:v>41885</c:v>
                      </c:pt>
                      <c:pt idx="1961">
                        <c:v>41886</c:v>
                      </c:pt>
                      <c:pt idx="1962">
                        <c:v>41887</c:v>
                      </c:pt>
                      <c:pt idx="1963">
                        <c:v>41890</c:v>
                      </c:pt>
                      <c:pt idx="1964">
                        <c:v>41891</c:v>
                      </c:pt>
                      <c:pt idx="1965">
                        <c:v>41892</c:v>
                      </c:pt>
                      <c:pt idx="1966">
                        <c:v>41893</c:v>
                      </c:pt>
                      <c:pt idx="1967">
                        <c:v>41894</c:v>
                      </c:pt>
                      <c:pt idx="1968">
                        <c:v>41897</c:v>
                      </c:pt>
                      <c:pt idx="1969">
                        <c:v>41898</c:v>
                      </c:pt>
                      <c:pt idx="1970">
                        <c:v>41899</c:v>
                      </c:pt>
                      <c:pt idx="1971">
                        <c:v>41900</c:v>
                      </c:pt>
                      <c:pt idx="1972">
                        <c:v>41901</c:v>
                      </c:pt>
                      <c:pt idx="1973">
                        <c:v>41904</c:v>
                      </c:pt>
                      <c:pt idx="1974">
                        <c:v>41905</c:v>
                      </c:pt>
                      <c:pt idx="1975">
                        <c:v>41906</c:v>
                      </c:pt>
                      <c:pt idx="1976">
                        <c:v>41907</c:v>
                      </c:pt>
                      <c:pt idx="1977">
                        <c:v>41908</c:v>
                      </c:pt>
                      <c:pt idx="1978">
                        <c:v>41911</c:v>
                      </c:pt>
                      <c:pt idx="1979">
                        <c:v>41912</c:v>
                      </c:pt>
                      <c:pt idx="1980">
                        <c:v>41913</c:v>
                      </c:pt>
                      <c:pt idx="1981">
                        <c:v>41914</c:v>
                      </c:pt>
                      <c:pt idx="1982">
                        <c:v>41915</c:v>
                      </c:pt>
                      <c:pt idx="1983">
                        <c:v>41918</c:v>
                      </c:pt>
                      <c:pt idx="1984">
                        <c:v>41919</c:v>
                      </c:pt>
                      <c:pt idx="1985">
                        <c:v>41920</c:v>
                      </c:pt>
                      <c:pt idx="1986">
                        <c:v>41921</c:v>
                      </c:pt>
                      <c:pt idx="1987">
                        <c:v>41922</c:v>
                      </c:pt>
                      <c:pt idx="1988">
                        <c:v>41925</c:v>
                      </c:pt>
                      <c:pt idx="1989">
                        <c:v>41926</c:v>
                      </c:pt>
                      <c:pt idx="1990">
                        <c:v>41927</c:v>
                      </c:pt>
                      <c:pt idx="1991">
                        <c:v>41928</c:v>
                      </c:pt>
                      <c:pt idx="1992">
                        <c:v>41929</c:v>
                      </c:pt>
                      <c:pt idx="1993">
                        <c:v>41932</c:v>
                      </c:pt>
                      <c:pt idx="1994">
                        <c:v>41933</c:v>
                      </c:pt>
                      <c:pt idx="1995">
                        <c:v>41934</c:v>
                      </c:pt>
                      <c:pt idx="1996">
                        <c:v>41935</c:v>
                      </c:pt>
                      <c:pt idx="1997">
                        <c:v>41936</c:v>
                      </c:pt>
                      <c:pt idx="1998">
                        <c:v>41939</c:v>
                      </c:pt>
                      <c:pt idx="1999">
                        <c:v>41940</c:v>
                      </c:pt>
                      <c:pt idx="2000">
                        <c:v>41941</c:v>
                      </c:pt>
                      <c:pt idx="2001">
                        <c:v>41942</c:v>
                      </c:pt>
                      <c:pt idx="2002">
                        <c:v>41943</c:v>
                      </c:pt>
                      <c:pt idx="2003">
                        <c:v>41946</c:v>
                      </c:pt>
                      <c:pt idx="2004">
                        <c:v>41947</c:v>
                      </c:pt>
                      <c:pt idx="2005">
                        <c:v>41948</c:v>
                      </c:pt>
                      <c:pt idx="2006">
                        <c:v>41949</c:v>
                      </c:pt>
                      <c:pt idx="2007">
                        <c:v>41950</c:v>
                      </c:pt>
                      <c:pt idx="2008">
                        <c:v>41953</c:v>
                      </c:pt>
                      <c:pt idx="2009">
                        <c:v>41954</c:v>
                      </c:pt>
                      <c:pt idx="2010">
                        <c:v>41955</c:v>
                      </c:pt>
                      <c:pt idx="2011">
                        <c:v>41956</c:v>
                      </c:pt>
                      <c:pt idx="2012">
                        <c:v>41957</c:v>
                      </c:pt>
                      <c:pt idx="2013">
                        <c:v>41960</c:v>
                      </c:pt>
                      <c:pt idx="2014">
                        <c:v>41961</c:v>
                      </c:pt>
                      <c:pt idx="2015">
                        <c:v>41962</c:v>
                      </c:pt>
                      <c:pt idx="2016">
                        <c:v>41963</c:v>
                      </c:pt>
                      <c:pt idx="2017">
                        <c:v>41964</c:v>
                      </c:pt>
                      <c:pt idx="2018">
                        <c:v>41967</c:v>
                      </c:pt>
                      <c:pt idx="2019">
                        <c:v>41968</c:v>
                      </c:pt>
                      <c:pt idx="2020">
                        <c:v>41969</c:v>
                      </c:pt>
                      <c:pt idx="2021">
                        <c:v>41970</c:v>
                      </c:pt>
                      <c:pt idx="2022">
                        <c:v>41971</c:v>
                      </c:pt>
                      <c:pt idx="2023">
                        <c:v>41974</c:v>
                      </c:pt>
                      <c:pt idx="2024">
                        <c:v>41975</c:v>
                      </c:pt>
                      <c:pt idx="2025">
                        <c:v>41976</c:v>
                      </c:pt>
                      <c:pt idx="2026">
                        <c:v>41977</c:v>
                      </c:pt>
                      <c:pt idx="2027">
                        <c:v>41978</c:v>
                      </c:pt>
                      <c:pt idx="2028">
                        <c:v>41981</c:v>
                      </c:pt>
                      <c:pt idx="2029">
                        <c:v>41982</c:v>
                      </c:pt>
                      <c:pt idx="2030">
                        <c:v>41983</c:v>
                      </c:pt>
                      <c:pt idx="2031">
                        <c:v>41984</c:v>
                      </c:pt>
                      <c:pt idx="2032">
                        <c:v>41985</c:v>
                      </c:pt>
                      <c:pt idx="2033">
                        <c:v>41988</c:v>
                      </c:pt>
                      <c:pt idx="2034">
                        <c:v>41989</c:v>
                      </c:pt>
                      <c:pt idx="2035">
                        <c:v>41990</c:v>
                      </c:pt>
                      <c:pt idx="2036">
                        <c:v>41991</c:v>
                      </c:pt>
                      <c:pt idx="2037">
                        <c:v>41992</c:v>
                      </c:pt>
                      <c:pt idx="2038">
                        <c:v>41995</c:v>
                      </c:pt>
                      <c:pt idx="2039">
                        <c:v>41996</c:v>
                      </c:pt>
                      <c:pt idx="2040">
                        <c:v>41997</c:v>
                      </c:pt>
                      <c:pt idx="2041">
                        <c:v>41998</c:v>
                      </c:pt>
                      <c:pt idx="2042">
                        <c:v>41999</c:v>
                      </c:pt>
                      <c:pt idx="2043">
                        <c:v>42002</c:v>
                      </c:pt>
                      <c:pt idx="2044">
                        <c:v>42003</c:v>
                      </c:pt>
                      <c:pt idx="2045">
                        <c:v>42004</c:v>
                      </c:pt>
                      <c:pt idx="2046">
                        <c:v>42005</c:v>
                      </c:pt>
                      <c:pt idx="2047">
                        <c:v>42006</c:v>
                      </c:pt>
                      <c:pt idx="2048">
                        <c:v>42009</c:v>
                      </c:pt>
                      <c:pt idx="2049">
                        <c:v>42010</c:v>
                      </c:pt>
                      <c:pt idx="2050">
                        <c:v>42011</c:v>
                      </c:pt>
                      <c:pt idx="2051">
                        <c:v>42012</c:v>
                      </c:pt>
                      <c:pt idx="2052">
                        <c:v>42013</c:v>
                      </c:pt>
                      <c:pt idx="2053">
                        <c:v>42016</c:v>
                      </c:pt>
                      <c:pt idx="2054">
                        <c:v>42017</c:v>
                      </c:pt>
                      <c:pt idx="2055">
                        <c:v>42018</c:v>
                      </c:pt>
                      <c:pt idx="2056">
                        <c:v>42019</c:v>
                      </c:pt>
                      <c:pt idx="2057">
                        <c:v>42020</c:v>
                      </c:pt>
                      <c:pt idx="2058">
                        <c:v>42023</c:v>
                      </c:pt>
                      <c:pt idx="2059">
                        <c:v>42024</c:v>
                      </c:pt>
                      <c:pt idx="2060">
                        <c:v>42025</c:v>
                      </c:pt>
                      <c:pt idx="2061">
                        <c:v>42026</c:v>
                      </c:pt>
                      <c:pt idx="2062">
                        <c:v>42027</c:v>
                      </c:pt>
                      <c:pt idx="2063">
                        <c:v>42030</c:v>
                      </c:pt>
                      <c:pt idx="2064">
                        <c:v>42031</c:v>
                      </c:pt>
                      <c:pt idx="2065">
                        <c:v>42032</c:v>
                      </c:pt>
                      <c:pt idx="2066">
                        <c:v>42033</c:v>
                      </c:pt>
                      <c:pt idx="2067">
                        <c:v>42034</c:v>
                      </c:pt>
                      <c:pt idx="2068">
                        <c:v>42037</c:v>
                      </c:pt>
                      <c:pt idx="2069">
                        <c:v>42038</c:v>
                      </c:pt>
                      <c:pt idx="2070">
                        <c:v>42039</c:v>
                      </c:pt>
                      <c:pt idx="2071">
                        <c:v>42040</c:v>
                      </c:pt>
                      <c:pt idx="2072">
                        <c:v>42041</c:v>
                      </c:pt>
                      <c:pt idx="2073">
                        <c:v>42044</c:v>
                      </c:pt>
                      <c:pt idx="2074">
                        <c:v>42045</c:v>
                      </c:pt>
                      <c:pt idx="2075">
                        <c:v>42046</c:v>
                      </c:pt>
                      <c:pt idx="2076">
                        <c:v>42047</c:v>
                      </c:pt>
                      <c:pt idx="2077">
                        <c:v>42048</c:v>
                      </c:pt>
                      <c:pt idx="2078">
                        <c:v>42051</c:v>
                      </c:pt>
                      <c:pt idx="2079">
                        <c:v>42052</c:v>
                      </c:pt>
                      <c:pt idx="2080">
                        <c:v>42053</c:v>
                      </c:pt>
                      <c:pt idx="2081">
                        <c:v>42054</c:v>
                      </c:pt>
                      <c:pt idx="2082">
                        <c:v>42055</c:v>
                      </c:pt>
                      <c:pt idx="2083">
                        <c:v>42058</c:v>
                      </c:pt>
                      <c:pt idx="2084">
                        <c:v>42059</c:v>
                      </c:pt>
                      <c:pt idx="2085">
                        <c:v>42060</c:v>
                      </c:pt>
                      <c:pt idx="2086">
                        <c:v>42061</c:v>
                      </c:pt>
                      <c:pt idx="2087">
                        <c:v>42062</c:v>
                      </c:pt>
                      <c:pt idx="2088">
                        <c:v>42065</c:v>
                      </c:pt>
                      <c:pt idx="2089">
                        <c:v>42066</c:v>
                      </c:pt>
                      <c:pt idx="2090">
                        <c:v>42067</c:v>
                      </c:pt>
                      <c:pt idx="2091">
                        <c:v>42068</c:v>
                      </c:pt>
                      <c:pt idx="2092">
                        <c:v>42069</c:v>
                      </c:pt>
                      <c:pt idx="2093">
                        <c:v>42072</c:v>
                      </c:pt>
                      <c:pt idx="2094">
                        <c:v>42073</c:v>
                      </c:pt>
                      <c:pt idx="2095">
                        <c:v>42074</c:v>
                      </c:pt>
                      <c:pt idx="2096">
                        <c:v>42075</c:v>
                      </c:pt>
                      <c:pt idx="2097">
                        <c:v>42076</c:v>
                      </c:pt>
                      <c:pt idx="2098">
                        <c:v>42079</c:v>
                      </c:pt>
                      <c:pt idx="2099">
                        <c:v>42080</c:v>
                      </c:pt>
                      <c:pt idx="2100">
                        <c:v>42081</c:v>
                      </c:pt>
                      <c:pt idx="2101">
                        <c:v>42082</c:v>
                      </c:pt>
                      <c:pt idx="2102">
                        <c:v>42083</c:v>
                      </c:pt>
                      <c:pt idx="2103">
                        <c:v>42086</c:v>
                      </c:pt>
                      <c:pt idx="2104">
                        <c:v>42087</c:v>
                      </c:pt>
                      <c:pt idx="2105">
                        <c:v>42088</c:v>
                      </c:pt>
                      <c:pt idx="2106">
                        <c:v>42089</c:v>
                      </c:pt>
                      <c:pt idx="2107">
                        <c:v>42090</c:v>
                      </c:pt>
                      <c:pt idx="2108">
                        <c:v>42093</c:v>
                      </c:pt>
                      <c:pt idx="2109">
                        <c:v>42094</c:v>
                      </c:pt>
                      <c:pt idx="2110">
                        <c:v>42095</c:v>
                      </c:pt>
                      <c:pt idx="2111">
                        <c:v>42096</c:v>
                      </c:pt>
                      <c:pt idx="2112">
                        <c:v>42097</c:v>
                      </c:pt>
                      <c:pt idx="2113">
                        <c:v>42100</c:v>
                      </c:pt>
                      <c:pt idx="2114">
                        <c:v>42101</c:v>
                      </c:pt>
                      <c:pt idx="2115">
                        <c:v>42102</c:v>
                      </c:pt>
                      <c:pt idx="2116">
                        <c:v>42103</c:v>
                      </c:pt>
                      <c:pt idx="2117">
                        <c:v>42104</c:v>
                      </c:pt>
                      <c:pt idx="2118">
                        <c:v>42107</c:v>
                      </c:pt>
                      <c:pt idx="2119">
                        <c:v>42108</c:v>
                      </c:pt>
                      <c:pt idx="2120">
                        <c:v>42109</c:v>
                      </c:pt>
                      <c:pt idx="2121">
                        <c:v>42110</c:v>
                      </c:pt>
                      <c:pt idx="2122">
                        <c:v>42111</c:v>
                      </c:pt>
                      <c:pt idx="2123">
                        <c:v>42114</c:v>
                      </c:pt>
                      <c:pt idx="2124">
                        <c:v>42115</c:v>
                      </c:pt>
                      <c:pt idx="2125">
                        <c:v>42116</c:v>
                      </c:pt>
                      <c:pt idx="2126">
                        <c:v>42117</c:v>
                      </c:pt>
                      <c:pt idx="2127">
                        <c:v>42118</c:v>
                      </c:pt>
                      <c:pt idx="2128">
                        <c:v>42121</c:v>
                      </c:pt>
                      <c:pt idx="2129">
                        <c:v>42122</c:v>
                      </c:pt>
                      <c:pt idx="2130">
                        <c:v>42123</c:v>
                      </c:pt>
                      <c:pt idx="2131">
                        <c:v>42124</c:v>
                      </c:pt>
                      <c:pt idx="2132">
                        <c:v>42125</c:v>
                      </c:pt>
                      <c:pt idx="2133">
                        <c:v>42128</c:v>
                      </c:pt>
                      <c:pt idx="2134">
                        <c:v>42129</c:v>
                      </c:pt>
                      <c:pt idx="2135">
                        <c:v>42130</c:v>
                      </c:pt>
                      <c:pt idx="2136">
                        <c:v>42131</c:v>
                      </c:pt>
                      <c:pt idx="2137">
                        <c:v>42132</c:v>
                      </c:pt>
                      <c:pt idx="2138">
                        <c:v>42135</c:v>
                      </c:pt>
                      <c:pt idx="2139">
                        <c:v>42136</c:v>
                      </c:pt>
                      <c:pt idx="2140">
                        <c:v>42137</c:v>
                      </c:pt>
                      <c:pt idx="2141">
                        <c:v>42138</c:v>
                      </c:pt>
                      <c:pt idx="2142">
                        <c:v>42139</c:v>
                      </c:pt>
                      <c:pt idx="2143">
                        <c:v>42142</c:v>
                      </c:pt>
                      <c:pt idx="2144">
                        <c:v>42143</c:v>
                      </c:pt>
                      <c:pt idx="2145">
                        <c:v>42144</c:v>
                      </c:pt>
                      <c:pt idx="2146">
                        <c:v>42145</c:v>
                      </c:pt>
                      <c:pt idx="2147">
                        <c:v>42146</c:v>
                      </c:pt>
                      <c:pt idx="2148">
                        <c:v>42149</c:v>
                      </c:pt>
                      <c:pt idx="2149">
                        <c:v>42150</c:v>
                      </c:pt>
                      <c:pt idx="2150">
                        <c:v>42151</c:v>
                      </c:pt>
                      <c:pt idx="2151">
                        <c:v>42152</c:v>
                      </c:pt>
                      <c:pt idx="2152">
                        <c:v>42153</c:v>
                      </c:pt>
                      <c:pt idx="2153">
                        <c:v>42156</c:v>
                      </c:pt>
                      <c:pt idx="2154">
                        <c:v>42157</c:v>
                      </c:pt>
                      <c:pt idx="2155">
                        <c:v>42158</c:v>
                      </c:pt>
                      <c:pt idx="2156">
                        <c:v>42159</c:v>
                      </c:pt>
                      <c:pt idx="2157">
                        <c:v>42160</c:v>
                      </c:pt>
                      <c:pt idx="2158">
                        <c:v>42163</c:v>
                      </c:pt>
                      <c:pt idx="2159">
                        <c:v>42164</c:v>
                      </c:pt>
                      <c:pt idx="2160">
                        <c:v>42165</c:v>
                      </c:pt>
                      <c:pt idx="2161">
                        <c:v>42166</c:v>
                      </c:pt>
                      <c:pt idx="2162">
                        <c:v>42167</c:v>
                      </c:pt>
                      <c:pt idx="2163">
                        <c:v>42170</c:v>
                      </c:pt>
                      <c:pt idx="2164">
                        <c:v>42171</c:v>
                      </c:pt>
                      <c:pt idx="2165">
                        <c:v>42172</c:v>
                      </c:pt>
                      <c:pt idx="2166">
                        <c:v>42173</c:v>
                      </c:pt>
                      <c:pt idx="2167">
                        <c:v>42174</c:v>
                      </c:pt>
                      <c:pt idx="2168">
                        <c:v>42177</c:v>
                      </c:pt>
                      <c:pt idx="2169">
                        <c:v>42178</c:v>
                      </c:pt>
                      <c:pt idx="2170">
                        <c:v>42179</c:v>
                      </c:pt>
                      <c:pt idx="2171">
                        <c:v>42180</c:v>
                      </c:pt>
                      <c:pt idx="2172">
                        <c:v>42181</c:v>
                      </c:pt>
                      <c:pt idx="2173">
                        <c:v>42184</c:v>
                      </c:pt>
                      <c:pt idx="2174">
                        <c:v>42185</c:v>
                      </c:pt>
                      <c:pt idx="2175">
                        <c:v>42186</c:v>
                      </c:pt>
                      <c:pt idx="2176">
                        <c:v>42187</c:v>
                      </c:pt>
                      <c:pt idx="2177">
                        <c:v>42188</c:v>
                      </c:pt>
                      <c:pt idx="2178">
                        <c:v>42191</c:v>
                      </c:pt>
                      <c:pt idx="2179">
                        <c:v>42192</c:v>
                      </c:pt>
                      <c:pt idx="2180">
                        <c:v>42193</c:v>
                      </c:pt>
                      <c:pt idx="2181">
                        <c:v>42194</c:v>
                      </c:pt>
                      <c:pt idx="2182">
                        <c:v>42195</c:v>
                      </c:pt>
                      <c:pt idx="2183">
                        <c:v>42198</c:v>
                      </c:pt>
                      <c:pt idx="2184">
                        <c:v>42199</c:v>
                      </c:pt>
                      <c:pt idx="2185">
                        <c:v>42200</c:v>
                      </c:pt>
                      <c:pt idx="2186">
                        <c:v>42201</c:v>
                      </c:pt>
                      <c:pt idx="2187">
                        <c:v>42202</c:v>
                      </c:pt>
                      <c:pt idx="2188">
                        <c:v>42205</c:v>
                      </c:pt>
                      <c:pt idx="2189">
                        <c:v>42206</c:v>
                      </c:pt>
                      <c:pt idx="2190">
                        <c:v>42207</c:v>
                      </c:pt>
                      <c:pt idx="2191">
                        <c:v>42208</c:v>
                      </c:pt>
                      <c:pt idx="2192">
                        <c:v>42209</c:v>
                      </c:pt>
                      <c:pt idx="2193">
                        <c:v>42212</c:v>
                      </c:pt>
                      <c:pt idx="2194">
                        <c:v>42213</c:v>
                      </c:pt>
                      <c:pt idx="2195">
                        <c:v>42214</c:v>
                      </c:pt>
                      <c:pt idx="2196">
                        <c:v>42215</c:v>
                      </c:pt>
                      <c:pt idx="2197">
                        <c:v>42216</c:v>
                      </c:pt>
                      <c:pt idx="2198">
                        <c:v>42219</c:v>
                      </c:pt>
                      <c:pt idx="2199">
                        <c:v>42220</c:v>
                      </c:pt>
                      <c:pt idx="2200">
                        <c:v>42221</c:v>
                      </c:pt>
                      <c:pt idx="2201">
                        <c:v>42222</c:v>
                      </c:pt>
                      <c:pt idx="2202">
                        <c:v>42223</c:v>
                      </c:pt>
                      <c:pt idx="2203">
                        <c:v>42226</c:v>
                      </c:pt>
                      <c:pt idx="2204">
                        <c:v>42227</c:v>
                      </c:pt>
                      <c:pt idx="2205">
                        <c:v>42228</c:v>
                      </c:pt>
                      <c:pt idx="2206">
                        <c:v>42229</c:v>
                      </c:pt>
                      <c:pt idx="2207">
                        <c:v>42230</c:v>
                      </c:pt>
                      <c:pt idx="2208">
                        <c:v>42233</c:v>
                      </c:pt>
                      <c:pt idx="2209">
                        <c:v>42234</c:v>
                      </c:pt>
                      <c:pt idx="2210">
                        <c:v>42235</c:v>
                      </c:pt>
                      <c:pt idx="2211">
                        <c:v>42236</c:v>
                      </c:pt>
                      <c:pt idx="2212">
                        <c:v>42237</c:v>
                      </c:pt>
                      <c:pt idx="2213">
                        <c:v>42240</c:v>
                      </c:pt>
                      <c:pt idx="2214">
                        <c:v>42241</c:v>
                      </c:pt>
                      <c:pt idx="2215">
                        <c:v>42242</c:v>
                      </c:pt>
                      <c:pt idx="2216">
                        <c:v>42243</c:v>
                      </c:pt>
                      <c:pt idx="2217">
                        <c:v>42244</c:v>
                      </c:pt>
                      <c:pt idx="2218">
                        <c:v>42247</c:v>
                      </c:pt>
                      <c:pt idx="2219">
                        <c:v>42248</c:v>
                      </c:pt>
                      <c:pt idx="2220">
                        <c:v>42249</c:v>
                      </c:pt>
                      <c:pt idx="2221">
                        <c:v>42250</c:v>
                      </c:pt>
                      <c:pt idx="2222">
                        <c:v>42251</c:v>
                      </c:pt>
                      <c:pt idx="2223">
                        <c:v>42254</c:v>
                      </c:pt>
                      <c:pt idx="2224">
                        <c:v>42255</c:v>
                      </c:pt>
                      <c:pt idx="2225">
                        <c:v>42256</c:v>
                      </c:pt>
                      <c:pt idx="2226">
                        <c:v>42257</c:v>
                      </c:pt>
                      <c:pt idx="2227">
                        <c:v>42258</c:v>
                      </c:pt>
                      <c:pt idx="2228">
                        <c:v>42261</c:v>
                      </c:pt>
                      <c:pt idx="2229">
                        <c:v>42262</c:v>
                      </c:pt>
                      <c:pt idx="2230">
                        <c:v>42263</c:v>
                      </c:pt>
                      <c:pt idx="2231">
                        <c:v>42264</c:v>
                      </c:pt>
                      <c:pt idx="2232">
                        <c:v>42265</c:v>
                      </c:pt>
                      <c:pt idx="2233">
                        <c:v>42268</c:v>
                      </c:pt>
                      <c:pt idx="2234">
                        <c:v>42269</c:v>
                      </c:pt>
                      <c:pt idx="2235">
                        <c:v>42270</c:v>
                      </c:pt>
                      <c:pt idx="2236">
                        <c:v>42271</c:v>
                      </c:pt>
                      <c:pt idx="2237">
                        <c:v>42272</c:v>
                      </c:pt>
                      <c:pt idx="2238">
                        <c:v>42275</c:v>
                      </c:pt>
                      <c:pt idx="2239">
                        <c:v>42276</c:v>
                      </c:pt>
                      <c:pt idx="2240">
                        <c:v>42277</c:v>
                      </c:pt>
                      <c:pt idx="2241">
                        <c:v>42278</c:v>
                      </c:pt>
                      <c:pt idx="2242">
                        <c:v>42279</c:v>
                      </c:pt>
                      <c:pt idx="2243">
                        <c:v>42282</c:v>
                      </c:pt>
                      <c:pt idx="2244">
                        <c:v>42283</c:v>
                      </c:pt>
                      <c:pt idx="2245">
                        <c:v>42284</c:v>
                      </c:pt>
                      <c:pt idx="2246">
                        <c:v>42285</c:v>
                      </c:pt>
                      <c:pt idx="2247">
                        <c:v>42286</c:v>
                      </c:pt>
                      <c:pt idx="2248">
                        <c:v>42289</c:v>
                      </c:pt>
                      <c:pt idx="2249">
                        <c:v>42290</c:v>
                      </c:pt>
                      <c:pt idx="2250">
                        <c:v>42291</c:v>
                      </c:pt>
                      <c:pt idx="2251">
                        <c:v>42292</c:v>
                      </c:pt>
                      <c:pt idx="2252">
                        <c:v>42293</c:v>
                      </c:pt>
                      <c:pt idx="2253">
                        <c:v>42296</c:v>
                      </c:pt>
                      <c:pt idx="2254">
                        <c:v>42297</c:v>
                      </c:pt>
                      <c:pt idx="2255">
                        <c:v>42298</c:v>
                      </c:pt>
                      <c:pt idx="2256">
                        <c:v>42299</c:v>
                      </c:pt>
                      <c:pt idx="2257">
                        <c:v>42300</c:v>
                      </c:pt>
                      <c:pt idx="2258">
                        <c:v>42303</c:v>
                      </c:pt>
                      <c:pt idx="2259">
                        <c:v>42304</c:v>
                      </c:pt>
                      <c:pt idx="2260">
                        <c:v>42305</c:v>
                      </c:pt>
                      <c:pt idx="2261">
                        <c:v>42306</c:v>
                      </c:pt>
                      <c:pt idx="2262">
                        <c:v>42307</c:v>
                      </c:pt>
                      <c:pt idx="2263">
                        <c:v>42310</c:v>
                      </c:pt>
                      <c:pt idx="2264">
                        <c:v>42311</c:v>
                      </c:pt>
                      <c:pt idx="2265">
                        <c:v>42312</c:v>
                      </c:pt>
                      <c:pt idx="2266">
                        <c:v>42313</c:v>
                      </c:pt>
                      <c:pt idx="2267">
                        <c:v>42314</c:v>
                      </c:pt>
                      <c:pt idx="2268">
                        <c:v>42317</c:v>
                      </c:pt>
                      <c:pt idx="2269">
                        <c:v>42318</c:v>
                      </c:pt>
                      <c:pt idx="2270">
                        <c:v>42319</c:v>
                      </c:pt>
                      <c:pt idx="2271">
                        <c:v>42320</c:v>
                      </c:pt>
                      <c:pt idx="2272">
                        <c:v>42321</c:v>
                      </c:pt>
                      <c:pt idx="2273">
                        <c:v>42324</c:v>
                      </c:pt>
                      <c:pt idx="2274">
                        <c:v>42325</c:v>
                      </c:pt>
                      <c:pt idx="2275">
                        <c:v>42326</c:v>
                      </c:pt>
                      <c:pt idx="2276">
                        <c:v>42327</c:v>
                      </c:pt>
                      <c:pt idx="2277">
                        <c:v>42328</c:v>
                      </c:pt>
                      <c:pt idx="2278">
                        <c:v>42331</c:v>
                      </c:pt>
                      <c:pt idx="2279">
                        <c:v>42332</c:v>
                      </c:pt>
                      <c:pt idx="2280">
                        <c:v>42333</c:v>
                      </c:pt>
                      <c:pt idx="2281">
                        <c:v>42334</c:v>
                      </c:pt>
                      <c:pt idx="2282">
                        <c:v>42335</c:v>
                      </c:pt>
                      <c:pt idx="2283">
                        <c:v>42338</c:v>
                      </c:pt>
                      <c:pt idx="2284">
                        <c:v>42339</c:v>
                      </c:pt>
                      <c:pt idx="2285">
                        <c:v>42340</c:v>
                      </c:pt>
                      <c:pt idx="2286">
                        <c:v>42341</c:v>
                      </c:pt>
                      <c:pt idx="2287">
                        <c:v>42342</c:v>
                      </c:pt>
                      <c:pt idx="2288">
                        <c:v>42345</c:v>
                      </c:pt>
                      <c:pt idx="2289">
                        <c:v>42346</c:v>
                      </c:pt>
                      <c:pt idx="2290">
                        <c:v>42347</c:v>
                      </c:pt>
                      <c:pt idx="2291">
                        <c:v>42348</c:v>
                      </c:pt>
                      <c:pt idx="2292">
                        <c:v>42349</c:v>
                      </c:pt>
                      <c:pt idx="2293">
                        <c:v>42352</c:v>
                      </c:pt>
                      <c:pt idx="2294">
                        <c:v>42353</c:v>
                      </c:pt>
                      <c:pt idx="2295">
                        <c:v>42354</c:v>
                      </c:pt>
                      <c:pt idx="2296">
                        <c:v>42355</c:v>
                      </c:pt>
                      <c:pt idx="2297">
                        <c:v>42356</c:v>
                      </c:pt>
                      <c:pt idx="2298">
                        <c:v>42359</c:v>
                      </c:pt>
                      <c:pt idx="2299">
                        <c:v>42360</c:v>
                      </c:pt>
                      <c:pt idx="2300">
                        <c:v>42361</c:v>
                      </c:pt>
                      <c:pt idx="2301">
                        <c:v>42362</c:v>
                      </c:pt>
                      <c:pt idx="2302">
                        <c:v>42363</c:v>
                      </c:pt>
                      <c:pt idx="2303">
                        <c:v>42366</c:v>
                      </c:pt>
                      <c:pt idx="2304">
                        <c:v>42367</c:v>
                      </c:pt>
                      <c:pt idx="2305">
                        <c:v>42368</c:v>
                      </c:pt>
                      <c:pt idx="2306">
                        <c:v>42369</c:v>
                      </c:pt>
                      <c:pt idx="2307">
                        <c:v>42370</c:v>
                      </c:pt>
                      <c:pt idx="2308">
                        <c:v>42373</c:v>
                      </c:pt>
                      <c:pt idx="2309">
                        <c:v>42374</c:v>
                      </c:pt>
                      <c:pt idx="2310">
                        <c:v>42375</c:v>
                      </c:pt>
                      <c:pt idx="2311">
                        <c:v>42376</c:v>
                      </c:pt>
                      <c:pt idx="2312">
                        <c:v>42377</c:v>
                      </c:pt>
                      <c:pt idx="2313">
                        <c:v>42380</c:v>
                      </c:pt>
                      <c:pt idx="2314">
                        <c:v>42381</c:v>
                      </c:pt>
                      <c:pt idx="2315">
                        <c:v>42382</c:v>
                      </c:pt>
                      <c:pt idx="2316">
                        <c:v>42383</c:v>
                      </c:pt>
                      <c:pt idx="2317">
                        <c:v>42384</c:v>
                      </c:pt>
                      <c:pt idx="2318">
                        <c:v>42387</c:v>
                      </c:pt>
                      <c:pt idx="2319">
                        <c:v>42388</c:v>
                      </c:pt>
                      <c:pt idx="2320">
                        <c:v>42389</c:v>
                      </c:pt>
                      <c:pt idx="2321">
                        <c:v>42390</c:v>
                      </c:pt>
                      <c:pt idx="2322">
                        <c:v>42391</c:v>
                      </c:pt>
                      <c:pt idx="2323">
                        <c:v>42394</c:v>
                      </c:pt>
                      <c:pt idx="2324">
                        <c:v>42395</c:v>
                      </c:pt>
                      <c:pt idx="2325">
                        <c:v>42396</c:v>
                      </c:pt>
                      <c:pt idx="2326">
                        <c:v>42397</c:v>
                      </c:pt>
                      <c:pt idx="2327">
                        <c:v>42398</c:v>
                      </c:pt>
                      <c:pt idx="2328">
                        <c:v>42401</c:v>
                      </c:pt>
                      <c:pt idx="2329">
                        <c:v>42402</c:v>
                      </c:pt>
                      <c:pt idx="2330">
                        <c:v>42403</c:v>
                      </c:pt>
                      <c:pt idx="2331">
                        <c:v>42404</c:v>
                      </c:pt>
                      <c:pt idx="2332">
                        <c:v>42405</c:v>
                      </c:pt>
                      <c:pt idx="2333">
                        <c:v>42408</c:v>
                      </c:pt>
                      <c:pt idx="2334">
                        <c:v>42409</c:v>
                      </c:pt>
                      <c:pt idx="2335">
                        <c:v>42410</c:v>
                      </c:pt>
                      <c:pt idx="2336">
                        <c:v>42411</c:v>
                      </c:pt>
                      <c:pt idx="2337">
                        <c:v>42412</c:v>
                      </c:pt>
                      <c:pt idx="2338">
                        <c:v>42415</c:v>
                      </c:pt>
                      <c:pt idx="2339">
                        <c:v>42416</c:v>
                      </c:pt>
                      <c:pt idx="2340">
                        <c:v>42417</c:v>
                      </c:pt>
                      <c:pt idx="2341">
                        <c:v>42418</c:v>
                      </c:pt>
                      <c:pt idx="2342">
                        <c:v>42419</c:v>
                      </c:pt>
                      <c:pt idx="2343">
                        <c:v>42422</c:v>
                      </c:pt>
                      <c:pt idx="2344">
                        <c:v>42423</c:v>
                      </c:pt>
                      <c:pt idx="2345">
                        <c:v>42424</c:v>
                      </c:pt>
                      <c:pt idx="2346">
                        <c:v>42425</c:v>
                      </c:pt>
                      <c:pt idx="2347">
                        <c:v>42426</c:v>
                      </c:pt>
                      <c:pt idx="2348">
                        <c:v>42429</c:v>
                      </c:pt>
                      <c:pt idx="2349">
                        <c:v>42430</c:v>
                      </c:pt>
                      <c:pt idx="2350">
                        <c:v>42431</c:v>
                      </c:pt>
                      <c:pt idx="2351">
                        <c:v>42432</c:v>
                      </c:pt>
                      <c:pt idx="2352">
                        <c:v>42433</c:v>
                      </c:pt>
                      <c:pt idx="2353">
                        <c:v>42436</c:v>
                      </c:pt>
                      <c:pt idx="2354">
                        <c:v>42437</c:v>
                      </c:pt>
                      <c:pt idx="2355">
                        <c:v>42438</c:v>
                      </c:pt>
                      <c:pt idx="2356">
                        <c:v>42439</c:v>
                      </c:pt>
                      <c:pt idx="2357">
                        <c:v>42440</c:v>
                      </c:pt>
                      <c:pt idx="2358">
                        <c:v>42443</c:v>
                      </c:pt>
                      <c:pt idx="2359">
                        <c:v>42444</c:v>
                      </c:pt>
                      <c:pt idx="2360">
                        <c:v>42445</c:v>
                      </c:pt>
                      <c:pt idx="2361">
                        <c:v>42446</c:v>
                      </c:pt>
                      <c:pt idx="2362">
                        <c:v>42447</c:v>
                      </c:pt>
                      <c:pt idx="2363">
                        <c:v>42450</c:v>
                      </c:pt>
                      <c:pt idx="2364">
                        <c:v>42451</c:v>
                      </c:pt>
                      <c:pt idx="2365">
                        <c:v>42452</c:v>
                      </c:pt>
                      <c:pt idx="2366">
                        <c:v>42453</c:v>
                      </c:pt>
                      <c:pt idx="2367">
                        <c:v>42454</c:v>
                      </c:pt>
                      <c:pt idx="2368">
                        <c:v>42457</c:v>
                      </c:pt>
                      <c:pt idx="2369">
                        <c:v>42458</c:v>
                      </c:pt>
                      <c:pt idx="2370">
                        <c:v>42459</c:v>
                      </c:pt>
                      <c:pt idx="2371">
                        <c:v>42460</c:v>
                      </c:pt>
                      <c:pt idx="2372">
                        <c:v>42461</c:v>
                      </c:pt>
                      <c:pt idx="2373">
                        <c:v>42464</c:v>
                      </c:pt>
                      <c:pt idx="2374">
                        <c:v>42465</c:v>
                      </c:pt>
                      <c:pt idx="2375">
                        <c:v>42466</c:v>
                      </c:pt>
                      <c:pt idx="2376">
                        <c:v>42467</c:v>
                      </c:pt>
                      <c:pt idx="2377">
                        <c:v>42468</c:v>
                      </c:pt>
                      <c:pt idx="2378">
                        <c:v>42471</c:v>
                      </c:pt>
                      <c:pt idx="2379">
                        <c:v>42472</c:v>
                      </c:pt>
                      <c:pt idx="2380">
                        <c:v>42473</c:v>
                      </c:pt>
                      <c:pt idx="2381">
                        <c:v>42474</c:v>
                      </c:pt>
                      <c:pt idx="2382">
                        <c:v>42475</c:v>
                      </c:pt>
                      <c:pt idx="2383">
                        <c:v>42478</c:v>
                      </c:pt>
                      <c:pt idx="2384">
                        <c:v>42479</c:v>
                      </c:pt>
                      <c:pt idx="2385">
                        <c:v>42480</c:v>
                      </c:pt>
                      <c:pt idx="2386">
                        <c:v>42481</c:v>
                      </c:pt>
                      <c:pt idx="2387">
                        <c:v>42482</c:v>
                      </c:pt>
                      <c:pt idx="2388">
                        <c:v>42485</c:v>
                      </c:pt>
                      <c:pt idx="2389">
                        <c:v>42486</c:v>
                      </c:pt>
                      <c:pt idx="2390">
                        <c:v>42487</c:v>
                      </c:pt>
                      <c:pt idx="2391">
                        <c:v>42488</c:v>
                      </c:pt>
                      <c:pt idx="2392">
                        <c:v>42489</c:v>
                      </c:pt>
                      <c:pt idx="2393">
                        <c:v>42492</c:v>
                      </c:pt>
                      <c:pt idx="2394">
                        <c:v>42493</c:v>
                      </c:pt>
                      <c:pt idx="2395">
                        <c:v>42494</c:v>
                      </c:pt>
                      <c:pt idx="2396">
                        <c:v>42495</c:v>
                      </c:pt>
                      <c:pt idx="2397">
                        <c:v>42496</c:v>
                      </c:pt>
                      <c:pt idx="2398">
                        <c:v>42499</c:v>
                      </c:pt>
                      <c:pt idx="2399">
                        <c:v>42500</c:v>
                      </c:pt>
                      <c:pt idx="2400">
                        <c:v>42501</c:v>
                      </c:pt>
                      <c:pt idx="2401">
                        <c:v>42502</c:v>
                      </c:pt>
                      <c:pt idx="2402">
                        <c:v>42503</c:v>
                      </c:pt>
                      <c:pt idx="2403">
                        <c:v>42506</c:v>
                      </c:pt>
                      <c:pt idx="2404">
                        <c:v>42507</c:v>
                      </c:pt>
                      <c:pt idx="2405">
                        <c:v>42508</c:v>
                      </c:pt>
                      <c:pt idx="2406">
                        <c:v>42509</c:v>
                      </c:pt>
                      <c:pt idx="2407">
                        <c:v>42510</c:v>
                      </c:pt>
                      <c:pt idx="2408">
                        <c:v>42513</c:v>
                      </c:pt>
                      <c:pt idx="2409">
                        <c:v>42514</c:v>
                      </c:pt>
                      <c:pt idx="2410">
                        <c:v>42515</c:v>
                      </c:pt>
                      <c:pt idx="2411">
                        <c:v>42516</c:v>
                      </c:pt>
                      <c:pt idx="2412">
                        <c:v>42517</c:v>
                      </c:pt>
                      <c:pt idx="2413">
                        <c:v>42520</c:v>
                      </c:pt>
                      <c:pt idx="2414">
                        <c:v>42521</c:v>
                      </c:pt>
                      <c:pt idx="2415">
                        <c:v>42522</c:v>
                      </c:pt>
                      <c:pt idx="2416">
                        <c:v>42523</c:v>
                      </c:pt>
                      <c:pt idx="2417">
                        <c:v>42524</c:v>
                      </c:pt>
                      <c:pt idx="2418">
                        <c:v>42527</c:v>
                      </c:pt>
                      <c:pt idx="2419">
                        <c:v>42528</c:v>
                      </c:pt>
                      <c:pt idx="2420">
                        <c:v>42529</c:v>
                      </c:pt>
                      <c:pt idx="2421">
                        <c:v>42530</c:v>
                      </c:pt>
                      <c:pt idx="2422">
                        <c:v>42531</c:v>
                      </c:pt>
                      <c:pt idx="2423">
                        <c:v>42534</c:v>
                      </c:pt>
                      <c:pt idx="2424">
                        <c:v>42535</c:v>
                      </c:pt>
                      <c:pt idx="2425">
                        <c:v>42536</c:v>
                      </c:pt>
                      <c:pt idx="2426">
                        <c:v>42537</c:v>
                      </c:pt>
                      <c:pt idx="2427">
                        <c:v>42538</c:v>
                      </c:pt>
                      <c:pt idx="2428">
                        <c:v>42541</c:v>
                      </c:pt>
                      <c:pt idx="2429">
                        <c:v>42542</c:v>
                      </c:pt>
                      <c:pt idx="2430">
                        <c:v>42543</c:v>
                      </c:pt>
                      <c:pt idx="2431">
                        <c:v>42544</c:v>
                      </c:pt>
                      <c:pt idx="2432">
                        <c:v>42545</c:v>
                      </c:pt>
                      <c:pt idx="2433">
                        <c:v>42548</c:v>
                      </c:pt>
                      <c:pt idx="2434">
                        <c:v>42549</c:v>
                      </c:pt>
                      <c:pt idx="2435">
                        <c:v>42550</c:v>
                      </c:pt>
                      <c:pt idx="2436">
                        <c:v>42551</c:v>
                      </c:pt>
                      <c:pt idx="2437">
                        <c:v>42552</c:v>
                      </c:pt>
                      <c:pt idx="2438">
                        <c:v>42555</c:v>
                      </c:pt>
                      <c:pt idx="2439">
                        <c:v>42556</c:v>
                      </c:pt>
                      <c:pt idx="2440">
                        <c:v>42557</c:v>
                      </c:pt>
                      <c:pt idx="2441">
                        <c:v>42558</c:v>
                      </c:pt>
                      <c:pt idx="2442">
                        <c:v>42559</c:v>
                      </c:pt>
                      <c:pt idx="2443">
                        <c:v>42562</c:v>
                      </c:pt>
                      <c:pt idx="2444">
                        <c:v>42563</c:v>
                      </c:pt>
                      <c:pt idx="2445">
                        <c:v>42564</c:v>
                      </c:pt>
                      <c:pt idx="2446">
                        <c:v>42565</c:v>
                      </c:pt>
                      <c:pt idx="2447">
                        <c:v>42566</c:v>
                      </c:pt>
                      <c:pt idx="2448">
                        <c:v>42569</c:v>
                      </c:pt>
                      <c:pt idx="2449">
                        <c:v>42570</c:v>
                      </c:pt>
                      <c:pt idx="2450">
                        <c:v>42571</c:v>
                      </c:pt>
                      <c:pt idx="2451">
                        <c:v>42572</c:v>
                      </c:pt>
                      <c:pt idx="2452">
                        <c:v>42573</c:v>
                      </c:pt>
                      <c:pt idx="2453">
                        <c:v>42576</c:v>
                      </c:pt>
                      <c:pt idx="2454">
                        <c:v>42577</c:v>
                      </c:pt>
                      <c:pt idx="2455">
                        <c:v>42578</c:v>
                      </c:pt>
                      <c:pt idx="2456">
                        <c:v>42579</c:v>
                      </c:pt>
                      <c:pt idx="2457">
                        <c:v>42580</c:v>
                      </c:pt>
                      <c:pt idx="2458">
                        <c:v>42583</c:v>
                      </c:pt>
                      <c:pt idx="2459">
                        <c:v>42584</c:v>
                      </c:pt>
                      <c:pt idx="2460">
                        <c:v>42585</c:v>
                      </c:pt>
                      <c:pt idx="2461">
                        <c:v>42586</c:v>
                      </c:pt>
                      <c:pt idx="2462">
                        <c:v>42587</c:v>
                      </c:pt>
                      <c:pt idx="2463">
                        <c:v>42590</c:v>
                      </c:pt>
                      <c:pt idx="2464">
                        <c:v>42591</c:v>
                      </c:pt>
                      <c:pt idx="2465">
                        <c:v>42592</c:v>
                      </c:pt>
                      <c:pt idx="2466">
                        <c:v>42593</c:v>
                      </c:pt>
                      <c:pt idx="2467">
                        <c:v>42594</c:v>
                      </c:pt>
                      <c:pt idx="2468">
                        <c:v>42597</c:v>
                      </c:pt>
                      <c:pt idx="2469">
                        <c:v>42598</c:v>
                      </c:pt>
                      <c:pt idx="2470">
                        <c:v>42599</c:v>
                      </c:pt>
                      <c:pt idx="2471">
                        <c:v>42600</c:v>
                      </c:pt>
                      <c:pt idx="2472">
                        <c:v>42601</c:v>
                      </c:pt>
                      <c:pt idx="2473">
                        <c:v>42604</c:v>
                      </c:pt>
                      <c:pt idx="2474">
                        <c:v>42605</c:v>
                      </c:pt>
                      <c:pt idx="2475">
                        <c:v>42606</c:v>
                      </c:pt>
                      <c:pt idx="2476">
                        <c:v>42607</c:v>
                      </c:pt>
                      <c:pt idx="2477">
                        <c:v>42608</c:v>
                      </c:pt>
                      <c:pt idx="2478">
                        <c:v>42611</c:v>
                      </c:pt>
                      <c:pt idx="2479">
                        <c:v>42612</c:v>
                      </c:pt>
                      <c:pt idx="2480">
                        <c:v>42613</c:v>
                      </c:pt>
                      <c:pt idx="2481">
                        <c:v>42614</c:v>
                      </c:pt>
                      <c:pt idx="2482">
                        <c:v>42615</c:v>
                      </c:pt>
                      <c:pt idx="2483">
                        <c:v>42618</c:v>
                      </c:pt>
                      <c:pt idx="2484">
                        <c:v>42619</c:v>
                      </c:pt>
                      <c:pt idx="2485">
                        <c:v>42620</c:v>
                      </c:pt>
                      <c:pt idx="2486">
                        <c:v>42621</c:v>
                      </c:pt>
                      <c:pt idx="2487">
                        <c:v>42622</c:v>
                      </c:pt>
                      <c:pt idx="2488">
                        <c:v>42625</c:v>
                      </c:pt>
                      <c:pt idx="2489">
                        <c:v>42626</c:v>
                      </c:pt>
                      <c:pt idx="2490">
                        <c:v>42627</c:v>
                      </c:pt>
                      <c:pt idx="2491">
                        <c:v>42628</c:v>
                      </c:pt>
                      <c:pt idx="2492">
                        <c:v>42629</c:v>
                      </c:pt>
                      <c:pt idx="2493">
                        <c:v>42632</c:v>
                      </c:pt>
                      <c:pt idx="2494">
                        <c:v>42633</c:v>
                      </c:pt>
                      <c:pt idx="2495">
                        <c:v>42634</c:v>
                      </c:pt>
                      <c:pt idx="2496">
                        <c:v>42635</c:v>
                      </c:pt>
                      <c:pt idx="2497">
                        <c:v>42636</c:v>
                      </c:pt>
                      <c:pt idx="2498">
                        <c:v>42639</c:v>
                      </c:pt>
                      <c:pt idx="2499">
                        <c:v>42640</c:v>
                      </c:pt>
                      <c:pt idx="2500">
                        <c:v>42641</c:v>
                      </c:pt>
                      <c:pt idx="2501">
                        <c:v>42642</c:v>
                      </c:pt>
                      <c:pt idx="2502">
                        <c:v>42643</c:v>
                      </c:pt>
                      <c:pt idx="2503">
                        <c:v>42646</c:v>
                      </c:pt>
                      <c:pt idx="2504">
                        <c:v>42647</c:v>
                      </c:pt>
                      <c:pt idx="2505">
                        <c:v>42648</c:v>
                      </c:pt>
                      <c:pt idx="2506">
                        <c:v>42649</c:v>
                      </c:pt>
                      <c:pt idx="2507">
                        <c:v>42650</c:v>
                      </c:pt>
                      <c:pt idx="2508">
                        <c:v>42653</c:v>
                      </c:pt>
                      <c:pt idx="2509">
                        <c:v>42654</c:v>
                      </c:pt>
                      <c:pt idx="2510">
                        <c:v>42655</c:v>
                      </c:pt>
                      <c:pt idx="2511">
                        <c:v>42656</c:v>
                      </c:pt>
                      <c:pt idx="2512">
                        <c:v>42657</c:v>
                      </c:pt>
                      <c:pt idx="2513">
                        <c:v>42660</c:v>
                      </c:pt>
                      <c:pt idx="2514">
                        <c:v>42661</c:v>
                      </c:pt>
                      <c:pt idx="2515">
                        <c:v>42662</c:v>
                      </c:pt>
                      <c:pt idx="2516">
                        <c:v>42663</c:v>
                      </c:pt>
                      <c:pt idx="2517">
                        <c:v>42664</c:v>
                      </c:pt>
                      <c:pt idx="2518">
                        <c:v>42667</c:v>
                      </c:pt>
                      <c:pt idx="2519">
                        <c:v>42668</c:v>
                      </c:pt>
                      <c:pt idx="2520">
                        <c:v>42669</c:v>
                      </c:pt>
                      <c:pt idx="2521">
                        <c:v>42670</c:v>
                      </c:pt>
                      <c:pt idx="2522">
                        <c:v>42671</c:v>
                      </c:pt>
                      <c:pt idx="2523">
                        <c:v>42674</c:v>
                      </c:pt>
                      <c:pt idx="2524">
                        <c:v>42675</c:v>
                      </c:pt>
                      <c:pt idx="2525">
                        <c:v>42676</c:v>
                      </c:pt>
                      <c:pt idx="2526">
                        <c:v>42677</c:v>
                      </c:pt>
                      <c:pt idx="2527">
                        <c:v>42678</c:v>
                      </c:pt>
                      <c:pt idx="2528">
                        <c:v>42681</c:v>
                      </c:pt>
                      <c:pt idx="2529">
                        <c:v>42682</c:v>
                      </c:pt>
                      <c:pt idx="2530">
                        <c:v>42683</c:v>
                      </c:pt>
                      <c:pt idx="2531">
                        <c:v>42684</c:v>
                      </c:pt>
                      <c:pt idx="2532">
                        <c:v>42685</c:v>
                      </c:pt>
                      <c:pt idx="2533">
                        <c:v>42688</c:v>
                      </c:pt>
                      <c:pt idx="2534">
                        <c:v>42689</c:v>
                      </c:pt>
                      <c:pt idx="2535">
                        <c:v>42690</c:v>
                      </c:pt>
                      <c:pt idx="2536">
                        <c:v>42691</c:v>
                      </c:pt>
                      <c:pt idx="2537">
                        <c:v>42692</c:v>
                      </c:pt>
                      <c:pt idx="2538">
                        <c:v>42695</c:v>
                      </c:pt>
                      <c:pt idx="2539">
                        <c:v>42696</c:v>
                      </c:pt>
                      <c:pt idx="2540">
                        <c:v>42697</c:v>
                      </c:pt>
                      <c:pt idx="2541">
                        <c:v>42698</c:v>
                      </c:pt>
                      <c:pt idx="2542">
                        <c:v>42699</c:v>
                      </c:pt>
                      <c:pt idx="2543">
                        <c:v>42702</c:v>
                      </c:pt>
                      <c:pt idx="2544">
                        <c:v>42703</c:v>
                      </c:pt>
                      <c:pt idx="2545">
                        <c:v>42704</c:v>
                      </c:pt>
                      <c:pt idx="2546">
                        <c:v>42705</c:v>
                      </c:pt>
                      <c:pt idx="2547">
                        <c:v>42706</c:v>
                      </c:pt>
                      <c:pt idx="2548">
                        <c:v>42709</c:v>
                      </c:pt>
                      <c:pt idx="2549">
                        <c:v>42710</c:v>
                      </c:pt>
                      <c:pt idx="2550">
                        <c:v>42711</c:v>
                      </c:pt>
                      <c:pt idx="2551">
                        <c:v>42712</c:v>
                      </c:pt>
                      <c:pt idx="2552">
                        <c:v>42713</c:v>
                      </c:pt>
                      <c:pt idx="2553">
                        <c:v>42716</c:v>
                      </c:pt>
                      <c:pt idx="2554">
                        <c:v>42717</c:v>
                      </c:pt>
                      <c:pt idx="2555">
                        <c:v>42718</c:v>
                      </c:pt>
                      <c:pt idx="2556">
                        <c:v>42719</c:v>
                      </c:pt>
                      <c:pt idx="2557">
                        <c:v>42720</c:v>
                      </c:pt>
                      <c:pt idx="2558">
                        <c:v>42723</c:v>
                      </c:pt>
                      <c:pt idx="2559">
                        <c:v>42724</c:v>
                      </c:pt>
                      <c:pt idx="2560">
                        <c:v>42725</c:v>
                      </c:pt>
                      <c:pt idx="2561">
                        <c:v>42726</c:v>
                      </c:pt>
                      <c:pt idx="2562">
                        <c:v>42727</c:v>
                      </c:pt>
                      <c:pt idx="2563">
                        <c:v>42730</c:v>
                      </c:pt>
                      <c:pt idx="2564">
                        <c:v>42731</c:v>
                      </c:pt>
                      <c:pt idx="2565">
                        <c:v>42732</c:v>
                      </c:pt>
                      <c:pt idx="2566">
                        <c:v>42733</c:v>
                      </c:pt>
                      <c:pt idx="2567">
                        <c:v>42734</c:v>
                      </c:pt>
                      <c:pt idx="2568">
                        <c:v>42737</c:v>
                      </c:pt>
                      <c:pt idx="2569">
                        <c:v>42738</c:v>
                      </c:pt>
                      <c:pt idx="2570">
                        <c:v>42739</c:v>
                      </c:pt>
                      <c:pt idx="2571">
                        <c:v>42740</c:v>
                      </c:pt>
                      <c:pt idx="2572">
                        <c:v>42741</c:v>
                      </c:pt>
                      <c:pt idx="2573">
                        <c:v>42744</c:v>
                      </c:pt>
                      <c:pt idx="2574">
                        <c:v>42745</c:v>
                      </c:pt>
                      <c:pt idx="2575">
                        <c:v>42746</c:v>
                      </c:pt>
                      <c:pt idx="2576">
                        <c:v>42747</c:v>
                      </c:pt>
                      <c:pt idx="2577">
                        <c:v>42748</c:v>
                      </c:pt>
                      <c:pt idx="2578">
                        <c:v>42751</c:v>
                      </c:pt>
                      <c:pt idx="2579">
                        <c:v>42752</c:v>
                      </c:pt>
                      <c:pt idx="2580">
                        <c:v>42753</c:v>
                      </c:pt>
                      <c:pt idx="2581">
                        <c:v>42754</c:v>
                      </c:pt>
                      <c:pt idx="2582">
                        <c:v>42755</c:v>
                      </c:pt>
                      <c:pt idx="2583">
                        <c:v>42758</c:v>
                      </c:pt>
                      <c:pt idx="2584">
                        <c:v>42759</c:v>
                      </c:pt>
                      <c:pt idx="2585">
                        <c:v>42760</c:v>
                      </c:pt>
                      <c:pt idx="2586">
                        <c:v>42761</c:v>
                      </c:pt>
                      <c:pt idx="2587">
                        <c:v>42762</c:v>
                      </c:pt>
                      <c:pt idx="2588">
                        <c:v>42765</c:v>
                      </c:pt>
                      <c:pt idx="2589">
                        <c:v>42766</c:v>
                      </c:pt>
                      <c:pt idx="2590">
                        <c:v>42767</c:v>
                      </c:pt>
                      <c:pt idx="2591">
                        <c:v>42768</c:v>
                      </c:pt>
                      <c:pt idx="2592">
                        <c:v>42769</c:v>
                      </c:pt>
                      <c:pt idx="2593">
                        <c:v>42772</c:v>
                      </c:pt>
                      <c:pt idx="2594">
                        <c:v>42773</c:v>
                      </c:pt>
                      <c:pt idx="2595">
                        <c:v>42774</c:v>
                      </c:pt>
                      <c:pt idx="2596">
                        <c:v>42775</c:v>
                      </c:pt>
                      <c:pt idx="2597">
                        <c:v>42776</c:v>
                      </c:pt>
                      <c:pt idx="2598">
                        <c:v>42779</c:v>
                      </c:pt>
                      <c:pt idx="2599">
                        <c:v>42780</c:v>
                      </c:pt>
                      <c:pt idx="2600">
                        <c:v>42781</c:v>
                      </c:pt>
                      <c:pt idx="2601">
                        <c:v>42782</c:v>
                      </c:pt>
                      <c:pt idx="2602">
                        <c:v>42783</c:v>
                      </c:pt>
                      <c:pt idx="2603">
                        <c:v>42786</c:v>
                      </c:pt>
                      <c:pt idx="2604">
                        <c:v>42787</c:v>
                      </c:pt>
                      <c:pt idx="2605">
                        <c:v>42788</c:v>
                      </c:pt>
                      <c:pt idx="2606">
                        <c:v>42789</c:v>
                      </c:pt>
                      <c:pt idx="2607">
                        <c:v>42790</c:v>
                      </c:pt>
                      <c:pt idx="2608">
                        <c:v>42793</c:v>
                      </c:pt>
                      <c:pt idx="2609">
                        <c:v>42794</c:v>
                      </c:pt>
                      <c:pt idx="2610">
                        <c:v>42795</c:v>
                      </c:pt>
                      <c:pt idx="2611">
                        <c:v>42796</c:v>
                      </c:pt>
                      <c:pt idx="2612">
                        <c:v>42797</c:v>
                      </c:pt>
                      <c:pt idx="2613">
                        <c:v>42800</c:v>
                      </c:pt>
                      <c:pt idx="2614">
                        <c:v>42801</c:v>
                      </c:pt>
                      <c:pt idx="2615">
                        <c:v>42802</c:v>
                      </c:pt>
                      <c:pt idx="2616">
                        <c:v>42803</c:v>
                      </c:pt>
                      <c:pt idx="2617">
                        <c:v>42804</c:v>
                      </c:pt>
                      <c:pt idx="2618">
                        <c:v>42807</c:v>
                      </c:pt>
                      <c:pt idx="2619">
                        <c:v>42808</c:v>
                      </c:pt>
                      <c:pt idx="2620">
                        <c:v>42809</c:v>
                      </c:pt>
                      <c:pt idx="2621">
                        <c:v>42810</c:v>
                      </c:pt>
                      <c:pt idx="2622">
                        <c:v>42811</c:v>
                      </c:pt>
                      <c:pt idx="2623">
                        <c:v>42814</c:v>
                      </c:pt>
                      <c:pt idx="2624">
                        <c:v>42815</c:v>
                      </c:pt>
                      <c:pt idx="2625">
                        <c:v>42816</c:v>
                      </c:pt>
                      <c:pt idx="2626">
                        <c:v>42817</c:v>
                      </c:pt>
                      <c:pt idx="2627">
                        <c:v>42818</c:v>
                      </c:pt>
                      <c:pt idx="2628">
                        <c:v>42821</c:v>
                      </c:pt>
                      <c:pt idx="2629">
                        <c:v>42822</c:v>
                      </c:pt>
                      <c:pt idx="2630">
                        <c:v>42823</c:v>
                      </c:pt>
                      <c:pt idx="2631">
                        <c:v>42824</c:v>
                      </c:pt>
                      <c:pt idx="2632">
                        <c:v>42825</c:v>
                      </c:pt>
                      <c:pt idx="2633">
                        <c:v>42828</c:v>
                      </c:pt>
                      <c:pt idx="2634">
                        <c:v>42829</c:v>
                      </c:pt>
                      <c:pt idx="2635">
                        <c:v>42830</c:v>
                      </c:pt>
                      <c:pt idx="2636">
                        <c:v>42831</c:v>
                      </c:pt>
                      <c:pt idx="2637">
                        <c:v>42832</c:v>
                      </c:pt>
                      <c:pt idx="2638">
                        <c:v>42835</c:v>
                      </c:pt>
                      <c:pt idx="2639">
                        <c:v>42836</c:v>
                      </c:pt>
                      <c:pt idx="2640">
                        <c:v>42837</c:v>
                      </c:pt>
                      <c:pt idx="2641">
                        <c:v>42838</c:v>
                      </c:pt>
                      <c:pt idx="2642">
                        <c:v>42839</c:v>
                      </c:pt>
                      <c:pt idx="2643">
                        <c:v>42842</c:v>
                      </c:pt>
                      <c:pt idx="2644">
                        <c:v>42843</c:v>
                      </c:pt>
                      <c:pt idx="2645">
                        <c:v>42844</c:v>
                      </c:pt>
                      <c:pt idx="2646">
                        <c:v>42845</c:v>
                      </c:pt>
                      <c:pt idx="2647">
                        <c:v>42846</c:v>
                      </c:pt>
                      <c:pt idx="2648">
                        <c:v>42849</c:v>
                      </c:pt>
                      <c:pt idx="2649">
                        <c:v>42850</c:v>
                      </c:pt>
                      <c:pt idx="2650">
                        <c:v>42851</c:v>
                      </c:pt>
                      <c:pt idx="2651">
                        <c:v>42852</c:v>
                      </c:pt>
                      <c:pt idx="2652">
                        <c:v>42853</c:v>
                      </c:pt>
                      <c:pt idx="2653">
                        <c:v>42856</c:v>
                      </c:pt>
                      <c:pt idx="2654">
                        <c:v>42857</c:v>
                      </c:pt>
                      <c:pt idx="2655">
                        <c:v>42858</c:v>
                      </c:pt>
                      <c:pt idx="2656">
                        <c:v>42859</c:v>
                      </c:pt>
                      <c:pt idx="2657">
                        <c:v>42860</c:v>
                      </c:pt>
                      <c:pt idx="2658">
                        <c:v>42863</c:v>
                      </c:pt>
                      <c:pt idx="2659">
                        <c:v>42864</c:v>
                      </c:pt>
                      <c:pt idx="2660">
                        <c:v>42865</c:v>
                      </c:pt>
                      <c:pt idx="2661">
                        <c:v>42866</c:v>
                      </c:pt>
                      <c:pt idx="2662">
                        <c:v>42867</c:v>
                      </c:pt>
                      <c:pt idx="2663">
                        <c:v>42870</c:v>
                      </c:pt>
                      <c:pt idx="2664">
                        <c:v>42871</c:v>
                      </c:pt>
                      <c:pt idx="2665">
                        <c:v>42872</c:v>
                      </c:pt>
                      <c:pt idx="2666">
                        <c:v>42873</c:v>
                      </c:pt>
                      <c:pt idx="2667">
                        <c:v>42874</c:v>
                      </c:pt>
                      <c:pt idx="2668">
                        <c:v>42877</c:v>
                      </c:pt>
                      <c:pt idx="2669">
                        <c:v>42878</c:v>
                      </c:pt>
                      <c:pt idx="2670">
                        <c:v>42879</c:v>
                      </c:pt>
                      <c:pt idx="2671">
                        <c:v>42880</c:v>
                      </c:pt>
                      <c:pt idx="2672">
                        <c:v>42881</c:v>
                      </c:pt>
                      <c:pt idx="2673">
                        <c:v>42884</c:v>
                      </c:pt>
                      <c:pt idx="2674">
                        <c:v>42885</c:v>
                      </c:pt>
                      <c:pt idx="2675">
                        <c:v>42886</c:v>
                      </c:pt>
                      <c:pt idx="2676">
                        <c:v>42887</c:v>
                      </c:pt>
                      <c:pt idx="2677">
                        <c:v>42888</c:v>
                      </c:pt>
                      <c:pt idx="2678">
                        <c:v>42891</c:v>
                      </c:pt>
                      <c:pt idx="2679">
                        <c:v>42892</c:v>
                      </c:pt>
                      <c:pt idx="2680">
                        <c:v>42893</c:v>
                      </c:pt>
                      <c:pt idx="2681">
                        <c:v>42894</c:v>
                      </c:pt>
                      <c:pt idx="2682">
                        <c:v>42895</c:v>
                      </c:pt>
                      <c:pt idx="2683">
                        <c:v>42898</c:v>
                      </c:pt>
                      <c:pt idx="2684">
                        <c:v>42899</c:v>
                      </c:pt>
                      <c:pt idx="2685">
                        <c:v>42900</c:v>
                      </c:pt>
                      <c:pt idx="2686">
                        <c:v>42901</c:v>
                      </c:pt>
                      <c:pt idx="2687">
                        <c:v>42902</c:v>
                      </c:pt>
                      <c:pt idx="2688">
                        <c:v>42905</c:v>
                      </c:pt>
                      <c:pt idx="2689">
                        <c:v>42906</c:v>
                      </c:pt>
                      <c:pt idx="2690">
                        <c:v>42907</c:v>
                      </c:pt>
                      <c:pt idx="2691">
                        <c:v>42908</c:v>
                      </c:pt>
                      <c:pt idx="2692">
                        <c:v>42909</c:v>
                      </c:pt>
                      <c:pt idx="2693">
                        <c:v>42912</c:v>
                      </c:pt>
                      <c:pt idx="2694">
                        <c:v>42913</c:v>
                      </c:pt>
                      <c:pt idx="2695">
                        <c:v>42914</c:v>
                      </c:pt>
                      <c:pt idx="2696">
                        <c:v>42915</c:v>
                      </c:pt>
                      <c:pt idx="2697">
                        <c:v>42916</c:v>
                      </c:pt>
                      <c:pt idx="2698">
                        <c:v>42919</c:v>
                      </c:pt>
                      <c:pt idx="2699">
                        <c:v>42920</c:v>
                      </c:pt>
                      <c:pt idx="2700">
                        <c:v>42921</c:v>
                      </c:pt>
                      <c:pt idx="2701">
                        <c:v>42922</c:v>
                      </c:pt>
                      <c:pt idx="2702">
                        <c:v>42923</c:v>
                      </c:pt>
                      <c:pt idx="2703">
                        <c:v>42926</c:v>
                      </c:pt>
                      <c:pt idx="2704">
                        <c:v>42927</c:v>
                      </c:pt>
                      <c:pt idx="2705">
                        <c:v>42928</c:v>
                      </c:pt>
                      <c:pt idx="2706">
                        <c:v>42929</c:v>
                      </c:pt>
                      <c:pt idx="2707">
                        <c:v>42930</c:v>
                      </c:pt>
                      <c:pt idx="2708">
                        <c:v>42933</c:v>
                      </c:pt>
                      <c:pt idx="2709">
                        <c:v>42934</c:v>
                      </c:pt>
                      <c:pt idx="2710">
                        <c:v>42935</c:v>
                      </c:pt>
                      <c:pt idx="2711">
                        <c:v>42936</c:v>
                      </c:pt>
                      <c:pt idx="2712">
                        <c:v>42937</c:v>
                      </c:pt>
                      <c:pt idx="2713">
                        <c:v>42940</c:v>
                      </c:pt>
                      <c:pt idx="2714">
                        <c:v>42941</c:v>
                      </c:pt>
                      <c:pt idx="2715">
                        <c:v>42942</c:v>
                      </c:pt>
                      <c:pt idx="2716">
                        <c:v>42943</c:v>
                      </c:pt>
                      <c:pt idx="2717">
                        <c:v>42944</c:v>
                      </c:pt>
                      <c:pt idx="2718">
                        <c:v>42947</c:v>
                      </c:pt>
                      <c:pt idx="2719">
                        <c:v>42948</c:v>
                      </c:pt>
                      <c:pt idx="2720">
                        <c:v>42949</c:v>
                      </c:pt>
                      <c:pt idx="2721">
                        <c:v>42950</c:v>
                      </c:pt>
                      <c:pt idx="2722">
                        <c:v>42951</c:v>
                      </c:pt>
                      <c:pt idx="2723">
                        <c:v>42954</c:v>
                      </c:pt>
                      <c:pt idx="2724">
                        <c:v>42955</c:v>
                      </c:pt>
                      <c:pt idx="2725">
                        <c:v>42956</c:v>
                      </c:pt>
                      <c:pt idx="2726">
                        <c:v>42957</c:v>
                      </c:pt>
                      <c:pt idx="2727">
                        <c:v>42958</c:v>
                      </c:pt>
                      <c:pt idx="2728">
                        <c:v>42961</c:v>
                      </c:pt>
                      <c:pt idx="2729">
                        <c:v>42962</c:v>
                      </c:pt>
                      <c:pt idx="2730">
                        <c:v>42963</c:v>
                      </c:pt>
                      <c:pt idx="2731">
                        <c:v>42964</c:v>
                      </c:pt>
                      <c:pt idx="2732">
                        <c:v>42965</c:v>
                      </c:pt>
                      <c:pt idx="2733">
                        <c:v>42968</c:v>
                      </c:pt>
                      <c:pt idx="2734">
                        <c:v>42969</c:v>
                      </c:pt>
                      <c:pt idx="2735">
                        <c:v>42970</c:v>
                      </c:pt>
                      <c:pt idx="2736">
                        <c:v>42971</c:v>
                      </c:pt>
                      <c:pt idx="2737">
                        <c:v>42972</c:v>
                      </c:pt>
                      <c:pt idx="2738">
                        <c:v>42975</c:v>
                      </c:pt>
                      <c:pt idx="2739">
                        <c:v>42976</c:v>
                      </c:pt>
                      <c:pt idx="2740">
                        <c:v>42977</c:v>
                      </c:pt>
                      <c:pt idx="2741">
                        <c:v>42978</c:v>
                      </c:pt>
                      <c:pt idx="2742">
                        <c:v>42979</c:v>
                      </c:pt>
                      <c:pt idx="2743">
                        <c:v>42982</c:v>
                      </c:pt>
                      <c:pt idx="2744">
                        <c:v>42983</c:v>
                      </c:pt>
                      <c:pt idx="2745">
                        <c:v>42984</c:v>
                      </c:pt>
                      <c:pt idx="2746">
                        <c:v>42985</c:v>
                      </c:pt>
                      <c:pt idx="2747">
                        <c:v>42986</c:v>
                      </c:pt>
                      <c:pt idx="2748">
                        <c:v>42989</c:v>
                      </c:pt>
                      <c:pt idx="2749">
                        <c:v>42990</c:v>
                      </c:pt>
                      <c:pt idx="2750">
                        <c:v>42991</c:v>
                      </c:pt>
                      <c:pt idx="2751">
                        <c:v>42992</c:v>
                      </c:pt>
                      <c:pt idx="2752">
                        <c:v>42993</c:v>
                      </c:pt>
                      <c:pt idx="2753">
                        <c:v>42996</c:v>
                      </c:pt>
                      <c:pt idx="2754">
                        <c:v>42997</c:v>
                      </c:pt>
                      <c:pt idx="2755">
                        <c:v>42998</c:v>
                      </c:pt>
                      <c:pt idx="2756">
                        <c:v>42999</c:v>
                      </c:pt>
                      <c:pt idx="2757">
                        <c:v>43000</c:v>
                      </c:pt>
                      <c:pt idx="2758">
                        <c:v>43003</c:v>
                      </c:pt>
                      <c:pt idx="2759">
                        <c:v>43004</c:v>
                      </c:pt>
                      <c:pt idx="2760">
                        <c:v>43005</c:v>
                      </c:pt>
                      <c:pt idx="2761">
                        <c:v>43006</c:v>
                      </c:pt>
                      <c:pt idx="2762">
                        <c:v>43007</c:v>
                      </c:pt>
                      <c:pt idx="2763">
                        <c:v>43010</c:v>
                      </c:pt>
                      <c:pt idx="2764">
                        <c:v>43011</c:v>
                      </c:pt>
                      <c:pt idx="2765">
                        <c:v>43012</c:v>
                      </c:pt>
                      <c:pt idx="2766">
                        <c:v>43013</c:v>
                      </c:pt>
                      <c:pt idx="2767">
                        <c:v>43014</c:v>
                      </c:pt>
                      <c:pt idx="2768">
                        <c:v>43017</c:v>
                      </c:pt>
                      <c:pt idx="2769">
                        <c:v>43018</c:v>
                      </c:pt>
                      <c:pt idx="2770">
                        <c:v>43019</c:v>
                      </c:pt>
                      <c:pt idx="2771">
                        <c:v>43020</c:v>
                      </c:pt>
                      <c:pt idx="2772">
                        <c:v>43021</c:v>
                      </c:pt>
                      <c:pt idx="2773">
                        <c:v>43024</c:v>
                      </c:pt>
                      <c:pt idx="2774">
                        <c:v>43025</c:v>
                      </c:pt>
                      <c:pt idx="2775">
                        <c:v>43026</c:v>
                      </c:pt>
                      <c:pt idx="2776">
                        <c:v>43027</c:v>
                      </c:pt>
                      <c:pt idx="2777">
                        <c:v>43028</c:v>
                      </c:pt>
                      <c:pt idx="2778">
                        <c:v>43031</c:v>
                      </c:pt>
                      <c:pt idx="2779">
                        <c:v>43032</c:v>
                      </c:pt>
                      <c:pt idx="2780">
                        <c:v>43033</c:v>
                      </c:pt>
                      <c:pt idx="2781">
                        <c:v>43034</c:v>
                      </c:pt>
                      <c:pt idx="2782">
                        <c:v>43035</c:v>
                      </c:pt>
                      <c:pt idx="2783">
                        <c:v>43038</c:v>
                      </c:pt>
                      <c:pt idx="2784">
                        <c:v>43039</c:v>
                      </c:pt>
                      <c:pt idx="2785">
                        <c:v>43040</c:v>
                      </c:pt>
                      <c:pt idx="2786">
                        <c:v>43041</c:v>
                      </c:pt>
                      <c:pt idx="2787">
                        <c:v>43042</c:v>
                      </c:pt>
                      <c:pt idx="2788">
                        <c:v>43045</c:v>
                      </c:pt>
                      <c:pt idx="2789">
                        <c:v>43046</c:v>
                      </c:pt>
                      <c:pt idx="2790">
                        <c:v>43047</c:v>
                      </c:pt>
                      <c:pt idx="2791">
                        <c:v>43048</c:v>
                      </c:pt>
                      <c:pt idx="2792">
                        <c:v>43049</c:v>
                      </c:pt>
                      <c:pt idx="2793">
                        <c:v>43052</c:v>
                      </c:pt>
                      <c:pt idx="2794">
                        <c:v>43053</c:v>
                      </c:pt>
                      <c:pt idx="2795">
                        <c:v>43054</c:v>
                      </c:pt>
                      <c:pt idx="2796">
                        <c:v>43055</c:v>
                      </c:pt>
                      <c:pt idx="2797">
                        <c:v>43056</c:v>
                      </c:pt>
                      <c:pt idx="2798">
                        <c:v>43059</c:v>
                      </c:pt>
                      <c:pt idx="2799">
                        <c:v>43060</c:v>
                      </c:pt>
                      <c:pt idx="2800">
                        <c:v>43061</c:v>
                      </c:pt>
                      <c:pt idx="2801">
                        <c:v>43062</c:v>
                      </c:pt>
                      <c:pt idx="2802">
                        <c:v>43063</c:v>
                      </c:pt>
                      <c:pt idx="2803">
                        <c:v>43066</c:v>
                      </c:pt>
                      <c:pt idx="2804">
                        <c:v>43067</c:v>
                      </c:pt>
                      <c:pt idx="2805">
                        <c:v>43068</c:v>
                      </c:pt>
                      <c:pt idx="2806">
                        <c:v>43069</c:v>
                      </c:pt>
                      <c:pt idx="2807">
                        <c:v>43070</c:v>
                      </c:pt>
                      <c:pt idx="2808">
                        <c:v>43073</c:v>
                      </c:pt>
                      <c:pt idx="2809">
                        <c:v>43074</c:v>
                      </c:pt>
                      <c:pt idx="2810">
                        <c:v>43075</c:v>
                      </c:pt>
                      <c:pt idx="2811">
                        <c:v>43076</c:v>
                      </c:pt>
                      <c:pt idx="2812">
                        <c:v>43077</c:v>
                      </c:pt>
                      <c:pt idx="2813">
                        <c:v>43080</c:v>
                      </c:pt>
                      <c:pt idx="2814">
                        <c:v>43081</c:v>
                      </c:pt>
                      <c:pt idx="2815">
                        <c:v>43082</c:v>
                      </c:pt>
                      <c:pt idx="2816">
                        <c:v>43083</c:v>
                      </c:pt>
                      <c:pt idx="2817">
                        <c:v>43084</c:v>
                      </c:pt>
                      <c:pt idx="2818">
                        <c:v>43087</c:v>
                      </c:pt>
                      <c:pt idx="2819">
                        <c:v>43088</c:v>
                      </c:pt>
                      <c:pt idx="2820">
                        <c:v>43089</c:v>
                      </c:pt>
                      <c:pt idx="2821">
                        <c:v>43090</c:v>
                      </c:pt>
                      <c:pt idx="2822">
                        <c:v>43091</c:v>
                      </c:pt>
                      <c:pt idx="2823">
                        <c:v>43094</c:v>
                      </c:pt>
                      <c:pt idx="2824">
                        <c:v>43095</c:v>
                      </c:pt>
                      <c:pt idx="2825">
                        <c:v>43096</c:v>
                      </c:pt>
                      <c:pt idx="2826">
                        <c:v>43097</c:v>
                      </c:pt>
                      <c:pt idx="2827">
                        <c:v>43098</c:v>
                      </c:pt>
                      <c:pt idx="2828">
                        <c:v>43101</c:v>
                      </c:pt>
                      <c:pt idx="2829">
                        <c:v>43102</c:v>
                      </c:pt>
                      <c:pt idx="2830">
                        <c:v>43103</c:v>
                      </c:pt>
                      <c:pt idx="2831">
                        <c:v>43104</c:v>
                      </c:pt>
                      <c:pt idx="2832">
                        <c:v>43105</c:v>
                      </c:pt>
                      <c:pt idx="2833">
                        <c:v>43108</c:v>
                      </c:pt>
                      <c:pt idx="2834">
                        <c:v>43109</c:v>
                      </c:pt>
                      <c:pt idx="2835">
                        <c:v>43110</c:v>
                      </c:pt>
                      <c:pt idx="2836">
                        <c:v>43111</c:v>
                      </c:pt>
                      <c:pt idx="2837">
                        <c:v>43112</c:v>
                      </c:pt>
                      <c:pt idx="2838">
                        <c:v>43115</c:v>
                      </c:pt>
                      <c:pt idx="2839">
                        <c:v>43116</c:v>
                      </c:pt>
                      <c:pt idx="2840">
                        <c:v>43117</c:v>
                      </c:pt>
                      <c:pt idx="2841">
                        <c:v>43118</c:v>
                      </c:pt>
                      <c:pt idx="2842">
                        <c:v>43119</c:v>
                      </c:pt>
                      <c:pt idx="2843">
                        <c:v>43122</c:v>
                      </c:pt>
                      <c:pt idx="2844">
                        <c:v>43123</c:v>
                      </c:pt>
                      <c:pt idx="2845">
                        <c:v>43124</c:v>
                      </c:pt>
                      <c:pt idx="2846">
                        <c:v>43125</c:v>
                      </c:pt>
                      <c:pt idx="2847">
                        <c:v>43126</c:v>
                      </c:pt>
                      <c:pt idx="2848">
                        <c:v>43129</c:v>
                      </c:pt>
                      <c:pt idx="2849">
                        <c:v>43130</c:v>
                      </c:pt>
                      <c:pt idx="2850">
                        <c:v>43131</c:v>
                      </c:pt>
                      <c:pt idx="2851">
                        <c:v>43132</c:v>
                      </c:pt>
                      <c:pt idx="2852">
                        <c:v>43133</c:v>
                      </c:pt>
                      <c:pt idx="2853">
                        <c:v>43136</c:v>
                      </c:pt>
                      <c:pt idx="2854">
                        <c:v>43137</c:v>
                      </c:pt>
                      <c:pt idx="2855">
                        <c:v>43138</c:v>
                      </c:pt>
                      <c:pt idx="2856">
                        <c:v>43139</c:v>
                      </c:pt>
                      <c:pt idx="2857">
                        <c:v>43140</c:v>
                      </c:pt>
                      <c:pt idx="2858">
                        <c:v>43143</c:v>
                      </c:pt>
                      <c:pt idx="2859">
                        <c:v>43144</c:v>
                      </c:pt>
                      <c:pt idx="2860">
                        <c:v>43145</c:v>
                      </c:pt>
                      <c:pt idx="2861">
                        <c:v>43146</c:v>
                      </c:pt>
                      <c:pt idx="2862">
                        <c:v>43147</c:v>
                      </c:pt>
                      <c:pt idx="2863">
                        <c:v>43150</c:v>
                      </c:pt>
                      <c:pt idx="2864">
                        <c:v>43151</c:v>
                      </c:pt>
                      <c:pt idx="2865">
                        <c:v>43152</c:v>
                      </c:pt>
                      <c:pt idx="2866">
                        <c:v>43153</c:v>
                      </c:pt>
                      <c:pt idx="2867">
                        <c:v>43154</c:v>
                      </c:pt>
                      <c:pt idx="2868">
                        <c:v>43157</c:v>
                      </c:pt>
                      <c:pt idx="2869">
                        <c:v>43158</c:v>
                      </c:pt>
                      <c:pt idx="2870">
                        <c:v>43159</c:v>
                      </c:pt>
                      <c:pt idx="2871">
                        <c:v>43160</c:v>
                      </c:pt>
                      <c:pt idx="2872">
                        <c:v>43161</c:v>
                      </c:pt>
                      <c:pt idx="2873">
                        <c:v>43164</c:v>
                      </c:pt>
                      <c:pt idx="2874">
                        <c:v>43165</c:v>
                      </c:pt>
                      <c:pt idx="2875">
                        <c:v>43166</c:v>
                      </c:pt>
                      <c:pt idx="2876">
                        <c:v>43167</c:v>
                      </c:pt>
                      <c:pt idx="2877">
                        <c:v>43168</c:v>
                      </c:pt>
                      <c:pt idx="2878">
                        <c:v>43171</c:v>
                      </c:pt>
                      <c:pt idx="2879">
                        <c:v>43172</c:v>
                      </c:pt>
                      <c:pt idx="2880">
                        <c:v>43173</c:v>
                      </c:pt>
                      <c:pt idx="2881">
                        <c:v>43174</c:v>
                      </c:pt>
                      <c:pt idx="2882">
                        <c:v>43175</c:v>
                      </c:pt>
                      <c:pt idx="2883">
                        <c:v>43178</c:v>
                      </c:pt>
                      <c:pt idx="2884">
                        <c:v>43179</c:v>
                      </c:pt>
                      <c:pt idx="2885">
                        <c:v>43180</c:v>
                      </c:pt>
                      <c:pt idx="2886">
                        <c:v>43181</c:v>
                      </c:pt>
                      <c:pt idx="2887">
                        <c:v>43182</c:v>
                      </c:pt>
                      <c:pt idx="2888">
                        <c:v>43185</c:v>
                      </c:pt>
                      <c:pt idx="2889">
                        <c:v>43186</c:v>
                      </c:pt>
                      <c:pt idx="2890">
                        <c:v>43187</c:v>
                      </c:pt>
                      <c:pt idx="2891">
                        <c:v>43188</c:v>
                      </c:pt>
                      <c:pt idx="2892">
                        <c:v>43189</c:v>
                      </c:pt>
                      <c:pt idx="2893">
                        <c:v>43192</c:v>
                      </c:pt>
                      <c:pt idx="2894">
                        <c:v>43193</c:v>
                      </c:pt>
                      <c:pt idx="2895">
                        <c:v>43194</c:v>
                      </c:pt>
                      <c:pt idx="2896">
                        <c:v>43195</c:v>
                      </c:pt>
                      <c:pt idx="2897">
                        <c:v>43196</c:v>
                      </c:pt>
                      <c:pt idx="2898">
                        <c:v>43199</c:v>
                      </c:pt>
                      <c:pt idx="2899">
                        <c:v>43200</c:v>
                      </c:pt>
                      <c:pt idx="2900">
                        <c:v>43201</c:v>
                      </c:pt>
                      <c:pt idx="2901">
                        <c:v>43202</c:v>
                      </c:pt>
                      <c:pt idx="2902">
                        <c:v>43203</c:v>
                      </c:pt>
                      <c:pt idx="2903">
                        <c:v>43206</c:v>
                      </c:pt>
                      <c:pt idx="2904">
                        <c:v>43207</c:v>
                      </c:pt>
                      <c:pt idx="2905">
                        <c:v>43208</c:v>
                      </c:pt>
                      <c:pt idx="2906">
                        <c:v>43209</c:v>
                      </c:pt>
                      <c:pt idx="2907">
                        <c:v>43210</c:v>
                      </c:pt>
                      <c:pt idx="2908">
                        <c:v>43213</c:v>
                      </c:pt>
                      <c:pt idx="2909">
                        <c:v>43214</c:v>
                      </c:pt>
                      <c:pt idx="2910">
                        <c:v>43215</c:v>
                      </c:pt>
                      <c:pt idx="2911">
                        <c:v>43216</c:v>
                      </c:pt>
                      <c:pt idx="2912">
                        <c:v>43217</c:v>
                      </c:pt>
                      <c:pt idx="2913">
                        <c:v>43220</c:v>
                      </c:pt>
                      <c:pt idx="2914">
                        <c:v>43221</c:v>
                      </c:pt>
                      <c:pt idx="2915">
                        <c:v>43222</c:v>
                      </c:pt>
                      <c:pt idx="2916">
                        <c:v>43223</c:v>
                      </c:pt>
                      <c:pt idx="2917">
                        <c:v>43224</c:v>
                      </c:pt>
                      <c:pt idx="2918">
                        <c:v>43227</c:v>
                      </c:pt>
                      <c:pt idx="2919">
                        <c:v>43228</c:v>
                      </c:pt>
                      <c:pt idx="2920">
                        <c:v>43229</c:v>
                      </c:pt>
                      <c:pt idx="2921">
                        <c:v>43230</c:v>
                      </c:pt>
                      <c:pt idx="2922">
                        <c:v>43231</c:v>
                      </c:pt>
                      <c:pt idx="2923">
                        <c:v>43234</c:v>
                      </c:pt>
                      <c:pt idx="2924">
                        <c:v>43235</c:v>
                      </c:pt>
                      <c:pt idx="2925">
                        <c:v>43236</c:v>
                      </c:pt>
                      <c:pt idx="2926">
                        <c:v>43237</c:v>
                      </c:pt>
                      <c:pt idx="2927">
                        <c:v>43238</c:v>
                      </c:pt>
                      <c:pt idx="2928">
                        <c:v>43241</c:v>
                      </c:pt>
                      <c:pt idx="2929">
                        <c:v>43242</c:v>
                      </c:pt>
                      <c:pt idx="2930">
                        <c:v>43243</c:v>
                      </c:pt>
                      <c:pt idx="2931">
                        <c:v>43244</c:v>
                      </c:pt>
                      <c:pt idx="2932">
                        <c:v>43245</c:v>
                      </c:pt>
                      <c:pt idx="2933">
                        <c:v>43248</c:v>
                      </c:pt>
                      <c:pt idx="2934">
                        <c:v>43249</c:v>
                      </c:pt>
                      <c:pt idx="2935">
                        <c:v>43250</c:v>
                      </c:pt>
                      <c:pt idx="2936">
                        <c:v>43251</c:v>
                      </c:pt>
                      <c:pt idx="2937">
                        <c:v>43252</c:v>
                      </c:pt>
                      <c:pt idx="2938">
                        <c:v>43255</c:v>
                      </c:pt>
                      <c:pt idx="2939">
                        <c:v>43256</c:v>
                      </c:pt>
                      <c:pt idx="2940">
                        <c:v>43257</c:v>
                      </c:pt>
                      <c:pt idx="2941">
                        <c:v>43258</c:v>
                      </c:pt>
                      <c:pt idx="2942">
                        <c:v>43259</c:v>
                      </c:pt>
                      <c:pt idx="2943">
                        <c:v>43262</c:v>
                      </c:pt>
                      <c:pt idx="2944">
                        <c:v>43263</c:v>
                      </c:pt>
                      <c:pt idx="2945">
                        <c:v>43264</c:v>
                      </c:pt>
                      <c:pt idx="2946">
                        <c:v>43265</c:v>
                      </c:pt>
                      <c:pt idx="2947">
                        <c:v>43266</c:v>
                      </c:pt>
                      <c:pt idx="2948">
                        <c:v>43269</c:v>
                      </c:pt>
                      <c:pt idx="2949">
                        <c:v>43270</c:v>
                      </c:pt>
                      <c:pt idx="2950">
                        <c:v>43271</c:v>
                      </c:pt>
                      <c:pt idx="2951">
                        <c:v>43272</c:v>
                      </c:pt>
                      <c:pt idx="2952">
                        <c:v>43273</c:v>
                      </c:pt>
                      <c:pt idx="2953">
                        <c:v>43276</c:v>
                      </c:pt>
                      <c:pt idx="2954">
                        <c:v>43277</c:v>
                      </c:pt>
                      <c:pt idx="2955">
                        <c:v>43278</c:v>
                      </c:pt>
                      <c:pt idx="2956">
                        <c:v>43279</c:v>
                      </c:pt>
                      <c:pt idx="2957">
                        <c:v>43280</c:v>
                      </c:pt>
                      <c:pt idx="2958">
                        <c:v>43283</c:v>
                      </c:pt>
                      <c:pt idx="2959">
                        <c:v>43284</c:v>
                      </c:pt>
                      <c:pt idx="2960">
                        <c:v>43285</c:v>
                      </c:pt>
                      <c:pt idx="2961">
                        <c:v>43286</c:v>
                      </c:pt>
                      <c:pt idx="2962">
                        <c:v>43287</c:v>
                      </c:pt>
                      <c:pt idx="2963">
                        <c:v>43290</c:v>
                      </c:pt>
                      <c:pt idx="2964">
                        <c:v>43291</c:v>
                      </c:pt>
                      <c:pt idx="2965">
                        <c:v>43292</c:v>
                      </c:pt>
                      <c:pt idx="2966">
                        <c:v>43293</c:v>
                      </c:pt>
                      <c:pt idx="2967">
                        <c:v>43294</c:v>
                      </c:pt>
                      <c:pt idx="2968">
                        <c:v>43297</c:v>
                      </c:pt>
                      <c:pt idx="2969">
                        <c:v>43298</c:v>
                      </c:pt>
                      <c:pt idx="2970">
                        <c:v>43299</c:v>
                      </c:pt>
                      <c:pt idx="2971">
                        <c:v>43300</c:v>
                      </c:pt>
                      <c:pt idx="2972">
                        <c:v>43301</c:v>
                      </c:pt>
                      <c:pt idx="2973">
                        <c:v>43304</c:v>
                      </c:pt>
                      <c:pt idx="2974">
                        <c:v>43305</c:v>
                      </c:pt>
                      <c:pt idx="2975">
                        <c:v>43306</c:v>
                      </c:pt>
                      <c:pt idx="2976">
                        <c:v>43307</c:v>
                      </c:pt>
                      <c:pt idx="2977">
                        <c:v>43308</c:v>
                      </c:pt>
                      <c:pt idx="2978">
                        <c:v>43311</c:v>
                      </c:pt>
                      <c:pt idx="2979">
                        <c:v>43312</c:v>
                      </c:pt>
                      <c:pt idx="2980">
                        <c:v>43313</c:v>
                      </c:pt>
                      <c:pt idx="2981">
                        <c:v>43314</c:v>
                      </c:pt>
                      <c:pt idx="2982">
                        <c:v>43315</c:v>
                      </c:pt>
                      <c:pt idx="2983">
                        <c:v>43318</c:v>
                      </c:pt>
                      <c:pt idx="2984">
                        <c:v>43319</c:v>
                      </c:pt>
                      <c:pt idx="2985">
                        <c:v>43320</c:v>
                      </c:pt>
                      <c:pt idx="2986">
                        <c:v>43321</c:v>
                      </c:pt>
                      <c:pt idx="2987">
                        <c:v>43322</c:v>
                      </c:pt>
                      <c:pt idx="2988">
                        <c:v>43325</c:v>
                      </c:pt>
                      <c:pt idx="2989">
                        <c:v>43326</c:v>
                      </c:pt>
                      <c:pt idx="2990">
                        <c:v>43327</c:v>
                      </c:pt>
                      <c:pt idx="2991">
                        <c:v>43328</c:v>
                      </c:pt>
                      <c:pt idx="2992">
                        <c:v>43329</c:v>
                      </c:pt>
                      <c:pt idx="2993">
                        <c:v>43332</c:v>
                      </c:pt>
                      <c:pt idx="2994">
                        <c:v>43333</c:v>
                      </c:pt>
                      <c:pt idx="2995">
                        <c:v>43334</c:v>
                      </c:pt>
                      <c:pt idx="2996">
                        <c:v>43335</c:v>
                      </c:pt>
                      <c:pt idx="2997">
                        <c:v>43336</c:v>
                      </c:pt>
                      <c:pt idx="2998">
                        <c:v>43339</c:v>
                      </c:pt>
                      <c:pt idx="2999">
                        <c:v>43340</c:v>
                      </c:pt>
                      <c:pt idx="3000">
                        <c:v>43341</c:v>
                      </c:pt>
                      <c:pt idx="3001">
                        <c:v>43342</c:v>
                      </c:pt>
                      <c:pt idx="3002">
                        <c:v>43343</c:v>
                      </c:pt>
                      <c:pt idx="3003">
                        <c:v>43346</c:v>
                      </c:pt>
                      <c:pt idx="3004">
                        <c:v>43347</c:v>
                      </c:pt>
                      <c:pt idx="3005">
                        <c:v>43348</c:v>
                      </c:pt>
                      <c:pt idx="3006">
                        <c:v>43349</c:v>
                      </c:pt>
                      <c:pt idx="3007">
                        <c:v>43350</c:v>
                      </c:pt>
                      <c:pt idx="3008">
                        <c:v>43353</c:v>
                      </c:pt>
                      <c:pt idx="3009">
                        <c:v>43354</c:v>
                      </c:pt>
                      <c:pt idx="3010">
                        <c:v>43355</c:v>
                      </c:pt>
                      <c:pt idx="3011">
                        <c:v>43356</c:v>
                      </c:pt>
                      <c:pt idx="3012">
                        <c:v>43357</c:v>
                      </c:pt>
                      <c:pt idx="3013">
                        <c:v>43360</c:v>
                      </c:pt>
                      <c:pt idx="3014">
                        <c:v>43361</c:v>
                      </c:pt>
                      <c:pt idx="3015">
                        <c:v>43362</c:v>
                      </c:pt>
                      <c:pt idx="3016">
                        <c:v>43363</c:v>
                      </c:pt>
                      <c:pt idx="3017">
                        <c:v>43364</c:v>
                      </c:pt>
                      <c:pt idx="3018">
                        <c:v>43367</c:v>
                      </c:pt>
                      <c:pt idx="3019">
                        <c:v>43368</c:v>
                      </c:pt>
                      <c:pt idx="3020">
                        <c:v>43369</c:v>
                      </c:pt>
                      <c:pt idx="3021">
                        <c:v>43370</c:v>
                      </c:pt>
                      <c:pt idx="3022">
                        <c:v>43371</c:v>
                      </c:pt>
                      <c:pt idx="3023">
                        <c:v>43374</c:v>
                      </c:pt>
                      <c:pt idx="3024">
                        <c:v>43375</c:v>
                      </c:pt>
                      <c:pt idx="3025">
                        <c:v>43376</c:v>
                      </c:pt>
                      <c:pt idx="3026">
                        <c:v>43377</c:v>
                      </c:pt>
                      <c:pt idx="3027">
                        <c:v>43378</c:v>
                      </c:pt>
                      <c:pt idx="3028">
                        <c:v>43381</c:v>
                      </c:pt>
                      <c:pt idx="3029">
                        <c:v>43382</c:v>
                      </c:pt>
                      <c:pt idx="3030">
                        <c:v>43383</c:v>
                      </c:pt>
                      <c:pt idx="3031">
                        <c:v>43384</c:v>
                      </c:pt>
                      <c:pt idx="3032">
                        <c:v>43385</c:v>
                      </c:pt>
                      <c:pt idx="3033">
                        <c:v>43388</c:v>
                      </c:pt>
                      <c:pt idx="3034">
                        <c:v>43389</c:v>
                      </c:pt>
                      <c:pt idx="3035">
                        <c:v>43390</c:v>
                      </c:pt>
                      <c:pt idx="3036">
                        <c:v>43391</c:v>
                      </c:pt>
                      <c:pt idx="3037">
                        <c:v>43392</c:v>
                      </c:pt>
                      <c:pt idx="3038">
                        <c:v>43395</c:v>
                      </c:pt>
                      <c:pt idx="3039">
                        <c:v>43396</c:v>
                      </c:pt>
                      <c:pt idx="3040">
                        <c:v>43397</c:v>
                      </c:pt>
                      <c:pt idx="3041">
                        <c:v>43398</c:v>
                      </c:pt>
                      <c:pt idx="3042">
                        <c:v>43399</c:v>
                      </c:pt>
                      <c:pt idx="3043">
                        <c:v>43402</c:v>
                      </c:pt>
                      <c:pt idx="3044">
                        <c:v>43403</c:v>
                      </c:pt>
                      <c:pt idx="3045">
                        <c:v>43404</c:v>
                      </c:pt>
                      <c:pt idx="3046">
                        <c:v>43405</c:v>
                      </c:pt>
                      <c:pt idx="3047">
                        <c:v>43406</c:v>
                      </c:pt>
                      <c:pt idx="3048">
                        <c:v>43409</c:v>
                      </c:pt>
                      <c:pt idx="3049">
                        <c:v>43410</c:v>
                      </c:pt>
                      <c:pt idx="3050">
                        <c:v>43411</c:v>
                      </c:pt>
                      <c:pt idx="3051">
                        <c:v>43412</c:v>
                      </c:pt>
                      <c:pt idx="3052">
                        <c:v>43413</c:v>
                      </c:pt>
                      <c:pt idx="3053">
                        <c:v>43416</c:v>
                      </c:pt>
                      <c:pt idx="3054">
                        <c:v>43417</c:v>
                      </c:pt>
                      <c:pt idx="3055">
                        <c:v>43418</c:v>
                      </c:pt>
                      <c:pt idx="3056">
                        <c:v>43419</c:v>
                      </c:pt>
                      <c:pt idx="3057">
                        <c:v>43420</c:v>
                      </c:pt>
                      <c:pt idx="3058">
                        <c:v>43423</c:v>
                      </c:pt>
                      <c:pt idx="3059">
                        <c:v>43424</c:v>
                      </c:pt>
                      <c:pt idx="3060">
                        <c:v>43425</c:v>
                      </c:pt>
                      <c:pt idx="3061">
                        <c:v>43426</c:v>
                      </c:pt>
                      <c:pt idx="3062">
                        <c:v>43427</c:v>
                      </c:pt>
                      <c:pt idx="3063">
                        <c:v>43430</c:v>
                      </c:pt>
                      <c:pt idx="3064">
                        <c:v>43431</c:v>
                      </c:pt>
                      <c:pt idx="3065">
                        <c:v>43432</c:v>
                      </c:pt>
                      <c:pt idx="3066">
                        <c:v>43433</c:v>
                      </c:pt>
                      <c:pt idx="3067">
                        <c:v>43434</c:v>
                      </c:pt>
                      <c:pt idx="3068">
                        <c:v>43437</c:v>
                      </c:pt>
                      <c:pt idx="3069">
                        <c:v>43438</c:v>
                      </c:pt>
                      <c:pt idx="3070">
                        <c:v>43439</c:v>
                      </c:pt>
                      <c:pt idx="3071">
                        <c:v>43440</c:v>
                      </c:pt>
                      <c:pt idx="3072">
                        <c:v>43441</c:v>
                      </c:pt>
                      <c:pt idx="3073">
                        <c:v>43444</c:v>
                      </c:pt>
                      <c:pt idx="3074">
                        <c:v>43445</c:v>
                      </c:pt>
                      <c:pt idx="3075">
                        <c:v>43446</c:v>
                      </c:pt>
                      <c:pt idx="3076">
                        <c:v>43447</c:v>
                      </c:pt>
                      <c:pt idx="3077">
                        <c:v>43448</c:v>
                      </c:pt>
                      <c:pt idx="3078">
                        <c:v>43451</c:v>
                      </c:pt>
                      <c:pt idx="3079">
                        <c:v>43452</c:v>
                      </c:pt>
                      <c:pt idx="3080">
                        <c:v>43453</c:v>
                      </c:pt>
                      <c:pt idx="3081">
                        <c:v>43454</c:v>
                      </c:pt>
                      <c:pt idx="3082">
                        <c:v>43455</c:v>
                      </c:pt>
                      <c:pt idx="3083">
                        <c:v>43458</c:v>
                      </c:pt>
                      <c:pt idx="3084">
                        <c:v>43459</c:v>
                      </c:pt>
                      <c:pt idx="3085">
                        <c:v>43460</c:v>
                      </c:pt>
                      <c:pt idx="3086">
                        <c:v>43461</c:v>
                      </c:pt>
                      <c:pt idx="3087">
                        <c:v>43462</c:v>
                      </c:pt>
                      <c:pt idx="3088">
                        <c:v>43465</c:v>
                      </c:pt>
                      <c:pt idx="3089">
                        <c:v>43466</c:v>
                      </c:pt>
                      <c:pt idx="3090">
                        <c:v>43467</c:v>
                      </c:pt>
                      <c:pt idx="3091">
                        <c:v>43468</c:v>
                      </c:pt>
                      <c:pt idx="3092">
                        <c:v>43469</c:v>
                      </c:pt>
                      <c:pt idx="3093">
                        <c:v>43472</c:v>
                      </c:pt>
                      <c:pt idx="3094">
                        <c:v>43473</c:v>
                      </c:pt>
                      <c:pt idx="3095">
                        <c:v>43474</c:v>
                      </c:pt>
                      <c:pt idx="3096">
                        <c:v>43475</c:v>
                      </c:pt>
                      <c:pt idx="3097">
                        <c:v>43476</c:v>
                      </c:pt>
                      <c:pt idx="3098">
                        <c:v>43479</c:v>
                      </c:pt>
                      <c:pt idx="3099">
                        <c:v>43480</c:v>
                      </c:pt>
                      <c:pt idx="3100">
                        <c:v>43481</c:v>
                      </c:pt>
                      <c:pt idx="3101">
                        <c:v>43482</c:v>
                      </c:pt>
                      <c:pt idx="3102">
                        <c:v>43483</c:v>
                      </c:pt>
                      <c:pt idx="3103">
                        <c:v>43486</c:v>
                      </c:pt>
                      <c:pt idx="3104">
                        <c:v>43487</c:v>
                      </c:pt>
                      <c:pt idx="3105">
                        <c:v>43488</c:v>
                      </c:pt>
                      <c:pt idx="3106">
                        <c:v>43489</c:v>
                      </c:pt>
                      <c:pt idx="3107">
                        <c:v>43490</c:v>
                      </c:pt>
                      <c:pt idx="3108">
                        <c:v>43493</c:v>
                      </c:pt>
                      <c:pt idx="3109">
                        <c:v>43494</c:v>
                      </c:pt>
                      <c:pt idx="3110">
                        <c:v>43495</c:v>
                      </c:pt>
                      <c:pt idx="3111">
                        <c:v>43496</c:v>
                      </c:pt>
                      <c:pt idx="3112">
                        <c:v>43497</c:v>
                      </c:pt>
                      <c:pt idx="3113">
                        <c:v>43500</c:v>
                      </c:pt>
                      <c:pt idx="3114">
                        <c:v>43501</c:v>
                      </c:pt>
                      <c:pt idx="3115">
                        <c:v>43502</c:v>
                      </c:pt>
                      <c:pt idx="3116">
                        <c:v>43503</c:v>
                      </c:pt>
                      <c:pt idx="3117">
                        <c:v>43504</c:v>
                      </c:pt>
                      <c:pt idx="3118">
                        <c:v>43507</c:v>
                      </c:pt>
                      <c:pt idx="3119">
                        <c:v>43508</c:v>
                      </c:pt>
                      <c:pt idx="3120">
                        <c:v>43509</c:v>
                      </c:pt>
                      <c:pt idx="3121">
                        <c:v>43510</c:v>
                      </c:pt>
                      <c:pt idx="3122">
                        <c:v>43511</c:v>
                      </c:pt>
                      <c:pt idx="3123">
                        <c:v>43514</c:v>
                      </c:pt>
                      <c:pt idx="3124">
                        <c:v>43515</c:v>
                      </c:pt>
                      <c:pt idx="3125">
                        <c:v>43516</c:v>
                      </c:pt>
                      <c:pt idx="3126">
                        <c:v>43517</c:v>
                      </c:pt>
                      <c:pt idx="3127">
                        <c:v>43518</c:v>
                      </c:pt>
                      <c:pt idx="3128">
                        <c:v>43521</c:v>
                      </c:pt>
                      <c:pt idx="3129">
                        <c:v>43522</c:v>
                      </c:pt>
                      <c:pt idx="3130">
                        <c:v>43523</c:v>
                      </c:pt>
                      <c:pt idx="3131">
                        <c:v>43524</c:v>
                      </c:pt>
                      <c:pt idx="3132">
                        <c:v>43525</c:v>
                      </c:pt>
                      <c:pt idx="3133">
                        <c:v>43528</c:v>
                      </c:pt>
                      <c:pt idx="3134">
                        <c:v>43529</c:v>
                      </c:pt>
                      <c:pt idx="3135">
                        <c:v>43530</c:v>
                      </c:pt>
                      <c:pt idx="3136">
                        <c:v>43531</c:v>
                      </c:pt>
                      <c:pt idx="3137">
                        <c:v>43532</c:v>
                      </c:pt>
                      <c:pt idx="3138">
                        <c:v>43535</c:v>
                      </c:pt>
                      <c:pt idx="3139">
                        <c:v>43536</c:v>
                      </c:pt>
                      <c:pt idx="3140">
                        <c:v>43537</c:v>
                      </c:pt>
                      <c:pt idx="3141">
                        <c:v>43538</c:v>
                      </c:pt>
                      <c:pt idx="3142">
                        <c:v>43539</c:v>
                      </c:pt>
                      <c:pt idx="3143">
                        <c:v>43542</c:v>
                      </c:pt>
                      <c:pt idx="3144">
                        <c:v>43543</c:v>
                      </c:pt>
                      <c:pt idx="3145">
                        <c:v>43544</c:v>
                      </c:pt>
                      <c:pt idx="3146">
                        <c:v>43545</c:v>
                      </c:pt>
                      <c:pt idx="3147">
                        <c:v>43546</c:v>
                      </c:pt>
                      <c:pt idx="3148">
                        <c:v>43549</c:v>
                      </c:pt>
                      <c:pt idx="3149">
                        <c:v>43550</c:v>
                      </c:pt>
                      <c:pt idx="3150">
                        <c:v>43551</c:v>
                      </c:pt>
                      <c:pt idx="3151">
                        <c:v>43552</c:v>
                      </c:pt>
                      <c:pt idx="3152">
                        <c:v>43553</c:v>
                      </c:pt>
                      <c:pt idx="3153">
                        <c:v>43556</c:v>
                      </c:pt>
                      <c:pt idx="3154">
                        <c:v>43557</c:v>
                      </c:pt>
                      <c:pt idx="3155">
                        <c:v>43558</c:v>
                      </c:pt>
                      <c:pt idx="3156">
                        <c:v>43559</c:v>
                      </c:pt>
                      <c:pt idx="3157">
                        <c:v>43560</c:v>
                      </c:pt>
                      <c:pt idx="3158">
                        <c:v>43563</c:v>
                      </c:pt>
                      <c:pt idx="3159">
                        <c:v>43564</c:v>
                      </c:pt>
                      <c:pt idx="3160">
                        <c:v>43565</c:v>
                      </c:pt>
                      <c:pt idx="3161">
                        <c:v>43566</c:v>
                      </c:pt>
                      <c:pt idx="3162">
                        <c:v>43567</c:v>
                      </c:pt>
                      <c:pt idx="3163">
                        <c:v>43570</c:v>
                      </c:pt>
                      <c:pt idx="3164">
                        <c:v>43571</c:v>
                      </c:pt>
                      <c:pt idx="3165">
                        <c:v>43572</c:v>
                      </c:pt>
                      <c:pt idx="3166">
                        <c:v>43573</c:v>
                      </c:pt>
                      <c:pt idx="3167">
                        <c:v>43574</c:v>
                      </c:pt>
                      <c:pt idx="3168">
                        <c:v>43577</c:v>
                      </c:pt>
                      <c:pt idx="3169">
                        <c:v>43578</c:v>
                      </c:pt>
                      <c:pt idx="3170">
                        <c:v>43579</c:v>
                      </c:pt>
                      <c:pt idx="3171">
                        <c:v>43580</c:v>
                      </c:pt>
                      <c:pt idx="3172">
                        <c:v>43581</c:v>
                      </c:pt>
                      <c:pt idx="3173">
                        <c:v>43584</c:v>
                      </c:pt>
                      <c:pt idx="3174">
                        <c:v>43585</c:v>
                      </c:pt>
                      <c:pt idx="3175">
                        <c:v>43586</c:v>
                      </c:pt>
                      <c:pt idx="3176">
                        <c:v>43587</c:v>
                      </c:pt>
                      <c:pt idx="3177">
                        <c:v>43588</c:v>
                      </c:pt>
                      <c:pt idx="3178">
                        <c:v>43591</c:v>
                      </c:pt>
                      <c:pt idx="3179">
                        <c:v>43592</c:v>
                      </c:pt>
                      <c:pt idx="3180">
                        <c:v>43593</c:v>
                      </c:pt>
                      <c:pt idx="3181">
                        <c:v>43594</c:v>
                      </c:pt>
                      <c:pt idx="3182">
                        <c:v>43595</c:v>
                      </c:pt>
                      <c:pt idx="3183">
                        <c:v>43598</c:v>
                      </c:pt>
                      <c:pt idx="3184">
                        <c:v>43599</c:v>
                      </c:pt>
                      <c:pt idx="3185">
                        <c:v>43600</c:v>
                      </c:pt>
                      <c:pt idx="3186">
                        <c:v>43601</c:v>
                      </c:pt>
                      <c:pt idx="3187">
                        <c:v>43602</c:v>
                      </c:pt>
                      <c:pt idx="3188">
                        <c:v>43605</c:v>
                      </c:pt>
                      <c:pt idx="3189">
                        <c:v>43606</c:v>
                      </c:pt>
                      <c:pt idx="3190">
                        <c:v>43607</c:v>
                      </c:pt>
                      <c:pt idx="3191">
                        <c:v>43608</c:v>
                      </c:pt>
                      <c:pt idx="3192">
                        <c:v>43609</c:v>
                      </c:pt>
                      <c:pt idx="3193">
                        <c:v>43612</c:v>
                      </c:pt>
                      <c:pt idx="3194">
                        <c:v>43613</c:v>
                      </c:pt>
                      <c:pt idx="3195">
                        <c:v>43614</c:v>
                      </c:pt>
                      <c:pt idx="3196">
                        <c:v>43615</c:v>
                      </c:pt>
                      <c:pt idx="3197">
                        <c:v>43616</c:v>
                      </c:pt>
                      <c:pt idx="3198">
                        <c:v>43619</c:v>
                      </c:pt>
                      <c:pt idx="3199">
                        <c:v>43620</c:v>
                      </c:pt>
                      <c:pt idx="3200">
                        <c:v>43621</c:v>
                      </c:pt>
                      <c:pt idx="3201">
                        <c:v>43622</c:v>
                      </c:pt>
                      <c:pt idx="3202">
                        <c:v>43623</c:v>
                      </c:pt>
                      <c:pt idx="3203">
                        <c:v>43626</c:v>
                      </c:pt>
                      <c:pt idx="3204">
                        <c:v>43627</c:v>
                      </c:pt>
                      <c:pt idx="3205">
                        <c:v>43628</c:v>
                      </c:pt>
                      <c:pt idx="3206">
                        <c:v>43629</c:v>
                      </c:pt>
                      <c:pt idx="3207">
                        <c:v>43630</c:v>
                      </c:pt>
                      <c:pt idx="3208">
                        <c:v>43633</c:v>
                      </c:pt>
                      <c:pt idx="3209">
                        <c:v>43634</c:v>
                      </c:pt>
                      <c:pt idx="3210">
                        <c:v>43635</c:v>
                      </c:pt>
                      <c:pt idx="3211">
                        <c:v>43636</c:v>
                      </c:pt>
                      <c:pt idx="3212">
                        <c:v>43637</c:v>
                      </c:pt>
                      <c:pt idx="3213">
                        <c:v>43640</c:v>
                      </c:pt>
                      <c:pt idx="3214">
                        <c:v>43641</c:v>
                      </c:pt>
                      <c:pt idx="3215">
                        <c:v>43642</c:v>
                      </c:pt>
                      <c:pt idx="3216">
                        <c:v>43643</c:v>
                      </c:pt>
                      <c:pt idx="3217">
                        <c:v>43644</c:v>
                      </c:pt>
                      <c:pt idx="3218">
                        <c:v>43647</c:v>
                      </c:pt>
                      <c:pt idx="3219">
                        <c:v>43648</c:v>
                      </c:pt>
                      <c:pt idx="3220">
                        <c:v>43649</c:v>
                      </c:pt>
                      <c:pt idx="3221">
                        <c:v>43650</c:v>
                      </c:pt>
                      <c:pt idx="3222">
                        <c:v>43651</c:v>
                      </c:pt>
                      <c:pt idx="3223">
                        <c:v>43654</c:v>
                      </c:pt>
                      <c:pt idx="3224">
                        <c:v>43655</c:v>
                      </c:pt>
                      <c:pt idx="3225">
                        <c:v>43656</c:v>
                      </c:pt>
                      <c:pt idx="3226">
                        <c:v>43657</c:v>
                      </c:pt>
                      <c:pt idx="3227">
                        <c:v>43658</c:v>
                      </c:pt>
                      <c:pt idx="3228">
                        <c:v>43661</c:v>
                      </c:pt>
                      <c:pt idx="3229">
                        <c:v>43662</c:v>
                      </c:pt>
                      <c:pt idx="3230">
                        <c:v>43663</c:v>
                      </c:pt>
                      <c:pt idx="3231">
                        <c:v>43664</c:v>
                      </c:pt>
                      <c:pt idx="3232">
                        <c:v>43665</c:v>
                      </c:pt>
                      <c:pt idx="3233">
                        <c:v>43668</c:v>
                      </c:pt>
                      <c:pt idx="3234">
                        <c:v>43669</c:v>
                      </c:pt>
                      <c:pt idx="3235">
                        <c:v>43670</c:v>
                      </c:pt>
                      <c:pt idx="3236">
                        <c:v>43671</c:v>
                      </c:pt>
                      <c:pt idx="3237">
                        <c:v>43672</c:v>
                      </c:pt>
                      <c:pt idx="3238">
                        <c:v>43675</c:v>
                      </c:pt>
                      <c:pt idx="3239">
                        <c:v>43676</c:v>
                      </c:pt>
                      <c:pt idx="3240">
                        <c:v>43677</c:v>
                      </c:pt>
                      <c:pt idx="3241">
                        <c:v>43678</c:v>
                      </c:pt>
                      <c:pt idx="3242">
                        <c:v>43679</c:v>
                      </c:pt>
                      <c:pt idx="3243">
                        <c:v>43682</c:v>
                      </c:pt>
                      <c:pt idx="3244">
                        <c:v>43683</c:v>
                      </c:pt>
                      <c:pt idx="3245">
                        <c:v>43684</c:v>
                      </c:pt>
                      <c:pt idx="3246">
                        <c:v>43685</c:v>
                      </c:pt>
                      <c:pt idx="3247">
                        <c:v>43686</c:v>
                      </c:pt>
                      <c:pt idx="3248">
                        <c:v>43689</c:v>
                      </c:pt>
                      <c:pt idx="3249">
                        <c:v>43690</c:v>
                      </c:pt>
                      <c:pt idx="3250">
                        <c:v>43691</c:v>
                      </c:pt>
                      <c:pt idx="3251">
                        <c:v>43692</c:v>
                      </c:pt>
                      <c:pt idx="3252">
                        <c:v>43693</c:v>
                      </c:pt>
                      <c:pt idx="3253">
                        <c:v>43696</c:v>
                      </c:pt>
                      <c:pt idx="3254">
                        <c:v>43697</c:v>
                      </c:pt>
                      <c:pt idx="3255">
                        <c:v>43698</c:v>
                      </c:pt>
                      <c:pt idx="3256">
                        <c:v>43699</c:v>
                      </c:pt>
                      <c:pt idx="3257">
                        <c:v>43700</c:v>
                      </c:pt>
                      <c:pt idx="3258">
                        <c:v>43703</c:v>
                      </c:pt>
                      <c:pt idx="3259">
                        <c:v>43704</c:v>
                      </c:pt>
                      <c:pt idx="3260">
                        <c:v>43705</c:v>
                      </c:pt>
                      <c:pt idx="3261">
                        <c:v>43706</c:v>
                      </c:pt>
                      <c:pt idx="3262">
                        <c:v>43707</c:v>
                      </c:pt>
                      <c:pt idx="3263">
                        <c:v>43710</c:v>
                      </c:pt>
                      <c:pt idx="3264">
                        <c:v>43711</c:v>
                      </c:pt>
                      <c:pt idx="3265">
                        <c:v>43712</c:v>
                      </c:pt>
                      <c:pt idx="3266">
                        <c:v>43713</c:v>
                      </c:pt>
                      <c:pt idx="3267">
                        <c:v>43714</c:v>
                      </c:pt>
                      <c:pt idx="3268">
                        <c:v>43717</c:v>
                      </c:pt>
                      <c:pt idx="3269">
                        <c:v>43718</c:v>
                      </c:pt>
                      <c:pt idx="3270">
                        <c:v>43719</c:v>
                      </c:pt>
                      <c:pt idx="3271">
                        <c:v>43720</c:v>
                      </c:pt>
                      <c:pt idx="3272">
                        <c:v>43721</c:v>
                      </c:pt>
                      <c:pt idx="3273">
                        <c:v>43724</c:v>
                      </c:pt>
                      <c:pt idx="3274">
                        <c:v>43725</c:v>
                      </c:pt>
                      <c:pt idx="3275">
                        <c:v>43726</c:v>
                      </c:pt>
                      <c:pt idx="3276">
                        <c:v>43727</c:v>
                      </c:pt>
                      <c:pt idx="3277">
                        <c:v>43728</c:v>
                      </c:pt>
                      <c:pt idx="3278">
                        <c:v>43731</c:v>
                      </c:pt>
                      <c:pt idx="3279">
                        <c:v>43732</c:v>
                      </c:pt>
                      <c:pt idx="3280">
                        <c:v>43733</c:v>
                      </c:pt>
                      <c:pt idx="3281">
                        <c:v>43734</c:v>
                      </c:pt>
                      <c:pt idx="3282">
                        <c:v>43735</c:v>
                      </c:pt>
                      <c:pt idx="3283">
                        <c:v>43738</c:v>
                      </c:pt>
                      <c:pt idx="3284">
                        <c:v>43739</c:v>
                      </c:pt>
                      <c:pt idx="3285">
                        <c:v>43740</c:v>
                      </c:pt>
                      <c:pt idx="3286">
                        <c:v>43741</c:v>
                      </c:pt>
                      <c:pt idx="3287">
                        <c:v>43742</c:v>
                      </c:pt>
                      <c:pt idx="3288">
                        <c:v>43745</c:v>
                      </c:pt>
                      <c:pt idx="3289">
                        <c:v>43746</c:v>
                      </c:pt>
                      <c:pt idx="3290">
                        <c:v>43747</c:v>
                      </c:pt>
                      <c:pt idx="3291">
                        <c:v>43748</c:v>
                      </c:pt>
                      <c:pt idx="3292">
                        <c:v>43749</c:v>
                      </c:pt>
                      <c:pt idx="3293">
                        <c:v>43752</c:v>
                      </c:pt>
                      <c:pt idx="3294">
                        <c:v>43753</c:v>
                      </c:pt>
                      <c:pt idx="3295">
                        <c:v>43754</c:v>
                      </c:pt>
                      <c:pt idx="3296">
                        <c:v>43755</c:v>
                      </c:pt>
                      <c:pt idx="3297">
                        <c:v>43756</c:v>
                      </c:pt>
                      <c:pt idx="3298">
                        <c:v>43759</c:v>
                      </c:pt>
                      <c:pt idx="3299">
                        <c:v>43760</c:v>
                      </c:pt>
                      <c:pt idx="3300">
                        <c:v>43761</c:v>
                      </c:pt>
                      <c:pt idx="3301">
                        <c:v>43762</c:v>
                      </c:pt>
                      <c:pt idx="3302">
                        <c:v>43763</c:v>
                      </c:pt>
                      <c:pt idx="3303">
                        <c:v>43766</c:v>
                      </c:pt>
                      <c:pt idx="3304">
                        <c:v>43767</c:v>
                      </c:pt>
                      <c:pt idx="3305">
                        <c:v>43768</c:v>
                      </c:pt>
                      <c:pt idx="3306">
                        <c:v>43769</c:v>
                      </c:pt>
                    </c:numCache>
                  </c:numRef>
                </c:cat>
                <c:val>
                  <c:numRef>
                    <c:extLst>
                      <c:ext uri="{02D57815-91ED-43cb-92C2-25804820EDAC}">
                        <c15:formulaRef>
                          <c15:sqref>'פער ריביות ישראל'!$F$7:$F$3244</c15:sqref>
                        </c15:formulaRef>
                      </c:ext>
                    </c:extLst>
                    <c:numCache>
                      <c:formatCode>General</c:formatCode>
                      <c:ptCount val="3238"/>
                      <c:pt idx="0">
                        <c:v>4.21</c:v>
                      </c:pt>
                      <c:pt idx="1">
                        <c:v>4.2183999999999999</c:v>
                      </c:pt>
                      <c:pt idx="2">
                        <c:v>4.2154999999999996</c:v>
                      </c:pt>
                      <c:pt idx="3">
                        <c:v>4.2359999999999998</c:v>
                      </c:pt>
                      <c:pt idx="4">
                        <c:v>4.2270000000000003</c:v>
                      </c:pt>
                      <c:pt idx="5">
                        <c:v>4.22</c:v>
                      </c:pt>
                      <c:pt idx="6">
                        <c:v>4.2013999999999996</c:v>
                      </c:pt>
                      <c:pt idx="7">
                        <c:v>4.1970000000000001</c:v>
                      </c:pt>
                      <c:pt idx="8">
                        <c:v>4.2140000000000004</c:v>
                      </c:pt>
                      <c:pt idx="9">
                        <c:v>4.1987500000000004</c:v>
                      </c:pt>
                      <c:pt idx="10">
                        <c:v>4.2130000000000001</c:v>
                      </c:pt>
                      <c:pt idx="11">
                        <c:v>4.2106000000000003</c:v>
                      </c:pt>
                      <c:pt idx="12">
                        <c:v>4.2087000000000003</c:v>
                      </c:pt>
                      <c:pt idx="13">
                        <c:v>4.2110000000000003</c:v>
                      </c:pt>
                      <c:pt idx="14">
                        <c:v>4.2110000000000003</c:v>
                      </c:pt>
                      <c:pt idx="15">
                        <c:v>4.1932</c:v>
                      </c:pt>
                      <c:pt idx="16">
                        <c:v>4.1891999999999996</c:v>
                      </c:pt>
                      <c:pt idx="17">
                        <c:v>4.1914999999999996</c:v>
                      </c:pt>
                      <c:pt idx="18">
                        <c:v>4.202</c:v>
                      </c:pt>
                      <c:pt idx="19">
                        <c:v>4.1859999999999999</c:v>
                      </c:pt>
                      <c:pt idx="20">
                        <c:v>4.1749999999999998</c:v>
                      </c:pt>
                      <c:pt idx="21">
                        <c:v>4.1688000000000001</c:v>
                      </c:pt>
                      <c:pt idx="22">
                        <c:v>4.157</c:v>
                      </c:pt>
                      <c:pt idx="23">
                        <c:v>4.1597499999999998</c:v>
                      </c:pt>
                      <c:pt idx="24">
                        <c:v>4.1609999999999996</c:v>
                      </c:pt>
                      <c:pt idx="25">
                        <c:v>4.1379999999999999</c:v>
                      </c:pt>
                      <c:pt idx="26">
                        <c:v>4.1317500000000003</c:v>
                      </c:pt>
                      <c:pt idx="27">
                        <c:v>4.1254999999999997</c:v>
                      </c:pt>
                      <c:pt idx="28">
                        <c:v>4.1234999999999999</c:v>
                      </c:pt>
                      <c:pt idx="29">
                        <c:v>4.1263699999999996</c:v>
                      </c:pt>
                      <c:pt idx="30">
                        <c:v>4.1007499999999997</c:v>
                      </c:pt>
                      <c:pt idx="31">
                        <c:v>4.0592499999999996</c:v>
                      </c:pt>
                      <c:pt idx="32">
                        <c:v>4.069</c:v>
                      </c:pt>
                      <c:pt idx="33">
                        <c:v>4.0529999999999999</c:v>
                      </c:pt>
                      <c:pt idx="34">
                        <c:v>4.0694999999999997</c:v>
                      </c:pt>
                      <c:pt idx="35">
                        <c:v>4.0720000000000001</c:v>
                      </c:pt>
                      <c:pt idx="36">
                        <c:v>4.0739999999999998</c:v>
                      </c:pt>
                      <c:pt idx="37">
                        <c:v>4.0780000000000003</c:v>
                      </c:pt>
                      <c:pt idx="38">
                        <c:v>4.0682499999999999</c:v>
                      </c:pt>
                      <c:pt idx="39">
                        <c:v>4.0720000000000001</c:v>
                      </c:pt>
                      <c:pt idx="40">
                        <c:v>4.03125</c:v>
                      </c:pt>
                      <c:pt idx="41">
                        <c:v>4.0199999999999996</c:v>
                      </c:pt>
                      <c:pt idx="42">
                        <c:v>4.0140000000000002</c:v>
                      </c:pt>
                      <c:pt idx="43">
                        <c:v>4.03</c:v>
                      </c:pt>
                      <c:pt idx="44">
                        <c:v>4.0293000000000001</c:v>
                      </c:pt>
                      <c:pt idx="45">
                        <c:v>4.0707500000000003</c:v>
                      </c:pt>
                      <c:pt idx="46">
                        <c:v>4.0432499999999996</c:v>
                      </c:pt>
                      <c:pt idx="47">
                        <c:v>4.0369999999999999</c:v>
                      </c:pt>
                      <c:pt idx="48">
                        <c:v>4.0069999999999997</c:v>
                      </c:pt>
                      <c:pt idx="49">
                        <c:v>3.9885299999999999</c:v>
                      </c:pt>
                      <c:pt idx="50">
                        <c:v>3.9710299999999998</c:v>
                      </c:pt>
                      <c:pt idx="51">
                        <c:v>3.9609999999999999</c:v>
                      </c:pt>
                      <c:pt idx="52">
                        <c:v>3.9827500000000002</c:v>
                      </c:pt>
                      <c:pt idx="53">
                        <c:v>3.9613499999999999</c:v>
                      </c:pt>
                      <c:pt idx="54">
                        <c:v>3.9698500000000001</c:v>
                      </c:pt>
                      <c:pt idx="55">
                        <c:v>3.9332500000000001</c:v>
                      </c:pt>
                      <c:pt idx="56">
                        <c:v>3.9662299999999999</c:v>
                      </c:pt>
                      <c:pt idx="57">
                        <c:v>3.9980000000000002</c:v>
                      </c:pt>
                      <c:pt idx="58">
                        <c:v>4.0000999999999998</c:v>
                      </c:pt>
                      <c:pt idx="59">
                        <c:v>3.9686500000000002</c:v>
                      </c:pt>
                      <c:pt idx="60">
                        <c:v>3.968</c:v>
                      </c:pt>
                      <c:pt idx="61">
                        <c:v>4.0057</c:v>
                      </c:pt>
                      <c:pt idx="62">
                        <c:v>4.0449999999999999</c:v>
                      </c:pt>
                      <c:pt idx="63">
                        <c:v>4.0185000000000004</c:v>
                      </c:pt>
                      <c:pt idx="64">
                        <c:v>4.0270000000000001</c:v>
                      </c:pt>
                      <c:pt idx="65">
                        <c:v>4.0555000000000003</c:v>
                      </c:pt>
                      <c:pt idx="66">
                        <c:v>4.0397499999999997</c:v>
                      </c:pt>
                      <c:pt idx="67">
                        <c:v>4.0687499999999996</c:v>
                      </c:pt>
                      <c:pt idx="68">
                        <c:v>4.069</c:v>
                      </c:pt>
                      <c:pt idx="69">
                        <c:v>4.0657500000000004</c:v>
                      </c:pt>
                      <c:pt idx="70">
                        <c:v>4.1141500000000004</c:v>
                      </c:pt>
                      <c:pt idx="71">
                        <c:v>4.1652500000000003</c:v>
                      </c:pt>
                      <c:pt idx="72">
                        <c:v>4.1840000000000002</c:v>
                      </c:pt>
                      <c:pt idx="73">
                        <c:v>4.1849999999999996</c:v>
                      </c:pt>
                      <c:pt idx="74">
                        <c:v>4.1859999999999999</c:v>
                      </c:pt>
                      <c:pt idx="75">
                        <c:v>4.2060000000000004</c:v>
                      </c:pt>
                      <c:pt idx="76">
                        <c:v>4.1757499999999999</c:v>
                      </c:pt>
                      <c:pt idx="77">
                        <c:v>4.1536999999999997</c:v>
                      </c:pt>
                      <c:pt idx="78">
                        <c:v>4.14323</c:v>
                      </c:pt>
                      <c:pt idx="79">
                        <c:v>4.18</c:v>
                      </c:pt>
                      <c:pt idx="80">
                        <c:v>4.1879999999999997</c:v>
                      </c:pt>
                      <c:pt idx="81">
                        <c:v>4.2327199999999996</c:v>
                      </c:pt>
                      <c:pt idx="82">
                        <c:v>4.2257499999999997</c:v>
                      </c:pt>
                      <c:pt idx="83">
                        <c:v>4.2472000000000003</c:v>
                      </c:pt>
                      <c:pt idx="84">
                        <c:v>4.2629999999999999</c:v>
                      </c:pt>
                      <c:pt idx="85">
                        <c:v>4.2878999999999996</c:v>
                      </c:pt>
                      <c:pt idx="86">
                        <c:v>4.26525</c:v>
                      </c:pt>
                      <c:pt idx="87">
                        <c:v>4.2536500000000004</c:v>
                      </c:pt>
                      <c:pt idx="88">
                        <c:v>4.2279999999999998</c:v>
                      </c:pt>
                      <c:pt idx="89">
                        <c:v>4.1779999999999999</c:v>
                      </c:pt>
                      <c:pt idx="90">
                        <c:v>4.1881000000000004</c:v>
                      </c:pt>
                      <c:pt idx="91">
                        <c:v>4.2209000000000003</c:v>
                      </c:pt>
                      <c:pt idx="92">
                        <c:v>4.2482499999999996</c:v>
                      </c:pt>
                      <c:pt idx="93">
                        <c:v>4.2298</c:v>
                      </c:pt>
                      <c:pt idx="94">
                        <c:v>4.2337499999999997</c:v>
                      </c:pt>
                      <c:pt idx="95">
                        <c:v>4.2639500000000004</c:v>
                      </c:pt>
                      <c:pt idx="96">
                        <c:v>4.2560000000000002</c:v>
                      </c:pt>
                      <c:pt idx="97">
                        <c:v>4.2707499999999996</c:v>
                      </c:pt>
                      <c:pt idx="98">
                        <c:v>4.2907500000000001</c:v>
                      </c:pt>
                      <c:pt idx="99">
                        <c:v>4.2839999999999998</c:v>
                      </c:pt>
                      <c:pt idx="100">
                        <c:v>4.2859999999999996</c:v>
                      </c:pt>
                      <c:pt idx="101">
                        <c:v>4.2338000000000005</c:v>
                      </c:pt>
                      <c:pt idx="102">
                        <c:v>4.2293000000000003</c:v>
                      </c:pt>
                      <c:pt idx="103">
                        <c:v>4.2427999999999999</c:v>
                      </c:pt>
                      <c:pt idx="104">
                        <c:v>4.1932499999999999</c:v>
                      </c:pt>
                      <c:pt idx="105">
                        <c:v>4.22105</c:v>
                      </c:pt>
                      <c:pt idx="106">
                        <c:v>4.2954999999999997</c:v>
                      </c:pt>
                      <c:pt idx="107">
                        <c:v>4.33</c:v>
                      </c:pt>
                      <c:pt idx="108">
                        <c:v>4.3342499999999999</c:v>
                      </c:pt>
                      <c:pt idx="109">
                        <c:v>4.3065499999999997</c:v>
                      </c:pt>
                      <c:pt idx="110">
                        <c:v>4.3267499999999997</c:v>
                      </c:pt>
                      <c:pt idx="111">
                        <c:v>4.3274999999999997</c:v>
                      </c:pt>
                      <c:pt idx="112">
                        <c:v>4.3094999999999999</c:v>
                      </c:pt>
                      <c:pt idx="113">
                        <c:v>4.3062500000000004</c:v>
                      </c:pt>
                      <c:pt idx="114">
                        <c:v>4.2952500000000002</c:v>
                      </c:pt>
                      <c:pt idx="115">
                        <c:v>4.2706499999999998</c:v>
                      </c:pt>
                      <c:pt idx="116">
                        <c:v>4.2742800000000001</c:v>
                      </c:pt>
                      <c:pt idx="117">
                        <c:v>4.2675000000000001</c:v>
                      </c:pt>
                      <c:pt idx="118">
                        <c:v>4.2140000000000004</c:v>
                      </c:pt>
                      <c:pt idx="119">
                        <c:v>4.2082499999999996</c:v>
                      </c:pt>
                      <c:pt idx="120">
                        <c:v>4.2359999999999998</c:v>
                      </c:pt>
                      <c:pt idx="121">
                        <c:v>4.2327500000000002</c:v>
                      </c:pt>
                      <c:pt idx="122">
                        <c:v>4.2357500000000003</c:v>
                      </c:pt>
                      <c:pt idx="123">
                        <c:v>4.1981999999999999</c:v>
                      </c:pt>
                      <c:pt idx="124">
                        <c:v>4.1922499999999996</c:v>
                      </c:pt>
                      <c:pt idx="125">
                        <c:v>4.1719999999999997</c:v>
                      </c:pt>
                      <c:pt idx="126">
                        <c:v>4.1601299999999997</c:v>
                      </c:pt>
                      <c:pt idx="127">
                        <c:v>4.1735499999999996</c:v>
                      </c:pt>
                      <c:pt idx="128">
                        <c:v>4.1502499999999998</c:v>
                      </c:pt>
                      <c:pt idx="129">
                        <c:v>4.1327499999999997</c:v>
                      </c:pt>
                      <c:pt idx="130">
                        <c:v>4.1246200000000002</c:v>
                      </c:pt>
                      <c:pt idx="131">
                        <c:v>4.1190499999999997</c:v>
                      </c:pt>
                      <c:pt idx="132">
                        <c:v>4.1212299999999997</c:v>
                      </c:pt>
                      <c:pt idx="133">
                        <c:v>4.133</c:v>
                      </c:pt>
                      <c:pt idx="134">
                        <c:v>4.14323</c:v>
                      </c:pt>
                      <c:pt idx="135">
                        <c:v>4.1258999999999997</c:v>
                      </c:pt>
                      <c:pt idx="136">
                        <c:v>4.1420000000000003</c:v>
                      </c:pt>
                      <c:pt idx="137">
                        <c:v>4.1325000000000003</c:v>
                      </c:pt>
                      <c:pt idx="138">
                        <c:v>4.13</c:v>
                      </c:pt>
                      <c:pt idx="139">
                        <c:v>4.0957499999999998</c:v>
                      </c:pt>
                      <c:pt idx="140">
                        <c:v>4.0940000000000003</c:v>
                      </c:pt>
                      <c:pt idx="141">
                        <c:v>4.0934999999999997</c:v>
                      </c:pt>
                      <c:pt idx="142">
                        <c:v>4.1022999999999996</c:v>
                      </c:pt>
                      <c:pt idx="143">
                        <c:v>4.0830000000000002</c:v>
                      </c:pt>
                      <c:pt idx="144">
                        <c:v>4.1014999999999997</c:v>
                      </c:pt>
                      <c:pt idx="145">
                        <c:v>4.0586000000000002</c:v>
                      </c:pt>
                      <c:pt idx="146">
                        <c:v>4.0599999999999996</c:v>
                      </c:pt>
                      <c:pt idx="147">
                        <c:v>4.04725</c:v>
                      </c:pt>
                      <c:pt idx="148">
                        <c:v>4.0379500000000004</c:v>
                      </c:pt>
                      <c:pt idx="149">
                        <c:v>4.0252999999999997</c:v>
                      </c:pt>
                      <c:pt idx="150">
                        <c:v>4.0294999999999996</c:v>
                      </c:pt>
                      <c:pt idx="151">
                        <c:v>4.0279999999999996</c:v>
                      </c:pt>
                      <c:pt idx="152">
                        <c:v>4.0170000000000003</c:v>
                      </c:pt>
                      <c:pt idx="153">
                        <c:v>3.9876300000000002</c:v>
                      </c:pt>
                      <c:pt idx="154">
                        <c:v>4.00875</c:v>
                      </c:pt>
                      <c:pt idx="155">
                        <c:v>4.0157499999999997</c:v>
                      </c:pt>
                      <c:pt idx="156">
                        <c:v>4.01</c:v>
                      </c:pt>
                      <c:pt idx="157">
                        <c:v>4.0075000000000003</c:v>
                      </c:pt>
                      <c:pt idx="158">
                        <c:v>4.0107499999999998</c:v>
                      </c:pt>
                      <c:pt idx="159">
                        <c:v>4.0358499999999999</c:v>
                      </c:pt>
                      <c:pt idx="160">
                        <c:v>4.0309699999999999</c:v>
                      </c:pt>
                      <c:pt idx="161">
                        <c:v>4.0384200000000003</c:v>
                      </c:pt>
                      <c:pt idx="162">
                        <c:v>4.0293799999999997</c:v>
                      </c:pt>
                      <c:pt idx="163">
                        <c:v>4.03</c:v>
                      </c:pt>
                      <c:pt idx="164">
                        <c:v>4.0441500000000001</c:v>
                      </c:pt>
                      <c:pt idx="165">
                        <c:v>4.0280300000000002</c:v>
                      </c:pt>
                      <c:pt idx="166">
                        <c:v>4.0149999999999997</c:v>
                      </c:pt>
                      <c:pt idx="167">
                        <c:v>4.0106999999999999</c:v>
                      </c:pt>
                      <c:pt idx="168">
                        <c:v>4.0323700000000002</c:v>
                      </c:pt>
                      <c:pt idx="169">
                        <c:v>4.0266999999999999</c:v>
                      </c:pt>
                      <c:pt idx="170">
                        <c:v>4.0285000000000002</c:v>
                      </c:pt>
                      <c:pt idx="171">
                        <c:v>4.0126999999999997</c:v>
                      </c:pt>
                      <c:pt idx="172">
                        <c:v>3.9771000000000001</c:v>
                      </c:pt>
                      <c:pt idx="173">
                        <c:v>3.9791300000000001</c:v>
                      </c:pt>
                      <c:pt idx="174">
                        <c:v>3.9710000000000001</c:v>
                      </c:pt>
                      <c:pt idx="175">
                        <c:v>3.96035</c:v>
                      </c:pt>
                      <c:pt idx="176">
                        <c:v>3.9689000000000001</c:v>
                      </c:pt>
                      <c:pt idx="177">
                        <c:v>3.9639500000000001</c:v>
                      </c:pt>
                      <c:pt idx="178">
                        <c:v>3.9660000000000002</c:v>
                      </c:pt>
                      <c:pt idx="179">
                        <c:v>3.9377499999999999</c:v>
                      </c:pt>
                      <c:pt idx="180">
                        <c:v>3.9210000000000003</c:v>
                      </c:pt>
                      <c:pt idx="181">
                        <c:v>3.9312499999999999</c:v>
                      </c:pt>
                      <c:pt idx="182">
                        <c:v>3.923</c:v>
                      </c:pt>
                      <c:pt idx="183">
                        <c:v>3.9619999999999997</c:v>
                      </c:pt>
                      <c:pt idx="184">
                        <c:v>3.9539999999999997</c:v>
                      </c:pt>
                      <c:pt idx="185">
                        <c:v>3.93</c:v>
                      </c:pt>
                      <c:pt idx="186">
                        <c:v>3.94</c:v>
                      </c:pt>
                      <c:pt idx="187">
                        <c:v>3.9340000000000002</c:v>
                      </c:pt>
                      <c:pt idx="188">
                        <c:v>3.9297499999999999</c:v>
                      </c:pt>
                      <c:pt idx="189">
                        <c:v>3.8914999999999997</c:v>
                      </c:pt>
                      <c:pt idx="190">
                        <c:v>3.8818999999999999</c:v>
                      </c:pt>
                      <c:pt idx="191">
                        <c:v>3.883</c:v>
                      </c:pt>
                      <c:pt idx="192">
                        <c:v>3.8660000000000001</c:v>
                      </c:pt>
                      <c:pt idx="193">
                        <c:v>3.8689499999999999</c:v>
                      </c:pt>
                      <c:pt idx="194">
                        <c:v>3.8717999999999999</c:v>
                      </c:pt>
                      <c:pt idx="195">
                        <c:v>3.86625</c:v>
                      </c:pt>
                      <c:pt idx="196">
                        <c:v>3.8517000000000001</c:v>
                      </c:pt>
                      <c:pt idx="197">
                        <c:v>3.831</c:v>
                      </c:pt>
                      <c:pt idx="198">
                        <c:v>3.8475000000000001</c:v>
                      </c:pt>
                      <c:pt idx="199">
                        <c:v>3.8384999999999998</c:v>
                      </c:pt>
                      <c:pt idx="200">
                        <c:v>3.8580000000000001</c:v>
                      </c:pt>
                      <c:pt idx="201">
                        <c:v>3.8694999999999999</c:v>
                      </c:pt>
                      <c:pt idx="202">
                        <c:v>3.8759999999999999</c:v>
                      </c:pt>
                      <c:pt idx="203">
                        <c:v>3.8943500000000002</c:v>
                      </c:pt>
                      <c:pt idx="204">
                        <c:v>3.9197500000000001</c:v>
                      </c:pt>
                      <c:pt idx="205">
                        <c:v>3.9390999999999998</c:v>
                      </c:pt>
                      <c:pt idx="206">
                        <c:v>3.9192999999999998</c:v>
                      </c:pt>
                      <c:pt idx="207">
                        <c:v>3.9794999999999998</c:v>
                      </c:pt>
                      <c:pt idx="208">
                        <c:v>4.0089499999999996</c:v>
                      </c:pt>
                      <c:pt idx="209">
                        <c:v>3.9439700000000002</c:v>
                      </c:pt>
                      <c:pt idx="210">
                        <c:v>3.9394999999999998</c:v>
                      </c:pt>
                      <c:pt idx="211">
                        <c:v>3.9424000000000001</c:v>
                      </c:pt>
                      <c:pt idx="212">
                        <c:v>3.9050000000000002</c:v>
                      </c:pt>
                      <c:pt idx="213">
                        <c:v>3.8867500000000001</c:v>
                      </c:pt>
                      <c:pt idx="214">
                        <c:v>3.8885000000000001</c:v>
                      </c:pt>
                      <c:pt idx="215">
                        <c:v>3.9130000000000003</c:v>
                      </c:pt>
                      <c:pt idx="216">
                        <c:v>3.875</c:v>
                      </c:pt>
                      <c:pt idx="217">
                        <c:v>3.8479999999999999</c:v>
                      </c:pt>
                      <c:pt idx="218">
                        <c:v>3.8315000000000001</c:v>
                      </c:pt>
                      <c:pt idx="219">
                        <c:v>3.855</c:v>
                      </c:pt>
                      <c:pt idx="220">
                        <c:v>3.8529999999999998</c:v>
                      </c:pt>
                      <c:pt idx="221">
                        <c:v>3.8355000000000001</c:v>
                      </c:pt>
                      <c:pt idx="222">
                        <c:v>3.8180000000000001</c:v>
                      </c:pt>
                      <c:pt idx="223">
                        <c:v>3.82395</c:v>
                      </c:pt>
                      <c:pt idx="224">
                        <c:v>3.8047499999999999</c:v>
                      </c:pt>
                      <c:pt idx="225">
                        <c:v>3.7887</c:v>
                      </c:pt>
                      <c:pt idx="226">
                        <c:v>3.7902499999999999</c:v>
                      </c:pt>
                      <c:pt idx="227">
                        <c:v>3.7595000000000001</c:v>
                      </c:pt>
                      <c:pt idx="228">
                        <c:v>3.726</c:v>
                      </c:pt>
                      <c:pt idx="229">
                        <c:v>3.6959999999999997</c:v>
                      </c:pt>
                      <c:pt idx="230">
                        <c:v>3.7159499999999999</c:v>
                      </c:pt>
                      <c:pt idx="231">
                        <c:v>3.7458</c:v>
                      </c:pt>
                      <c:pt idx="232">
                        <c:v>3.7648000000000001</c:v>
                      </c:pt>
                      <c:pt idx="233">
                        <c:v>3.7904499999999999</c:v>
                      </c:pt>
                      <c:pt idx="234">
                        <c:v>3.7904499999999999</c:v>
                      </c:pt>
                      <c:pt idx="235">
                        <c:v>3.7352499999999997</c:v>
                      </c:pt>
                      <c:pt idx="236">
                        <c:v>3.681</c:v>
                      </c:pt>
                      <c:pt idx="237">
                        <c:v>3.6909000000000001</c:v>
                      </c:pt>
                      <c:pt idx="238">
                        <c:v>3.6881200000000001</c:v>
                      </c:pt>
                      <c:pt idx="239">
                        <c:v>3.6572499999999999</c:v>
                      </c:pt>
                      <c:pt idx="240">
                        <c:v>3.6505000000000001</c:v>
                      </c:pt>
                      <c:pt idx="241">
                        <c:v>3.6274999999999999</c:v>
                      </c:pt>
                      <c:pt idx="242">
                        <c:v>3.5674999999999999</c:v>
                      </c:pt>
                      <c:pt idx="243">
                        <c:v>3.581</c:v>
                      </c:pt>
                      <c:pt idx="244">
                        <c:v>3.61083</c:v>
                      </c:pt>
                      <c:pt idx="245">
                        <c:v>3.6334999999999997</c:v>
                      </c:pt>
                      <c:pt idx="246">
                        <c:v>3.6644999999999999</c:v>
                      </c:pt>
                      <c:pt idx="247">
                        <c:v>3.6442999999999999</c:v>
                      </c:pt>
                      <c:pt idx="248">
                        <c:v>3.6257000000000001</c:v>
                      </c:pt>
                      <c:pt idx="249">
                        <c:v>3.59063</c:v>
                      </c:pt>
                      <c:pt idx="250">
                        <c:v>3.6059999999999999</c:v>
                      </c:pt>
                      <c:pt idx="251">
                        <c:v>3.5832999999999999</c:v>
                      </c:pt>
                      <c:pt idx="252">
                        <c:v>3.5887500000000001</c:v>
                      </c:pt>
                      <c:pt idx="253">
                        <c:v>3.597</c:v>
                      </c:pt>
                      <c:pt idx="254">
                        <c:v>3.5999499999999998</c:v>
                      </c:pt>
                      <c:pt idx="255">
                        <c:v>3.63</c:v>
                      </c:pt>
                      <c:pt idx="256">
                        <c:v>3.5924700000000001</c:v>
                      </c:pt>
                      <c:pt idx="257">
                        <c:v>3.5674999999999999</c:v>
                      </c:pt>
                      <c:pt idx="258">
                        <c:v>3.5792999999999999</c:v>
                      </c:pt>
                      <c:pt idx="259">
                        <c:v>3.6233300000000002</c:v>
                      </c:pt>
                      <c:pt idx="260">
                        <c:v>3.61435</c:v>
                      </c:pt>
                      <c:pt idx="261">
                        <c:v>3.6193499999999998</c:v>
                      </c:pt>
                      <c:pt idx="262">
                        <c:v>3.6413000000000002</c:v>
                      </c:pt>
                      <c:pt idx="263">
                        <c:v>3.6560000000000001</c:v>
                      </c:pt>
                      <c:pt idx="264">
                        <c:v>3.5965199999999999</c:v>
                      </c:pt>
                      <c:pt idx="265">
                        <c:v>3.5932500000000003</c:v>
                      </c:pt>
                      <c:pt idx="266">
                        <c:v>3.5985</c:v>
                      </c:pt>
                      <c:pt idx="267">
                        <c:v>3.601</c:v>
                      </c:pt>
                      <c:pt idx="268">
                        <c:v>3.5785</c:v>
                      </c:pt>
                      <c:pt idx="269">
                        <c:v>3.5129999999999999</c:v>
                      </c:pt>
                      <c:pt idx="270">
                        <c:v>3.4670000000000001</c:v>
                      </c:pt>
                      <c:pt idx="271">
                        <c:v>3.3810000000000002</c:v>
                      </c:pt>
                      <c:pt idx="272">
                        <c:v>3.4676</c:v>
                      </c:pt>
                      <c:pt idx="273">
                        <c:v>3.423</c:v>
                      </c:pt>
                      <c:pt idx="274">
                        <c:v>3.3837000000000002</c:v>
                      </c:pt>
                      <c:pt idx="275">
                        <c:v>3.3765999999999998</c:v>
                      </c:pt>
                      <c:pt idx="276">
                        <c:v>3.4314299999999998</c:v>
                      </c:pt>
                      <c:pt idx="277">
                        <c:v>3.4449999999999998</c:v>
                      </c:pt>
                      <c:pt idx="278">
                        <c:v>3.5227500000000003</c:v>
                      </c:pt>
                      <c:pt idx="279">
                        <c:v>3.5117500000000001</c:v>
                      </c:pt>
                      <c:pt idx="280">
                        <c:v>3.5019999999999998</c:v>
                      </c:pt>
                      <c:pt idx="281">
                        <c:v>3.5060000000000002</c:v>
                      </c:pt>
                      <c:pt idx="282">
                        <c:v>3.528</c:v>
                      </c:pt>
                      <c:pt idx="283">
                        <c:v>3.5602299999999998</c:v>
                      </c:pt>
                      <c:pt idx="284">
                        <c:v>3.5470999999999999</c:v>
                      </c:pt>
                      <c:pt idx="285">
                        <c:v>3.5536500000000002</c:v>
                      </c:pt>
                      <c:pt idx="286">
                        <c:v>3.5754999999999999</c:v>
                      </c:pt>
                      <c:pt idx="287">
                        <c:v>3.6172499999999999</c:v>
                      </c:pt>
                      <c:pt idx="288">
                        <c:v>3.6410499999999999</c:v>
                      </c:pt>
                      <c:pt idx="289">
                        <c:v>3.61625</c:v>
                      </c:pt>
                      <c:pt idx="290">
                        <c:v>3.5935000000000001</c:v>
                      </c:pt>
                      <c:pt idx="291">
                        <c:v>3.60825</c:v>
                      </c:pt>
                      <c:pt idx="292">
                        <c:v>3.597</c:v>
                      </c:pt>
                      <c:pt idx="293">
                        <c:v>3.5263</c:v>
                      </c:pt>
                      <c:pt idx="294">
                        <c:v>3.5051299999999999</c:v>
                      </c:pt>
                      <c:pt idx="295">
                        <c:v>3.4572500000000002</c:v>
                      </c:pt>
                      <c:pt idx="296">
                        <c:v>3.4722599999999999</c:v>
                      </c:pt>
                      <c:pt idx="297">
                        <c:v>3.4411</c:v>
                      </c:pt>
                      <c:pt idx="298">
                        <c:v>3.46</c:v>
                      </c:pt>
                      <c:pt idx="299">
                        <c:v>3.4538000000000002</c:v>
                      </c:pt>
                      <c:pt idx="300">
                        <c:v>3.4377499999999999</c:v>
                      </c:pt>
                      <c:pt idx="301">
                        <c:v>3.4509500000000002</c:v>
                      </c:pt>
                      <c:pt idx="302">
                        <c:v>3.4843000000000002</c:v>
                      </c:pt>
                      <c:pt idx="303">
                        <c:v>3.4708000000000001</c:v>
                      </c:pt>
                      <c:pt idx="304">
                        <c:v>3.4699999999999998</c:v>
                      </c:pt>
                      <c:pt idx="305">
                        <c:v>3.4486300000000001</c:v>
                      </c:pt>
                      <c:pt idx="306">
                        <c:v>3.4335</c:v>
                      </c:pt>
                      <c:pt idx="307">
                        <c:v>3.4435000000000002</c:v>
                      </c:pt>
                      <c:pt idx="308">
                        <c:v>3.4359999999999999</c:v>
                      </c:pt>
                      <c:pt idx="309">
                        <c:v>3.42279</c:v>
                      </c:pt>
                      <c:pt idx="310">
                        <c:v>3.4427500000000002</c:v>
                      </c:pt>
                      <c:pt idx="311">
                        <c:v>3.4583499999999998</c:v>
                      </c:pt>
                      <c:pt idx="312">
                        <c:v>3.4802</c:v>
                      </c:pt>
                      <c:pt idx="313">
                        <c:v>3.4489999999999998</c:v>
                      </c:pt>
                      <c:pt idx="314">
                        <c:v>3.4292500000000001</c:v>
                      </c:pt>
                      <c:pt idx="315">
                        <c:v>3.4203999999999999</c:v>
                      </c:pt>
                      <c:pt idx="316">
                        <c:v>3.42</c:v>
                      </c:pt>
                      <c:pt idx="317">
                        <c:v>3.3845499999999999</c:v>
                      </c:pt>
                      <c:pt idx="318">
                        <c:v>3.36375</c:v>
                      </c:pt>
                      <c:pt idx="319">
                        <c:v>3.3752499999999999</c:v>
                      </c:pt>
                      <c:pt idx="320">
                        <c:v>3.3580000000000001</c:v>
                      </c:pt>
                      <c:pt idx="321">
                        <c:v>3.3395000000000001</c:v>
                      </c:pt>
                      <c:pt idx="322">
                        <c:v>3.3410000000000002</c:v>
                      </c:pt>
                      <c:pt idx="323">
                        <c:v>3.30125</c:v>
                      </c:pt>
                      <c:pt idx="324">
                        <c:v>3.2894999999999999</c:v>
                      </c:pt>
                      <c:pt idx="325">
                        <c:v>3.2900299999999998</c:v>
                      </c:pt>
                      <c:pt idx="326">
                        <c:v>3.2637499999999999</c:v>
                      </c:pt>
                      <c:pt idx="327">
                        <c:v>3.2370000000000001</c:v>
                      </c:pt>
                      <c:pt idx="328">
                        <c:v>3.2629999999999999</c:v>
                      </c:pt>
                      <c:pt idx="329">
                        <c:v>3.2565</c:v>
                      </c:pt>
                      <c:pt idx="330">
                        <c:v>3.3279999999999998</c:v>
                      </c:pt>
                      <c:pt idx="331">
                        <c:v>3.3732500000000001</c:v>
                      </c:pt>
                      <c:pt idx="332">
                        <c:v>3.3462299999999998</c:v>
                      </c:pt>
                      <c:pt idx="333">
                        <c:v>3.33</c:v>
                      </c:pt>
                      <c:pt idx="334">
                        <c:v>3.371</c:v>
                      </c:pt>
                      <c:pt idx="335">
                        <c:v>3.403</c:v>
                      </c:pt>
                      <c:pt idx="336">
                        <c:v>3.4154999999999998</c:v>
                      </c:pt>
                      <c:pt idx="337">
                        <c:v>3.4255</c:v>
                      </c:pt>
                      <c:pt idx="338">
                        <c:v>3.3919999999999999</c:v>
                      </c:pt>
                      <c:pt idx="339">
                        <c:v>3.3367</c:v>
                      </c:pt>
                      <c:pt idx="340">
                        <c:v>3.35975</c:v>
                      </c:pt>
                      <c:pt idx="341">
                        <c:v>3.3687499999999999</c:v>
                      </c:pt>
                      <c:pt idx="342">
                        <c:v>3.3519999999999999</c:v>
                      </c:pt>
                      <c:pt idx="343">
                        <c:v>3.375</c:v>
                      </c:pt>
                      <c:pt idx="344">
                        <c:v>3.3774000000000002</c:v>
                      </c:pt>
                      <c:pt idx="345">
                        <c:v>3.3879999999999999</c:v>
                      </c:pt>
                      <c:pt idx="346">
                        <c:v>3.3725000000000001</c:v>
                      </c:pt>
                      <c:pt idx="347">
                        <c:v>3.3740000000000001</c:v>
                      </c:pt>
                      <c:pt idx="348">
                        <c:v>3.3529999999999998</c:v>
                      </c:pt>
                      <c:pt idx="349">
                        <c:v>3.3414999999999999</c:v>
                      </c:pt>
                      <c:pt idx="350">
                        <c:v>3.2794499999999998</c:v>
                      </c:pt>
                      <c:pt idx="351">
                        <c:v>3.2662499999999999</c:v>
                      </c:pt>
                      <c:pt idx="352">
                        <c:v>3.2610000000000001</c:v>
                      </c:pt>
                      <c:pt idx="353">
                        <c:v>3.2560000000000002</c:v>
                      </c:pt>
                      <c:pt idx="354">
                        <c:v>3.2725</c:v>
                      </c:pt>
                      <c:pt idx="355">
                        <c:v>3.2268300000000001</c:v>
                      </c:pt>
                      <c:pt idx="356">
                        <c:v>3.3250000000000002</c:v>
                      </c:pt>
                      <c:pt idx="357">
                        <c:v>3.3865500000000002</c:v>
                      </c:pt>
                      <c:pt idx="358">
                        <c:v>3.3439999999999999</c:v>
                      </c:pt>
                      <c:pt idx="359">
                        <c:v>3.3094999999999999</c:v>
                      </c:pt>
                      <c:pt idx="360">
                        <c:v>3.3559999999999999</c:v>
                      </c:pt>
                      <c:pt idx="361">
                        <c:v>3.3768000000000002</c:v>
                      </c:pt>
                      <c:pt idx="362">
                        <c:v>3.3849999999999998</c:v>
                      </c:pt>
                      <c:pt idx="363">
                        <c:v>3.4510000000000001</c:v>
                      </c:pt>
                      <c:pt idx="364">
                        <c:v>3.4778500000000001</c:v>
                      </c:pt>
                      <c:pt idx="365">
                        <c:v>3.4729999999999999</c:v>
                      </c:pt>
                      <c:pt idx="366">
                        <c:v>3.4979800000000001</c:v>
                      </c:pt>
                      <c:pt idx="367">
                        <c:v>3.4787499999999998</c:v>
                      </c:pt>
                      <c:pt idx="368">
                        <c:v>3.4765000000000001</c:v>
                      </c:pt>
                      <c:pt idx="369">
                        <c:v>3.4540000000000002</c:v>
                      </c:pt>
                      <c:pt idx="370">
                        <c:v>3.4595000000000002</c:v>
                      </c:pt>
                      <c:pt idx="371">
                        <c:v>3.4862500000000001</c:v>
                      </c:pt>
                      <c:pt idx="372">
                        <c:v>3.5230000000000001</c:v>
                      </c:pt>
                      <c:pt idx="373">
                        <c:v>3.5445000000000002</c:v>
                      </c:pt>
                      <c:pt idx="374">
                        <c:v>3.54725</c:v>
                      </c:pt>
                      <c:pt idx="375">
                        <c:v>3.5540000000000003</c:v>
                      </c:pt>
                      <c:pt idx="376">
                        <c:v>3.5567000000000002</c:v>
                      </c:pt>
                      <c:pt idx="377">
                        <c:v>3.5830299999999999</c:v>
                      </c:pt>
                      <c:pt idx="378">
                        <c:v>3.5747499999999999</c:v>
                      </c:pt>
                      <c:pt idx="379">
                        <c:v>3.585</c:v>
                      </c:pt>
                      <c:pt idx="380">
                        <c:v>3.605</c:v>
                      </c:pt>
                      <c:pt idx="381">
                        <c:v>3.5869999999999997</c:v>
                      </c:pt>
                      <c:pt idx="382">
                        <c:v>3.5564999999999998</c:v>
                      </c:pt>
                      <c:pt idx="383">
                        <c:v>3.573</c:v>
                      </c:pt>
                      <c:pt idx="384">
                        <c:v>3.5642499999999999</c:v>
                      </c:pt>
                      <c:pt idx="385">
                        <c:v>3.577</c:v>
                      </c:pt>
                      <c:pt idx="386">
                        <c:v>3.4965000000000002</c:v>
                      </c:pt>
                      <c:pt idx="387">
                        <c:v>3.4769999999999999</c:v>
                      </c:pt>
                      <c:pt idx="388">
                        <c:v>3.5049999999999999</c:v>
                      </c:pt>
                      <c:pt idx="389">
                        <c:v>3.5532500000000002</c:v>
                      </c:pt>
                      <c:pt idx="390">
                        <c:v>3.5779999999999998</c:v>
                      </c:pt>
                      <c:pt idx="391">
                        <c:v>3.5862500000000002</c:v>
                      </c:pt>
                      <c:pt idx="392">
                        <c:v>3.5846299999999998</c:v>
                      </c:pt>
                      <c:pt idx="393">
                        <c:v>3.6132499999999999</c:v>
                      </c:pt>
                      <c:pt idx="394">
                        <c:v>3.5990000000000002</c:v>
                      </c:pt>
                      <c:pt idx="395">
                        <c:v>3.6037499999999998</c:v>
                      </c:pt>
                      <c:pt idx="396">
                        <c:v>3.573</c:v>
                      </c:pt>
                      <c:pt idx="397">
                        <c:v>3.5942499999999997</c:v>
                      </c:pt>
                      <c:pt idx="398">
                        <c:v>3.6129500000000001</c:v>
                      </c:pt>
                      <c:pt idx="399">
                        <c:v>3.5963799999999999</c:v>
                      </c:pt>
                      <c:pt idx="400">
                        <c:v>3.6139999999999999</c:v>
                      </c:pt>
                      <c:pt idx="401">
                        <c:v>3.6336500000000003</c:v>
                      </c:pt>
                      <c:pt idx="402">
                        <c:v>3.5932500000000003</c:v>
                      </c:pt>
                      <c:pt idx="403">
                        <c:v>3.5590000000000002</c:v>
                      </c:pt>
                      <c:pt idx="404">
                        <c:v>3.49</c:v>
                      </c:pt>
                      <c:pt idx="405">
                        <c:v>3.53525</c:v>
                      </c:pt>
                      <c:pt idx="406">
                        <c:v>3.5220000000000002</c:v>
                      </c:pt>
                      <c:pt idx="407">
                        <c:v>3.47065</c:v>
                      </c:pt>
                      <c:pt idx="408">
                        <c:v>3.3967999999999998</c:v>
                      </c:pt>
                      <c:pt idx="409">
                        <c:v>3.4169</c:v>
                      </c:pt>
                      <c:pt idx="410">
                        <c:v>3.4275000000000002</c:v>
                      </c:pt>
                      <c:pt idx="411">
                        <c:v>3.41113</c:v>
                      </c:pt>
                      <c:pt idx="412">
                        <c:v>3.4220700000000002</c:v>
                      </c:pt>
                      <c:pt idx="413">
                        <c:v>3.4584999999999999</c:v>
                      </c:pt>
                      <c:pt idx="414">
                        <c:v>3.4590000000000001</c:v>
                      </c:pt>
                      <c:pt idx="415">
                        <c:v>3.4750000000000001</c:v>
                      </c:pt>
                      <c:pt idx="416">
                        <c:v>3.476</c:v>
                      </c:pt>
                      <c:pt idx="417">
                        <c:v>3.4544999999999999</c:v>
                      </c:pt>
                      <c:pt idx="418">
                        <c:v>3.5060000000000002</c:v>
                      </c:pt>
                      <c:pt idx="419">
                        <c:v>3.532</c:v>
                      </c:pt>
                      <c:pt idx="420">
                        <c:v>3.5949999999999998</c:v>
                      </c:pt>
                      <c:pt idx="421">
                        <c:v>3.605</c:v>
                      </c:pt>
                      <c:pt idx="422">
                        <c:v>3.7039999999999997</c:v>
                      </c:pt>
                      <c:pt idx="423">
                        <c:v>3.6342499999999998</c:v>
                      </c:pt>
                      <c:pt idx="424">
                        <c:v>3.6120000000000001</c:v>
                      </c:pt>
                      <c:pt idx="425">
                        <c:v>3.665</c:v>
                      </c:pt>
                      <c:pt idx="426">
                        <c:v>3.7679999999999998</c:v>
                      </c:pt>
                      <c:pt idx="427">
                        <c:v>3.7250000000000001</c:v>
                      </c:pt>
                      <c:pt idx="428">
                        <c:v>3.7480000000000002</c:v>
                      </c:pt>
                      <c:pt idx="429">
                        <c:v>3.7925</c:v>
                      </c:pt>
                      <c:pt idx="430">
                        <c:v>3.8730000000000002</c:v>
                      </c:pt>
                      <c:pt idx="431">
                        <c:v>3.79535</c:v>
                      </c:pt>
                      <c:pt idx="432">
                        <c:v>3.831</c:v>
                      </c:pt>
                      <c:pt idx="433">
                        <c:v>3.8288000000000002</c:v>
                      </c:pt>
                      <c:pt idx="434">
                        <c:v>3.7565300000000001</c:v>
                      </c:pt>
                      <c:pt idx="435">
                        <c:v>3.7744999999999997</c:v>
                      </c:pt>
                      <c:pt idx="436">
                        <c:v>3.7439999999999998</c:v>
                      </c:pt>
                      <c:pt idx="437">
                        <c:v>3.7257500000000001</c:v>
                      </c:pt>
                      <c:pt idx="438">
                        <c:v>3.7770000000000001</c:v>
                      </c:pt>
                      <c:pt idx="439">
                        <c:v>3.7720000000000002</c:v>
                      </c:pt>
                      <c:pt idx="440">
                        <c:v>3.835</c:v>
                      </c:pt>
                      <c:pt idx="441">
                        <c:v>3.8369999999999997</c:v>
                      </c:pt>
                      <c:pt idx="442">
                        <c:v>3.8220000000000001</c:v>
                      </c:pt>
                      <c:pt idx="443">
                        <c:v>3.806</c:v>
                      </c:pt>
                      <c:pt idx="444">
                        <c:v>3.88</c:v>
                      </c:pt>
                      <c:pt idx="445">
                        <c:v>3.8849999999999998</c:v>
                      </c:pt>
                      <c:pt idx="446">
                        <c:v>3.891</c:v>
                      </c:pt>
                      <c:pt idx="447">
                        <c:v>3.887</c:v>
                      </c:pt>
                      <c:pt idx="448">
                        <c:v>3.9242499999999998</c:v>
                      </c:pt>
                      <c:pt idx="449">
                        <c:v>3.9513799999999999</c:v>
                      </c:pt>
                      <c:pt idx="450">
                        <c:v>3.9797500000000001</c:v>
                      </c:pt>
                      <c:pt idx="451">
                        <c:v>4.0279999999999996</c:v>
                      </c:pt>
                      <c:pt idx="452">
                        <c:v>3.984</c:v>
                      </c:pt>
                      <c:pt idx="453">
                        <c:v>3.9740000000000002</c:v>
                      </c:pt>
                      <c:pt idx="454">
                        <c:v>3.93</c:v>
                      </c:pt>
                      <c:pt idx="455">
                        <c:v>3.8704999999999998</c:v>
                      </c:pt>
                      <c:pt idx="456">
                        <c:v>3.8959999999999999</c:v>
                      </c:pt>
                      <c:pt idx="457">
                        <c:v>3.9340000000000002</c:v>
                      </c:pt>
                      <c:pt idx="458">
                        <c:v>4.0010000000000003</c:v>
                      </c:pt>
                      <c:pt idx="459">
                        <c:v>3.96875</c:v>
                      </c:pt>
                      <c:pt idx="460">
                        <c:v>3.9935</c:v>
                      </c:pt>
                      <c:pt idx="461">
                        <c:v>3.9529999999999998</c:v>
                      </c:pt>
                      <c:pt idx="462">
                        <c:v>3.992</c:v>
                      </c:pt>
                      <c:pt idx="463">
                        <c:v>3.9332500000000001</c:v>
                      </c:pt>
                      <c:pt idx="464">
                        <c:v>3.9260000000000002</c:v>
                      </c:pt>
                      <c:pt idx="465">
                        <c:v>3.9130000000000003</c:v>
                      </c:pt>
                      <c:pt idx="466">
                        <c:v>3.8847499999999999</c:v>
                      </c:pt>
                      <c:pt idx="467">
                        <c:v>3.8839999999999999</c:v>
                      </c:pt>
                      <c:pt idx="468">
                        <c:v>3.8468</c:v>
                      </c:pt>
                      <c:pt idx="469">
                        <c:v>3.7937500000000002</c:v>
                      </c:pt>
                      <c:pt idx="470">
                        <c:v>3.7109999999999999</c:v>
                      </c:pt>
                      <c:pt idx="471">
                        <c:v>3.7229999999999999</c:v>
                      </c:pt>
                      <c:pt idx="472">
                        <c:v>3.7519499999999999</c:v>
                      </c:pt>
                      <c:pt idx="473">
                        <c:v>3.8397999999999999</c:v>
                      </c:pt>
                      <c:pt idx="474">
                        <c:v>3.835</c:v>
                      </c:pt>
                      <c:pt idx="475">
                        <c:v>3.8732500000000001</c:v>
                      </c:pt>
                      <c:pt idx="476">
                        <c:v>3.8660000000000001</c:v>
                      </c:pt>
                      <c:pt idx="477">
                        <c:v>3.8565499999999999</c:v>
                      </c:pt>
                      <c:pt idx="478">
                        <c:v>3.86</c:v>
                      </c:pt>
                      <c:pt idx="479">
                        <c:v>3.758</c:v>
                      </c:pt>
                      <c:pt idx="480">
                        <c:v>3.7805</c:v>
                      </c:pt>
                      <c:pt idx="481">
                        <c:v>3.7685</c:v>
                      </c:pt>
                      <c:pt idx="482">
                        <c:v>3.8069999999999999</c:v>
                      </c:pt>
                      <c:pt idx="483">
                        <c:v>3.831</c:v>
                      </c:pt>
                      <c:pt idx="484">
                        <c:v>3.875</c:v>
                      </c:pt>
                      <c:pt idx="485">
                        <c:v>3.88</c:v>
                      </c:pt>
                      <c:pt idx="486">
                        <c:v>3.8780000000000001</c:v>
                      </c:pt>
                      <c:pt idx="487">
                        <c:v>3.8687</c:v>
                      </c:pt>
                      <c:pt idx="488">
                        <c:v>3.9009999999999998</c:v>
                      </c:pt>
                      <c:pt idx="489">
                        <c:v>3.8803000000000001</c:v>
                      </c:pt>
                      <c:pt idx="490">
                        <c:v>3.9050000000000002</c:v>
                      </c:pt>
                      <c:pt idx="491">
                        <c:v>3.8740000000000001</c:v>
                      </c:pt>
                      <c:pt idx="492">
                        <c:v>3.8209999999999997</c:v>
                      </c:pt>
                      <c:pt idx="493">
                        <c:v>3.8624999999999998</c:v>
                      </c:pt>
                      <c:pt idx="494">
                        <c:v>3.8929999999999998</c:v>
                      </c:pt>
                      <c:pt idx="495">
                        <c:v>3.9009999999999998</c:v>
                      </c:pt>
                      <c:pt idx="496">
                        <c:v>3.9409999999999998</c:v>
                      </c:pt>
                      <c:pt idx="497">
                        <c:v>3.9750000000000001</c:v>
                      </c:pt>
                      <c:pt idx="498">
                        <c:v>3.972</c:v>
                      </c:pt>
                      <c:pt idx="499">
                        <c:v>4.0010000000000003</c:v>
                      </c:pt>
                      <c:pt idx="500">
                        <c:v>3.9969999999999999</c:v>
                      </c:pt>
                      <c:pt idx="501">
                        <c:v>4.05985</c:v>
                      </c:pt>
                      <c:pt idx="502">
                        <c:v>4.0640000000000001</c:v>
                      </c:pt>
                      <c:pt idx="503">
                        <c:v>4.0717499999999998</c:v>
                      </c:pt>
                      <c:pt idx="504">
                        <c:v>4.0620000000000003</c:v>
                      </c:pt>
                      <c:pt idx="505">
                        <c:v>4.0609999999999999</c:v>
                      </c:pt>
                      <c:pt idx="506">
                        <c:v>4.0419999999999998</c:v>
                      </c:pt>
                      <c:pt idx="507">
                        <c:v>4.03</c:v>
                      </c:pt>
                      <c:pt idx="508">
                        <c:v>4.0349300000000001</c:v>
                      </c:pt>
                      <c:pt idx="509">
                        <c:v>4.048</c:v>
                      </c:pt>
                      <c:pt idx="510">
                        <c:v>4.0540000000000003</c:v>
                      </c:pt>
                      <c:pt idx="511">
                        <c:v>4.0595999999999997</c:v>
                      </c:pt>
                      <c:pt idx="512">
                        <c:v>4.04</c:v>
                      </c:pt>
                      <c:pt idx="513">
                        <c:v>4.1210000000000004</c:v>
                      </c:pt>
                      <c:pt idx="514">
                        <c:v>4.1360000000000001</c:v>
                      </c:pt>
                      <c:pt idx="515">
                        <c:v>4.1470000000000002</c:v>
                      </c:pt>
                      <c:pt idx="516">
                        <c:v>4.1399999999999997</c:v>
                      </c:pt>
                      <c:pt idx="517">
                        <c:v>4.1509999999999998</c:v>
                      </c:pt>
                      <c:pt idx="518">
                        <c:v>4.1485500000000002</c:v>
                      </c:pt>
                      <c:pt idx="519">
                        <c:v>4.1738999999999997</c:v>
                      </c:pt>
                      <c:pt idx="520">
                        <c:v>4.194</c:v>
                      </c:pt>
                      <c:pt idx="521">
                        <c:v>4.18</c:v>
                      </c:pt>
                      <c:pt idx="522">
                        <c:v>4.165</c:v>
                      </c:pt>
                      <c:pt idx="523">
                        <c:v>4.2045000000000003</c:v>
                      </c:pt>
                      <c:pt idx="524">
                        <c:v>4.2210000000000001</c:v>
                      </c:pt>
                      <c:pt idx="525">
                        <c:v>4.2069999999999999</c:v>
                      </c:pt>
                      <c:pt idx="526">
                        <c:v>4.2379999999999995</c:v>
                      </c:pt>
                      <c:pt idx="527">
                        <c:v>4.24</c:v>
                      </c:pt>
                      <c:pt idx="528">
                        <c:v>4.2439</c:v>
                      </c:pt>
                      <c:pt idx="529">
                        <c:v>4.226</c:v>
                      </c:pt>
                      <c:pt idx="530">
                        <c:v>4.2</c:v>
                      </c:pt>
                      <c:pt idx="531">
                        <c:v>4.1740000000000004</c:v>
                      </c:pt>
                      <c:pt idx="532">
                        <c:v>4.1740000000000004</c:v>
                      </c:pt>
                      <c:pt idx="533">
                        <c:v>4.1440000000000001</c:v>
                      </c:pt>
                      <c:pt idx="534">
                        <c:v>4.1319999999999997</c:v>
                      </c:pt>
                      <c:pt idx="535">
                        <c:v>4.07</c:v>
                      </c:pt>
                      <c:pt idx="536">
                        <c:v>4.0393800000000004</c:v>
                      </c:pt>
                      <c:pt idx="537">
                        <c:v>4.032</c:v>
                      </c:pt>
                      <c:pt idx="538">
                        <c:v>4.04087</c:v>
                      </c:pt>
                      <c:pt idx="539">
                        <c:v>4.0635000000000003</c:v>
                      </c:pt>
                      <c:pt idx="540">
                        <c:v>4.1648800000000001</c:v>
                      </c:pt>
                      <c:pt idx="541">
                        <c:v>4.181</c:v>
                      </c:pt>
                      <c:pt idx="542">
                        <c:v>4.218</c:v>
                      </c:pt>
                      <c:pt idx="543">
                        <c:v>4.2050000000000001</c:v>
                      </c:pt>
                      <c:pt idx="544">
                        <c:v>4.22</c:v>
                      </c:pt>
                      <c:pt idx="545">
                        <c:v>4.1920000000000002</c:v>
                      </c:pt>
                      <c:pt idx="546">
                        <c:v>4.1669999999999998</c:v>
                      </c:pt>
                      <c:pt idx="547">
                        <c:v>4.1669999999999998</c:v>
                      </c:pt>
                      <c:pt idx="548">
                        <c:v>4.14405</c:v>
                      </c:pt>
                      <c:pt idx="549">
                        <c:v>4.1371500000000001</c:v>
                      </c:pt>
                      <c:pt idx="550">
                        <c:v>4.1399999999999997</c:v>
                      </c:pt>
                      <c:pt idx="551">
                        <c:v>4.1375000000000002</c:v>
                      </c:pt>
                      <c:pt idx="552">
                        <c:v>4.1110499999999996</c:v>
                      </c:pt>
                      <c:pt idx="553">
                        <c:v>4.1410499999999999</c:v>
                      </c:pt>
                      <c:pt idx="554">
                        <c:v>4.1595000000000004</c:v>
                      </c:pt>
                      <c:pt idx="555">
                        <c:v>4.1654999999999998</c:v>
                      </c:pt>
                      <c:pt idx="556">
                        <c:v>4.1783799999999998</c:v>
                      </c:pt>
                      <c:pt idx="557">
                        <c:v>4.1769999999999996</c:v>
                      </c:pt>
                      <c:pt idx="558">
                        <c:v>4.2009999999999996</c:v>
                      </c:pt>
                      <c:pt idx="559">
                        <c:v>4.2069999999999999</c:v>
                      </c:pt>
                      <c:pt idx="560">
                        <c:v>4.242</c:v>
                      </c:pt>
                      <c:pt idx="561">
                        <c:v>4.2571300000000001</c:v>
                      </c:pt>
                      <c:pt idx="562">
                        <c:v>4.2390999999999996</c:v>
                      </c:pt>
                      <c:pt idx="563">
                        <c:v>4.2480500000000001</c:v>
                      </c:pt>
                      <c:pt idx="564">
                        <c:v>4.2506300000000001</c:v>
                      </c:pt>
                      <c:pt idx="565">
                        <c:v>4.2037500000000003</c:v>
                      </c:pt>
                      <c:pt idx="566">
                        <c:v>4.1693699999999998</c:v>
                      </c:pt>
                      <c:pt idx="567">
                        <c:v>4.1470000000000002</c:v>
                      </c:pt>
                      <c:pt idx="568">
                        <c:v>4.1399999999999997</c:v>
                      </c:pt>
                      <c:pt idx="569">
                        <c:v>4.1210000000000004</c:v>
                      </c:pt>
                      <c:pt idx="570">
                        <c:v>4.1441299999999996</c:v>
                      </c:pt>
                      <c:pt idx="571">
                        <c:v>4.1230000000000002</c:v>
                      </c:pt>
                      <c:pt idx="572">
                        <c:v>4.0724</c:v>
                      </c:pt>
                      <c:pt idx="573">
                        <c:v>4.0842499999999999</c:v>
                      </c:pt>
                      <c:pt idx="574">
                        <c:v>4.0975799999999998</c:v>
                      </c:pt>
                      <c:pt idx="575">
                        <c:v>4.1345000000000001</c:v>
                      </c:pt>
                      <c:pt idx="576">
                        <c:v>4.1300499999999998</c:v>
                      </c:pt>
                      <c:pt idx="577">
                        <c:v>4.1430499999999997</c:v>
                      </c:pt>
                      <c:pt idx="578">
                        <c:v>4.1555200000000001</c:v>
                      </c:pt>
                      <c:pt idx="579">
                        <c:v>4.11205</c:v>
                      </c:pt>
                      <c:pt idx="580">
                        <c:v>4.0209999999999999</c:v>
                      </c:pt>
                      <c:pt idx="581">
                        <c:v>3.9889999999999999</c:v>
                      </c:pt>
                      <c:pt idx="582">
                        <c:v>3.9260000000000002</c:v>
                      </c:pt>
                      <c:pt idx="583">
                        <c:v>3.9619999999999997</c:v>
                      </c:pt>
                      <c:pt idx="584">
                        <c:v>3.94495</c:v>
                      </c:pt>
                      <c:pt idx="585">
                        <c:v>3.9565999999999999</c:v>
                      </c:pt>
                      <c:pt idx="586">
                        <c:v>3.9634999999999998</c:v>
                      </c:pt>
                      <c:pt idx="587">
                        <c:v>3.9087499999999999</c:v>
                      </c:pt>
                      <c:pt idx="588">
                        <c:v>3.8975</c:v>
                      </c:pt>
                      <c:pt idx="589">
                        <c:v>3.8975</c:v>
                      </c:pt>
                      <c:pt idx="590">
                        <c:v>3.9593799999999999</c:v>
                      </c:pt>
                      <c:pt idx="591">
                        <c:v>3.9405000000000001</c:v>
                      </c:pt>
                      <c:pt idx="592">
                        <c:v>3.9689999999999999</c:v>
                      </c:pt>
                      <c:pt idx="593">
                        <c:v>3.97925</c:v>
                      </c:pt>
                      <c:pt idx="594">
                        <c:v>3.9394999999999998</c:v>
                      </c:pt>
                      <c:pt idx="595">
                        <c:v>3.9337499999999999</c:v>
                      </c:pt>
                      <c:pt idx="596">
                        <c:v>3.9067799999999999</c:v>
                      </c:pt>
                      <c:pt idx="597">
                        <c:v>3.9295</c:v>
                      </c:pt>
                      <c:pt idx="598">
                        <c:v>3.9647000000000001</c:v>
                      </c:pt>
                      <c:pt idx="599">
                        <c:v>3.9449999999999998</c:v>
                      </c:pt>
                      <c:pt idx="600">
                        <c:v>3.9775</c:v>
                      </c:pt>
                      <c:pt idx="601">
                        <c:v>3.9569999999999999</c:v>
                      </c:pt>
                      <c:pt idx="602">
                        <c:v>3.9437500000000001</c:v>
                      </c:pt>
                      <c:pt idx="603">
                        <c:v>3.9820000000000002</c:v>
                      </c:pt>
                      <c:pt idx="604">
                        <c:v>3.9350000000000001</c:v>
                      </c:pt>
                      <c:pt idx="605">
                        <c:v>3.95228</c:v>
                      </c:pt>
                      <c:pt idx="606">
                        <c:v>3.9602500000000003</c:v>
                      </c:pt>
                      <c:pt idx="607">
                        <c:v>3.9587500000000002</c:v>
                      </c:pt>
                      <c:pt idx="608">
                        <c:v>3.9224999999999999</c:v>
                      </c:pt>
                      <c:pt idx="609">
                        <c:v>3.93025</c:v>
                      </c:pt>
                      <c:pt idx="610">
                        <c:v>3.8562799999999999</c:v>
                      </c:pt>
                      <c:pt idx="611">
                        <c:v>3.8770799999999999</c:v>
                      </c:pt>
                      <c:pt idx="612">
                        <c:v>3.8803999999999998</c:v>
                      </c:pt>
                      <c:pt idx="613">
                        <c:v>3.92225</c:v>
                      </c:pt>
                      <c:pt idx="614">
                        <c:v>3.9260000000000002</c:v>
                      </c:pt>
                      <c:pt idx="615">
                        <c:v>3.98</c:v>
                      </c:pt>
                      <c:pt idx="616">
                        <c:v>3.9420000000000002</c:v>
                      </c:pt>
                      <c:pt idx="617">
                        <c:v>3.97925</c:v>
                      </c:pt>
                      <c:pt idx="618">
                        <c:v>3.9760999999999997</c:v>
                      </c:pt>
                      <c:pt idx="619">
                        <c:v>3.9592499999999999</c:v>
                      </c:pt>
                      <c:pt idx="620">
                        <c:v>3.8925000000000001</c:v>
                      </c:pt>
                      <c:pt idx="621">
                        <c:v>3.883</c:v>
                      </c:pt>
                      <c:pt idx="622">
                        <c:v>3.8882500000000002</c:v>
                      </c:pt>
                      <c:pt idx="623">
                        <c:v>3.8845000000000001</c:v>
                      </c:pt>
                      <c:pt idx="624">
                        <c:v>3.8912800000000001</c:v>
                      </c:pt>
                      <c:pt idx="625">
                        <c:v>3.8774999999999999</c:v>
                      </c:pt>
                      <c:pt idx="626">
                        <c:v>3.8650000000000002</c:v>
                      </c:pt>
                      <c:pt idx="627">
                        <c:v>3.8697499999999998</c:v>
                      </c:pt>
                      <c:pt idx="628">
                        <c:v>3.8054999999999999</c:v>
                      </c:pt>
                      <c:pt idx="629">
                        <c:v>3.7800000000000002</c:v>
                      </c:pt>
                      <c:pt idx="630">
                        <c:v>3.8169</c:v>
                      </c:pt>
                      <c:pt idx="631">
                        <c:v>3.7850000000000001</c:v>
                      </c:pt>
                      <c:pt idx="632">
                        <c:v>3.7749999999999999</c:v>
                      </c:pt>
                      <c:pt idx="633">
                        <c:v>3.7945000000000002</c:v>
                      </c:pt>
                      <c:pt idx="634">
                        <c:v>3.8778800000000002</c:v>
                      </c:pt>
                      <c:pt idx="635">
                        <c:v>3.8932799999999999</c:v>
                      </c:pt>
                      <c:pt idx="636">
                        <c:v>3.9184999999999999</c:v>
                      </c:pt>
                      <c:pt idx="637">
                        <c:v>3.9224999999999999</c:v>
                      </c:pt>
                      <c:pt idx="638">
                        <c:v>3.8645</c:v>
                      </c:pt>
                      <c:pt idx="639">
                        <c:v>3.8685</c:v>
                      </c:pt>
                      <c:pt idx="640">
                        <c:v>3.8345000000000002</c:v>
                      </c:pt>
                      <c:pt idx="641">
                        <c:v>3.8010000000000002</c:v>
                      </c:pt>
                      <c:pt idx="642">
                        <c:v>3.8090000000000002</c:v>
                      </c:pt>
                      <c:pt idx="643">
                        <c:v>3.7988</c:v>
                      </c:pt>
                      <c:pt idx="644">
                        <c:v>3.8287499999999999</c:v>
                      </c:pt>
                      <c:pt idx="645">
                        <c:v>3.8165</c:v>
                      </c:pt>
                      <c:pt idx="646">
                        <c:v>3.8205</c:v>
                      </c:pt>
                      <c:pt idx="647">
                        <c:v>3.7974999999999999</c:v>
                      </c:pt>
                      <c:pt idx="648">
                        <c:v>3.7919</c:v>
                      </c:pt>
                      <c:pt idx="649">
                        <c:v>3.7947500000000001</c:v>
                      </c:pt>
                      <c:pt idx="650">
                        <c:v>3.79975</c:v>
                      </c:pt>
                      <c:pt idx="651">
                        <c:v>3.81175</c:v>
                      </c:pt>
                      <c:pt idx="652">
                        <c:v>3.8182</c:v>
                      </c:pt>
                      <c:pt idx="653">
                        <c:v>3.7974999999999999</c:v>
                      </c:pt>
                      <c:pt idx="654">
                        <c:v>3.8174999999999999</c:v>
                      </c:pt>
                      <c:pt idx="655">
                        <c:v>3.8046199999999999</c:v>
                      </c:pt>
                      <c:pt idx="656">
                        <c:v>3.7734999999999999</c:v>
                      </c:pt>
                      <c:pt idx="657">
                        <c:v>3.74248</c:v>
                      </c:pt>
                      <c:pt idx="658">
                        <c:v>3.766</c:v>
                      </c:pt>
                      <c:pt idx="659">
                        <c:v>3.7883300000000002</c:v>
                      </c:pt>
                      <c:pt idx="660">
                        <c:v>3.78328</c:v>
                      </c:pt>
                      <c:pt idx="661">
                        <c:v>3.7851499999999998</c:v>
                      </c:pt>
                      <c:pt idx="662">
                        <c:v>3.7730000000000001</c:v>
                      </c:pt>
                      <c:pt idx="663">
                        <c:v>3.7782499999999999</c:v>
                      </c:pt>
                      <c:pt idx="664">
                        <c:v>3.7524999999999999</c:v>
                      </c:pt>
                      <c:pt idx="665">
                        <c:v>3.7484000000000002</c:v>
                      </c:pt>
                      <c:pt idx="666">
                        <c:v>3.7439900000000002</c:v>
                      </c:pt>
                      <c:pt idx="667">
                        <c:v>3.7393299999999998</c:v>
                      </c:pt>
                      <c:pt idx="668">
                        <c:v>3.7466200000000001</c:v>
                      </c:pt>
                      <c:pt idx="669">
                        <c:v>3.7262499999999998</c:v>
                      </c:pt>
                      <c:pt idx="670">
                        <c:v>3.7290000000000001</c:v>
                      </c:pt>
                      <c:pt idx="671">
                        <c:v>3.7613300000000001</c:v>
                      </c:pt>
                      <c:pt idx="672">
                        <c:v>3.7685</c:v>
                      </c:pt>
                      <c:pt idx="673">
                        <c:v>3.762</c:v>
                      </c:pt>
                      <c:pt idx="674">
                        <c:v>3.76525</c:v>
                      </c:pt>
                      <c:pt idx="675">
                        <c:v>3.77407</c:v>
                      </c:pt>
                      <c:pt idx="676">
                        <c:v>3.7699199999999999</c:v>
                      </c:pt>
                      <c:pt idx="677">
                        <c:v>3.7664</c:v>
                      </c:pt>
                      <c:pt idx="678">
                        <c:v>3.7431999999999999</c:v>
                      </c:pt>
                      <c:pt idx="679">
                        <c:v>3.7310499999999998</c:v>
                      </c:pt>
                      <c:pt idx="680">
                        <c:v>3.7464</c:v>
                      </c:pt>
                      <c:pt idx="681">
                        <c:v>3.7355</c:v>
                      </c:pt>
                      <c:pt idx="682">
                        <c:v>3.7433800000000002</c:v>
                      </c:pt>
                      <c:pt idx="683">
                        <c:v>3.7220499999999999</c:v>
                      </c:pt>
                      <c:pt idx="684">
                        <c:v>3.7216</c:v>
                      </c:pt>
                      <c:pt idx="685">
                        <c:v>3.7114000000000003</c:v>
                      </c:pt>
                      <c:pt idx="686">
                        <c:v>3.7138800000000001</c:v>
                      </c:pt>
                      <c:pt idx="687">
                        <c:v>3.7094800000000001</c:v>
                      </c:pt>
                      <c:pt idx="688">
                        <c:v>3.7065299999999999</c:v>
                      </c:pt>
                      <c:pt idx="689">
                        <c:v>3.6973799999999999</c:v>
                      </c:pt>
                      <c:pt idx="690">
                        <c:v>3.6944300000000001</c:v>
                      </c:pt>
                      <c:pt idx="691">
                        <c:v>3.6903999999999999</c:v>
                      </c:pt>
                      <c:pt idx="692">
                        <c:v>3.6971799999999999</c:v>
                      </c:pt>
                      <c:pt idx="693">
                        <c:v>3.7081</c:v>
                      </c:pt>
                      <c:pt idx="694">
                        <c:v>3.7281499999999999</c:v>
                      </c:pt>
                      <c:pt idx="695">
                        <c:v>3.7822499999999999</c:v>
                      </c:pt>
                      <c:pt idx="696">
                        <c:v>3.74275</c:v>
                      </c:pt>
                      <c:pt idx="697">
                        <c:v>3.7545000000000002</c:v>
                      </c:pt>
                      <c:pt idx="698">
                        <c:v>3.7738499999999999</c:v>
                      </c:pt>
                      <c:pt idx="699">
                        <c:v>3.8013500000000002</c:v>
                      </c:pt>
                      <c:pt idx="700">
                        <c:v>3.7898800000000001</c:v>
                      </c:pt>
                      <c:pt idx="701">
                        <c:v>3.7769699999999999</c:v>
                      </c:pt>
                      <c:pt idx="702">
                        <c:v>3.7637499999999999</c:v>
                      </c:pt>
                      <c:pt idx="703">
                        <c:v>3.7504999999999997</c:v>
                      </c:pt>
                      <c:pt idx="704">
                        <c:v>3.7678700000000003</c:v>
                      </c:pt>
                      <c:pt idx="705">
                        <c:v>3.7492799999999997</c:v>
                      </c:pt>
                      <c:pt idx="706">
                        <c:v>3.7762000000000002</c:v>
                      </c:pt>
                      <c:pt idx="707">
                        <c:v>3.7744999999999997</c:v>
                      </c:pt>
                      <c:pt idx="708">
                        <c:v>3.7551299999999999</c:v>
                      </c:pt>
                      <c:pt idx="709">
                        <c:v>3.7755000000000001</c:v>
                      </c:pt>
                      <c:pt idx="710">
                        <c:v>3.7716500000000002</c:v>
                      </c:pt>
                      <c:pt idx="711">
                        <c:v>3.7995000000000001</c:v>
                      </c:pt>
                      <c:pt idx="712">
                        <c:v>3.8056000000000001</c:v>
                      </c:pt>
                      <c:pt idx="713">
                        <c:v>3.7726299999999999</c:v>
                      </c:pt>
                      <c:pt idx="714">
                        <c:v>3.7814999999999999</c:v>
                      </c:pt>
                      <c:pt idx="715">
                        <c:v>3.7574999999999998</c:v>
                      </c:pt>
                      <c:pt idx="716">
                        <c:v>3.8005</c:v>
                      </c:pt>
                      <c:pt idx="717">
                        <c:v>3.8134999999999999</c:v>
                      </c:pt>
                      <c:pt idx="718">
                        <c:v>3.7787500000000001</c:v>
                      </c:pt>
                      <c:pt idx="719">
                        <c:v>3.77013</c:v>
                      </c:pt>
                      <c:pt idx="720">
                        <c:v>3.7765</c:v>
                      </c:pt>
                      <c:pt idx="721">
                        <c:v>3.7650000000000001</c:v>
                      </c:pt>
                      <c:pt idx="722">
                        <c:v>3.8</c:v>
                      </c:pt>
                      <c:pt idx="723">
                        <c:v>3.8050000000000002</c:v>
                      </c:pt>
                      <c:pt idx="724">
                        <c:v>3.8025000000000002</c:v>
                      </c:pt>
                      <c:pt idx="725">
                        <c:v>3.7978499999999999</c:v>
                      </c:pt>
                      <c:pt idx="726">
                        <c:v>3.7720000000000002</c:v>
                      </c:pt>
                      <c:pt idx="727">
                        <c:v>3.7715000000000001</c:v>
                      </c:pt>
                      <c:pt idx="728">
                        <c:v>3.7787999999999999</c:v>
                      </c:pt>
                      <c:pt idx="729">
                        <c:v>3.7857500000000002</c:v>
                      </c:pt>
                      <c:pt idx="730">
                        <c:v>3.7749999999999999</c:v>
                      </c:pt>
                      <c:pt idx="731">
                        <c:v>3.7946299999999997</c:v>
                      </c:pt>
                      <c:pt idx="732">
                        <c:v>3.8014999999999999</c:v>
                      </c:pt>
                      <c:pt idx="733">
                        <c:v>3.7955000000000001</c:v>
                      </c:pt>
                      <c:pt idx="734">
                        <c:v>3.79725</c:v>
                      </c:pt>
                      <c:pt idx="735">
                        <c:v>3.8044000000000002</c:v>
                      </c:pt>
                      <c:pt idx="736">
                        <c:v>3.8017500000000002</c:v>
                      </c:pt>
                      <c:pt idx="737">
                        <c:v>3.79975</c:v>
                      </c:pt>
                      <c:pt idx="738">
                        <c:v>3.7867999999999999</c:v>
                      </c:pt>
                      <c:pt idx="739">
                        <c:v>3.7984999999999998</c:v>
                      </c:pt>
                      <c:pt idx="740">
                        <c:v>3.8005</c:v>
                      </c:pt>
                      <c:pt idx="741">
                        <c:v>3.7921800000000001</c:v>
                      </c:pt>
                      <c:pt idx="742">
                        <c:v>3.7705000000000002</c:v>
                      </c:pt>
                      <c:pt idx="743">
                        <c:v>3.7527499999999998</c:v>
                      </c:pt>
                      <c:pt idx="744">
                        <c:v>3.7450000000000001</c:v>
                      </c:pt>
                      <c:pt idx="745">
                        <c:v>3.7164999999999999</c:v>
                      </c:pt>
                      <c:pt idx="746">
                        <c:v>3.7102500000000003</c:v>
                      </c:pt>
                      <c:pt idx="747">
                        <c:v>3.7072500000000002</c:v>
                      </c:pt>
                      <c:pt idx="748">
                        <c:v>3.6855799999999999</c:v>
                      </c:pt>
                      <c:pt idx="749">
                        <c:v>3.6927500000000002</c:v>
                      </c:pt>
                      <c:pt idx="750">
                        <c:v>3.67713</c:v>
                      </c:pt>
                      <c:pt idx="751">
                        <c:v>3.6772800000000001</c:v>
                      </c:pt>
                      <c:pt idx="752">
                        <c:v>3.6853699999999998</c:v>
                      </c:pt>
                      <c:pt idx="753">
                        <c:v>3.6855000000000002</c:v>
                      </c:pt>
                      <c:pt idx="754">
                        <c:v>3.6898</c:v>
                      </c:pt>
                      <c:pt idx="755">
                        <c:v>3.7228699999999999</c:v>
                      </c:pt>
                      <c:pt idx="756">
                        <c:v>3.7395499999999999</c:v>
                      </c:pt>
                      <c:pt idx="757">
                        <c:v>3.7196500000000001</c:v>
                      </c:pt>
                      <c:pt idx="758">
                        <c:v>3.7192499999999997</c:v>
                      </c:pt>
                      <c:pt idx="759">
                        <c:v>3.7188699999999999</c:v>
                      </c:pt>
                      <c:pt idx="760">
                        <c:v>3.738</c:v>
                      </c:pt>
                      <c:pt idx="761">
                        <c:v>3.7357499999999999</c:v>
                      </c:pt>
                      <c:pt idx="762">
                        <c:v>3.7315</c:v>
                      </c:pt>
                      <c:pt idx="763">
                        <c:v>3.7124999999999999</c:v>
                      </c:pt>
                      <c:pt idx="764">
                        <c:v>3.7105000000000001</c:v>
                      </c:pt>
                      <c:pt idx="765">
                        <c:v>3.7084999999999999</c:v>
                      </c:pt>
                      <c:pt idx="766">
                        <c:v>3.7362500000000001</c:v>
                      </c:pt>
                      <c:pt idx="767">
                        <c:v>3.7457000000000003</c:v>
                      </c:pt>
                      <c:pt idx="768">
                        <c:v>3.7225000000000001</c:v>
                      </c:pt>
                      <c:pt idx="769">
                        <c:v>3.73088</c:v>
                      </c:pt>
                      <c:pt idx="770">
                        <c:v>3.7504999999999997</c:v>
                      </c:pt>
                      <c:pt idx="771">
                        <c:v>3.734</c:v>
                      </c:pt>
                      <c:pt idx="772">
                        <c:v>3.7625000000000002</c:v>
                      </c:pt>
                      <c:pt idx="773">
                        <c:v>3.7534999999999998</c:v>
                      </c:pt>
                      <c:pt idx="774">
                        <c:v>3.7355</c:v>
                      </c:pt>
                      <c:pt idx="775">
                        <c:v>3.7415000000000003</c:v>
                      </c:pt>
                      <c:pt idx="776">
                        <c:v>3.7444999999999999</c:v>
                      </c:pt>
                      <c:pt idx="777">
                        <c:v>3.7654999999999998</c:v>
                      </c:pt>
                      <c:pt idx="778">
                        <c:v>3.7664999999999997</c:v>
                      </c:pt>
                      <c:pt idx="779">
                        <c:v>3.7725</c:v>
                      </c:pt>
                      <c:pt idx="780">
                        <c:v>3.7759999999999998</c:v>
                      </c:pt>
                      <c:pt idx="781">
                        <c:v>3.7885</c:v>
                      </c:pt>
                      <c:pt idx="782">
                        <c:v>3.7789999999999999</c:v>
                      </c:pt>
                      <c:pt idx="783">
                        <c:v>3.7884500000000001</c:v>
                      </c:pt>
                      <c:pt idx="784">
                        <c:v>3.7758799999999999</c:v>
                      </c:pt>
                      <c:pt idx="785">
                        <c:v>3.7642500000000001</c:v>
                      </c:pt>
                      <c:pt idx="786">
                        <c:v>3.7822499999999999</c:v>
                      </c:pt>
                      <c:pt idx="787">
                        <c:v>3.7713999999999999</c:v>
                      </c:pt>
                      <c:pt idx="788">
                        <c:v>3.7635000000000001</c:v>
                      </c:pt>
                      <c:pt idx="789">
                        <c:v>3.7664499999999999</c:v>
                      </c:pt>
                      <c:pt idx="790">
                        <c:v>3.7567500000000003</c:v>
                      </c:pt>
                      <c:pt idx="791">
                        <c:v>3.7222499999999998</c:v>
                      </c:pt>
                      <c:pt idx="792">
                        <c:v>3.7154500000000001</c:v>
                      </c:pt>
                      <c:pt idx="793">
                        <c:v>3.7240000000000002</c:v>
                      </c:pt>
                      <c:pt idx="794">
                        <c:v>3.7269999999999999</c:v>
                      </c:pt>
                      <c:pt idx="795">
                        <c:v>3.7222499999999998</c:v>
                      </c:pt>
                      <c:pt idx="796">
                        <c:v>3.73075</c:v>
                      </c:pt>
                      <c:pt idx="797">
                        <c:v>3.7437800000000001</c:v>
                      </c:pt>
                      <c:pt idx="798">
                        <c:v>3.7371300000000001</c:v>
                      </c:pt>
                      <c:pt idx="799">
                        <c:v>3.7294999999999998</c:v>
                      </c:pt>
                      <c:pt idx="800">
                        <c:v>3.7524999999999999</c:v>
                      </c:pt>
                      <c:pt idx="801">
                        <c:v>3.74213</c:v>
                      </c:pt>
                      <c:pt idx="802">
                        <c:v>3.7364999999999999</c:v>
                      </c:pt>
                      <c:pt idx="803">
                        <c:v>3.7065000000000001</c:v>
                      </c:pt>
                      <c:pt idx="804">
                        <c:v>3.7109999999999999</c:v>
                      </c:pt>
                      <c:pt idx="805">
                        <c:v>3.6957499999999999</c:v>
                      </c:pt>
                      <c:pt idx="806">
                        <c:v>3.6960500000000001</c:v>
                      </c:pt>
                      <c:pt idx="807">
                        <c:v>3.6915</c:v>
                      </c:pt>
                      <c:pt idx="808">
                        <c:v>3.694</c:v>
                      </c:pt>
                      <c:pt idx="809">
                        <c:v>3.6938</c:v>
                      </c:pt>
                      <c:pt idx="810">
                        <c:v>3.69625</c:v>
                      </c:pt>
                      <c:pt idx="811">
                        <c:v>3.6909000000000001</c:v>
                      </c:pt>
                      <c:pt idx="812">
                        <c:v>3.6870000000000003</c:v>
                      </c:pt>
                      <c:pt idx="813">
                        <c:v>3.6792500000000001</c:v>
                      </c:pt>
                      <c:pt idx="814">
                        <c:v>3.6930000000000001</c:v>
                      </c:pt>
                      <c:pt idx="815">
                        <c:v>3.70275</c:v>
                      </c:pt>
                      <c:pt idx="816">
                        <c:v>3.6946300000000001</c:v>
                      </c:pt>
                      <c:pt idx="817">
                        <c:v>3.7075</c:v>
                      </c:pt>
                      <c:pt idx="818">
                        <c:v>3.7297599999999997</c:v>
                      </c:pt>
                      <c:pt idx="819">
                        <c:v>3.7229999999999999</c:v>
                      </c:pt>
                      <c:pt idx="820">
                        <c:v>3.7345000000000002</c:v>
                      </c:pt>
                      <c:pt idx="821">
                        <c:v>3.7383500000000001</c:v>
                      </c:pt>
                      <c:pt idx="822">
                        <c:v>3.7321499999999999</c:v>
                      </c:pt>
                      <c:pt idx="823">
                        <c:v>3.7237499999999999</c:v>
                      </c:pt>
                      <c:pt idx="824">
                        <c:v>3.7462499999999999</c:v>
                      </c:pt>
                      <c:pt idx="825">
                        <c:v>3.7462499999999999</c:v>
                      </c:pt>
                      <c:pt idx="826">
                        <c:v>3.7215500000000001</c:v>
                      </c:pt>
                      <c:pt idx="827">
                        <c:v>3.7279999999999998</c:v>
                      </c:pt>
                      <c:pt idx="828">
                        <c:v>3.7291499999999997</c:v>
                      </c:pt>
                      <c:pt idx="829">
                        <c:v>3.7509999999999999</c:v>
                      </c:pt>
                      <c:pt idx="830">
                        <c:v>3.77325</c:v>
                      </c:pt>
                      <c:pt idx="831">
                        <c:v>3.80525</c:v>
                      </c:pt>
                      <c:pt idx="832">
                        <c:v>3.79745</c:v>
                      </c:pt>
                      <c:pt idx="833">
                        <c:v>3.7490000000000001</c:v>
                      </c:pt>
                      <c:pt idx="834">
                        <c:v>3.7560000000000002</c:v>
                      </c:pt>
                      <c:pt idx="835">
                        <c:v>3.7530000000000001</c:v>
                      </c:pt>
                      <c:pt idx="836">
                        <c:v>3.7642500000000001</c:v>
                      </c:pt>
                      <c:pt idx="837">
                        <c:v>3.77325</c:v>
                      </c:pt>
                      <c:pt idx="838">
                        <c:v>3.7709999999999999</c:v>
                      </c:pt>
                      <c:pt idx="839">
                        <c:v>3.774</c:v>
                      </c:pt>
                      <c:pt idx="840">
                        <c:v>3.8008999999999999</c:v>
                      </c:pt>
                      <c:pt idx="841">
                        <c:v>3.8159999999999998</c:v>
                      </c:pt>
                      <c:pt idx="842">
                        <c:v>3.8291500000000003</c:v>
                      </c:pt>
                      <c:pt idx="843">
                        <c:v>3.8163999999999998</c:v>
                      </c:pt>
                      <c:pt idx="844">
                        <c:v>3.8457499999999998</c:v>
                      </c:pt>
                      <c:pt idx="845">
                        <c:v>3.8525</c:v>
                      </c:pt>
                      <c:pt idx="846">
                        <c:v>3.8279999999999998</c:v>
                      </c:pt>
                      <c:pt idx="847">
                        <c:v>3.8217499999999998</c:v>
                      </c:pt>
                      <c:pt idx="848">
                        <c:v>3.8802500000000002</c:v>
                      </c:pt>
                      <c:pt idx="849">
                        <c:v>3.8627500000000001</c:v>
                      </c:pt>
                      <c:pt idx="850">
                        <c:v>3.8564500000000002</c:v>
                      </c:pt>
                      <c:pt idx="851">
                        <c:v>3.8479999999999999</c:v>
                      </c:pt>
                      <c:pt idx="852">
                        <c:v>3.8609499999999999</c:v>
                      </c:pt>
                      <c:pt idx="853">
                        <c:v>3.88225</c:v>
                      </c:pt>
                      <c:pt idx="854">
                        <c:v>3.8841999999999999</c:v>
                      </c:pt>
                      <c:pt idx="855">
                        <c:v>3.8775300000000001</c:v>
                      </c:pt>
                      <c:pt idx="856">
                        <c:v>3.85398</c:v>
                      </c:pt>
                      <c:pt idx="857">
                        <c:v>3.8532000000000002</c:v>
                      </c:pt>
                      <c:pt idx="858">
                        <c:v>3.8204799999999999</c:v>
                      </c:pt>
                      <c:pt idx="859">
                        <c:v>3.8169</c:v>
                      </c:pt>
                      <c:pt idx="860">
                        <c:v>3.81698</c:v>
                      </c:pt>
                      <c:pt idx="861">
                        <c:v>3.8227500000000001</c:v>
                      </c:pt>
                      <c:pt idx="862">
                        <c:v>3.8306800000000001</c:v>
                      </c:pt>
                      <c:pt idx="863">
                        <c:v>3.8264800000000001</c:v>
                      </c:pt>
                      <c:pt idx="864">
                        <c:v>3.8439800000000002</c:v>
                      </c:pt>
                      <c:pt idx="865">
                        <c:v>3.8519800000000002</c:v>
                      </c:pt>
                      <c:pt idx="866">
                        <c:v>3.8580299999999998</c:v>
                      </c:pt>
                      <c:pt idx="867">
                        <c:v>3.8618000000000001</c:v>
                      </c:pt>
                      <c:pt idx="868">
                        <c:v>3.8812500000000001</c:v>
                      </c:pt>
                      <c:pt idx="869">
                        <c:v>3.8774800000000003</c:v>
                      </c:pt>
                      <c:pt idx="870">
                        <c:v>3.8875999999999999</c:v>
                      </c:pt>
                      <c:pt idx="871">
                        <c:v>3.8968500000000001</c:v>
                      </c:pt>
                      <c:pt idx="872">
                        <c:v>3.89045</c:v>
                      </c:pt>
                      <c:pt idx="873">
                        <c:v>3.8874499999999999</c:v>
                      </c:pt>
                      <c:pt idx="874">
                        <c:v>3.8927800000000001</c:v>
                      </c:pt>
                      <c:pt idx="875">
                        <c:v>3.88408</c:v>
                      </c:pt>
                      <c:pt idx="876">
                        <c:v>3.8691800000000001</c:v>
                      </c:pt>
                      <c:pt idx="877">
                        <c:v>3.8708999999999998</c:v>
                      </c:pt>
                      <c:pt idx="878">
                        <c:v>3.8659499999999998</c:v>
                      </c:pt>
                      <c:pt idx="879">
                        <c:v>3.8538000000000001</c:v>
                      </c:pt>
                      <c:pt idx="880">
                        <c:v>3.8601299999999998</c:v>
                      </c:pt>
                      <c:pt idx="881">
                        <c:v>3.8659499999999998</c:v>
                      </c:pt>
                      <c:pt idx="882">
                        <c:v>3.8609999999999998</c:v>
                      </c:pt>
                      <c:pt idx="883">
                        <c:v>3.8567800000000001</c:v>
                      </c:pt>
                      <c:pt idx="884">
                        <c:v>3.8539500000000002</c:v>
                      </c:pt>
                      <c:pt idx="885">
                        <c:v>3.8632499999999999</c:v>
                      </c:pt>
                      <c:pt idx="886">
                        <c:v>3.8521000000000001</c:v>
                      </c:pt>
                      <c:pt idx="887">
                        <c:v>3.8498799999999997</c:v>
                      </c:pt>
                      <c:pt idx="888">
                        <c:v>3.82</c:v>
                      </c:pt>
                      <c:pt idx="889">
                        <c:v>3.81155</c:v>
                      </c:pt>
                      <c:pt idx="890">
                        <c:v>3.8149500000000001</c:v>
                      </c:pt>
                      <c:pt idx="891">
                        <c:v>3.7835000000000001</c:v>
                      </c:pt>
                      <c:pt idx="892">
                        <c:v>3.7689500000000002</c:v>
                      </c:pt>
                      <c:pt idx="893">
                        <c:v>3.7574999999999998</c:v>
                      </c:pt>
                      <c:pt idx="894">
                        <c:v>3.7629999999999999</c:v>
                      </c:pt>
                      <c:pt idx="895">
                        <c:v>3.7664499999999999</c:v>
                      </c:pt>
                      <c:pt idx="896">
                        <c:v>3.7771300000000001</c:v>
                      </c:pt>
                      <c:pt idx="897">
                        <c:v>3.7664999999999997</c:v>
                      </c:pt>
                      <c:pt idx="898">
                        <c:v>3.7664499999999999</c:v>
                      </c:pt>
                      <c:pt idx="899">
                        <c:v>3.7734999999999999</c:v>
                      </c:pt>
                      <c:pt idx="900">
                        <c:v>3.7956300000000001</c:v>
                      </c:pt>
                      <c:pt idx="901">
                        <c:v>3.7977499999999997</c:v>
                      </c:pt>
                      <c:pt idx="902">
                        <c:v>3.8056999999999999</c:v>
                      </c:pt>
                      <c:pt idx="903">
                        <c:v>3.7960000000000003</c:v>
                      </c:pt>
                      <c:pt idx="904">
                        <c:v>3.7809300000000001</c:v>
                      </c:pt>
                      <c:pt idx="905">
                        <c:v>3.78363</c:v>
                      </c:pt>
                      <c:pt idx="906">
                        <c:v>3.7919800000000001</c:v>
                      </c:pt>
                      <c:pt idx="907">
                        <c:v>3.8114499999999998</c:v>
                      </c:pt>
                      <c:pt idx="908">
                        <c:v>3.8111800000000002</c:v>
                      </c:pt>
                      <c:pt idx="909">
                        <c:v>3.8178800000000002</c:v>
                      </c:pt>
                      <c:pt idx="910">
                        <c:v>3.8119499999999999</c:v>
                      </c:pt>
                      <c:pt idx="911">
                        <c:v>3.8164500000000001</c:v>
                      </c:pt>
                      <c:pt idx="912">
                        <c:v>3.8144999999999998</c:v>
                      </c:pt>
                      <c:pt idx="913">
                        <c:v>3.8168299999999999</c:v>
                      </c:pt>
                      <c:pt idx="914">
                        <c:v>3.81473</c:v>
                      </c:pt>
                      <c:pt idx="915">
                        <c:v>3.7859500000000001</c:v>
                      </c:pt>
                      <c:pt idx="916">
                        <c:v>3.7824800000000001</c:v>
                      </c:pt>
                      <c:pt idx="917">
                        <c:v>3.7754300000000001</c:v>
                      </c:pt>
                      <c:pt idx="918">
                        <c:v>3.7717800000000001</c:v>
                      </c:pt>
                      <c:pt idx="919">
                        <c:v>3.7872300000000001</c:v>
                      </c:pt>
                      <c:pt idx="920">
                        <c:v>3.7751299999999999</c:v>
                      </c:pt>
                      <c:pt idx="921">
                        <c:v>3.7705799999999998</c:v>
                      </c:pt>
                      <c:pt idx="922">
                        <c:v>3.77</c:v>
                      </c:pt>
                      <c:pt idx="923">
                        <c:v>3.7647300000000001</c:v>
                      </c:pt>
                      <c:pt idx="924">
                        <c:v>3.75325</c:v>
                      </c:pt>
                      <c:pt idx="925">
                        <c:v>3.7499500000000001</c:v>
                      </c:pt>
                      <c:pt idx="926">
                        <c:v>3.7324999999999999</c:v>
                      </c:pt>
                      <c:pt idx="927">
                        <c:v>3.7193499999999999</c:v>
                      </c:pt>
                      <c:pt idx="928">
                        <c:v>3.7227800000000002</c:v>
                      </c:pt>
                      <c:pt idx="929">
                        <c:v>3.7069999999999999</c:v>
                      </c:pt>
                      <c:pt idx="930">
                        <c:v>3.6926800000000002</c:v>
                      </c:pt>
                      <c:pt idx="931">
                        <c:v>3.6987800000000002</c:v>
                      </c:pt>
                      <c:pt idx="932">
                        <c:v>3.6650999999999998</c:v>
                      </c:pt>
                      <c:pt idx="933">
                        <c:v>3.6726799999999997</c:v>
                      </c:pt>
                      <c:pt idx="934">
                        <c:v>3.6673800000000001</c:v>
                      </c:pt>
                      <c:pt idx="935">
                        <c:v>3.6385999999999998</c:v>
                      </c:pt>
                      <c:pt idx="936">
                        <c:v>3.6422499999999998</c:v>
                      </c:pt>
                      <c:pt idx="937">
                        <c:v>3.63483</c:v>
                      </c:pt>
                      <c:pt idx="938">
                        <c:v>3.6219999999999999</c:v>
                      </c:pt>
                      <c:pt idx="939">
                        <c:v>3.6054500000000003</c:v>
                      </c:pt>
                      <c:pt idx="940">
                        <c:v>3.5869800000000001</c:v>
                      </c:pt>
                      <c:pt idx="941">
                        <c:v>3.6056300000000001</c:v>
                      </c:pt>
                      <c:pt idx="942">
                        <c:v>3.6023000000000001</c:v>
                      </c:pt>
                      <c:pt idx="943">
                        <c:v>3.6056300000000001</c:v>
                      </c:pt>
                      <c:pt idx="944">
                        <c:v>3.61138</c:v>
                      </c:pt>
                      <c:pt idx="945">
                        <c:v>3.5956799999999998</c:v>
                      </c:pt>
                      <c:pt idx="946">
                        <c:v>3.5790500000000001</c:v>
                      </c:pt>
                      <c:pt idx="947">
                        <c:v>3.5773999999999999</c:v>
                      </c:pt>
                      <c:pt idx="948">
                        <c:v>3.57585</c:v>
                      </c:pt>
                      <c:pt idx="949">
                        <c:v>3.6107499999999999</c:v>
                      </c:pt>
                      <c:pt idx="950">
                        <c:v>3.6124499999999999</c:v>
                      </c:pt>
                      <c:pt idx="951">
                        <c:v>3.6294</c:v>
                      </c:pt>
                      <c:pt idx="952">
                        <c:v>3.6324800000000002</c:v>
                      </c:pt>
                      <c:pt idx="953">
                        <c:v>3.6111800000000001</c:v>
                      </c:pt>
                      <c:pt idx="954">
                        <c:v>3.6385000000000001</c:v>
                      </c:pt>
                      <c:pt idx="955">
                        <c:v>3.6521300000000001</c:v>
                      </c:pt>
                      <c:pt idx="956">
                        <c:v>3.63395</c:v>
                      </c:pt>
                      <c:pt idx="957">
                        <c:v>3.6330499999999999</c:v>
                      </c:pt>
                      <c:pt idx="958">
                        <c:v>3.6252300000000002</c:v>
                      </c:pt>
                      <c:pt idx="959">
                        <c:v>3.6113300000000002</c:v>
                      </c:pt>
                      <c:pt idx="960">
                        <c:v>3.59768</c:v>
                      </c:pt>
                      <c:pt idx="961">
                        <c:v>3.57158</c:v>
                      </c:pt>
                      <c:pt idx="962">
                        <c:v>3.5848300000000002</c:v>
                      </c:pt>
                      <c:pt idx="963">
                        <c:v>3.6309</c:v>
                      </c:pt>
                      <c:pt idx="964">
                        <c:v>3.6360000000000001</c:v>
                      </c:pt>
                      <c:pt idx="965">
                        <c:v>3.6375299999999999</c:v>
                      </c:pt>
                      <c:pt idx="966">
                        <c:v>3.6566999999999998</c:v>
                      </c:pt>
                      <c:pt idx="967">
                        <c:v>3.6776299999999997</c:v>
                      </c:pt>
                      <c:pt idx="968">
                        <c:v>3.6763500000000002</c:v>
                      </c:pt>
                      <c:pt idx="969">
                        <c:v>3.6775500000000001</c:v>
                      </c:pt>
                      <c:pt idx="970">
                        <c:v>3.67475</c:v>
                      </c:pt>
                      <c:pt idx="971">
                        <c:v>3.653</c:v>
                      </c:pt>
                      <c:pt idx="972">
                        <c:v>3.63605</c:v>
                      </c:pt>
                      <c:pt idx="973">
                        <c:v>3.6330499999999999</c:v>
                      </c:pt>
                      <c:pt idx="974">
                        <c:v>3.6757999999999997</c:v>
                      </c:pt>
                      <c:pt idx="975">
                        <c:v>3.6564999999999999</c:v>
                      </c:pt>
                      <c:pt idx="976">
                        <c:v>3.6499800000000002</c:v>
                      </c:pt>
                      <c:pt idx="977">
                        <c:v>3.6777299999999999</c:v>
                      </c:pt>
                      <c:pt idx="978">
                        <c:v>3.68</c:v>
                      </c:pt>
                      <c:pt idx="979">
                        <c:v>3.6790799999999999</c:v>
                      </c:pt>
                      <c:pt idx="980">
                        <c:v>3.6583999999999999</c:v>
                      </c:pt>
                      <c:pt idx="981">
                        <c:v>3.63395</c:v>
                      </c:pt>
                      <c:pt idx="982">
                        <c:v>3.6226500000000001</c:v>
                      </c:pt>
                      <c:pt idx="983">
                        <c:v>3.6284000000000001</c:v>
                      </c:pt>
                      <c:pt idx="984">
                        <c:v>3.6193</c:v>
                      </c:pt>
                      <c:pt idx="985">
                        <c:v>3.629</c:v>
                      </c:pt>
                      <c:pt idx="986">
                        <c:v>3.6239499999999998</c:v>
                      </c:pt>
                      <c:pt idx="987">
                        <c:v>3.6139999999999999</c:v>
                      </c:pt>
                      <c:pt idx="988">
                        <c:v>3.6047500000000001</c:v>
                      </c:pt>
                      <c:pt idx="989">
                        <c:v>3.5949999999999998</c:v>
                      </c:pt>
                      <c:pt idx="990">
                        <c:v>3.5977000000000001</c:v>
                      </c:pt>
                      <c:pt idx="991">
                        <c:v>3.58988</c:v>
                      </c:pt>
                      <c:pt idx="992">
                        <c:v>3.5929500000000001</c:v>
                      </c:pt>
                      <c:pt idx="993">
                        <c:v>3.6120000000000001</c:v>
                      </c:pt>
                      <c:pt idx="994">
                        <c:v>3.5935000000000001</c:v>
                      </c:pt>
                      <c:pt idx="995">
                        <c:v>3.59198</c:v>
                      </c:pt>
                      <c:pt idx="996">
                        <c:v>3.5920000000000001</c:v>
                      </c:pt>
                      <c:pt idx="997">
                        <c:v>3.5905</c:v>
                      </c:pt>
                      <c:pt idx="998">
                        <c:v>3.57775</c:v>
                      </c:pt>
                      <c:pt idx="999">
                        <c:v>3.5714800000000002</c:v>
                      </c:pt>
                      <c:pt idx="1000">
                        <c:v>3.5719500000000002</c:v>
                      </c:pt>
                      <c:pt idx="1001">
                        <c:v>3.54095</c:v>
                      </c:pt>
                      <c:pt idx="1002">
                        <c:v>3.5247999999999999</c:v>
                      </c:pt>
                      <c:pt idx="1003">
                        <c:v>3.5371000000000001</c:v>
                      </c:pt>
                      <c:pt idx="1004">
                        <c:v>3.52</c:v>
                      </c:pt>
                      <c:pt idx="1005">
                        <c:v>3.5449999999999999</c:v>
                      </c:pt>
                      <c:pt idx="1006">
                        <c:v>3.5750000000000002</c:v>
                      </c:pt>
                      <c:pt idx="1007">
                        <c:v>3.5802499999999999</c:v>
                      </c:pt>
                      <c:pt idx="1008">
                        <c:v>3.5670999999999999</c:v>
                      </c:pt>
                      <c:pt idx="1009">
                        <c:v>3.53755</c:v>
                      </c:pt>
                      <c:pt idx="1010">
                        <c:v>3.544</c:v>
                      </c:pt>
                      <c:pt idx="1011">
                        <c:v>3.5579999999999998</c:v>
                      </c:pt>
                      <c:pt idx="1012">
                        <c:v>3.5561500000000001</c:v>
                      </c:pt>
                      <c:pt idx="1013">
                        <c:v>3.5434799999999997</c:v>
                      </c:pt>
                      <c:pt idx="1014">
                        <c:v>3.53505</c:v>
                      </c:pt>
                      <c:pt idx="1015">
                        <c:v>3.5453799999999998</c:v>
                      </c:pt>
                      <c:pt idx="1016">
                        <c:v>3.6173000000000002</c:v>
                      </c:pt>
                      <c:pt idx="1017">
                        <c:v>3.6272000000000002</c:v>
                      </c:pt>
                      <c:pt idx="1018">
                        <c:v>3.60615</c:v>
                      </c:pt>
                      <c:pt idx="1019">
                        <c:v>3.6038800000000002</c:v>
                      </c:pt>
                      <c:pt idx="1020">
                        <c:v>3.6096500000000002</c:v>
                      </c:pt>
                      <c:pt idx="1021">
                        <c:v>3.64995</c:v>
                      </c:pt>
                      <c:pt idx="1022">
                        <c:v>3.6978800000000001</c:v>
                      </c:pt>
                      <c:pt idx="1023">
                        <c:v>3.7100499999999998</c:v>
                      </c:pt>
                      <c:pt idx="1024">
                        <c:v>3.6779500000000001</c:v>
                      </c:pt>
                      <c:pt idx="1025">
                        <c:v>3.6822499999999998</c:v>
                      </c:pt>
                      <c:pt idx="1026">
                        <c:v>3.7099299999999999</c:v>
                      </c:pt>
                      <c:pt idx="1027">
                        <c:v>3.7195800000000001</c:v>
                      </c:pt>
                      <c:pt idx="1028">
                        <c:v>3.6811799999999999</c:v>
                      </c:pt>
                      <c:pt idx="1029">
                        <c:v>3.6513499999999999</c:v>
                      </c:pt>
                      <c:pt idx="1030">
                        <c:v>3.6722000000000001</c:v>
                      </c:pt>
                      <c:pt idx="1031">
                        <c:v>3.6799499999999998</c:v>
                      </c:pt>
                      <c:pt idx="1032">
                        <c:v>3.6820500000000003</c:v>
                      </c:pt>
                      <c:pt idx="1033">
                        <c:v>3.65273</c:v>
                      </c:pt>
                      <c:pt idx="1034">
                        <c:v>3.6404999999999998</c:v>
                      </c:pt>
                      <c:pt idx="1035">
                        <c:v>3.6053999999999999</c:v>
                      </c:pt>
                      <c:pt idx="1036">
                        <c:v>3.61673</c:v>
                      </c:pt>
                      <c:pt idx="1037">
                        <c:v>3.6148799999999999</c:v>
                      </c:pt>
                      <c:pt idx="1038">
                        <c:v>3.60805</c:v>
                      </c:pt>
                      <c:pt idx="1039">
                        <c:v>3.6475999999999997</c:v>
                      </c:pt>
                      <c:pt idx="1040">
                        <c:v>3.6599500000000003</c:v>
                      </c:pt>
                      <c:pt idx="1041">
                        <c:v>3.6549499999999999</c:v>
                      </c:pt>
                      <c:pt idx="1042">
                        <c:v>3.6524799999999997</c:v>
                      </c:pt>
                      <c:pt idx="1043">
                        <c:v>3.6239499999999998</c:v>
                      </c:pt>
                      <c:pt idx="1044">
                        <c:v>3.63483</c:v>
                      </c:pt>
                      <c:pt idx="1045">
                        <c:v>3.6209799999999999</c:v>
                      </c:pt>
                      <c:pt idx="1046">
                        <c:v>3.6088300000000002</c:v>
                      </c:pt>
                      <c:pt idx="1047">
                        <c:v>3.6239300000000001</c:v>
                      </c:pt>
                      <c:pt idx="1048">
                        <c:v>3.59198</c:v>
                      </c:pt>
                      <c:pt idx="1049">
                        <c:v>3.5776300000000001</c:v>
                      </c:pt>
                      <c:pt idx="1050">
                        <c:v>3.5664500000000001</c:v>
                      </c:pt>
                      <c:pt idx="1051">
                        <c:v>3.5825</c:v>
                      </c:pt>
                      <c:pt idx="1052">
                        <c:v>3.5650500000000003</c:v>
                      </c:pt>
                      <c:pt idx="1053">
                        <c:v>3.5495999999999999</c:v>
                      </c:pt>
                      <c:pt idx="1054">
                        <c:v>3.5525000000000002</c:v>
                      </c:pt>
                      <c:pt idx="1055">
                        <c:v>3.5663999999999998</c:v>
                      </c:pt>
                      <c:pt idx="1056">
                        <c:v>3.5519500000000002</c:v>
                      </c:pt>
                      <c:pt idx="1057">
                        <c:v>3.5349500000000003</c:v>
                      </c:pt>
                      <c:pt idx="1058">
                        <c:v>3.5316999999999998</c:v>
                      </c:pt>
                      <c:pt idx="1059">
                        <c:v>3.5327299999999999</c:v>
                      </c:pt>
                      <c:pt idx="1060">
                        <c:v>3.5455000000000001</c:v>
                      </c:pt>
                      <c:pt idx="1061">
                        <c:v>3.5615000000000001</c:v>
                      </c:pt>
                      <c:pt idx="1062">
                        <c:v>3.5580500000000002</c:v>
                      </c:pt>
                      <c:pt idx="1063">
                        <c:v>3.5239500000000001</c:v>
                      </c:pt>
                      <c:pt idx="1064">
                        <c:v>3.5252300000000001</c:v>
                      </c:pt>
                      <c:pt idx="1065">
                        <c:v>3.50095</c:v>
                      </c:pt>
                      <c:pt idx="1066">
                        <c:v>3.4794800000000001</c:v>
                      </c:pt>
                      <c:pt idx="1067">
                        <c:v>3.4645999999999999</c:v>
                      </c:pt>
                      <c:pt idx="1068">
                        <c:v>3.46475</c:v>
                      </c:pt>
                      <c:pt idx="1069">
                        <c:v>3.4638499999999999</c:v>
                      </c:pt>
                      <c:pt idx="1070">
                        <c:v>3.4521299999999999</c:v>
                      </c:pt>
                      <c:pt idx="1071">
                        <c:v>3.45</c:v>
                      </c:pt>
                      <c:pt idx="1072">
                        <c:v>3.4349500000000002</c:v>
                      </c:pt>
                      <c:pt idx="1073">
                        <c:v>3.4438</c:v>
                      </c:pt>
                      <c:pt idx="1074">
                        <c:v>3.4340000000000002</c:v>
                      </c:pt>
                      <c:pt idx="1075">
                        <c:v>3.4175300000000002</c:v>
                      </c:pt>
                      <c:pt idx="1076">
                        <c:v>3.41825</c:v>
                      </c:pt>
                      <c:pt idx="1077">
                        <c:v>3.4180799999999998</c:v>
                      </c:pt>
                      <c:pt idx="1078">
                        <c:v>3.4460999999999999</c:v>
                      </c:pt>
                      <c:pt idx="1079">
                        <c:v>3.4388000000000001</c:v>
                      </c:pt>
                      <c:pt idx="1080">
                        <c:v>3.4169499999999999</c:v>
                      </c:pt>
                      <c:pt idx="1081">
                        <c:v>3.40605</c:v>
                      </c:pt>
                      <c:pt idx="1082">
                        <c:v>3.4089</c:v>
                      </c:pt>
                      <c:pt idx="1083">
                        <c:v>3.4076</c:v>
                      </c:pt>
                      <c:pt idx="1084">
                        <c:v>3.4184299999999999</c:v>
                      </c:pt>
                      <c:pt idx="1085">
                        <c:v>3.4131999999999998</c:v>
                      </c:pt>
                      <c:pt idx="1086">
                        <c:v>3.3953799999999998</c:v>
                      </c:pt>
                      <c:pt idx="1087">
                        <c:v>3.3865500000000002</c:v>
                      </c:pt>
                      <c:pt idx="1088">
                        <c:v>3.3699500000000002</c:v>
                      </c:pt>
                      <c:pt idx="1089">
                        <c:v>3.3797299999999999</c:v>
                      </c:pt>
                      <c:pt idx="1090">
                        <c:v>3.3939500000000002</c:v>
                      </c:pt>
                      <c:pt idx="1091">
                        <c:v>3.4391500000000002</c:v>
                      </c:pt>
                      <c:pt idx="1092">
                        <c:v>3.45628</c:v>
                      </c:pt>
                      <c:pt idx="1093">
                        <c:v>3.45553</c:v>
                      </c:pt>
                      <c:pt idx="1094">
                        <c:v>3.4520300000000002</c:v>
                      </c:pt>
                      <c:pt idx="1095">
                        <c:v>3.4901</c:v>
                      </c:pt>
                      <c:pt idx="1096">
                        <c:v>3.4965299999999999</c:v>
                      </c:pt>
                      <c:pt idx="1097">
                        <c:v>3.5145</c:v>
                      </c:pt>
                      <c:pt idx="1098">
                        <c:v>3.52495</c:v>
                      </c:pt>
                      <c:pt idx="1099">
                        <c:v>3.54053</c:v>
                      </c:pt>
                      <c:pt idx="1100">
                        <c:v>3.5220000000000002</c:v>
                      </c:pt>
                      <c:pt idx="1101">
                        <c:v>3.4914299999999998</c:v>
                      </c:pt>
                      <c:pt idx="1102">
                        <c:v>3.4775800000000001</c:v>
                      </c:pt>
                      <c:pt idx="1103">
                        <c:v>3.4977999999999998</c:v>
                      </c:pt>
                      <c:pt idx="1104">
                        <c:v>3.48095</c:v>
                      </c:pt>
                      <c:pt idx="1105">
                        <c:v>3.4829499999999998</c:v>
                      </c:pt>
                      <c:pt idx="1106">
                        <c:v>3.4809000000000001</c:v>
                      </c:pt>
                      <c:pt idx="1107">
                        <c:v>3.4699999999999998</c:v>
                      </c:pt>
                      <c:pt idx="1108">
                        <c:v>3.4509300000000001</c:v>
                      </c:pt>
                      <c:pt idx="1109">
                        <c:v>3.4360300000000001</c:v>
                      </c:pt>
                      <c:pt idx="1110">
                        <c:v>3.42848</c:v>
                      </c:pt>
                      <c:pt idx="1111">
                        <c:v>3.3920500000000002</c:v>
                      </c:pt>
                      <c:pt idx="1112">
                        <c:v>3.3684799999999999</c:v>
                      </c:pt>
                      <c:pt idx="1113">
                        <c:v>3.37853</c:v>
                      </c:pt>
                      <c:pt idx="1114">
                        <c:v>3.3629500000000001</c:v>
                      </c:pt>
                      <c:pt idx="1115">
                        <c:v>3.37033</c:v>
                      </c:pt>
                      <c:pt idx="1116">
                        <c:v>3.3841000000000001</c:v>
                      </c:pt>
                      <c:pt idx="1117">
                        <c:v>3.4079999999999999</c:v>
                      </c:pt>
                      <c:pt idx="1118">
                        <c:v>3.4224800000000002</c:v>
                      </c:pt>
                      <c:pt idx="1119">
                        <c:v>3.39398</c:v>
                      </c:pt>
                      <c:pt idx="1120">
                        <c:v>3.4377499999999999</c:v>
                      </c:pt>
                      <c:pt idx="1121">
                        <c:v>3.4608300000000001</c:v>
                      </c:pt>
                      <c:pt idx="1122">
                        <c:v>3.4311500000000001</c:v>
                      </c:pt>
                      <c:pt idx="1123">
                        <c:v>3.4389699999999999</c:v>
                      </c:pt>
                      <c:pt idx="1124">
                        <c:v>3.4121299999999999</c:v>
                      </c:pt>
                      <c:pt idx="1125">
                        <c:v>3.41275</c:v>
                      </c:pt>
                      <c:pt idx="1126">
                        <c:v>3.4439500000000001</c:v>
                      </c:pt>
                      <c:pt idx="1127">
                        <c:v>3.4413999999999998</c:v>
                      </c:pt>
                      <c:pt idx="1128">
                        <c:v>3.4417800000000001</c:v>
                      </c:pt>
                      <c:pt idx="1129">
                        <c:v>3.4430000000000001</c:v>
                      </c:pt>
                      <c:pt idx="1130">
                        <c:v>3.4277500000000001</c:v>
                      </c:pt>
                      <c:pt idx="1131">
                        <c:v>3.4018999999999999</c:v>
                      </c:pt>
                      <c:pt idx="1132">
                        <c:v>3.3803000000000001</c:v>
                      </c:pt>
                      <c:pt idx="1133">
                        <c:v>3.3909000000000002</c:v>
                      </c:pt>
                      <c:pt idx="1134">
                        <c:v>3.4168500000000002</c:v>
                      </c:pt>
                      <c:pt idx="1135">
                        <c:v>3.4108299999999998</c:v>
                      </c:pt>
                      <c:pt idx="1136">
                        <c:v>3.3998499999999998</c:v>
                      </c:pt>
                      <c:pt idx="1137">
                        <c:v>3.4009800000000001</c:v>
                      </c:pt>
                      <c:pt idx="1138">
                        <c:v>3.4350000000000001</c:v>
                      </c:pt>
                      <c:pt idx="1139">
                        <c:v>3.4485000000000001</c:v>
                      </c:pt>
                      <c:pt idx="1140">
                        <c:v>3.431</c:v>
                      </c:pt>
                      <c:pt idx="1141">
                        <c:v>3.4247999999999998</c:v>
                      </c:pt>
                      <c:pt idx="1142">
                        <c:v>3.4380000000000002</c:v>
                      </c:pt>
                      <c:pt idx="1143">
                        <c:v>3.4494799999999999</c:v>
                      </c:pt>
                      <c:pt idx="1144">
                        <c:v>3.4359799999999998</c:v>
                      </c:pt>
                      <c:pt idx="1145">
                        <c:v>3.4183500000000002</c:v>
                      </c:pt>
                      <c:pt idx="1146">
                        <c:v>3.39635</c:v>
                      </c:pt>
                      <c:pt idx="1147">
                        <c:v>3.3963999999999999</c:v>
                      </c:pt>
                      <c:pt idx="1148">
                        <c:v>3.3979699999999999</c:v>
                      </c:pt>
                      <c:pt idx="1149">
                        <c:v>3.39175</c:v>
                      </c:pt>
                      <c:pt idx="1150">
                        <c:v>3.4097499999999998</c:v>
                      </c:pt>
                      <c:pt idx="1151">
                        <c:v>3.4249499999999999</c:v>
                      </c:pt>
                      <c:pt idx="1152">
                        <c:v>3.4209999999999998</c:v>
                      </c:pt>
                      <c:pt idx="1153">
                        <c:v>3.4313000000000002</c:v>
                      </c:pt>
                      <c:pt idx="1154">
                        <c:v>3.46197</c:v>
                      </c:pt>
                      <c:pt idx="1155">
                        <c:v>3.4640499999999999</c:v>
                      </c:pt>
                      <c:pt idx="1156">
                        <c:v>3.4989699999999999</c:v>
                      </c:pt>
                      <c:pt idx="1157">
                        <c:v>3.5196000000000001</c:v>
                      </c:pt>
                      <c:pt idx="1158">
                        <c:v>3.5709499999999998</c:v>
                      </c:pt>
                      <c:pt idx="1159">
                        <c:v>3.5584799999999999</c:v>
                      </c:pt>
                      <c:pt idx="1160">
                        <c:v>3.56026</c:v>
                      </c:pt>
                      <c:pt idx="1161">
                        <c:v>3.5369999999999999</c:v>
                      </c:pt>
                      <c:pt idx="1162">
                        <c:v>3.5333000000000001</c:v>
                      </c:pt>
                      <c:pt idx="1163">
                        <c:v>3.5337199999999998</c:v>
                      </c:pt>
                      <c:pt idx="1164">
                        <c:v>3.53165</c:v>
                      </c:pt>
                      <c:pt idx="1165">
                        <c:v>3.5244499999999999</c:v>
                      </c:pt>
                      <c:pt idx="1166">
                        <c:v>3.5599499999999997</c:v>
                      </c:pt>
                      <c:pt idx="1167">
                        <c:v>3.5759499999999997</c:v>
                      </c:pt>
                      <c:pt idx="1168">
                        <c:v>3.5912299999999999</c:v>
                      </c:pt>
                      <c:pt idx="1169">
                        <c:v>3.5904500000000001</c:v>
                      </c:pt>
                      <c:pt idx="1170">
                        <c:v>3.6073499999999998</c:v>
                      </c:pt>
                      <c:pt idx="1171">
                        <c:v>3.6234700000000002</c:v>
                      </c:pt>
                      <c:pt idx="1172">
                        <c:v>3.5989499999999999</c:v>
                      </c:pt>
                      <c:pt idx="1173">
                        <c:v>3.5750999999999999</c:v>
                      </c:pt>
                      <c:pt idx="1174">
                        <c:v>3.5731000000000002</c:v>
                      </c:pt>
                      <c:pt idx="1175">
                        <c:v>3.56298</c:v>
                      </c:pt>
                      <c:pt idx="1176">
                        <c:v>3.5754700000000001</c:v>
                      </c:pt>
                      <c:pt idx="1177">
                        <c:v>3.6051000000000002</c:v>
                      </c:pt>
                      <c:pt idx="1178">
                        <c:v>3.6369699999999998</c:v>
                      </c:pt>
                      <c:pt idx="1179">
                        <c:v>3.6718500000000001</c:v>
                      </c:pt>
                      <c:pt idx="1180">
                        <c:v>3.6674799999999999</c:v>
                      </c:pt>
                      <c:pt idx="1181">
                        <c:v>3.7022300000000001</c:v>
                      </c:pt>
                      <c:pt idx="1182">
                        <c:v>3.7116500000000001</c:v>
                      </c:pt>
                      <c:pt idx="1183">
                        <c:v>3.7289699999999999</c:v>
                      </c:pt>
                      <c:pt idx="1184">
                        <c:v>3.7075300000000002</c:v>
                      </c:pt>
                      <c:pt idx="1185">
                        <c:v>3.7105000000000001</c:v>
                      </c:pt>
                      <c:pt idx="1186">
                        <c:v>3.6638000000000002</c:v>
                      </c:pt>
                      <c:pt idx="1187">
                        <c:v>3.6629499999999999</c:v>
                      </c:pt>
                      <c:pt idx="1188">
                        <c:v>3.6879999999999997</c:v>
                      </c:pt>
                      <c:pt idx="1189">
                        <c:v>3.6844999999999999</c:v>
                      </c:pt>
                      <c:pt idx="1190">
                        <c:v>3.70445</c:v>
                      </c:pt>
                      <c:pt idx="1191">
                        <c:v>3.7199499999999999</c:v>
                      </c:pt>
                      <c:pt idx="1192">
                        <c:v>3.70322</c:v>
                      </c:pt>
                      <c:pt idx="1193">
                        <c:v>3.73163</c:v>
                      </c:pt>
                      <c:pt idx="1194">
                        <c:v>3.718</c:v>
                      </c:pt>
                      <c:pt idx="1195">
                        <c:v>3.7232500000000002</c:v>
                      </c:pt>
                      <c:pt idx="1196">
                        <c:v>3.7265000000000001</c:v>
                      </c:pt>
                      <c:pt idx="1197">
                        <c:v>3.7486000000000002</c:v>
                      </c:pt>
                      <c:pt idx="1198">
                        <c:v>3.7610000000000001</c:v>
                      </c:pt>
                      <c:pt idx="1199">
                        <c:v>3.7375099999999999</c:v>
                      </c:pt>
                      <c:pt idx="1200">
                        <c:v>3.7214999999999998</c:v>
                      </c:pt>
                      <c:pt idx="1201">
                        <c:v>3.7152799999999999</c:v>
                      </c:pt>
                      <c:pt idx="1202">
                        <c:v>3.7164999999999999</c:v>
                      </c:pt>
                      <c:pt idx="1203">
                        <c:v>3.6912500000000001</c:v>
                      </c:pt>
                      <c:pt idx="1204">
                        <c:v>3.6807300000000001</c:v>
                      </c:pt>
                      <c:pt idx="1205">
                        <c:v>3.6464799999999999</c:v>
                      </c:pt>
                      <c:pt idx="1206">
                        <c:v>3.657</c:v>
                      </c:pt>
                      <c:pt idx="1207">
                        <c:v>3.6559200000000001</c:v>
                      </c:pt>
                      <c:pt idx="1208">
                        <c:v>3.6360000000000001</c:v>
                      </c:pt>
                      <c:pt idx="1209">
                        <c:v>3.6390000000000002</c:v>
                      </c:pt>
                      <c:pt idx="1210">
                        <c:v>3.64635</c:v>
                      </c:pt>
                      <c:pt idx="1211">
                        <c:v>3.6579000000000002</c:v>
                      </c:pt>
                      <c:pt idx="1212">
                        <c:v>3.6339000000000001</c:v>
                      </c:pt>
                      <c:pt idx="1213">
                        <c:v>3.6430199999999999</c:v>
                      </c:pt>
                      <c:pt idx="1214">
                        <c:v>3.6532499999999999</c:v>
                      </c:pt>
                      <c:pt idx="1215">
                        <c:v>3.6487500000000002</c:v>
                      </c:pt>
                      <c:pt idx="1216">
                        <c:v>3.6078999999999999</c:v>
                      </c:pt>
                      <c:pt idx="1217">
                        <c:v>3.58975</c:v>
                      </c:pt>
                      <c:pt idx="1218">
                        <c:v>3.6224499999999997</c:v>
                      </c:pt>
                      <c:pt idx="1219">
                        <c:v>3.6625000000000001</c:v>
                      </c:pt>
                      <c:pt idx="1220">
                        <c:v>3.6678500000000001</c:v>
                      </c:pt>
                      <c:pt idx="1221">
                        <c:v>3.65937</c:v>
                      </c:pt>
                      <c:pt idx="1222">
                        <c:v>3.6746499999999997</c:v>
                      </c:pt>
                      <c:pt idx="1223">
                        <c:v>3.6840000000000002</c:v>
                      </c:pt>
                      <c:pt idx="1224">
                        <c:v>3.68485</c:v>
                      </c:pt>
                      <c:pt idx="1225">
                        <c:v>3.7249699999999999</c:v>
                      </c:pt>
                      <c:pt idx="1226">
                        <c:v>3.7330000000000001</c:v>
                      </c:pt>
                      <c:pt idx="1227">
                        <c:v>3.7149999999999999</c:v>
                      </c:pt>
                      <c:pt idx="1228">
                        <c:v>3.7193000000000001</c:v>
                      </c:pt>
                      <c:pt idx="1229">
                        <c:v>3.7298999999999998</c:v>
                      </c:pt>
                      <c:pt idx="1230">
                        <c:v>3.7229999999999999</c:v>
                      </c:pt>
                      <c:pt idx="1231">
                        <c:v>3.7324999999999999</c:v>
                      </c:pt>
                      <c:pt idx="1232">
                        <c:v>3.7281</c:v>
                      </c:pt>
                      <c:pt idx="1233">
                        <c:v>3.7395</c:v>
                      </c:pt>
                      <c:pt idx="1234">
                        <c:v>3.7457000000000003</c:v>
                      </c:pt>
                      <c:pt idx="1235">
                        <c:v>3.7715000000000001</c:v>
                      </c:pt>
                      <c:pt idx="1236">
                        <c:v>3.7919800000000001</c:v>
                      </c:pt>
                      <c:pt idx="1237">
                        <c:v>3.7946499999999999</c:v>
                      </c:pt>
                      <c:pt idx="1238">
                        <c:v>3.7822</c:v>
                      </c:pt>
                      <c:pt idx="1239">
                        <c:v>3.7904499999999999</c:v>
                      </c:pt>
                      <c:pt idx="1240">
                        <c:v>3.7576000000000001</c:v>
                      </c:pt>
                      <c:pt idx="1241">
                        <c:v>3.7395</c:v>
                      </c:pt>
                      <c:pt idx="1242">
                        <c:v>3.7491500000000002</c:v>
                      </c:pt>
                      <c:pt idx="1243">
                        <c:v>3.7362500000000001</c:v>
                      </c:pt>
                      <c:pt idx="1244">
                        <c:v>3.7456</c:v>
                      </c:pt>
                      <c:pt idx="1245">
                        <c:v>3.7429100000000002</c:v>
                      </c:pt>
                      <c:pt idx="1246">
                        <c:v>3.7651500000000002</c:v>
                      </c:pt>
                      <c:pt idx="1247">
                        <c:v>3.7613500000000002</c:v>
                      </c:pt>
                      <c:pt idx="1248">
                        <c:v>3.7806999999999999</c:v>
                      </c:pt>
                      <c:pt idx="1249">
                        <c:v>3.7986</c:v>
                      </c:pt>
                      <c:pt idx="1250">
                        <c:v>3.8109999999999999</c:v>
                      </c:pt>
                      <c:pt idx="1251">
                        <c:v>3.8052000000000001</c:v>
                      </c:pt>
                      <c:pt idx="1252">
                        <c:v>3.7980999999999998</c:v>
                      </c:pt>
                      <c:pt idx="1253">
                        <c:v>3.8</c:v>
                      </c:pt>
                      <c:pt idx="1254">
                        <c:v>3.7748499999999998</c:v>
                      </c:pt>
                      <c:pt idx="1255">
                        <c:v>3.7751700000000001</c:v>
                      </c:pt>
                      <c:pt idx="1256">
                        <c:v>3.7907000000000002</c:v>
                      </c:pt>
                      <c:pt idx="1257">
                        <c:v>3.7814000000000001</c:v>
                      </c:pt>
                      <c:pt idx="1258">
                        <c:v>3.7778</c:v>
                      </c:pt>
                      <c:pt idx="1259">
                        <c:v>3.7764500000000001</c:v>
                      </c:pt>
                      <c:pt idx="1260">
                        <c:v>3.8097500000000002</c:v>
                      </c:pt>
                      <c:pt idx="1261">
                        <c:v>3.80768</c:v>
                      </c:pt>
                      <c:pt idx="1262">
                        <c:v>3.8106</c:v>
                      </c:pt>
                      <c:pt idx="1263">
                        <c:v>3.8186</c:v>
                      </c:pt>
                      <c:pt idx="1264">
                        <c:v>3.8231999999999999</c:v>
                      </c:pt>
                      <c:pt idx="1265">
                        <c:v>3.84863</c:v>
                      </c:pt>
                      <c:pt idx="1266">
                        <c:v>3.8463099999999999</c:v>
                      </c:pt>
                      <c:pt idx="1267">
                        <c:v>3.8527499999999999</c:v>
                      </c:pt>
                      <c:pt idx="1268">
                        <c:v>3.8464700000000001</c:v>
                      </c:pt>
                      <c:pt idx="1269">
                        <c:v>3.83555</c:v>
                      </c:pt>
                      <c:pt idx="1270">
                        <c:v>3.8479999999999999</c:v>
                      </c:pt>
                      <c:pt idx="1271">
                        <c:v>3.8307000000000002</c:v>
                      </c:pt>
                      <c:pt idx="1272">
                        <c:v>3.84735</c:v>
                      </c:pt>
                      <c:pt idx="1273">
                        <c:v>3.8538899999999998</c:v>
                      </c:pt>
                      <c:pt idx="1274">
                        <c:v>3.8327999999999998</c:v>
                      </c:pt>
                      <c:pt idx="1275">
                        <c:v>3.8035000000000001</c:v>
                      </c:pt>
                      <c:pt idx="1276">
                        <c:v>3.7783500000000001</c:v>
                      </c:pt>
                      <c:pt idx="1277">
                        <c:v>3.7811300000000001</c:v>
                      </c:pt>
                      <c:pt idx="1278">
                        <c:v>3.7805</c:v>
                      </c:pt>
                      <c:pt idx="1279">
                        <c:v>3.77955</c:v>
                      </c:pt>
                      <c:pt idx="1280">
                        <c:v>3.7635999999999998</c:v>
                      </c:pt>
                      <c:pt idx="1281">
                        <c:v>3.7557999999999998</c:v>
                      </c:pt>
                      <c:pt idx="1282">
                        <c:v>3.74675</c:v>
                      </c:pt>
                      <c:pt idx="1283">
                        <c:v>3.7540499999999999</c:v>
                      </c:pt>
                      <c:pt idx="1284">
                        <c:v>3.7412999999999998</c:v>
                      </c:pt>
                      <c:pt idx="1285">
                        <c:v>3.7277499999999999</c:v>
                      </c:pt>
                      <c:pt idx="1286">
                        <c:v>3.7185100000000002</c:v>
                      </c:pt>
                      <c:pt idx="1287">
                        <c:v>3.7077800000000001</c:v>
                      </c:pt>
                      <c:pt idx="1288">
                        <c:v>3.7195</c:v>
                      </c:pt>
                      <c:pt idx="1289">
                        <c:v>3.7147000000000001</c:v>
                      </c:pt>
                      <c:pt idx="1290">
                        <c:v>3.71543</c:v>
                      </c:pt>
                      <c:pt idx="1291">
                        <c:v>3.7048800000000002</c:v>
                      </c:pt>
                      <c:pt idx="1292">
                        <c:v>3.72113</c:v>
                      </c:pt>
                      <c:pt idx="1293">
                        <c:v>3.7246000000000001</c:v>
                      </c:pt>
                      <c:pt idx="1294">
                        <c:v>3.7414300000000003</c:v>
                      </c:pt>
                      <c:pt idx="1295">
                        <c:v>3.7544499999999998</c:v>
                      </c:pt>
                      <c:pt idx="1296">
                        <c:v>3.7502499999999999</c:v>
                      </c:pt>
                      <c:pt idx="1297">
                        <c:v>3.7395499999999999</c:v>
                      </c:pt>
                      <c:pt idx="1298">
                        <c:v>3.7239900000000001</c:v>
                      </c:pt>
                      <c:pt idx="1299">
                        <c:v>3.7359999999999998</c:v>
                      </c:pt>
                      <c:pt idx="1300">
                        <c:v>3.75996</c:v>
                      </c:pt>
                      <c:pt idx="1301">
                        <c:v>3.7483</c:v>
                      </c:pt>
                      <c:pt idx="1302">
                        <c:v>3.7728999999999999</c:v>
                      </c:pt>
                      <c:pt idx="1303">
                        <c:v>3.7932299999999999</c:v>
                      </c:pt>
                      <c:pt idx="1304">
                        <c:v>3.7827000000000002</c:v>
                      </c:pt>
                      <c:pt idx="1305">
                        <c:v>3.7810800000000002</c:v>
                      </c:pt>
                      <c:pt idx="1306">
                        <c:v>3.7835000000000001</c:v>
                      </c:pt>
                      <c:pt idx="1307">
                        <c:v>3.8031299999999999</c:v>
                      </c:pt>
                      <c:pt idx="1308">
                        <c:v>3.7915799999999997</c:v>
                      </c:pt>
                      <c:pt idx="1309">
                        <c:v>3.8119800000000001</c:v>
                      </c:pt>
                      <c:pt idx="1310">
                        <c:v>3.8005800000000001</c:v>
                      </c:pt>
                      <c:pt idx="1311">
                        <c:v>3.7665500000000001</c:v>
                      </c:pt>
                      <c:pt idx="1312">
                        <c:v>3.7941000000000003</c:v>
                      </c:pt>
                      <c:pt idx="1313">
                        <c:v>3.7760699999999998</c:v>
                      </c:pt>
                      <c:pt idx="1314">
                        <c:v>3.7708300000000001</c:v>
                      </c:pt>
                      <c:pt idx="1315">
                        <c:v>3.7876099999999999</c:v>
                      </c:pt>
                      <c:pt idx="1316">
                        <c:v>3.7703100000000003</c:v>
                      </c:pt>
                      <c:pt idx="1317">
                        <c:v>3.7481800000000001</c:v>
                      </c:pt>
                      <c:pt idx="1318">
                        <c:v>3.7440500000000001</c:v>
                      </c:pt>
                      <c:pt idx="1319">
                        <c:v>3.7437800000000001</c:v>
                      </c:pt>
                      <c:pt idx="1320">
                        <c:v>3.7426500000000003</c:v>
                      </c:pt>
                      <c:pt idx="1321">
                        <c:v>3.7469799999999998</c:v>
                      </c:pt>
                      <c:pt idx="1322">
                        <c:v>3.7335500000000001</c:v>
                      </c:pt>
                      <c:pt idx="1323">
                        <c:v>3.7101800000000003</c:v>
                      </c:pt>
                      <c:pt idx="1324">
                        <c:v>3.7221500000000001</c:v>
                      </c:pt>
                      <c:pt idx="1325">
                        <c:v>3.72749</c:v>
                      </c:pt>
                      <c:pt idx="1326">
                        <c:v>3.72688</c:v>
                      </c:pt>
                      <c:pt idx="1327">
                        <c:v>3.7092499999999999</c:v>
                      </c:pt>
                      <c:pt idx="1328">
                        <c:v>3.7229299999999999</c:v>
                      </c:pt>
                      <c:pt idx="1329">
                        <c:v>3.7361800000000001</c:v>
                      </c:pt>
                      <c:pt idx="1330">
                        <c:v>3.7351799999999997</c:v>
                      </c:pt>
                      <c:pt idx="1331">
                        <c:v>3.7414000000000001</c:v>
                      </c:pt>
                      <c:pt idx="1332">
                        <c:v>3.7401</c:v>
                      </c:pt>
                      <c:pt idx="1333">
                        <c:v>3.7417500000000001</c:v>
                      </c:pt>
                      <c:pt idx="1334">
                        <c:v>3.7530999999999999</c:v>
                      </c:pt>
                      <c:pt idx="1335">
                        <c:v>3.7549999999999999</c:v>
                      </c:pt>
                      <c:pt idx="1336">
                        <c:v>3.7382200000000001</c:v>
                      </c:pt>
                      <c:pt idx="1337">
                        <c:v>3.7475499999999999</c:v>
                      </c:pt>
                      <c:pt idx="1338">
                        <c:v>3.74953</c:v>
                      </c:pt>
                      <c:pt idx="1339">
                        <c:v>3.7529500000000002</c:v>
                      </c:pt>
                      <c:pt idx="1340">
                        <c:v>3.7590300000000001</c:v>
                      </c:pt>
                      <c:pt idx="1341">
                        <c:v>3.7589000000000001</c:v>
                      </c:pt>
                      <c:pt idx="1342">
                        <c:v>3.7502</c:v>
                      </c:pt>
                      <c:pt idx="1343">
                        <c:v>3.7622</c:v>
                      </c:pt>
                      <c:pt idx="1344">
                        <c:v>3.754</c:v>
                      </c:pt>
                      <c:pt idx="1345">
                        <c:v>3.75115</c:v>
                      </c:pt>
                      <c:pt idx="1346">
                        <c:v>3.75</c:v>
                      </c:pt>
                      <c:pt idx="1347">
                        <c:v>3.7470300000000001</c:v>
                      </c:pt>
                      <c:pt idx="1348">
                        <c:v>3.7652000000000001</c:v>
                      </c:pt>
                      <c:pt idx="1349">
                        <c:v>3.7790499999999998</c:v>
                      </c:pt>
                      <c:pt idx="1350">
                        <c:v>3.7728999999999999</c:v>
                      </c:pt>
                      <c:pt idx="1351">
                        <c:v>3.7784499999999999</c:v>
                      </c:pt>
                      <c:pt idx="1352">
                        <c:v>3.7907500000000001</c:v>
                      </c:pt>
                      <c:pt idx="1353">
                        <c:v>3.7974000000000001</c:v>
                      </c:pt>
                      <c:pt idx="1354">
                        <c:v>3.80735</c:v>
                      </c:pt>
                      <c:pt idx="1355">
                        <c:v>3.8219500000000002</c:v>
                      </c:pt>
                      <c:pt idx="1356">
                        <c:v>3.8123300000000002</c:v>
                      </c:pt>
                      <c:pt idx="1357">
                        <c:v>3.8163</c:v>
                      </c:pt>
                      <c:pt idx="1358">
                        <c:v>3.831</c:v>
                      </c:pt>
                      <c:pt idx="1359">
                        <c:v>3.8340000000000001</c:v>
                      </c:pt>
                      <c:pt idx="1360">
                        <c:v>3.8271600000000001</c:v>
                      </c:pt>
                      <c:pt idx="1361">
                        <c:v>3.8301500000000002</c:v>
                      </c:pt>
                      <c:pt idx="1362">
                        <c:v>3.8237999999999999</c:v>
                      </c:pt>
                      <c:pt idx="1363">
                        <c:v>3.8198499999999997</c:v>
                      </c:pt>
                      <c:pt idx="1364">
                        <c:v>3.8515800000000002</c:v>
                      </c:pt>
                      <c:pt idx="1365">
                        <c:v>3.85785</c:v>
                      </c:pt>
                      <c:pt idx="1366">
                        <c:v>3.85378</c:v>
                      </c:pt>
                      <c:pt idx="1367">
                        <c:v>3.8557299999999999</c:v>
                      </c:pt>
                      <c:pt idx="1368">
                        <c:v>3.86815</c:v>
                      </c:pt>
                      <c:pt idx="1369">
                        <c:v>3.8706</c:v>
                      </c:pt>
                      <c:pt idx="1370">
                        <c:v>3.8767499999999999</c:v>
                      </c:pt>
                      <c:pt idx="1371">
                        <c:v>3.9051499999999999</c:v>
                      </c:pt>
                      <c:pt idx="1372">
                        <c:v>3.9095499999999999</c:v>
                      </c:pt>
                      <c:pt idx="1373">
                        <c:v>3.88375</c:v>
                      </c:pt>
                      <c:pt idx="1374">
                        <c:v>3.8973499999999999</c:v>
                      </c:pt>
                      <c:pt idx="1375">
                        <c:v>3.8818000000000001</c:v>
                      </c:pt>
                      <c:pt idx="1376">
                        <c:v>3.8669500000000001</c:v>
                      </c:pt>
                      <c:pt idx="1377">
                        <c:v>3.8753299999999999</c:v>
                      </c:pt>
                      <c:pt idx="1378">
                        <c:v>3.8813499999999999</c:v>
                      </c:pt>
                      <c:pt idx="1379">
                        <c:v>3.87845</c:v>
                      </c:pt>
                      <c:pt idx="1380">
                        <c:v>3.8700299999999999</c:v>
                      </c:pt>
                      <c:pt idx="1381">
                        <c:v>3.87025</c:v>
                      </c:pt>
                      <c:pt idx="1382">
                        <c:v>3.8536799999999998</c:v>
                      </c:pt>
                      <c:pt idx="1383">
                        <c:v>3.8609</c:v>
                      </c:pt>
                      <c:pt idx="1384">
                        <c:v>3.8513099999999998</c:v>
                      </c:pt>
                      <c:pt idx="1385">
                        <c:v>3.8663799999999999</c:v>
                      </c:pt>
                      <c:pt idx="1386">
                        <c:v>3.8935</c:v>
                      </c:pt>
                      <c:pt idx="1387">
                        <c:v>3.9016000000000002</c:v>
                      </c:pt>
                      <c:pt idx="1388">
                        <c:v>3.9221300000000001</c:v>
                      </c:pt>
                      <c:pt idx="1389">
                        <c:v>3.9449800000000002</c:v>
                      </c:pt>
                      <c:pt idx="1390">
                        <c:v>3.9433500000000001</c:v>
                      </c:pt>
                      <c:pt idx="1391">
                        <c:v>3.9422000000000001</c:v>
                      </c:pt>
                      <c:pt idx="1392">
                        <c:v>3.9102999999999999</c:v>
                      </c:pt>
                      <c:pt idx="1393">
                        <c:v>3.9232499999999999</c:v>
                      </c:pt>
                      <c:pt idx="1394">
                        <c:v>3.92238</c:v>
                      </c:pt>
                      <c:pt idx="1395">
                        <c:v>3.9230499999999999</c:v>
                      </c:pt>
                      <c:pt idx="1396">
                        <c:v>3.93025</c:v>
                      </c:pt>
                      <c:pt idx="1397">
                        <c:v>3.9464000000000001</c:v>
                      </c:pt>
                      <c:pt idx="1398">
                        <c:v>3.9550999999999998</c:v>
                      </c:pt>
                      <c:pt idx="1399">
                        <c:v>3.9634499999999999</c:v>
                      </c:pt>
                      <c:pt idx="1400">
                        <c:v>3.96848</c:v>
                      </c:pt>
                      <c:pt idx="1401">
                        <c:v>3.97262</c:v>
                      </c:pt>
                      <c:pt idx="1402">
                        <c:v>3.9558499999999999</c:v>
                      </c:pt>
                      <c:pt idx="1403">
                        <c:v>3.9689000000000001</c:v>
                      </c:pt>
                      <c:pt idx="1404">
                        <c:v>3.9843799999999998</c:v>
                      </c:pt>
                      <c:pt idx="1405">
                        <c:v>4.0152000000000001</c:v>
                      </c:pt>
                      <c:pt idx="1406">
                        <c:v>4.0023799999999996</c:v>
                      </c:pt>
                      <c:pt idx="1407">
                        <c:v>4.00589</c:v>
                      </c:pt>
                      <c:pt idx="1408">
                        <c:v>4.0386499999999996</c:v>
                      </c:pt>
                      <c:pt idx="1409">
                        <c:v>4.0721999999999996</c:v>
                      </c:pt>
                      <c:pt idx="1410">
                        <c:v>4.0686</c:v>
                      </c:pt>
                      <c:pt idx="1411">
                        <c:v>4.0850299999999997</c:v>
                      </c:pt>
                      <c:pt idx="1412">
                        <c:v>4.0453999999999999</c:v>
                      </c:pt>
                      <c:pt idx="1413">
                        <c:v>4.0460000000000003</c:v>
                      </c:pt>
                      <c:pt idx="1414">
                        <c:v>3.9839000000000002</c:v>
                      </c:pt>
                      <c:pt idx="1415">
                        <c:v>3.9589499999999997</c:v>
                      </c:pt>
                      <c:pt idx="1416">
                        <c:v>4.0191999999999997</c:v>
                      </c:pt>
                      <c:pt idx="1417">
                        <c:v>3.9722499999999998</c:v>
                      </c:pt>
                      <c:pt idx="1418">
                        <c:v>3.9870000000000001</c:v>
                      </c:pt>
                      <c:pt idx="1419">
                        <c:v>3.9885999999999999</c:v>
                      </c:pt>
                      <c:pt idx="1420">
                        <c:v>3.98915</c:v>
                      </c:pt>
                      <c:pt idx="1421">
                        <c:v>3.9904999999999999</c:v>
                      </c:pt>
                      <c:pt idx="1422">
                        <c:v>3.9929600000000001</c:v>
                      </c:pt>
                      <c:pt idx="1423">
                        <c:v>4.0564499999999999</c:v>
                      </c:pt>
                      <c:pt idx="1424">
                        <c:v>4.0414000000000003</c:v>
                      </c:pt>
                      <c:pt idx="1425">
                        <c:v>4.04718</c:v>
                      </c:pt>
                      <c:pt idx="1426">
                        <c:v>4.0265000000000004</c:v>
                      </c:pt>
                      <c:pt idx="1427">
                        <c:v>4.032</c:v>
                      </c:pt>
                      <c:pt idx="1428">
                        <c:v>4.0269500000000003</c:v>
                      </c:pt>
                      <c:pt idx="1429">
                        <c:v>4.0149999999999997</c:v>
                      </c:pt>
                      <c:pt idx="1430">
                        <c:v>4.0110999999999999</c:v>
                      </c:pt>
                      <c:pt idx="1431">
                        <c:v>4.0141</c:v>
                      </c:pt>
                      <c:pt idx="1432">
                        <c:v>4.0258000000000003</c:v>
                      </c:pt>
                      <c:pt idx="1433">
                        <c:v>4.0145499999999998</c:v>
                      </c:pt>
                      <c:pt idx="1434">
                        <c:v>4.0186000000000002</c:v>
                      </c:pt>
                      <c:pt idx="1435">
                        <c:v>4.0324499999999999</c:v>
                      </c:pt>
                      <c:pt idx="1436">
                        <c:v>4.0326000000000004</c:v>
                      </c:pt>
                      <c:pt idx="1437">
                        <c:v>4.0145299999999997</c:v>
                      </c:pt>
                      <c:pt idx="1438">
                        <c:v>4.0199299999999996</c:v>
                      </c:pt>
                      <c:pt idx="1439">
                        <c:v>4.0175999999999998</c:v>
                      </c:pt>
                      <c:pt idx="1440">
                        <c:v>4.0247999999999999</c:v>
                      </c:pt>
                      <c:pt idx="1441">
                        <c:v>4.0148400000000004</c:v>
                      </c:pt>
                      <c:pt idx="1442">
                        <c:v>3.9744999999999999</c:v>
                      </c:pt>
                      <c:pt idx="1443">
                        <c:v>3.9651300000000003</c:v>
                      </c:pt>
                      <c:pt idx="1444">
                        <c:v>3.9517500000000001</c:v>
                      </c:pt>
                      <c:pt idx="1445">
                        <c:v>3.9594499999999999</c:v>
                      </c:pt>
                      <c:pt idx="1446">
                        <c:v>3.9389500000000002</c:v>
                      </c:pt>
                      <c:pt idx="1447">
                        <c:v>3.8916599999999999</c:v>
                      </c:pt>
                      <c:pt idx="1448">
                        <c:v>3.8917000000000002</c:v>
                      </c:pt>
                      <c:pt idx="1449">
                        <c:v>3.8957999999999999</c:v>
                      </c:pt>
                      <c:pt idx="1450">
                        <c:v>3.9010500000000001</c:v>
                      </c:pt>
                      <c:pt idx="1451">
                        <c:v>3.9005299999999998</c:v>
                      </c:pt>
                      <c:pt idx="1452">
                        <c:v>3.8972500000000001</c:v>
                      </c:pt>
                      <c:pt idx="1453">
                        <c:v>3.907</c:v>
                      </c:pt>
                      <c:pt idx="1454">
                        <c:v>3.9047299999999998</c:v>
                      </c:pt>
                      <c:pt idx="1455">
                        <c:v>3.9104799999999997</c:v>
                      </c:pt>
                      <c:pt idx="1456">
                        <c:v>3.90794</c:v>
                      </c:pt>
                      <c:pt idx="1457">
                        <c:v>3.91934</c:v>
                      </c:pt>
                      <c:pt idx="1458">
                        <c:v>3.9113500000000001</c:v>
                      </c:pt>
                      <c:pt idx="1459">
                        <c:v>3.8843000000000001</c:v>
                      </c:pt>
                      <c:pt idx="1460">
                        <c:v>3.8898799999999998</c:v>
                      </c:pt>
                      <c:pt idx="1461">
                        <c:v>3.8613</c:v>
                      </c:pt>
                      <c:pt idx="1462">
                        <c:v>3.85744</c:v>
                      </c:pt>
                      <c:pt idx="1463">
                        <c:v>3.8693</c:v>
                      </c:pt>
                      <c:pt idx="1464">
                        <c:v>3.8705799999999999</c:v>
                      </c:pt>
                      <c:pt idx="1465">
                        <c:v>3.86395</c:v>
                      </c:pt>
                      <c:pt idx="1466">
                        <c:v>3.8525900000000002</c:v>
                      </c:pt>
                      <c:pt idx="1467">
                        <c:v>3.8319399999999999</c:v>
                      </c:pt>
                      <c:pt idx="1468">
                        <c:v>3.835</c:v>
                      </c:pt>
                      <c:pt idx="1469">
                        <c:v>3.8124000000000002</c:v>
                      </c:pt>
                      <c:pt idx="1470">
                        <c:v>3.79793</c:v>
                      </c:pt>
                      <c:pt idx="1471">
                        <c:v>3.8205499999999999</c:v>
                      </c:pt>
                      <c:pt idx="1472">
                        <c:v>3.82626</c:v>
                      </c:pt>
                      <c:pt idx="1473">
                        <c:v>3.8181000000000003</c:v>
                      </c:pt>
                      <c:pt idx="1474">
                        <c:v>3.8491999999999997</c:v>
                      </c:pt>
                      <c:pt idx="1475">
                        <c:v>3.8655499999999998</c:v>
                      </c:pt>
                      <c:pt idx="1476">
                        <c:v>3.87</c:v>
                      </c:pt>
                      <c:pt idx="1477">
                        <c:v>3.8742000000000001</c:v>
                      </c:pt>
                      <c:pt idx="1478">
                        <c:v>3.9099500000000003</c:v>
                      </c:pt>
                      <c:pt idx="1479">
                        <c:v>3.8893</c:v>
                      </c:pt>
                      <c:pt idx="1480">
                        <c:v>3.8835800000000003</c:v>
                      </c:pt>
                      <c:pt idx="1481">
                        <c:v>3.87581</c:v>
                      </c:pt>
                      <c:pt idx="1482">
                        <c:v>3.89418</c:v>
                      </c:pt>
                      <c:pt idx="1483">
                        <c:v>3.9055999999999997</c:v>
                      </c:pt>
                      <c:pt idx="1484">
                        <c:v>3.8929499999999999</c:v>
                      </c:pt>
                      <c:pt idx="1485">
                        <c:v>3.8986000000000001</c:v>
                      </c:pt>
                      <c:pt idx="1486">
                        <c:v>3.8978799999999998</c:v>
                      </c:pt>
                      <c:pt idx="1487">
                        <c:v>3.9144999999999999</c:v>
                      </c:pt>
                      <c:pt idx="1488">
                        <c:v>3.9383300000000001</c:v>
                      </c:pt>
                      <c:pt idx="1489">
                        <c:v>3.9241000000000001</c:v>
                      </c:pt>
                      <c:pt idx="1490">
                        <c:v>3.9694000000000003</c:v>
                      </c:pt>
                      <c:pt idx="1491">
                        <c:v>3.9763999999999999</c:v>
                      </c:pt>
                      <c:pt idx="1492">
                        <c:v>3.9664299999999999</c:v>
                      </c:pt>
                      <c:pt idx="1493">
                        <c:v>3.9212500000000001</c:v>
                      </c:pt>
                      <c:pt idx="1494">
                        <c:v>3.9012000000000002</c:v>
                      </c:pt>
                      <c:pt idx="1495">
                        <c:v>3.8949699999999998</c:v>
                      </c:pt>
                      <c:pt idx="1496">
                        <c:v>3.8767</c:v>
                      </c:pt>
                      <c:pt idx="1497">
                        <c:v>3.85995</c:v>
                      </c:pt>
                      <c:pt idx="1498">
                        <c:v>3.85073</c:v>
                      </c:pt>
                      <c:pt idx="1499">
                        <c:v>3.8609299999999998</c:v>
                      </c:pt>
                      <c:pt idx="1500">
                        <c:v>3.84518</c:v>
                      </c:pt>
                      <c:pt idx="1501">
                        <c:v>3.8217499999999998</c:v>
                      </c:pt>
                      <c:pt idx="1502">
                        <c:v>3.81535</c:v>
                      </c:pt>
                      <c:pt idx="1503">
                        <c:v>3.8261500000000002</c:v>
                      </c:pt>
                      <c:pt idx="1504">
                        <c:v>3.8108</c:v>
                      </c:pt>
                      <c:pt idx="1505">
                        <c:v>3.8022499999999999</c:v>
                      </c:pt>
                      <c:pt idx="1506">
                        <c:v>3.8302499999999999</c:v>
                      </c:pt>
                      <c:pt idx="1507">
                        <c:v>3.8293300000000001</c:v>
                      </c:pt>
                      <c:pt idx="1508">
                        <c:v>3.82613</c:v>
                      </c:pt>
                      <c:pt idx="1509">
                        <c:v>3.7979000000000003</c:v>
                      </c:pt>
                      <c:pt idx="1510">
                        <c:v>3.7724000000000002</c:v>
                      </c:pt>
                      <c:pt idx="1511">
                        <c:v>3.7904299999999997</c:v>
                      </c:pt>
                      <c:pt idx="1512">
                        <c:v>3.79</c:v>
                      </c:pt>
                      <c:pt idx="1513">
                        <c:v>3.7785000000000002</c:v>
                      </c:pt>
                      <c:pt idx="1514">
                        <c:v>3.7595000000000001</c:v>
                      </c:pt>
                      <c:pt idx="1515">
                        <c:v>3.7530799999999997</c:v>
                      </c:pt>
                      <c:pt idx="1516">
                        <c:v>3.74458</c:v>
                      </c:pt>
                      <c:pt idx="1517">
                        <c:v>3.7495500000000002</c:v>
                      </c:pt>
                      <c:pt idx="1518">
                        <c:v>3.7447599999999999</c:v>
                      </c:pt>
                      <c:pt idx="1519">
                        <c:v>3.7469999999999999</c:v>
                      </c:pt>
                      <c:pt idx="1520">
                        <c:v>3.7357499999999999</c:v>
                      </c:pt>
                      <c:pt idx="1521">
                        <c:v>3.7307199999999998</c:v>
                      </c:pt>
                      <c:pt idx="1522">
                        <c:v>3.73047</c:v>
                      </c:pt>
                      <c:pt idx="1523">
                        <c:v>3.7338</c:v>
                      </c:pt>
                      <c:pt idx="1524">
                        <c:v>3.7345999999999999</c:v>
                      </c:pt>
                      <c:pt idx="1525">
                        <c:v>3.72105</c:v>
                      </c:pt>
                      <c:pt idx="1526">
                        <c:v>3.7612000000000001</c:v>
                      </c:pt>
                      <c:pt idx="1527">
                        <c:v>3.7731500000000002</c:v>
                      </c:pt>
                      <c:pt idx="1528">
                        <c:v>3.7707000000000002</c:v>
                      </c:pt>
                      <c:pt idx="1529">
                        <c:v>3.77413</c:v>
                      </c:pt>
                      <c:pt idx="1530">
                        <c:v>3.7792599999999998</c:v>
                      </c:pt>
                      <c:pt idx="1531">
                        <c:v>3.7499000000000002</c:v>
                      </c:pt>
                      <c:pt idx="1532">
                        <c:v>3.73916</c:v>
                      </c:pt>
                      <c:pt idx="1533">
                        <c:v>3.72478</c:v>
                      </c:pt>
                      <c:pt idx="1534">
                        <c:v>3.7263999999999999</c:v>
                      </c:pt>
                      <c:pt idx="1535">
                        <c:v>3.7246000000000001</c:v>
                      </c:pt>
                      <c:pt idx="1536">
                        <c:v>3.7194799999999999</c:v>
                      </c:pt>
                      <c:pt idx="1537">
                        <c:v>3.7287499999999998</c:v>
                      </c:pt>
                      <c:pt idx="1538">
                        <c:v>3.7350500000000002</c:v>
                      </c:pt>
                      <c:pt idx="1539">
                        <c:v>3.7325300000000001</c:v>
                      </c:pt>
                      <c:pt idx="1540">
                        <c:v>3.7302999999999997</c:v>
                      </c:pt>
                      <c:pt idx="1541">
                        <c:v>3.7092499999999999</c:v>
                      </c:pt>
                      <c:pt idx="1542">
                        <c:v>3.72153</c:v>
                      </c:pt>
                      <c:pt idx="1543">
                        <c:v>3.7244999999999999</c:v>
                      </c:pt>
                      <c:pt idx="1544">
                        <c:v>3.7275</c:v>
                      </c:pt>
                      <c:pt idx="1545">
                        <c:v>3.7292000000000001</c:v>
                      </c:pt>
                      <c:pt idx="1546">
                        <c:v>3.7090999999999998</c:v>
                      </c:pt>
                      <c:pt idx="1547">
                        <c:v>3.6728499999999999</c:v>
                      </c:pt>
                      <c:pt idx="1548">
                        <c:v>3.6917800000000001</c:v>
                      </c:pt>
                      <c:pt idx="1549">
                        <c:v>3.6838500000000001</c:v>
                      </c:pt>
                      <c:pt idx="1550">
                        <c:v>3.6902499999999998</c:v>
                      </c:pt>
                      <c:pt idx="1551">
                        <c:v>3.6964999999999999</c:v>
                      </c:pt>
                      <c:pt idx="1552">
                        <c:v>3.6937500000000001</c:v>
                      </c:pt>
                      <c:pt idx="1553">
                        <c:v>3.6940499999999998</c:v>
                      </c:pt>
                      <c:pt idx="1554">
                        <c:v>3.6908500000000002</c:v>
                      </c:pt>
                      <c:pt idx="1555">
                        <c:v>3.6814299999999998</c:v>
                      </c:pt>
                      <c:pt idx="1556">
                        <c:v>3.6839</c:v>
                      </c:pt>
                      <c:pt idx="1557">
                        <c:v>3.6903999999999999</c:v>
                      </c:pt>
                      <c:pt idx="1558">
                        <c:v>3.6869499999999999</c:v>
                      </c:pt>
                      <c:pt idx="1559">
                        <c:v>3.6738499999999998</c:v>
                      </c:pt>
                      <c:pt idx="1560">
                        <c:v>3.6720000000000002</c:v>
                      </c:pt>
                      <c:pt idx="1561">
                        <c:v>3.6971799999999999</c:v>
                      </c:pt>
                      <c:pt idx="1562">
                        <c:v>3.7081</c:v>
                      </c:pt>
                      <c:pt idx="1563">
                        <c:v>3.7276500000000001</c:v>
                      </c:pt>
                      <c:pt idx="1564">
                        <c:v>3.7307000000000001</c:v>
                      </c:pt>
                      <c:pt idx="1565">
                        <c:v>3.7076500000000001</c:v>
                      </c:pt>
                      <c:pt idx="1566">
                        <c:v>3.7134999999999998</c:v>
                      </c:pt>
                      <c:pt idx="1567">
                        <c:v>3.72248</c:v>
                      </c:pt>
                      <c:pt idx="1568">
                        <c:v>3.7382499999999999</c:v>
                      </c:pt>
                      <c:pt idx="1569">
                        <c:v>3.7309799999999997</c:v>
                      </c:pt>
                      <c:pt idx="1570">
                        <c:v>3.7345000000000002</c:v>
                      </c:pt>
                      <c:pt idx="1571">
                        <c:v>3.7052499999999999</c:v>
                      </c:pt>
                      <c:pt idx="1572">
                        <c:v>3.6834500000000001</c:v>
                      </c:pt>
                      <c:pt idx="1573">
                        <c:v>3.6779999999999999</c:v>
                      </c:pt>
                      <c:pt idx="1574">
                        <c:v>3.6814999999999998</c:v>
                      </c:pt>
                      <c:pt idx="1575">
                        <c:v>3.69713</c:v>
                      </c:pt>
                      <c:pt idx="1576">
                        <c:v>3.6948799999999999</c:v>
                      </c:pt>
                      <c:pt idx="1577">
                        <c:v>3.6832000000000003</c:v>
                      </c:pt>
                      <c:pt idx="1578">
                        <c:v>3.6875800000000001</c:v>
                      </c:pt>
                      <c:pt idx="1579">
                        <c:v>3.6875999999999998</c:v>
                      </c:pt>
                      <c:pt idx="1580">
                        <c:v>3.677</c:v>
                      </c:pt>
                      <c:pt idx="1581">
                        <c:v>3.6661299999999999</c:v>
                      </c:pt>
                      <c:pt idx="1582">
                        <c:v>3.6550000000000002</c:v>
                      </c:pt>
                      <c:pt idx="1583">
                        <c:v>3.6330999999999998</c:v>
                      </c:pt>
                      <c:pt idx="1584">
                        <c:v>3.6250999999999998</c:v>
                      </c:pt>
                      <c:pt idx="1585">
                        <c:v>3.6441300000000001</c:v>
                      </c:pt>
                      <c:pt idx="1586">
                        <c:v>3.6329400000000001</c:v>
                      </c:pt>
                      <c:pt idx="1587">
                        <c:v>3.6459999999999999</c:v>
                      </c:pt>
                      <c:pt idx="1588">
                        <c:v>3.63855</c:v>
                      </c:pt>
                      <c:pt idx="1589">
                        <c:v>3.6136499999999998</c:v>
                      </c:pt>
                      <c:pt idx="1590">
                        <c:v>3.6217000000000001</c:v>
                      </c:pt>
                      <c:pt idx="1591">
                        <c:v>3.6248499999999999</c:v>
                      </c:pt>
                      <c:pt idx="1592">
                        <c:v>3.6288499999999999</c:v>
                      </c:pt>
                      <c:pt idx="1593">
                        <c:v>3.6255999999999999</c:v>
                      </c:pt>
                      <c:pt idx="1594">
                        <c:v>3.6284999999999998</c:v>
                      </c:pt>
                      <c:pt idx="1595">
                        <c:v>3.6415800000000003</c:v>
                      </c:pt>
                      <c:pt idx="1596">
                        <c:v>3.6250800000000001</c:v>
                      </c:pt>
                      <c:pt idx="1597">
                        <c:v>3.6244000000000001</c:v>
                      </c:pt>
                      <c:pt idx="1598">
                        <c:v>3.6412300000000002</c:v>
                      </c:pt>
                      <c:pt idx="1599">
                        <c:v>3.61605</c:v>
                      </c:pt>
                      <c:pt idx="1600">
                        <c:v>3.6342300000000001</c:v>
                      </c:pt>
                      <c:pt idx="1601">
                        <c:v>3.6316000000000002</c:v>
                      </c:pt>
                      <c:pt idx="1602">
                        <c:v>3.6315</c:v>
                      </c:pt>
                      <c:pt idx="1603">
                        <c:v>3.6271</c:v>
                      </c:pt>
                      <c:pt idx="1604">
                        <c:v>3.6217000000000001</c:v>
                      </c:pt>
                      <c:pt idx="1605">
                        <c:v>3.6103499999999999</c:v>
                      </c:pt>
                      <c:pt idx="1606">
                        <c:v>3.6056499999999998</c:v>
                      </c:pt>
                      <c:pt idx="1607">
                        <c:v>3.6047500000000001</c:v>
                      </c:pt>
                      <c:pt idx="1608">
                        <c:v>3.5884499999999999</c:v>
                      </c:pt>
                      <c:pt idx="1609">
                        <c:v>3.5850499999999998</c:v>
                      </c:pt>
                      <c:pt idx="1610">
                        <c:v>3.5760000000000001</c:v>
                      </c:pt>
                      <c:pt idx="1611">
                        <c:v>3.5705499999999999</c:v>
                      </c:pt>
                      <c:pt idx="1612">
                        <c:v>3.5548999999999999</c:v>
                      </c:pt>
                      <c:pt idx="1613">
                        <c:v>3.5652499999999998</c:v>
                      </c:pt>
                      <c:pt idx="1614">
                        <c:v>3.56535</c:v>
                      </c:pt>
                      <c:pt idx="1615">
                        <c:v>3.552</c:v>
                      </c:pt>
                      <c:pt idx="1616">
                        <c:v>3.55463</c:v>
                      </c:pt>
                      <c:pt idx="1617">
                        <c:v>3.5710500000000001</c:v>
                      </c:pt>
                      <c:pt idx="1618">
                        <c:v>3.6138599999999999</c:v>
                      </c:pt>
                      <c:pt idx="1619">
                        <c:v>3.6398799999999998</c:v>
                      </c:pt>
                      <c:pt idx="1620">
                        <c:v>3.6575500000000001</c:v>
                      </c:pt>
                      <c:pt idx="1621">
                        <c:v>3.641</c:v>
                      </c:pt>
                      <c:pt idx="1622">
                        <c:v>3.6669999999999998</c:v>
                      </c:pt>
                      <c:pt idx="1623">
                        <c:v>3.6657500000000001</c:v>
                      </c:pt>
                      <c:pt idx="1624">
                        <c:v>3.6627999999999998</c:v>
                      </c:pt>
                      <c:pt idx="1625">
                        <c:v>3.7077499999999999</c:v>
                      </c:pt>
                      <c:pt idx="1626">
                        <c:v>3.7012999999999998</c:v>
                      </c:pt>
                      <c:pt idx="1627">
                        <c:v>3.69618</c:v>
                      </c:pt>
                      <c:pt idx="1628">
                        <c:v>3.7155</c:v>
                      </c:pt>
                      <c:pt idx="1629">
                        <c:v>3.70655</c:v>
                      </c:pt>
                      <c:pt idx="1630">
                        <c:v>3.6938900000000001</c:v>
                      </c:pt>
                      <c:pt idx="1631">
                        <c:v>3.6800800000000002</c:v>
                      </c:pt>
                      <c:pt idx="1632">
                        <c:v>3.6880299999999999</c:v>
                      </c:pt>
                      <c:pt idx="1633">
                        <c:v>3.6677400000000002</c:v>
                      </c:pt>
                      <c:pt idx="1634">
                        <c:v>3.6678899999999999</c:v>
                      </c:pt>
                      <c:pt idx="1635">
                        <c:v>3.6669499999999999</c:v>
                      </c:pt>
                      <c:pt idx="1636">
                        <c:v>3.6214900000000001</c:v>
                      </c:pt>
                      <c:pt idx="1637">
                        <c:v>3.6079300000000001</c:v>
                      </c:pt>
                      <c:pt idx="1638">
                        <c:v>3.6351300000000002</c:v>
                      </c:pt>
                      <c:pt idx="1639">
                        <c:v>3.6255500000000001</c:v>
                      </c:pt>
                      <c:pt idx="1640">
                        <c:v>3.6236199999999998</c:v>
                      </c:pt>
                      <c:pt idx="1641">
                        <c:v>3.6060099999999999</c:v>
                      </c:pt>
                      <c:pt idx="1642">
                        <c:v>3.6009000000000002</c:v>
                      </c:pt>
                      <c:pt idx="1643">
                        <c:v>3.5954000000000002</c:v>
                      </c:pt>
                      <c:pt idx="1644">
                        <c:v>3.5908600000000002</c:v>
                      </c:pt>
                      <c:pt idx="1645">
                        <c:v>3.6090200000000001</c:v>
                      </c:pt>
                      <c:pt idx="1646">
                        <c:v>3.6410800000000001</c:v>
                      </c:pt>
                      <c:pt idx="1647">
                        <c:v>3.6411799999999999</c:v>
                      </c:pt>
                      <c:pt idx="1648">
                        <c:v>3.6236000000000002</c:v>
                      </c:pt>
                      <c:pt idx="1649">
                        <c:v>3.6063000000000001</c:v>
                      </c:pt>
                      <c:pt idx="1650">
                        <c:v>3.6381000000000001</c:v>
                      </c:pt>
                      <c:pt idx="1651">
                        <c:v>3.6159599999999998</c:v>
                      </c:pt>
                      <c:pt idx="1652">
                        <c:v>3.6375500000000001</c:v>
                      </c:pt>
                      <c:pt idx="1653">
                        <c:v>3.6331500000000001</c:v>
                      </c:pt>
                      <c:pt idx="1654">
                        <c:v>3.64175</c:v>
                      </c:pt>
                      <c:pt idx="1655">
                        <c:v>3.6360000000000001</c:v>
                      </c:pt>
                      <c:pt idx="1656">
                        <c:v>3.6487500000000002</c:v>
                      </c:pt>
                      <c:pt idx="1657">
                        <c:v>3.6562999999999999</c:v>
                      </c:pt>
                      <c:pt idx="1658">
                        <c:v>3.6610499999999999</c:v>
                      </c:pt>
                      <c:pt idx="1659">
                        <c:v>3.6566000000000001</c:v>
                      </c:pt>
                      <c:pt idx="1660">
                        <c:v>3.6345999999999998</c:v>
                      </c:pt>
                      <c:pt idx="1661">
                        <c:v>3.5962000000000001</c:v>
                      </c:pt>
                      <c:pt idx="1662">
                        <c:v>3.6009500000000001</c:v>
                      </c:pt>
                      <c:pt idx="1663">
                        <c:v>3.5772300000000001</c:v>
                      </c:pt>
                      <c:pt idx="1664">
                        <c:v>3.5592999999999999</c:v>
                      </c:pt>
                      <c:pt idx="1665">
                        <c:v>3.5766499999999999</c:v>
                      </c:pt>
                      <c:pt idx="1666">
                        <c:v>3.5797499999999998</c:v>
                      </c:pt>
                      <c:pt idx="1667">
                        <c:v>3.5719500000000002</c:v>
                      </c:pt>
                      <c:pt idx="1668">
                        <c:v>3.5687500000000001</c:v>
                      </c:pt>
                      <c:pt idx="1669">
                        <c:v>3.5714000000000001</c:v>
                      </c:pt>
                      <c:pt idx="1670">
                        <c:v>3.5846800000000001</c:v>
                      </c:pt>
                      <c:pt idx="1671">
                        <c:v>3.5785999999999998</c:v>
                      </c:pt>
                      <c:pt idx="1672">
                        <c:v>3.5817800000000002</c:v>
                      </c:pt>
                      <c:pt idx="1673">
                        <c:v>3.57355</c:v>
                      </c:pt>
                      <c:pt idx="1674">
                        <c:v>3.5762499999999999</c:v>
                      </c:pt>
                      <c:pt idx="1675">
                        <c:v>3.5640499999999999</c:v>
                      </c:pt>
                      <c:pt idx="1676">
                        <c:v>3.5644499999999999</c:v>
                      </c:pt>
                      <c:pt idx="1677">
                        <c:v>3.5667499999999999</c:v>
                      </c:pt>
                      <c:pt idx="1678">
                        <c:v>3.5528</c:v>
                      </c:pt>
                      <c:pt idx="1679">
                        <c:v>3.548</c:v>
                      </c:pt>
                      <c:pt idx="1680">
                        <c:v>3.54975</c:v>
                      </c:pt>
                      <c:pt idx="1681">
                        <c:v>3.5322499999999999</c:v>
                      </c:pt>
                      <c:pt idx="1682">
                        <c:v>3.5317499999999997</c:v>
                      </c:pt>
                      <c:pt idx="1683">
                        <c:v>3.5432999999999999</c:v>
                      </c:pt>
                      <c:pt idx="1684">
                        <c:v>3.55498</c:v>
                      </c:pt>
                      <c:pt idx="1685">
                        <c:v>3.5705499999999999</c:v>
                      </c:pt>
                      <c:pt idx="1686">
                        <c:v>3.5601000000000003</c:v>
                      </c:pt>
                      <c:pt idx="1687">
                        <c:v>3.5699300000000003</c:v>
                      </c:pt>
                      <c:pt idx="1688">
                        <c:v>3.57395</c:v>
                      </c:pt>
                      <c:pt idx="1689">
                        <c:v>3.5496099999999999</c:v>
                      </c:pt>
                      <c:pt idx="1690">
                        <c:v>3.5751900000000001</c:v>
                      </c:pt>
                      <c:pt idx="1691">
                        <c:v>3.5907499999999999</c:v>
                      </c:pt>
                      <c:pt idx="1692">
                        <c:v>3.5901999999999998</c:v>
                      </c:pt>
                      <c:pt idx="1693">
                        <c:v>3.6087500000000001</c:v>
                      </c:pt>
                      <c:pt idx="1694">
                        <c:v>3.6563300000000001</c:v>
                      </c:pt>
                      <c:pt idx="1695">
                        <c:v>3.6530499999999999</c:v>
                      </c:pt>
                      <c:pt idx="1696">
                        <c:v>3.6234000000000002</c:v>
                      </c:pt>
                      <c:pt idx="1697">
                        <c:v>3.6213299999999999</c:v>
                      </c:pt>
                      <c:pt idx="1698">
                        <c:v>3.6191</c:v>
                      </c:pt>
                      <c:pt idx="1699">
                        <c:v>3.65063</c:v>
                      </c:pt>
                      <c:pt idx="1700">
                        <c:v>3.6486999999999998</c:v>
                      </c:pt>
                      <c:pt idx="1701">
                        <c:v>3.6547299999999998</c:v>
                      </c:pt>
                      <c:pt idx="1702">
                        <c:v>3.64873</c:v>
                      </c:pt>
                      <c:pt idx="1703">
                        <c:v>3.61138</c:v>
                      </c:pt>
                      <c:pt idx="1704">
                        <c:v>3.5823499999999999</c:v>
                      </c:pt>
                      <c:pt idx="1705">
                        <c:v>3.55884</c:v>
                      </c:pt>
                      <c:pt idx="1706">
                        <c:v>3.5521000000000003</c:v>
                      </c:pt>
                      <c:pt idx="1707">
                        <c:v>3.5464000000000002</c:v>
                      </c:pt>
                      <c:pt idx="1708">
                        <c:v>3.5358999999999998</c:v>
                      </c:pt>
                      <c:pt idx="1709">
                        <c:v>3.53653</c:v>
                      </c:pt>
                      <c:pt idx="1710">
                        <c:v>3.49065</c:v>
                      </c:pt>
                      <c:pt idx="1711">
                        <c:v>3.4965000000000002</c:v>
                      </c:pt>
                      <c:pt idx="1712">
                        <c:v>3.5122</c:v>
                      </c:pt>
                      <c:pt idx="1713">
                        <c:v>3.5322</c:v>
                      </c:pt>
                      <c:pt idx="1714">
                        <c:v>3.5381100000000001</c:v>
                      </c:pt>
                      <c:pt idx="1715">
                        <c:v>3.5548799999999998</c:v>
                      </c:pt>
                      <c:pt idx="1716">
                        <c:v>3.5609000000000002</c:v>
                      </c:pt>
                      <c:pt idx="1717">
                        <c:v>3.5531999999999999</c:v>
                      </c:pt>
                      <c:pt idx="1718">
                        <c:v>3.5249999999999999</c:v>
                      </c:pt>
                      <c:pt idx="1719">
                        <c:v>3.5278999999999998</c:v>
                      </c:pt>
                      <c:pt idx="1720">
                        <c:v>3.5400499999999999</c:v>
                      </c:pt>
                      <c:pt idx="1721">
                        <c:v>3.5508500000000001</c:v>
                      </c:pt>
                      <c:pt idx="1722">
                        <c:v>3.5490900000000001</c:v>
                      </c:pt>
                      <c:pt idx="1723">
                        <c:v>3.5539000000000001</c:v>
                      </c:pt>
                      <c:pt idx="1724">
                        <c:v>3.55999</c:v>
                      </c:pt>
                      <c:pt idx="1725">
                        <c:v>3.5643000000000002</c:v>
                      </c:pt>
                      <c:pt idx="1726">
                        <c:v>3.5450499999999998</c:v>
                      </c:pt>
                      <c:pt idx="1727">
                        <c:v>3.5454499999999998</c:v>
                      </c:pt>
                      <c:pt idx="1728">
                        <c:v>3.532</c:v>
                      </c:pt>
                      <c:pt idx="1729">
                        <c:v>3.5503</c:v>
                      </c:pt>
                      <c:pt idx="1730">
                        <c:v>3.5423999999999998</c:v>
                      </c:pt>
                      <c:pt idx="1731">
                        <c:v>3.5249999999999999</c:v>
                      </c:pt>
                      <c:pt idx="1732">
                        <c:v>3.5394999999999999</c:v>
                      </c:pt>
                      <c:pt idx="1733">
                        <c:v>3.5346000000000002</c:v>
                      </c:pt>
                      <c:pt idx="1734">
                        <c:v>3.5154000000000001</c:v>
                      </c:pt>
                      <c:pt idx="1735">
                        <c:v>3.5197500000000002</c:v>
                      </c:pt>
                      <c:pt idx="1736">
                        <c:v>3.5234000000000001</c:v>
                      </c:pt>
                      <c:pt idx="1737">
                        <c:v>3.5293000000000001</c:v>
                      </c:pt>
                      <c:pt idx="1738">
                        <c:v>3.5219</c:v>
                      </c:pt>
                      <c:pt idx="1739">
                        <c:v>3.5150000000000001</c:v>
                      </c:pt>
                      <c:pt idx="1740">
                        <c:v>3.5194999999999999</c:v>
                      </c:pt>
                      <c:pt idx="1741">
                        <c:v>3.5255999999999998</c:v>
                      </c:pt>
                      <c:pt idx="1742">
                        <c:v>3.5365000000000002</c:v>
                      </c:pt>
                      <c:pt idx="1743">
                        <c:v>3.5312000000000001</c:v>
                      </c:pt>
                      <c:pt idx="1744">
                        <c:v>3.5361000000000002</c:v>
                      </c:pt>
                      <c:pt idx="1745">
                        <c:v>3.5305499999999999</c:v>
                      </c:pt>
                      <c:pt idx="1746">
                        <c:v>3.5371000000000001</c:v>
                      </c:pt>
                      <c:pt idx="1747">
                        <c:v>3.53545</c:v>
                      </c:pt>
                      <c:pt idx="1748">
                        <c:v>3.5304000000000002</c:v>
                      </c:pt>
                      <c:pt idx="1749">
                        <c:v>3.53078</c:v>
                      </c:pt>
                      <c:pt idx="1750">
                        <c:v>3.5254599999999998</c:v>
                      </c:pt>
                      <c:pt idx="1751">
                        <c:v>3.5182000000000002</c:v>
                      </c:pt>
                      <c:pt idx="1752">
                        <c:v>3.5209999999999999</c:v>
                      </c:pt>
                      <c:pt idx="1753">
                        <c:v>3.5200900000000002</c:v>
                      </c:pt>
                      <c:pt idx="1754">
                        <c:v>3.5281500000000001</c:v>
                      </c:pt>
                      <c:pt idx="1755">
                        <c:v>3.5653999999999999</c:v>
                      </c:pt>
                      <c:pt idx="1756">
                        <c:v>3.5596000000000001</c:v>
                      </c:pt>
                      <c:pt idx="1757">
                        <c:v>3.5602</c:v>
                      </c:pt>
                      <c:pt idx="1758">
                        <c:v>3.5463300000000002</c:v>
                      </c:pt>
                      <c:pt idx="1759">
                        <c:v>3.5421300000000002</c:v>
                      </c:pt>
                      <c:pt idx="1760">
                        <c:v>3.5419499999999999</c:v>
                      </c:pt>
                      <c:pt idx="1761">
                        <c:v>3.5251999999999999</c:v>
                      </c:pt>
                      <c:pt idx="1762">
                        <c:v>3.5226999999999999</c:v>
                      </c:pt>
                      <c:pt idx="1763">
                        <c:v>3.5278499999999999</c:v>
                      </c:pt>
                      <c:pt idx="1764">
                        <c:v>3.5220500000000001</c:v>
                      </c:pt>
                      <c:pt idx="1765">
                        <c:v>3.5251999999999999</c:v>
                      </c:pt>
                      <c:pt idx="1766">
                        <c:v>3.5163500000000001</c:v>
                      </c:pt>
                      <c:pt idx="1767">
                        <c:v>3.5026000000000002</c:v>
                      </c:pt>
                      <c:pt idx="1768">
                        <c:v>3.4929999999999999</c:v>
                      </c:pt>
                      <c:pt idx="1769">
                        <c:v>3.4939999999999998</c:v>
                      </c:pt>
                      <c:pt idx="1770">
                        <c:v>3.5152000000000001</c:v>
                      </c:pt>
                      <c:pt idx="1771">
                        <c:v>3.5040499999999999</c:v>
                      </c:pt>
                      <c:pt idx="1772">
                        <c:v>3.50135</c:v>
                      </c:pt>
                      <c:pt idx="1773">
                        <c:v>3.5075500000000002</c:v>
                      </c:pt>
                      <c:pt idx="1774">
                        <c:v>3.5066999999999999</c:v>
                      </c:pt>
                      <c:pt idx="1775">
                        <c:v>3.5163500000000001</c:v>
                      </c:pt>
                      <c:pt idx="1776">
                        <c:v>3.5131999999999999</c:v>
                      </c:pt>
                      <c:pt idx="1777">
                        <c:v>3.50325</c:v>
                      </c:pt>
                      <c:pt idx="1778">
                        <c:v>3.4925000000000002</c:v>
                      </c:pt>
                      <c:pt idx="1779">
                        <c:v>3.488</c:v>
                      </c:pt>
                      <c:pt idx="1780">
                        <c:v>3.4901</c:v>
                      </c:pt>
                      <c:pt idx="1781">
                        <c:v>3.4885999999999999</c:v>
                      </c:pt>
                      <c:pt idx="1782">
                        <c:v>3.4865499999999998</c:v>
                      </c:pt>
                      <c:pt idx="1783">
                        <c:v>3.47824</c:v>
                      </c:pt>
                      <c:pt idx="1784">
                        <c:v>3.4735499999999999</c:v>
                      </c:pt>
                      <c:pt idx="1785">
                        <c:v>3.4725999999999999</c:v>
                      </c:pt>
                      <c:pt idx="1786">
                        <c:v>3.4907500000000002</c:v>
                      </c:pt>
                      <c:pt idx="1787">
                        <c:v>3.5068000000000001</c:v>
                      </c:pt>
                      <c:pt idx="1788">
                        <c:v>3.5002900000000001</c:v>
                      </c:pt>
                      <c:pt idx="1789">
                        <c:v>3.5082200000000001</c:v>
                      </c:pt>
                      <c:pt idx="1790">
                        <c:v>3.50651</c:v>
                      </c:pt>
                      <c:pt idx="1791">
                        <c:v>3.4973800000000002</c:v>
                      </c:pt>
                      <c:pt idx="1792">
                        <c:v>3.4834999999999998</c:v>
                      </c:pt>
                      <c:pt idx="1793">
                        <c:v>3.4870999999999999</c:v>
                      </c:pt>
                      <c:pt idx="1794">
                        <c:v>3.4825499999999998</c:v>
                      </c:pt>
                      <c:pt idx="1795">
                        <c:v>3.4873699999999999</c:v>
                      </c:pt>
                      <c:pt idx="1796">
                        <c:v>3.49</c:v>
                      </c:pt>
                      <c:pt idx="1797">
                        <c:v>3.49655</c:v>
                      </c:pt>
                      <c:pt idx="1798">
                        <c:v>3.4912000000000001</c:v>
                      </c:pt>
                      <c:pt idx="1799">
                        <c:v>3.4897499999999999</c:v>
                      </c:pt>
                      <c:pt idx="1800">
                        <c:v>3.4925999999999999</c:v>
                      </c:pt>
                      <c:pt idx="1801">
                        <c:v>3.4827500000000002</c:v>
                      </c:pt>
                      <c:pt idx="1802">
                        <c:v>3.4951499999999998</c:v>
                      </c:pt>
                      <c:pt idx="1803">
                        <c:v>3.4950000000000001</c:v>
                      </c:pt>
                      <c:pt idx="1804">
                        <c:v>3.49695</c:v>
                      </c:pt>
                      <c:pt idx="1805">
                        <c:v>3.4866299999999999</c:v>
                      </c:pt>
                      <c:pt idx="1806">
                        <c:v>3.4943499999999998</c:v>
                      </c:pt>
                      <c:pt idx="1807">
                        <c:v>3.5157500000000002</c:v>
                      </c:pt>
                      <c:pt idx="1808">
                        <c:v>3.5274999999999999</c:v>
                      </c:pt>
                      <c:pt idx="1809">
                        <c:v>3.5356000000000001</c:v>
                      </c:pt>
                      <c:pt idx="1810">
                        <c:v>3.5354000000000001</c:v>
                      </c:pt>
                      <c:pt idx="1811">
                        <c:v>3.5286999999999997</c:v>
                      </c:pt>
                      <c:pt idx="1812">
                        <c:v>3.5233499999999998</c:v>
                      </c:pt>
                      <c:pt idx="1813">
                        <c:v>3.5198</c:v>
                      </c:pt>
                      <c:pt idx="1814">
                        <c:v>3.5159000000000002</c:v>
                      </c:pt>
                      <c:pt idx="1815">
                        <c:v>3.5185</c:v>
                      </c:pt>
                      <c:pt idx="1816">
                        <c:v>3.5104299999999999</c:v>
                      </c:pt>
                      <c:pt idx="1817">
                        <c:v>3.5083000000000002</c:v>
                      </c:pt>
                      <c:pt idx="1818">
                        <c:v>3.5118499999999999</c:v>
                      </c:pt>
                      <c:pt idx="1819">
                        <c:v>3.5060000000000002</c:v>
                      </c:pt>
                      <c:pt idx="1820">
                        <c:v>3.5087999999999999</c:v>
                      </c:pt>
                      <c:pt idx="1821">
                        <c:v>3.5096500000000002</c:v>
                      </c:pt>
                      <c:pt idx="1822">
                        <c:v>3.5034999999999998</c:v>
                      </c:pt>
                      <c:pt idx="1823">
                        <c:v>3.5183</c:v>
                      </c:pt>
                      <c:pt idx="1824">
                        <c:v>3.5179999999999998</c:v>
                      </c:pt>
                      <c:pt idx="1825">
                        <c:v>3.5191499999999998</c:v>
                      </c:pt>
                      <c:pt idx="1826">
                        <c:v>3.5021499999999999</c:v>
                      </c:pt>
                      <c:pt idx="1827">
                        <c:v>3.4884499999999998</c:v>
                      </c:pt>
                      <c:pt idx="1828">
                        <c:v>3.4903</c:v>
                      </c:pt>
                      <c:pt idx="1829">
                        <c:v>3.4875500000000001</c:v>
                      </c:pt>
                      <c:pt idx="1830">
                        <c:v>3.4895499999999999</c:v>
                      </c:pt>
                      <c:pt idx="1831">
                        <c:v>3.46183</c:v>
                      </c:pt>
                      <c:pt idx="1832">
                        <c:v>3.4643000000000002</c:v>
                      </c:pt>
                      <c:pt idx="1833">
                        <c:v>3.4748000000000001</c:v>
                      </c:pt>
                      <c:pt idx="1834">
                        <c:v>3.4687999999999999</c:v>
                      </c:pt>
                      <c:pt idx="1835">
                        <c:v>3.4750000000000001</c:v>
                      </c:pt>
                      <c:pt idx="1836">
                        <c:v>3.4698500000000001</c:v>
                      </c:pt>
                      <c:pt idx="1837">
                        <c:v>3.4638499999999999</c:v>
                      </c:pt>
                      <c:pt idx="1838">
                        <c:v>3.45953</c:v>
                      </c:pt>
                      <c:pt idx="1839">
                        <c:v>3.4596999999999998</c:v>
                      </c:pt>
                      <c:pt idx="1840">
                        <c:v>3.4731000000000001</c:v>
                      </c:pt>
                      <c:pt idx="1841">
                        <c:v>3.4771000000000001</c:v>
                      </c:pt>
                      <c:pt idx="1842">
                        <c:v>3.4837500000000001</c:v>
                      </c:pt>
                      <c:pt idx="1843">
                        <c:v>3.4733000000000001</c:v>
                      </c:pt>
                      <c:pt idx="1844">
                        <c:v>3.4809600000000001</c:v>
                      </c:pt>
                      <c:pt idx="1845">
                        <c:v>3.4935800000000001</c:v>
                      </c:pt>
                      <c:pt idx="1846">
                        <c:v>3.4998</c:v>
                      </c:pt>
                      <c:pt idx="1847">
                        <c:v>3.4988299999999999</c:v>
                      </c:pt>
                      <c:pt idx="1848">
                        <c:v>3.4866999999999999</c:v>
                      </c:pt>
                      <c:pt idx="1849">
                        <c:v>3.4766500000000002</c:v>
                      </c:pt>
                      <c:pt idx="1850">
                        <c:v>3.4753500000000002</c:v>
                      </c:pt>
                      <c:pt idx="1851">
                        <c:v>3.47525</c:v>
                      </c:pt>
                      <c:pt idx="1852">
                        <c:v>3.48298</c:v>
                      </c:pt>
                      <c:pt idx="1853">
                        <c:v>3.4859499999999999</c:v>
                      </c:pt>
                      <c:pt idx="1854">
                        <c:v>3.4765999999999999</c:v>
                      </c:pt>
                      <c:pt idx="1855">
                        <c:v>3.4725000000000001</c:v>
                      </c:pt>
                      <c:pt idx="1856">
                        <c:v>3.4696500000000001</c:v>
                      </c:pt>
                      <c:pt idx="1857">
                        <c:v>3.4650799999999999</c:v>
                      </c:pt>
                      <c:pt idx="1858">
                        <c:v>3.4657999999999998</c:v>
                      </c:pt>
                      <c:pt idx="1859">
                        <c:v>3.4683999999999999</c:v>
                      </c:pt>
                      <c:pt idx="1860">
                        <c:v>3.4793799999999999</c:v>
                      </c:pt>
                      <c:pt idx="1861">
                        <c:v>3.4774500000000002</c:v>
                      </c:pt>
                      <c:pt idx="1862">
                        <c:v>3.4799600000000002</c:v>
                      </c:pt>
                      <c:pt idx="1863">
                        <c:v>3.4813000000000001</c:v>
                      </c:pt>
                      <c:pt idx="1864">
                        <c:v>3.4862000000000002</c:v>
                      </c:pt>
                      <c:pt idx="1865">
                        <c:v>3.4838499999999999</c:v>
                      </c:pt>
                      <c:pt idx="1866">
                        <c:v>3.4790299999999998</c:v>
                      </c:pt>
                      <c:pt idx="1867">
                        <c:v>3.4744999999999999</c:v>
                      </c:pt>
                      <c:pt idx="1868">
                        <c:v>3.4774500000000002</c:v>
                      </c:pt>
                      <c:pt idx="1869">
                        <c:v>3.4695999999999998</c:v>
                      </c:pt>
                      <c:pt idx="1870">
                        <c:v>3.4605800000000002</c:v>
                      </c:pt>
                      <c:pt idx="1871">
                        <c:v>3.4563999999999999</c:v>
                      </c:pt>
                      <c:pt idx="1872">
                        <c:v>3.4559000000000002</c:v>
                      </c:pt>
                      <c:pt idx="1873">
                        <c:v>3.4575</c:v>
                      </c:pt>
                      <c:pt idx="1874">
                        <c:v>3.4475500000000001</c:v>
                      </c:pt>
                      <c:pt idx="1875">
                        <c:v>3.4464999999999999</c:v>
                      </c:pt>
                      <c:pt idx="1876">
                        <c:v>3.4478</c:v>
                      </c:pt>
                      <c:pt idx="1877">
                        <c:v>3.4548000000000001</c:v>
                      </c:pt>
                      <c:pt idx="1878">
                        <c:v>3.4549500000000002</c:v>
                      </c:pt>
                      <c:pt idx="1879">
                        <c:v>3.4575499999999999</c:v>
                      </c:pt>
                      <c:pt idx="1880">
                        <c:v>3.45458</c:v>
                      </c:pt>
                      <c:pt idx="1881">
                        <c:v>3.4604499999999998</c:v>
                      </c:pt>
                      <c:pt idx="1882">
                        <c:v>3.4599000000000002</c:v>
                      </c:pt>
                      <c:pt idx="1883">
                        <c:v>3.4534500000000001</c:v>
                      </c:pt>
                      <c:pt idx="1884">
                        <c:v>3.4809999999999999</c:v>
                      </c:pt>
                      <c:pt idx="1885">
                        <c:v>3.4917500000000001</c:v>
                      </c:pt>
                      <c:pt idx="1886">
                        <c:v>3.4828999999999999</c:v>
                      </c:pt>
                      <c:pt idx="1887">
                        <c:v>3.4851999999999999</c:v>
                      </c:pt>
                      <c:pt idx="1888">
                        <c:v>3.4784999999999999</c:v>
                      </c:pt>
                      <c:pt idx="1889">
                        <c:v>3.4809999999999999</c:v>
                      </c:pt>
                      <c:pt idx="1890">
                        <c:v>3.4815499999999999</c:v>
                      </c:pt>
                      <c:pt idx="1891">
                        <c:v>3.4737499999999999</c:v>
                      </c:pt>
                      <c:pt idx="1892">
                        <c:v>3.4741</c:v>
                      </c:pt>
                      <c:pt idx="1893">
                        <c:v>3.4718999999999998</c:v>
                      </c:pt>
                      <c:pt idx="1894">
                        <c:v>3.4801299999999999</c:v>
                      </c:pt>
                      <c:pt idx="1895">
                        <c:v>3.47675</c:v>
                      </c:pt>
                      <c:pt idx="1896">
                        <c:v>3.4663499999999998</c:v>
                      </c:pt>
                      <c:pt idx="1897">
                        <c:v>3.4588999999999999</c:v>
                      </c:pt>
                      <c:pt idx="1898">
                        <c:v>3.46096</c:v>
                      </c:pt>
                      <c:pt idx="1899">
                        <c:v>3.4659</c:v>
                      </c:pt>
                      <c:pt idx="1900">
                        <c:v>3.4593500000000001</c:v>
                      </c:pt>
                      <c:pt idx="1901">
                        <c:v>3.4575</c:v>
                      </c:pt>
                      <c:pt idx="1902">
                        <c:v>3.4550800000000002</c:v>
                      </c:pt>
                      <c:pt idx="1903">
                        <c:v>3.4535800000000001</c:v>
                      </c:pt>
                      <c:pt idx="1904">
                        <c:v>3.45865</c:v>
                      </c:pt>
                      <c:pt idx="1905">
                        <c:v>3.4535</c:v>
                      </c:pt>
                      <c:pt idx="1906">
                        <c:v>3.4428999999999998</c:v>
                      </c:pt>
                      <c:pt idx="1907">
                        <c:v>3.4469500000000002</c:v>
                      </c:pt>
                      <c:pt idx="1908">
                        <c:v>3.4401000000000002</c:v>
                      </c:pt>
                      <c:pt idx="1909">
                        <c:v>3.4380000000000002</c:v>
                      </c:pt>
                      <c:pt idx="1910">
                        <c:v>3.4293</c:v>
                      </c:pt>
                      <c:pt idx="1911">
                        <c:v>3.4222999999999999</c:v>
                      </c:pt>
                      <c:pt idx="1912">
                        <c:v>3.42685</c:v>
                      </c:pt>
                      <c:pt idx="1913">
                        <c:v>3.4319999999999999</c:v>
                      </c:pt>
                      <c:pt idx="1914">
                        <c:v>3.4247999999999998</c:v>
                      </c:pt>
                      <c:pt idx="1915">
                        <c:v>3.4257499999999999</c:v>
                      </c:pt>
                      <c:pt idx="1916">
                        <c:v>3.4198499999999998</c:v>
                      </c:pt>
                      <c:pt idx="1917">
                        <c:v>3.4169499999999999</c:v>
                      </c:pt>
                      <c:pt idx="1918">
                        <c:v>3.4275500000000001</c:v>
                      </c:pt>
                      <c:pt idx="1919">
                        <c:v>3.4359999999999999</c:v>
                      </c:pt>
                      <c:pt idx="1920">
                        <c:v>3.4301499999999998</c:v>
                      </c:pt>
                      <c:pt idx="1921">
                        <c:v>3.4299499999999998</c:v>
                      </c:pt>
                      <c:pt idx="1922">
                        <c:v>3.4290500000000002</c:v>
                      </c:pt>
                      <c:pt idx="1923">
                        <c:v>3.4200499999999998</c:v>
                      </c:pt>
                      <c:pt idx="1924">
                        <c:v>3.4116499999999998</c:v>
                      </c:pt>
                      <c:pt idx="1925">
                        <c:v>3.4153500000000001</c:v>
                      </c:pt>
                      <c:pt idx="1926">
                        <c:v>3.4274499999999999</c:v>
                      </c:pt>
                      <c:pt idx="1927">
                        <c:v>3.4284499999999998</c:v>
                      </c:pt>
                      <c:pt idx="1928">
                        <c:v>3.41893</c:v>
                      </c:pt>
                      <c:pt idx="1929">
                        <c:v>3.4171300000000002</c:v>
                      </c:pt>
                      <c:pt idx="1930">
                        <c:v>3.4129999999999998</c:v>
                      </c:pt>
                      <c:pt idx="1931">
                        <c:v>3.4169999999999998</c:v>
                      </c:pt>
                      <c:pt idx="1932">
                        <c:v>3.427</c:v>
                      </c:pt>
                      <c:pt idx="1933">
                        <c:v>3.4272800000000001</c:v>
                      </c:pt>
                      <c:pt idx="1934">
                        <c:v>3.43</c:v>
                      </c:pt>
                      <c:pt idx="1935">
                        <c:v>3.43</c:v>
                      </c:pt>
                      <c:pt idx="1936">
                        <c:v>3.4260000000000002</c:v>
                      </c:pt>
                      <c:pt idx="1937">
                        <c:v>3.4222799999999998</c:v>
                      </c:pt>
                      <c:pt idx="1938">
                        <c:v>3.4157000000000002</c:v>
                      </c:pt>
                      <c:pt idx="1939">
                        <c:v>3.4260000000000002</c:v>
                      </c:pt>
                      <c:pt idx="1940">
                        <c:v>3.4380000000000002</c:v>
                      </c:pt>
                      <c:pt idx="1941">
                        <c:v>3.4769999999999999</c:v>
                      </c:pt>
                      <c:pt idx="1942">
                        <c:v>3.4699999999999998</c:v>
                      </c:pt>
                      <c:pt idx="1943">
                        <c:v>3.4662000000000002</c:v>
                      </c:pt>
                      <c:pt idx="1944">
                        <c:v>3.49</c:v>
                      </c:pt>
                      <c:pt idx="1945">
                        <c:v>3.484</c:v>
                      </c:pt>
                      <c:pt idx="1946">
                        <c:v>3.472</c:v>
                      </c:pt>
                      <c:pt idx="1947">
                        <c:v>3.4870000000000001</c:v>
                      </c:pt>
                      <c:pt idx="1948">
                        <c:v>3.5140000000000002</c:v>
                      </c:pt>
                      <c:pt idx="1949">
                        <c:v>3.53668</c:v>
                      </c:pt>
                      <c:pt idx="1950">
                        <c:v>3.5419999999999998</c:v>
                      </c:pt>
                      <c:pt idx="1951">
                        <c:v>3.5259999999999998</c:v>
                      </c:pt>
                      <c:pt idx="1952">
                        <c:v>3.5322499999999999</c:v>
                      </c:pt>
                      <c:pt idx="1953">
                        <c:v>3.5705</c:v>
                      </c:pt>
                      <c:pt idx="1954">
                        <c:v>3.57</c:v>
                      </c:pt>
                      <c:pt idx="1955">
                        <c:v>3.5629999999999997</c:v>
                      </c:pt>
                      <c:pt idx="1956">
                        <c:v>3.57</c:v>
                      </c:pt>
                      <c:pt idx="1957">
                        <c:v>3.5744500000000001</c:v>
                      </c:pt>
                      <c:pt idx="1958">
                        <c:v>3.5720000000000001</c:v>
                      </c:pt>
                      <c:pt idx="1959">
                        <c:v>3.5760000000000001</c:v>
                      </c:pt>
                      <c:pt idx="1960">
                        <c:v>3.5789999999999997</c:v>
                      </c:pt>
                      <c:pt idx="1961">
                        <c:v>3.6019999999999999</c:v>
                      </c:pt>
                      <c:pt idx="1962">
                        <c:v>3.601</c:v>
                      </c:pt>
                      <c:pt idx="1963">
                        <c:v>3.60548</c:v>
                      </c:pt>
                      <c:pt idx="1964">
                        <c:v>3.6249000000000002</c:v>
                      </c:pt>
                      <c:pt idx="1965">
                        <c:v>3.6160000000000001</c:v>
                      </c:pt>
                      <c:pt idx="1966">
                        <c:v>3.6302500000000002</c:v>
                      </c:pt>
                      <c:pt idx="1967">
                        <c:v>3.6289500000000001</c:v>
                      </c:pt>
                      <c:pt idx="1968">
                        <c:v>3.6329500000000001</c:v>
                      </c:pt>
                      <c:pt idx="1969">
                        <c:v>3.6419999999999999</c:v>
                      </c:pt>
                      <c:pt idx="1970">
                        <c:v>3.6515300000000002</c:v>
                      </c:pt>
                      <c:pt idx="1971">
                        <c:v>3.6429999999999998</c:v>
                      </c:pt>
                      <c:pt idx="1972">
                        <c:v>3.6557500000000003</c:v>
                      </c:pt>
                      <c:pt idx="1973">
                        <c:v>3.6654</c:v>
                      </c:pt>
                      <c:pt idx="1974">
                        <c:v>3.6619999999999999</c:v>
                      </c:pt>
                      <c:pt idx="1975">
                        <c:v>3.669</c:v>
                      </c:pt>
                      <c:pt idx="1976">
                        <c:v>3.6739999999999999</c:v>
                      </c:pt>
                      <c:pt idx="1977">
                        <c:v>3.6767500000000002</c:v>
                      </c:pt>
                      <c:pt idx="1978">
                        <c:v>3.6840000000000002</c:v>
                      </c:pt>
                      <c:pt idx="1979">
                        <c:v>3.6829999999999998</c:v>
                      </c:pt>
                      <c:pt idx="1980">
                        <c:v>3.6705000000000001</c:v>
                      </c:pt>
                      <c:pt idx="1981">
                        <c:v>3.6608299999999998</c:v>
                      </c:pt>
                      <c:pt idx="1982">
                        <c:v>3.6880299999999999</c:v>
                      </c:pt>
                      <c:pt idx="1983">
                        <c:v>3.6794000000000002</c:v>
                      </c:pt>
                      <c:pt idx="1984">
                        <c:v>3.7167500000000002</c:v>
                      </c:pt>
                      <c:pt idx="1985">
                        <c:v>3.7040500000000001</c:v>
                      </c:pt>
                      <c:pt idx="1986">
                        <c:v>3.7089499999999997</c:v>
                      </c:pt>
                      <c:pt idx="1987">
                        <c:v>3.7269000000000001</c:v>
                      </c:pt>
                      <c:pt idx="1988">
                        <c:v>3.7320500000000001</c:v>
                      </c:pt>
                      <c:pt idx="1989">
                        <c:v>3.73515</c:v>
                      </c:pt>
                      <c:pt idx="1990">
                        <c:v>3.6983000000000001</c:v>
                      </c:pt>
                      <c:pt idx="1991">
                        <c:v>3.6970000000000001</c:v>
                      </c:pt>
                      <c:pt idx="1992">
                        <c:v>3.7297500000000001</c:v>
                      </c:pt>
                      <c:pt idx="1993">
                        <c:v>3.7336499999999999</c:v>
                      </c:pt>
                      <c:pt idx="1994">
                        <c:v>3.738</c:v>
                      </c:pt>
                      <c:pt idx="1995">
                        <c:v>3.7535500000000002</c:v>
                      </c:pt>
                      <c:pt idx="1996">
                        <c:v>3.7770000000000001</c:v>
                      </c:pt>
                      <c:pt idx="1997">
                        <c:v>3.7810000000000001</c:v>
                      </c:pt>
                      <c:pt idx="1998">
                        <c:v>3.7629299999999999</c:v>
                      </c:pt>
                      <c:pt idx="1999">
                        <c:v>3.7442500000000001</c:v>
                      </c:pt>
                      <c:pt idx="2000">
                        <c:v>3.7643</c:v>
                      </c:pt>
                      <c:pt idx="2001">
                        <c:v>3.7640000000000002</c:v>
                      </c:pt>
                      <c:pt idx="2002">
                        <c:v>3.8</c:v>
                      </c:pt>
                      <c:pt idx="2003">
                        <c:v>3.8050000000000002</c:v>
                      </c:pt>
                      <c:pt idx="2004">
                        <c:v>3.7850000000000001</c:v>
                      </c:pt>
                      <c:pt idx="2005">
                        <c:v>3.8</c:v>
                      </c:pt>
                      <c:pt idx="2006">
                        <c:v>3.8070500000000003</c:v>
                      </c:pt>
                      <c:pt idx="2007">
                        <c:v>3.8100499999999999</c:v>
                      </c:pt>
                      <c:pt idx="2008">
                        <c:v>3.81</c:v>
                      </c:pt>
                      <c:pt idx="2009">
                        <c:v>3.8079499999999999</c:v>
                      </c:pt>
                      <c:pt idx="2010">
                        <c:v>3.8120000000000003</c:v>
                      </c:pt>
                      <c:pt idx="2011">
                        <c:v>3.8104</c:v>
                      </c:pt>
                      <c:pt idx="2012">
                        <c:v>3.8123</c:v>
                      </c:pt>
                      <c:pt idx="2013">
                        <c:v>3.8306</c:v>
                      </c:pt>
                      <c:pt idx="2014">
                        <c:v>3.843</c:v>
                      </c:pt>
                      <c:pt idx="2015">
                        <c:v>3.8428</c:v>
                      </c:pt>
                      <c:pt idx="2016">
                        <c:v>3.8370500000000001</c:v>
                      </c:pt>
                      <c:pt idx="2017">
                        <c:v>3.86</c:v>
                      </c:pt>
                      <c:pt idx="2018">
                        <c:v>3.859</c:v>
                      </c:pt>
                      <c:pt idx="2019">
                        <c:v>3.8620000000000001</c:v>
                      </c:pt>
                      <c:pt idx="2020">
                        <c:v>3.8734999999999999</c:v>
                      </c:pt>
                      <c:pt idx="2021">
                        <c:v>3.8940000000000001</c:v>
                      </c:pt>
                      <c:pt idx="2022">
                        <c:v>3.8959999999999999</c:v>
                      </c:pt>
                      <c:pt idx="2023">
                        <c:v>3.9236</c:v>
                      </c:pt>
                      <c:pt idx="2024">
                        <c:v>3.9773000000000001</c:v>
                      </c:pt>
                      <c:pt idx="2025">
                        <c:v>3.9779999999999998</c:v>
                      </c:pt>
                      <c:pt idx="2026">
                        <c:v>3.9523000000000001</c:v>
                      </c:pt>
                      <c:pt idx="2027">
                        <c:v>3.984</c:v>
                      </c:pt>
                      <c:pt idx="2028">
                        <c:v>3.9619999999999997</c:v>
                      </c:pt>
                      <c:pt idx="2029">
                        <c:v>3.9371999999999998</c:v>
                      </c:pt>
                      <c:pt idx="2030">
                        <c:v>3.93025</c:v>
                      </c:pt>
                      <c:pt idx="2031">
                        <c:v>3.9210500000000001</c:v>
                      </c:pt>
                      <c:pt idx="2032">
                        <c:v>3.9089999999999998</c:v>
                      </c:pt>
                      <c:pt idx="2033">
                        <c:v>3.9357500000000001</c:v>
                      </c:pt>
                      <c:pt idx="2034">
                        <c:v>3.8980000000000001</c:v>
                      </c:pt>
                      <c:pt idx="2035">
                        <c:v>3.9314499999999999</c:v>
                      </c:pt>
                      <c:pt idx="2036">
                        <c:v>3.9399500000000001</c:v>
                      </c:pt>
                      <c:pt idx="2037">
                        <c:v>3.9274</c:v>
                      </c:pt>
                      <c:pt idx="2038">
                        <c:v>3.9053</c:v>
                      </c:pt>
                      <c:pt idx="2039">
                        <c:v>3.9324500000000002</c:v>
                      </c:pt>
                      <c:pt idx="2040">
                        <c:v>3.9279999999999999</c:v>
                      </c:pt>
                      <c:pt idx="2041">
                        <c:v>3.915</c:v>
                      </c:pt>
                      <c:pt idx="2042">
                        <c:v>3.92</c:v>
                      </c:pt>
                      <c:pt idx="2043">
                        <c:v>3.911</c:v>
                      </c:pt>
                      <c:pt idx="2044">
                        <c:v>3.9054500000000001</c:v>
                      </c:pt>
                      <c:pt idx="2045">
                        <c:v>3.8987500000000002</c:v>
                      </c:pt>
                      <c:pt idx="2046">
                        <c:v>3.8890000000000002</c:v>
                      </c:pt>
                      <c:pt idx="2047">
                        <c:v>3.9350499999999999</c:v>
                      </c:pt>
                      <c:pt idx="2048">
                        <c:v>3.9545500000000002</c:v>
                      </c:pt>
                      <c:pt idx="2049">
                        <c:v>3.9585499999999998</c:v>
                      </c:pt>
                      <c:pt idx="2050">
                        <c:v>3.9704000000000002</c:v>
                      </c:pt>
                      <c:pt idx="2051">
                        <c:v>3.9548000000000001</c:v>
                      </c:pt>
                      <c:pt idx="2052">
                        <c:v>3.9383499999999998</c:v>
                      </c:pt>
                      <c:pt idx="2053">
                        <c:v>3.9298000000000002</c:v>
                      </c:pt>
                      <c:pt idx="2054">
                        <c:v>3.9361999999999999</c:v>
                      </c:pt>
                      <c:pt idx="2055">
                        <c:v>3.89785</c:v>
                      </c:pt>
                      <c:pt idx="2056">
                        <c:v>3.9260999999999999</c:v>
                      </c:pt>
                      <c:pt idx="2057">
                        <c:v>3.9422999999999999</c:v>
                      </c:pt>
                      <c:pt idx="2058">
                        <c:v>3.9164500000000002</c:v>
                      </c:pt>
                      <c:pt idx="2059">
                        <c:v>3.9375</c:v>
                      </c:pt>
                      <c:pt idx="2060">
                        <c:v>3.9420000000000002</c:v>
                      </c:pt>
                      <c:pt idx="2061">
                        <c:v>3.952</c:v>
                      </c:pt>
                      <c:pt idx="2062">
                        <c:v>4.0090000000000003</c:v>
                      </c:pt>
                      <c:pt idx="2063">
                        <c:v>3.98855</c:v>
                      </c:pt>
                      <c:pt idx="2064">
                        <c:v>3.9466999999999999</c:v>
                      </c:pt>
                      <c:pt idx="2065">
                        <c:v>3.9405000000000001</c:v>
                      </c:pt>
                      <c:pt idx="2066">
                        <c:v>3.9301399999999997</c:v>
                      </c:pt>
                      <c:pt idx="2067">
                        <c:v>3.9290000000000003</c:v>
                      </c:pt>
                      <c:pt idx="2068">
                        <c:v>3.9303499999999998</c:v>
                      </c:pt>
                      <c:pt idx="2069">
                        <c:v>3.8910999999999998</c:v>
                      </c:pt>
                      <c:pt idx="2070">
                        <c:v>3.8969499999999999</c:v>
                      </c:pt>
                      <c:pt idx="2071">
                        <c:v>3.8559999999999999</c:v>
                      </c:pt>
                      <c:pt idx="2072">
                        <c:v>3.899</c:v>
                      </c:pt>
                      <c:pt idx="2073">
                        <c:v>3.8757999999999999</c:v>
                      </c:pt>
                      <c:pt idx="2074">
                        <c:v>3.8689999999999998</c:v>
                      </c:pt>
                      <c:pt idx="2075">
                        <c:v>3.8849999999999998</c:v>
                      </c:pt>
                      <c:pt idx="2076">
                        <c:v>3.8767</c:v>
                      </c:pt>
                      <c:pt idx="2077">
                        <c:v>3.8852000000000002</c:v>
                      </c:pt>
                      <c:pt idx="2078">
                        <c:v>3.8773999999999997</c:v>
                      </c:pt>
                      <c:pt idx="2079">
                        <c:v>3.8582800000000002</c:v>
                      </c:pt>
                      <c:pt idx="2080">
                        <c:v>3.8513999999999999</c:v>
                      </c:pt>
                      <c:pt idx="2081">
                        <c:v>3.84415</c:v>
                      </c:pt>
                      <c:pt idx="2082">
                        <c:v>3.85785</c:v>
                      </c:pt>
                      <c:pt idx="2083">
                        <c:v>3.9135</c:v>
                      </c:pt>
                      <c:pt idx="2084">
                        <c:v>3.9539999999999997</c:v>
                      </c:pt>
                      <c:pt idx="2085">
                        <c:v>3.9466299999999999</c:v>
                      </c:pt>
                      <c:pt idx="2086">
                        <c:v>3.9589799999999999</c:v>
                      </c:pt>
                      <c:pt idx="2087">
                        <c:v>3.9830999999999999</c:v>
                      </c:pt>
                      <c:pt idx="2088">
                        <c:v>4.0010500000000002</c:v>
                      </c:pt>
                      <c:pt idx="2089">
                        <c:v>3.9779999999999998</c:v>
                      </c:pt>
                      <c:pt idx="2090">
                        <c:v>3.9870000000000001</c:v>
                      </c:pt>
                      <c:pt idx="2091">
                        <c:v>3.99403</c:v>
                      </c:pt>
                      <c:pt idx="2092">
                        <c:v>4.0182500000000001</c:v>
                      </c:pt>
                      <c:pt idx="2093">
                        <c:v>4.0030000000000001</c:v>
                      </c:pt>
                      <c:pt idx="2094">
                        <c:v>4.0469999999999997</c:v>
                      </c:pt>
                      <c:pt idx="2095">
                        <c:v>4.0380000000000003</c:v>
                      </c:pt>
                      <c:pt idx="2096">
                        <c:v>4.0019999999999998</c:v>
                      </c:pt>
                      <c:pt idx="2097">
                        <c:v>4.0431999999999997</c:v>
                      </c:pt>
                      <c:pt idx="2098">
                        <c:v>4.0110000000000001</c:v>
                      </c:pt>
                      <c:pt idx="2099">
                        <c:v>4.0069999999999997</c:v>
                      </c:pt>
                      <c:pt idx="2100">
                        <c:v>3.9820000000000002</c:v>
                      </c:pt>
                      <c:pt idx="2101">
                        <c:v>4.0419999999999998</c:v>
                      </c:pt>
                      <c:pt idx="2102">
                        <c:v>4.0430000000000001</c:v>
                      </c:pt>
                      <c:pt idx="2103">
                        <c:v>3.9544000000000001</c:v>
                      </c:pt>
                      <c:pt idx="2104">
                        <c:v>3.9210000000000003</c:v>
                      </c:pt>
                      <c:pt idx="2105">
                        <c:v>3.9344299999999999</c:v>
                      </c:pt>
                      <c:pt idx="2106">
                        <c:v>3.9586000000000001</c:v>
                      </c:pt>
                      <c:pt idx="2107">
                        <c:v>3.9710000000000001</c:v>
                      </c:pt>
                      <c:pt idx="2108">
                        <c:v>3.972</c:v>
                      </c:pt>
                      <c:pt idx="2109">
                        <c:v>3.98</c:v>
                      </c:pt>
                      <c:pt idx="2110">
                        <c:v>3.968</c:v>
                      </c:pt>
                      <c:pt idx="2111">
                        <c:v>3.9426999999999999</c:v>
                      </c:pt>
                      <c:pt idx="2112">
                        <c:v>3.9294500000000001</c:v>
                      </c:pt>
                      <c:pt idx="2113">
                        <c:v>3.9234499999999999</c:v>
                      </c:pt>
                      <c:pt idx="2114">
                        <c:v>3.9430000000000001</c:v>
                      </c:pt>
                      <c:pt idx="2115">
                        <c:v>3.9340000000000002</c:v>
                      </c:pt>
                      <c:pt idx="2116">
                        <c:v>3.9579300000000002</c:v>
                      </c:pt>
                      <c:pt idx="2117">
                        <c:v>3.9929999999999999</c:v>
                      </c:pt>
                      <c:pt idx="2118">
                        <c:v>3.996</c:v>
                      </c:pt>
                      <c:pt idx="2119">
                        <c:v>3.964</c:v>
                      </c:pt>
                      <c:pt idx="2120">
                        <c:v>3.9625500000000002</c:v>
                      </c:pt>
                      <c:pt idx="2121">
                        <c:v>3.9290000000000003</c:v>
                      </c:pt>
                      <c:pt idx="2122">
                        <c:v>3.9160500000000003</c:v>
                      </c:pt>
                      <c:pt idx="2123">
                        <c:v>3.9410500000000002</c:v>
                      </c:pt>
                      <c:pt idx="2124">
                        <c:v>3.9471500000000002</c:v>
                      </c:pt>
                      <c:pt idx="2125">
                        <c:v>3.9420500000000001</c:v>
                      </c:pt>
                      <c:pt idx="2126">
                        <c:v>3.9323000000000001</c:v>
                      </c:pt>
                      <c:pt idx="2127">
                        <c:v>3.9046799999999999</c:v>
                      </c:pt>
                      <c:pt idx="2128">
                        <c:v>3.8959999999999999</c:v>
                      </c:pt>
                      <c:pt idx="2129">
                        <c:v>3.8597000000000001</c:v>
                      </c:pt>
                      <c:pt idx="2130">
                        <c:v>3.8649300000000002</c:v>
                      </c:pt>
                      <c:pt idx="2131">
                        <c:v>3.8609999999999998</c:v>
                      </c:pt>
                      <c:pt idx="2132">
                        <c:v>3.8849999999999998</c:v>
                      </c:pt>
                      <c:pt idx="2133">
                        <c:v>3.88205</c:v>
                      </c:pt>
                      <c:pt idx="2134">
                        <c:v>3.8753500000000001</c:v>
                      </c:pt>
                      <c:pt idx="2135">
                        <c:v>3.8521299999999998</c:v>
                      </c:pt>
                      <c:pt idx="2136">
                        <c:v>3.8686500000000001</c:v>
                      </c:pt>
                      <c:pt idx="2137">
                        <c:v>3.8651499999999999</c:v>
                      </c:pt>
                      <c:pt idx="2138">
                        <c:v>3.8635999999999999</c:v>
                      </c:pt>
                      <c:pt idx="2139">
                        <c:v>3.8578000000000001</c:v>
                      </c:pt>
                      <c:pt idx="2140">
                        <c:v>3.8380900000000002</c:v>
                      </c:pt>
                      <c:pt idx="2141">
                        <c:v>3.8191999999999999</c:v>
                      </c:pt>
                      <c:pt idx="2142">
                        <c:v>3.8097500000000002</c:v>
                      </c:pt>
                      <c:pt idx="2143">
                        <c:v>3.84659</c:v>
                      </c:pt>
                      <c:pt idx="2144">
                        <c:v>3.8704800000000001</c:v>
                      </c:pt>
                      <c:pt idx="2145">
                        <c:v>3.8707500000000001</c:v>
                      </c:pt>
                      <c:pt idx="2146">
                        <c:v>3.8740199999999998</c:v>
                      </c:pt>
                      <c:pt idx="2147">
                        <c:v>3.8881999999999999</c:v>
                      </c:pt>
                      <c:pt idx="2148">
                        <c:v>3.8766099999999999</c:v>
                      </c:pt>
                      <c:pt idx="2149">
                        <c:v>3.88287</c:v>
                      </c:pt>
                      <c:pt idx="2150">
                        <c:v>3.87629</c:v>
                      </c:pt>
                      <c:pt idx="2151">
                        <c:v>3.8685</c:v>
                      </c:pt>
                      <c:pt idx="2152">
                        <c:v>3.8704000000000001</c:v>
                      </c:pt>
                      <c:pt idx="2153">
                        <c:v>3.8721100000000002</c:v>
                      </c:pt>
                      <c:pt idx="2154">
                        <c:v>3.8456000000000001</c:v>
                      </c:pt>
                      <c:pt idx="2155">
                        <c:v>3.8322400000000001</c:v>
                      </c:pt>
                      <c:pt idx="2156">
                        <c:v>3.83351</c:v>
                      </c:pt>
                      <c:pt idx="2157">
                        <c:v>3.8645300000000002</c:v>
                      </c:pt>
                      <c:pt idx="2158">
                        <c:v>3.84497</c:v>
                      </c:pt>
                      <c:pt idx="2159">
                        <c:v>3.8254200000000003</c:v>
                      </c:pt>
                      <c:pt idx="2160">
                        <c:v>3.8174799999999998</c:v>
                      </c:pt>
                      <c:pt idx="2161">
                        <c:v>3.82247</c:v>
                      </c:pt>
                      <c:pt idx="2162">
                        <c:v>3.84151</c:v>
                      </c:pt>
                      <c:pt idx="2163">
                        <c:v>3.8372999999999999</c:v>
                      </c:pt>
                      <c:pt idx="2164">
                        <c:v>3.8389100000000003</c:v>
                      </c:pt>
                      <c:pt idx="2165">
                        <c:v>3.8164099999999999</c:v>
                      </c:pt>
                      <c:pt idx="2166">
                        <c:v>3.8205400000000003</c:v>
                      </c:pt>
                      <c:pt idx="2167">
                        <c:v>3.82484</c:v>
                      </c:pt>
                      <c:pt idx="2168">
                        <c:v>3.7739199999999999</c:v>
                      </c:pt>
                      <c:pt idx="2169">
                        <c:v>3.7586500000000003</c:v>
                      </c:pt>
                      <c:pt idx="2170">
                        <c:v>3.7459899999999999</c:v>
                      </c:pt>
                      <c:pt idx="2171">
                        <c:v>3.7777599999999998</c:v>
                      </c:pt>
                      <c:pt idx="2172">
                        <c:v>3.7932800000000002</c:v>
                      </c:pt>
                      <c:pt idx="2173">
                        <c:v>3.7720400000000001</c:v>
                      </c:pt>
                      <c:pt idx="2174">
                        <c:v>3.7746900000000001</c:v>
                      </c:pt>
                      <c:pt idx="2175">
                        <c:v>3.7882500000000001</c:v>
                      </c:pt>
                      <c:pt idx="2176">
                        <c:v>3.77216</c:v>
                      </c:pt>
                      <c:pt idx="2177">
                        <c:v>3.7694399999999999</c:v>
                      </c:pt>
                      <c:pt idx="2178">
                        <c:v>3.7671799999999998</c:v>
                      </c:pt>
                      <c:pt idx="2179">
                        <c:v>3.7820999999999998</c:v>
                      </c:pt>
                      <c:pt idx="2180">
                        <c:v>3.7909299999999999</c:v>
                      </c:pt>
                      <c:pt idx="2181">
                        <c:v>3.7873000000000001</c:v>
                      </c:pt>
                      <c:pt idx="2182">
                        <c:v>3.7637900000000002</c:v>
                      </c:pt>
                      <c:pt idx="2183">
                        <c:v>3.77752</c:v>
                      </c:pt>
                      <c:pt idx="2184">
                        <c:v>3.7689500000000002</c:v>
                      </c:pt>
                      <c:pt idx="2185">
                        <c:v>3.7788399999999998</c:v>
                      </c:pt>
                      <c:pt idx="2186">
                        <c:v>3.7938299999999998</c:v>
                      </c:pt>
                      <c:pt idx="2187">
                        <c:v>3.82125</c:v>
                      </c:pt>
                      <c:pt idx="2188">
                        <c:v>3.8284599999999998</c:v>
                      </c:pt>
                      <c:pt idx="2189">
                        <c:v>3.7986599999999999</c:v>
                      </c:pt>
                      <c:pt idx="2190">
                        <c:v>3.8202400000000001</c:v>
                      </c:pt>
                      <c:pt idx="2191">
                        <c:v>3.8208299999999999</c:v>
                      </c:pt>
                      <c:pt idx="2192">
                        <c:v>3.8201399999999999</c:v>
                      </c:pt>
                      <c:pt idx="2193">
                        <c:v>3.7719499999999999</c:v>
                      </c:pt>
                      <c:pt idx="2194">
                        <c:v>3.7791899999999998</c:v>
                      </c:pt>
                      <c:pt idx="2195">
                        <c:v>3.7830300000000001</c:v>
                      </c:pt>
                      <c:pt idx="2196">
                        <c:v>3.7803300000000002</c:v>
                      </c:pt>
                      <c:pt idx="2197">
                        <c:v>3.7761800000000001</c:v>
                      </c:pt>
                      <c:pt idx="2198">
                        <c:v>3.7754500000000002</c:v>
                      </c:pt>
                      <c:pt idx="2199">
                        <c:v>3.8017300000000001</c:v>
                      </c:pt>
                      <c:pt idx="2200">
                        <c:v>3.8148900000000001</c:v>
                      </c:pt>
                      <c:pt idx="2201">
                        <c:v>3.7945799999999998</c:v>
                      </c:pt>
                      <c:pt idx="2202">
                        <c:v>3.8</c:v>
                      </c:pt>
                      <c:pt idx="2203">
                        <c:v>3.7998500000000002</c:v>
                      </c:pt>
                      <c:pt idx="2204">
                        <c:v>3.8149999999999999</c:v>
                      </c:pt>
                      <c:pt idx="2205">
                        <c:v>3.8064999999999998</c:v>
                      </c:pt>
                      <c:pt idx="2206">
                        <c:v>3.7934200000000002</c:v>
                      </c:pt>
                      <c:pt idx="2207">
                        <c:v>3.7798799999999999</c:v>
                      </c:pt>
                      <c:pt idx="2208">
                        <c:v>3.8277600000000001</c:v>
                      </c:pt>
                      <c:pt idx="2209">
                        <c:v>3.8528700000000002</c:v>
                      </c:pt>
                      <c:pt idx="2210">
                        <c:v>3.8668300000000002</c:v>
                      </c:pt>
                      <c:pt idx="2211">
                        <c:v>3.8712499999999999</c:v>
                      </c:pt>
                      <c:pt idx="2212">
                        <c:v>3.87188</c:v>
                      </c:pt>
                      <c:pt idx="2213">
                        <c:v>3.83745</c:v>
                      </c:pt>
                      <c:pt idx="2214">
                        <c:v>3.8644099999999999</c:v>
                      </c:pt>
                      <c:pt idx="2215">
                        <c:v>3.9297399999999998</c:v>
                      </c:pt>
                      <c:pt idx="2216">
                        <c:v>3.9192800000000001</c:v>
                      </c:pt>
                      <c:pt idx="2217">
                        <c:v>3.9316300000000002</c:v>
                      </c:pt>
                      <c:pt idx="2218">
                        <c:v>3.9249299999999998</c:v>
                      </c:pt>
                      <c:pt idx="2219">
                        <c:v>3.9281000000000001</c:v>
                      </c:pt>
                      <c:pt idx="2220">
                        <c:v>3.9293900000000002</c:v>
                      </c:pt>
                      <c:pt idx="2221">
                        <c:v>3.9316900000000001</c:v>
                      </c:pt>
                      <c:pt idx="2222">
                        <c:v>3.9228399999999999</c:v>
                      </c:pt>
                      <c:pt idx="2223">
                        <c:v>3.9331199999999997</c:v>
                      </c:pt>
                      <c:pt idx="2224">
                        <c:v>3.9013999999999998</c:v>
                      </c:pt>
                      <c:pt idx="2225">
                        <c:v>3.8952499999999999</c:v>
                      </c:pt>
                      <c:pt idx="2226">
                        <c:v>3.8856099999999998</c:v>
                      </c:pt>
                      <c:pt idx="2227">
                        <c:v>3.8644099999999999</c:v>
                      </c:pt>
                      <c:pt idx="2228">
                        <c:v>3.8841999999999999</c:v>
                      </c:pt>
                      <c:pt idx="2229">
                        <c:v>3.8834200000000001</c:v>
                      </c:pt>
                      <c:pt idx="2230">
                        <c:v>3.8574000000000002</c:v>
                      </c:pt>
                      <c:pt idx="2231">
                        <c:v>3.87025</c:v>
                      </c:pt>
                      <c:pt idx="2232">
                        <c:v>3.9087899999999998</c:v>
                      </c:pt>
                      <c:pt idx="2233">
                        <c:v>3.9333900000000002</c:v>
                      </c:pt>
                      <c:pt idx="2234">
                        <c:v>3.9486699999999999</c:v>
                      </c:pt>
                      <c:pt idx="2235">
                        <c:v>3.9488699999999999</c:v>
                      </c:pt>
                      <c:pt idx="2236">
                        <c:v>3.9208499999999997</c:v>
                      </c:pt>
                      <c:pt idx="2237">
                        <c:v>3.9368099999999999</c:v>
                      </c:pt>
                      <c:pt idx="2238">
                        <c:v>3.9331399999999999</c:v>
                      </c:pt>
                      <c:pt idx="2239">
                        <c:v>3.9287299999999998</c:v>
                      </c:pt>
                      <c:pt idx="2240">
                        <c:v>3.9233799999999999</c:v>
                      </c:pt>
                      <c:pt idx="2241">
                        <c:v>3.9329000000000001</c:v>
                      </c:pt>
                      <c:pt idx="2242">
                        <c:v>3.9093</c:v>
                      </c:pt>
                      <c:pt idx="2243">
                        <c:v>3.87676</c:v>
                      </c:pt>
                      <c:pt idx="2244">
                        <c:v>3.85459</c:v>
                      </c:pt>
                      <c:pt idx="2245">
                        <c:v>3.8581400000000001</c:v>
                      </c:pt>
                      <c:pt idx="2246">
                        <c:v>3.8523800000000001</c:v>
                      </c:pt>
                      <c:pt idx="2247">
                        <c:v>3.82707</c:v>
                      </c:pt>
                      <c:pt idx="2248">
                        <c:v>3.83386</c:v>
                      </c:pt>
                      <c:pt idx="2249">
                        <c:v>3.8640499999999998</c:v>
                      </c:pt>
                      <c:pt idx="2250">
                        <c:v>3.8380700000000001</c:v>
                      </c:pt>
                      <c:pt idx="2251">
                        <c:v>3.81297</c:v>
                      </c:pt>
                      <c:pt idx="2252">
                        <c:v>3.8347500000000001</c:v>
                      </c:pt>
                      <c:pt idx="2253">
                        <c:v>3.8517600000000001</c:v>
                      </c:pt>
                      <c:pt idx="2254">
                        <c:v>3.8536000000000001</c:v>
                      </c:pt>
                      <c:pt idx="2255">
                        <c:v>3.8685299999999998</c:v>
                      </c:pt>
                      <c:pt idx="2256">
                        <c:v>3.8785400000000001</c:v>
                      </c:pt>
                      <c:pt idx="2257">
                        <c:v>3.89737</c:v>
                      </c:pt>
                      <c:pt idx="2258">
                        <c:v>3.8732699999999998</c:v>
                      </c:pt>
                      <c:pt idx="2259">
                        <c:v>3.8735400000000002</c:v>
                      </c:pt>
                      <c:pt idx="2260">
                        <c:v>3.8978099999999998</c:v>
                      </c:pt>
                      <c:pt idx="2261">
                        <c:v>3.8714399999999998</c:v>
                      </c:pt>
                      <c:pt idx="2262">
                        <c:v>3.8641000000000001</c:v>
                      </c:pt>
                      <c:pt idx="2263">
                        <c:v>3.8740899999999998</c:v>
                      </c:pt>
                      <c:pt idx="2264">
                        <c:v>3.8687499999999999</c:v>
                      </c:pt>
                      <c:pt idx="2265">
                        <c:v>3.88273</c:v>
                      </c:pt>
                      <c:pt idx="2266">
                        <c:v>3.8853299999999997</c:v>
                      </c:pt>
                      <c:pt idx="2267">
                        <c:v>3.9274100000000001</c:v>
                      </c:pt>
                      <c:pt idx="2268">
                        <c:v>3.91438</c:v>
                      </c:pt>
                      <c:pt idx="2269">
                        <c:v>3.9131399999999998</c:v>
                      </c:pt>
                      <c:pt idx="2270">
                        <c:v>3.8969899999999997</c:v>
                      </c:pt>
                      <c:pt idx="2271">
                        <c:v>3.88408</c:v>
                      </c:pt>
                      <c:pt idx="2272">
                        <c:v>3.88809</c:v>
                      </c:pt>
                      <c:pt idx="2273">
                        <c:v>3.9019200000000001</c:v>
                      </c:pt>
                      <c:pt idx="2274">
                        <c:v>3.9086400000000001</c:v>
                      </c:pt>
                      <c:pt idx="2275">
                        <c:v>3.8992</c:v>
                      </c:pt>
                      <c:pt idx="2276">
                        <c:v>3.8735599999999999</c:v>
                      </c:pt>
                      <c:pt idx="2277">
                        <c:v>3.88795</c:v>
                      </c:pt>
                      <c:pt idx="2278">
                        <c:v>3.8769900000000002</c:v>
                      </c:pt>
                      <c:pt idx="2279">
                        <c:v>3.86389</c:v>
                      </c:pt>
                      <c:pt idx="2280">
                        <c:v>3.87798</c:v>
                      </c:pt>
                      <c:pt idx="2281">
                        <c:v>3.8828499999999999</c:v>
                      </c:pt>
                      <c:pt idx="2282">
                        <c:v>3.8841900000000003</c:v>
                      </c:pt>
                      <c:pt idx="2283">
                        <c:v>3.8714499999999998</c:v>
                      </c:pt>
                      <c:pt idx="2284">
                        <c:v>3.8721899999999998</c:v>
                      </c:pt>
                      <c:pt idx="2285">
                        <c:v>3.8818200000000003</c:v>
                      </c:pt>
                      <c:pt idx="2286">
                        <c:v>3.8472400000000002</c:v>
                      </c:pt>
                      <c:pt idx="2287">
                        <c:v>3.81752</c:v>
                      </c:pt>
                      <c:pt idx="2288">
                        <c:v>3.8677999999999999</c:v>
                      </c:pt>
                      <c:pt idx="2289">
                        <c:v>3.8623099999999999</c:v>
                      </c:pt>
                      <c:pt idx="2290">
                        <c:v>3.8624700000000001</c:v>
                      </c:pt>
                      <c:pt idx="2291">
                        <c:v>3.8608700000000002</c:v>
                      </c:pt>
                      <c:pt idx="2292">
                        <c:v>3.85311</c:v>
                      </c:pt>
                      <c:pt idx="2293">
                        <c:v>3.8622899999999998</c:v>
                      </c:pt>
                      <c:pt idx="2294">
                        <c:v>3.87215</c:v>
                      </c:pt>
                      <c:pt idx="2295">
                        <c:v>3.8762699999999999</c:v>
                      </c:pt>
                      <c:pt idx="2296">
                        <c:v>3.8914800000000001</c:v>
                      </c:pt>
                      <c:pt idx="2297">
                        <c:v>3.89445</c:v>
                      </c:pt>
                      <c:pt idx="2298">
                        <c:v>3.88348</c:v>
                      </c:pt>
                      <c:pt idx="2299">
                        <c:v>3.8916500000000003</c:v>
                      </c:pt>
                      <c:pt idx="2300">
                        <c:v>3.8864000000000001</c:v>
                      </c:pt>
                      <c:pt idx="2301">
                        <c:v>3.8841099999999997</c:v>
                      </c:pt>
                      <c:pt idx="2302">
                        <c:v>3.8759999999999999</c:v>
                      </c:pt>
                      <c:pt idx="2303">
                        <c:v>3.8844799999999999</c:v>
                      </c:pt>
                      <c:pt idx="2304">
                        <c:v>3.8999299999999999</c:v>
                      </c:pt>
                      <c:pt idx="2305">
                        <c:v>3.9026899999999998</c:v>
                      </c:pt>
                      <c:pt idx="2306">
                        <c:v>3.8910900000000002</c:v>
                      </c:pt>
                      <c:pt idx="2307">
                        <c:v>3.8875000000000002</c:v>
                      </c:pt>
                      <c:pt idx="2308">
                        <c:v>3.9193199999999999</c:v>
                      </c:pt>
                      <c:pt idx="2309">
                        <c:v>3.9314999999999998</c:v>
                      </c:pt>
                      <c:pt idx="2310">
                        <c:v>3.9436800000000001</c:v>
                      </c:pt>
                      <c:pt idx="2311">
                        <c:v>3.9251499999999999</c:v>
                      </c:pt>
                      <c:pt idx="2312">
                        <c:v>3.92625</c:v>
                      </c:pt>
                      <c:pt idx="2313">
                        <c:v>3.9373100000000001</c:v>
                      </c:pt>
                      <c:pt idx="2314">
                        <c:v>3.9397000000000002</c:v>
                      </c:pt>
                      <c:pt idx="2315">
                        <c:v>3.9389500000000002</c:v>
                      </c:pt>
                      <c:pt idx="2316">
                        <c:v>3.9412700000000003</c:v>
                      </c:pt>
                      <c:pt idx="2317">
                        <c:v>3.9636800000000001</c:v>
                      </c:pt>
                      <c:pt idx="2318">
                        <c:v>3.9553500000000001</c:v>
                      </c:pt>
                      <c:pt idx="2319">
                        <c:v>3.9708899999999998</c:v>
                      </c:pt>
                      <c:pt idx="2320">
                        <c:v>3.9679700000000002</c:v>
                      </c:pt>
                      <c:pt idx="2321">
                        <c:v>3.9733000000000001</c:v>
                      </c:pt>
                      <c:pt idx="2322">
                        <c:v>3.9824000000000002</c:v>
                      </c:pt>
                      <c:pt idx="2323">
                        <c:v>3.9701200000000001</c:v>
                      </c:pt>
                      <c:pt idx="2324">
                        <c:v>3.9643600000000001</c:v>
                      </c:pt>
                      <c:pt idx="2325">
                        <c:v>3.9731399999999999</c:v>
                      </c:pt>
                      <c:pt idx="2326">
                        <c:v>3.9499900000000001</c:v>
                      </c:pt>
                      <c:pt idx="2327">
                        <c:v>3.96035</c:v>
                      </c:pt>
                      <c:pt idx="2328">
                        <c:v>3.9540299999999999</c:v>
                      </c:pt>
                      <c:pt idx="2329">
                        <c:v>3.9635199999999999</c:v>
                      </c:pt>
                      <c:pt idx="2330">
                        <c:v>3.94035</c:v>
                      </c:pt>
                      <c:pt idx="2331">
                        <c:v>3.8993199999999999</c:v>
                      </c:pt>
                      <c:pt idx="2332">
                        <c:v>3.88184</c:v>
                      </c:pt>
                      <c:pt idx="2333">
                        <c:v>3.8933200000000001</c:v>
                      </c:pt>
                      <c:pt idx="2334">
                        <c:v>3.87033</c:v>
                      </c:pt>
                      <c:pt idx="2335">
                        <c:v>3.8788</c:v>
                      </c:pt>
                      <c:pt idx="2336">
                        <c:v>3.89</c:v>
                      </c:pt>
                      <c:pt idx="2337">
                        <c:v>3.88348</c:v>
                      </c:pt>
                      <c:pt idx="2338">
                        <c:v>3.89805</c:v>
                      </c:pt>
                      <c:pt idx="2339">
                        <c:v>3.9027400000000001</c:v>
                      </c:pt>
                      <c:pt idx="2340">
                        <c:v>3.9039000000000001</c:v>
                      </c:pt>
                      <c:pt idx="2341">
                        <c:v>3.9111599999999997</c:v>
                      </c:pt>
                      <c:pt idx="2342">
                        <c:v>3.9122500000000002</c:v>
                      </c:pt>
                      <c:pt idx="2343">
                        <c:v>3.90788</c:v>
                      </c:pt>
                      <c:pt idx="2344">
                        <c:v>3.9104200000000002</c:v>
                      </c:pt>
                      <c:pt idx="2345">
                        <c:v>3.9156300000000002</c:v>
                      </c:pt>
                      <c:pt idx="2346">
                        <c:v>3.9035000000000002</c:v>
                      </c:pt>
                      <c:pt idx="2347">
                        <c:v>3.9106199999999998</c:v>
                      </c:pt>
                      <c:pt idx="2348">
                        <c:v>3.9020200000000003</c:v>
                      </c:pt>
                      <c:pt idx="2349">
                        <c:v>3.8845900000000002</c:v>
                      </c:pt>
                      <c:pt idx="2350">
                        <c:v>3.8856799999999998</c:v>
                      </c:pt>
                      <c:pt idx="2351">
                        <c:v>3.89005</c:v>
                      </c:pt>
                      <c:pt idx="2352">
                        <c:v>3.9109500000000001</c:v>
                      </c:pt>
                      <c:pt idx="2353">
                        <c:v>3.9127999999999998</c:v>
                      </c:pt>
                      <c:pt idx="2354">
                        <c:v>3.90544</c:v>
                      </c:pt>
                      <c:pt idx="2355">
                        <c:v>3.8931499999999999</c:v>
                      </c:pt>
                      <c:pt idx="2356">
                        <c:v>3.8775500000000003</c:v>
                      </c:pt>
                      <c:pt idx="2357">
                        <c:v>3.8788200000000002</c:v>
                      </c:pt>
                      <c:pt idx="2358">
                        <c:v>3.8931</c:v>
                      </c:pt>
                      <c:pt idx="2359">
                        <c:v>3.8932700000000002</c:v>
                      </c:pt>
                      <c:pt idx="2360">
                        <c:v>3.8786899999999997</c:v>
                      </c:pt>
                      <c:pt idx="2361">
                        <c:v>3.8498900000000003</c:v>
                      </c:pt>
                      <c:pt idx="2362">
                        <c:v>3.8544200000000002</c:v>
                      </c:pt>
                      <c:pt idx="2363">
                        <c:v>3.8553199999999999</c:v>
                      </c:pt>
                      <c:pt idx="2364">
                        <c:v>3.8406000000000002</c:v>
                      </c:pt>
                      <c:pt idx="2365">
                        <c:v>3.8386</c:v>
                      </c:pt>
                      <c:pt idx="2366">
                        <c:v>3.8321000000000001</c:v>
                      </c:pt>
                      <c:pt idx="2367">
                        <c:v>3.83657</c:v>
                      </c:pt>
                      <c:pt idx="2368">
                        <c:v>3.8262700000000001</c:v>
                      </c:pt>
                      <c:pt idx="2369">
                        <c:v>3.8077899999999998</c:v>
                      </c:pt>
                      <c:pt idx="2370">
                        <c:v>3.78281</c:v>
                      </c:pt>
                      <c:pt idx="2371">
                        <c:v>3.7560500000000001</c:v>
                      </c:pt>
                      <c:pt idx="2372">
                        <c:v>3.7753100000000002</c:v>
                      </c:pt>
                      <c:pt idx="2373">
                        <c:v>3.7835800000000002</c:v>
                      </c:pt>
                      <c:pt idx="2374">
                        <c:v>3.81385</c:v>
                      </c:pt>
                      <c:pt idx="2375">
                        <c:v>3.7952699999999999</c:v>
                      </c:pt>
                      <c:pt idx="2376">
                        <c:v>3.7932000000000001</c:v>
                      </c:pt>
                      <c:pt idx="2377">
                        <c:v>3.7736499999999999</c:v>
                      </c:pt>
                      <c:pt idx="2378">
                        <c:v>3.7578</c:v>
                      </c:pt>
                      <c:pt idx="2379">
                        <c:v>3.7667700000000002</c:v>
                      </c:pt>
                      <c:pt idx="2380">
                        <c:v>3.7759999999999998</c:v>
                      </c:pt>
                      <c:pt idx="2381">
                        <c:v>3.7844199999999999</c:v>
                      </c:pt>
                      <c:pt idx="2382">
                        <c:v>3.77501</c:v>
                      </c:pt>
                      <c:pt idx="2383">
                        <c:v>3.7736100000000001</c:v>
                      </c:pt>
                      <c:pt idx="2384">
                        <c:v>3.7598099999999999</c:v>
                      </c:pt>
                      <c:pt idx="2385">
                        <c:v>3.7742800000000001</c:v>
                      </c:pt>
                      <c:pt idx="2386">
                        <c:v>3.77135</c:v>
                      </c:pt>
                      <c:pt idx="2387">
                        <c:v>3.77196</c:v>
                      </c:pt>
                      <c:pt idx="2388">
                        <c:v>3.76478</c:v>
                      </c:pt>
                      <c:pt idx="2389">
                        <c:v>3.7614999999999998</c:v>
                      </c:pt>
                      <c:pt idx="2390">
                        <c:v>3.7524299999999999</c:v>
                      </c:pt>
                      <c:pt idx="2391">
                        <c:v>3.7545000000000002</c:v>
                      </c:pt>
                      <c:pt idx="2392">
                        <c:v>3.73645</c:v>
                      </c:pt>
                      <c:pt idx="2393">
                        <c:v>3.7510500000000002</c:v>
                      </c:pt>
                      <c:pt idx="2394">
                        <c:v>3.7812200000000002</c:v>
                      </c:pt>
                      <c:pt idx="2395">
                        <c:v>3.7890999999999999</c:v>
                      </c:pt>
                      <c:pt idx="2396">
                        <c:v>3.7888999999999999</c:v>
                      </c:pt>
                      <c:pt idx="2397">
                        <c:v>3.7909899999999999</c:v>
                      </c:pt>
                      <c:pt idx="2398">
                        <c:v>3.7835200000000002</c:v>
                      </c:pt>
                      <c:pt idx="2399">
                        <c:v>3.7734800000000002</c:v>
                      </c:pt>
                      <c:pt idx="2400">
                        <c:v>3.7569499999999998</c:v>
                      </c:pt>
                      <c:pt idx="2401">
                        <c:v>3.7670300000000001</c:v>
                      </c:pt>
                      <c:pt idx="2402">
                        <c:v>3.7855799999999999</c:v>
                      </c:pt>
                      <c:pt idx="2403">
                        <c:v>3.8209499999999998</c:v>
                      </c:pt>
                      <c:pt idx="2404">
                        <c:v>3.81603</c:v>
                      </c:pt>
                      <c:pt idx="2405">
                        <c:v>3.8463500000000002</c:v>
                      </c:pt>
                      <c:pt idx="2406">
                        <c:v>3.8656299999999999</c:v>
                      </c:pt>
                      <c:pt idx="2407">
                        <c:v>3.8868999999999998</c:v>
                      </c:pt>
                      <c:pt idx="2408">
                        <c:v>3.8634300000000001</c:v>
                      </c:pt>
                      <c:pt idx="2409">
                        <c:v>3.8529</c:v>
                      </c:pt>
                      <c:pt idx="2410">
                        <c:v>3.8439000000000001</c:v>
                      </c:pt>
                      <c:pt idx="2411">
                        <c:v>3.8329</c:v>
                      </c:pt>
                      <c:pt idx="2412">
                        <c:v>3.84748</c:v>
                      </c:pt>
                      <c:pt idx="2413">
                        <c:v>3.8457499999999998</c:v>
                      </c:pt>
                      <c:pt idx="2414">
                        <c:v>3.8525999999999998</c:v>
                      </c:pt>
                      <c:pt idx="2415">
                        <c:v>3.8535699999999999</c:v>
                      </c:pt>
                      <c:pt idx="2416">
                        <c:v>3.8612799999999998</c:v>
                      </c:pt>
                      <c:pt idx="2417">
                        <c:v>3.84829</c:v>
                      </c:pt>
                      <c:pt idx="2418">
                        <c:v>3.82118</c:v>
                      </c:pt>
                      <c:pt idx="2419">
                        <c:v>3.8341699999999999</c:v>
                      </c:pt>
                      <c:pt idx="2420">
                        <c:v>3.8348399999999998</c:v>
                      </c:pt>
                      <c:pt idx="2421">
                        <c:v>3.8355899999999998</c:v>
                      </c:pt>
                      <c:pt idx="2422">
                        <c:v>3.8660299999999999</c:v>
                      </c:pt>
                      <c:pt idx="2423">
                        <c:v>3.8583799999999999</c:v>
                      </c:pt>
                      <c:pt idx="2424">
                        <c:v>3.8764699999999999</c:v>
                      </c:pt>
                      <c:pt idx="2425">
                        <c:v>3.85981</c:v>
                      </c:pt>
                      <c:pt idx="2426">
                        <c:v>3.8731299999999997</c:v>
                      </c:pt>
                      <c:pt idx="2427">
                        <c:v>3.8677000000000001</c:v>
                      </c:pt>
                      <c:pt idx="2428">
                        <c:v>3.8600500000000002</c:v>
                      </c:pt>
                      <c:pt idx="2429">
                        <c:v>3.8581799999999999</c:v>
                      </c:pt>
                      <c:pt idx="2430">
                        <c:v>3.8447499999999999</c:v>
                      </c:pt>
                      <c:pt idx="2431">
                        <c:v>3.8140999999999998</c:v>
                      </c:pt>
                      <c:pt idx="2432">
                        <c:v>3.8820000000000001</c:v>
                      </c:pt>
                      <c:pt idx="2433">
                        <c:v>3.8905099999999999</c:v>
                      </c:pt>
                      <c:pt idx="2434">
                        <c:v>3.875</c:v>
                      </c:pt>
                      <c:pt idx="2435">
                        <c:v>3.8528500000000001</c:v>
                      </c:pt>
                      <c:pt idx="2436">
                        <c:v>3.8596399999999997</c:v>
                      </c:pt>
                      <c:pt idx="2437">
                        <c:v>3.8513099999999998</c:v>
                      </c:pt>
                      <c:pt idx="2438">
                        <c:v>3.8528000000000002</c:v>
                      </c:pt>
                      <c:pt idx="2439">
                        <c:v>3.8875199999999999</c:v>
                      </c:pt>
                      <c:pt idx="2440">
                        <c:v>3.8789400000000001</c:v>
                      </c:pt>
                      <c:pt idx="2441">
                        <c:v>3.883</c:v>
                      </c:pt>
                      <c:pt idx="2442">
                        <c:v>3.8853200000000001</c:v>
                      </c:pt>
                      <c:pt idx="2443">
                        <c:v>3.8837700000000002</c:v>
                      </c:pt>
                      <c:pt idx="2444">
                        <c:v>3.8708</c:v>
                      </c:pt>
                      <c:pt idx="2445">
                        <c:v>3.8600300000000001</c:v>
                      </c:pt>
                      <c:pt idx="2446">
                        <c:v>3.8547799999999999</c:v>
                      </c:pt>
                      <c:pt idx="2447">
                        <c:v>3.86741</c:v>
                      </c:pt>
                      <c:pt idx="2448">
                        <c:v>3.8569399999999998</c:v>
                      </c:pt>
                      <c:pt idx="2449">
                        <c:v>3.8597200000000003</c:v>
                      </c:pt>
                      <c:pt idx="2450">
                        <c:v>3.85825</c:v>
                      </c:pt>
                      <c:pt idx="2451">
                        <c:v>3.8452500000000001</c:v>
                      </c:pt>
                      <c:pt idx="2452">
                        <c:v>3.8411499999999998</c:v>
                      </c:pt>
                      <c:pt idx="2453">
                        <c:v>3.84598</c:v>
                      </c:pt>
                      <c:pt idx="2454">
                        <c:v>3.8389699999999998</c:v>
                      </c:pt>
                      <c:pt idx="2455">
                        <c:v>3.8353999999999999</c:v>
                      </c:pt>
                      <c:pt idx="2456">
                        <c:v>3.8263199999999999</c:v>
                      </c:pt>
                      <c:pt idx="2457">
                        <c:v>3.8130999999999999</c:v>
                      </c:pt>
                      <c:pt idx="2458">
                        <c:v>3.8129900000000001</c:v>
                      </c:pt>
                      <c:pt idx="2459">
                        <c:v>3.8094600000000001</c:v>
                      </c:pt>
                      <c:pt idx="2460">
                        <c:v>3.8230300000000002</c:v>
                      </c:pt>
                      <c:pt idx="2461">
                        <c:v>3.8266999999999998</c:v>
                      </c:pt>
                      <c:pt idx="2462">
                        <c:v>3.8361700000000001</c:v>
                      </c:pt>
                      <c:pt idx="2463">
                        <c:v>3.8188200000000001</c:v>
                      </c:pt>
                      <c:pt idx="2464">
                        <c:v>3.8161</c:v>
                      </c:pt>
                      <c:pt idx="2465">
                        <c:v>3.8179499999999997</c:v>
                      </c:pt>
                      <c:pt idx="2466">
                        <c:v>3.8151000000000002</c:v>
                      </c:pt>
                      <c:pt idx="2467">
                        <c:v>3.8085499999999999</c:v>
                      </c:pt>
                      <c:pt idx="2468">
                        <c:v>3.7947899999999999</c:v>
                      </c:pt>
                      <c:pt idx="2469">
                        <c:v>3.7792699999999999</c:v>
                      </c:pt>
                      <c:pt idx="2470">
                        <c:v>3.78729</c:v>
                      </c:pt>
                      <c:pt idx="2471">
                        <c:v>3.76206</c:v>
                      </c:pt>
                      <c:pt idx="2472">
                        <c:v>3.7654999999999998</c:v>
                      </c:pt>
                      <c:pt idx="2473">
                        <c:v>3.7761</c:v>
                      </c:pt>
                      <c:pt idx="2474">
                        <c:v>3.7726199999999999</c:v>
                      </c:pt>
                      <c:pt idx="2475">
                        <c:v>3.7646299999999999</c:v>
                      </c:pt>
                      <c:pt idx="2476">
                        <c:v>3.7591799999999997</c:v>
                      </c:pt>
                      <c:pt idx="2477">
                        <c:v>3.7761</c:v>
                      </c:pt>
                      <c:pt idx="2478">
                        <c:v>3.7858499999999999</c:v>
                      </c:pt>
                      <c:pt idx="2479">
                        <c:v>3.7914699999999999</c:v>
                      </c:pt>
                      <c:pt idx="2480">
                        <c:v>3.77678</c:v>
                      </c:pt>
                      <c:pt idx="2481">
                        <c:v>3.7679299999999998</c:v>
                      </c:pt>
                      <c:pt idx="2482">
                        <c:v>3.7641499999999999</c:v>
                      </c:pt>
                      <c:pt idx="2483">
                        <c:v>3.7636599999999998</c:v>
                      </c:pt>
                      <c:pt idx="2484">
                        <c:v>3.75407</c:v>
                      </c:pt>
                      <c:pt idx="2485">
                        <c:v>3.7581899999999999</c:v>
                      </c:pt>
                      <c:pt idx="2486">
                        <c:v>3.7562799999999998</c:v>
                      </c:pt>
                      <c:pt idx="2487">
                        <c:v>3.7633799999999997</c:v>
                      </c:pt>
                      <c:pt idx="2488">
                        <c:v>3.76695</c:v>
                      </c:pt>
                      <c:pt idx="2489">
                        <c:v>3.7852999999999999</c:v>
                      </c:pt>
                      <c:pt idx="2490">
                        <c:v>3.7850799999999998</c:v>
                      </c:pt>
                      <c:pt idx="2491">
                        <c:v>3.7740999999999998</c:v>
                      </c:pt>
                      <c:pt idx="2492">
                        <c:v>3.7787500000000001</c:v>
                      </c:pt>
                      <c:pt idx="2493">
                        <c:v>3.7750300000000001</c:v>
                      </c:pt>
                      <c:pt idx="2494">
                        <c:v>3.7783199999999999</c:v>
                      </c:pt>
                      <c:pt idx="2495">
                        <c:v>3.7659599999999998</c:v>
                      </c:pt>
                      <c:pt idx="2496">
                        <c:v>3.7606799999999998</c:v>
                      </c:pt>
                      <c:pt idx="2497">
                        <c:v>3.7622999999999998</c:v>
                      </c:pt>
                      <c:pt idx="2498">
                        <c:v>3.75109</c:v>
                      </c:pt>
                      <c:pt idx="2499">
                        <c:v>3.7479499999999999</c:v>
                      </c:pt>
                      <c:pt idx="2500">
                        <c:v>3.7534700000000001</c:v>
                      </c:pt>
                      <c:pt idx="2501">
                        <c:v>3.7542200000000001</c:v>
                      </c:pt>
                      <c:pt idx="2502">
                        <c:v>3.7463800000000003</c:v>
                      </c:pt>
                      <c:pt idx="2503">
                        <c:v>3.7626499999999998</c:v>
                      </c:pt>
                      <c:pt idx="2504">
                        <c:v>3.7772100000000002</c:v>
                      </c:pt>
                      <c:pt idx="2505">
                        <c:v>3.7705600000000001</c:v>
                      </c:pt>
                      <c:pt idx="2506">
                        <c:v>3.78911</c:v>
                      </c:pt>
                      <c:pt idx="2507">
                        <c:v>3.7961800000000001</c:v>
                      </c:pt>
                      <c:pt idx="2508">
                        <c:v>3.7905500000000001</c:v>
                      </c:pt>
                      <c:pt idx="2509">
                        <c:v>3.80532</c:v>
                      </c:pt>
                      <c:pt idx="2510">
                        <c:v>3.8155399999999999</c:v>
                      </c:pt>
                      <c:pt idx="2511">
                        <c:v>3.8042099999999999</c:v>
                      </c:pt>
                      <c:pt idx="2512">
                        <c:v>3.82159</c:v>
                      </c:pt>
                      <c:pt idx="2513">
                        <c:v>3.8257699999999999</c:v>
                      </c:pt>
                      <c:pt idx="2514">
                        <c:v>3.8242500000000001</c:v>
                      </c:pt>
                      <c:pt idx="2515">
                        <c:v>3.8338200000000002</c:v>
                      </c:pt>
                      <c:pt idx="2516">
                        <c:v>3.84768</c:v>
                      </c:pt>
                      <c:pt idx="2517">
                        <c:v>3.8634399999999998</c:v>
                      </c:pt>
                      <c:pt idx="2518">
                        <c:v>3.8619400000000002</c:v>
                      </c:pt>
                      <c:pt idx="2519">
                        <c:v>3.8479999999999999</c:v>
                      </c:pt>
                      <c:pt idx="2520">
                        <c:v>3.8449400000000002</c:v>
                      </c:pt>
                      <c:pt idx="2521">
                        <c:v>3.8548100000000001</c:v>
                      </c:pt>
                      <c:pt idx="2522">
                        <c:v>3.84788</c:v>
                      </c:pt>
                      <c:pt idx="2523">
                        <c:v>3.83432</c:v>
                      </c:pt>
                      <c:pt idx="2524">
                        <c:v>3.8143700000000003</c:v>
                      </c:pt>
                      <c:pt idx="2525">
                        <c:v>3.8138800000000002</c:v>
                      </c:pt>
                      <c:pt idx="2526">
                        <c:v>3.8121999999999998</c:v>
                      </c:pt>
                      <c:pt idx="2527">
                        <c:v>3.78843</c:v>
                      </c:pt>
                      <c:pt idx="2528">
                        <c:v>3.8146399999999998</c:v>
                      </c:pt>
                      <c:pt idx="2529">
                        <c:v>3.8135699999999999</c:v>
                      </c:pt>
                      <c:pt idx="2530">
                        <c:v>3.8185000000000002</c:v>
                      </c:pt>
                      <c:pt idx="2531">
                        <c:v>3.8342499999999999</c:v>
                      </c:pt>
                      <c:pt idx="2532">
                        <c:v>3.8395999999999999</c:v>
                      </c:pt>
                      <c:pt idx="2533">
                        <c:v>3.8496999999999999</c:v>
                      </c:pt>
                      <c:pt idx="2534">
                        <c:v>3.8440799999999999</c:v>
                      </c:pt>
                      <c:pt idx="2535">
                        <c:v>3.8549799999999999</c:v>
                      </c:pt>
                      <c:pt idx="2536">
                        <c:v>3.8676500000000003</c:v>
                      </c:pt>
                      <c:pt idx="2537">
                        <c:v>3.8857499999999998</c:v>
                      </c:pt>
                      <c:pt idx="2538">
                        <c:v>3.8638500000000002</c:v>
                      </c:pt>
                      <c:pt idx="2539">
                        <c:v>3.8598499999999998</c:v>
                      </c:pt>
                      <c:pt idx="2540">
                        <c:v>3.8692000000000002</c:v>
                      </c:pt>
                      <c:pt idx="2541">
                        <c:v>3.8704499999999999</c:v>
                      </c:pt>
                      <c:pt idx="2542">
                        <c:v>3.8719000000000001</c:v>
                      </c:pt>
                      <c:pt idx="2543">
                        <c:v>3.84097</c:v>
                      </c:pt>
                      <c:pt idx="2544">
                        <c:v>3.8329</c:v>
                      </c:pt>
                      <c:pt idx="2545">
                        <c:v>3.8320499999999997</c:v>
                      </c:pt>
                      <c:pt idx="2546">
                        <c:v>3.8274300000000001</c:v>
                      </c:pt>
                      <c:pt idx="2547">
                        <c:v>3.8172899999999998</c:v>
                      </c:pt>
                      <c:pt idx="2548">
                        <c:v>3.8136299999999999</c:v>
                      </c:pt>
                      <c:pt idx="2549">
                        <c:v>3.81359</c:v>
                      </c:pt>
                      <c:pt idx="2550">
                        <c:v>3.7910399999999997</c:v>
                      </c:pt>
                      <c:pt idx="2551">
                        <c:v>3.8127499999999999</c:v>
                      </c:pt>
                      <c:pt idx="2552">
                        <c:v>3.8293300000000001</c:v>
                      </c:pt>
                      <c:pt idx="2553">
                        <c:v>3.81149</c:v>
                      </c:pt>
                      <c:pt idx="2554">
                        <c:v>3.8022399999999998</c:v>
                      </c:pt>
                      <c:pt idx="2555">
                        <c:v>3.8311500000000001</c:v>
                      </c:pt>
                      <c:pt idx="2556">
                        <c:v>3.8538000000000001</c:v>
                      </c:pt>
                      <c:pt idx="2557">
                        <c:v>3.8752499999999999</c:v>
                      </c:pt>
                      <c:pt idx="2558">
                        <c:v>3.8635700000000002</c:v>
                      </c:pt>
                      <c:pt idx="2559">
                        <c:v>3.8412999999999999</c:v>
                      </c:pt>
                      <c:pt idx="2560">
                        <c:v>3.8263500000000001</c:v>
                      </c:pt>
                      <c:pt idx="2561">
                        <c:v>3.8178800000000002</c:v>
                      </c:pt>
                      <c:pt idx="2562">
                        <c:v>3.8196099999999999</c:v>
                      </c:pt>
                      <c:pt idx="2563">
                        <c:v>3.8193799999999998</c:v>
                      </c:pt>
                      <c:pt idx="2564">
                        <c:v>3.8412500000000001</c:v>
                      </c:pt>
                      <c:pt idx="2565">
                        <c:v>3.8571999999999997</c:v>
                      </c:pt>
                      <c:pt idx="2566">
                        <c:v>3.84565</c:v>
                      </c:pt>
                      <c:pt idx="2567">
                        <c:v>3.8529999999999998</c:v>
                      </c:pt>
                      <c:pt idx="2568">
                        <c:v>3.8510999999999997</c:v>
                      </c:pt>
                      <c:pt idx="2569">
                        <c:v>3.8628499999999999</c:v>
                      </c:pt>
                      <c:pt idx="2570">
                        <c:v>3.8579400000000001</c:v>
                      </c:pt>
                      <c:pt idx="2571">
                        <c:v>3.8464299999999998</c:v>
                      </c:pt>
                      <c:pt idx="2572">
                        <c:v>3.8496000000000001</c:v>
                      </c:pt>
                      <c:pt idx="2573">
                        <c:v>3.8452899999999999</c:v>
                      </c:pt>
                      <c:pt idx="2574">
                        <c:v>3.84572</c:v>
                      </c:pt>
                      <c:pt idx="2575">
                        <c:v>3.8337500000000002</c:v>
                      </c:pt>
                      <c:pt idx="2576">
                        <c:v>3.8272399999999998</c:v>
                      </c:pt>
                      <c:pt idx="2577">
                        <c:v>3.8189299999999999</c:v>
                      </c:pt>
                      <c:pt idx="2578">
                        <c:v>3.8295500000000002</c:v>
                      </c:pt>
                      <c:pt idx="2579">
                        <c:v>3.8107799999999998</c:v>
                      </c:pt>
                      <c:pt idx="2580">
                        <c:v>3.8177300000000001</c:v>
                      </c:pt>
                      <c:pt idx="2581">
                        <c:v>3.8171499999999998</c:v>
                      </c:pt>
                      <c:pt idx="2582">
                        <c:v>3.79854</c:v>
                      </c:pt>
                      <c:pt idx="2583">
                        <c:v>3.7909000000000002</c:v>
                      </c:pt>
                      <c:pt idx="2584">
                        <c:v>3.7894000000000001</c:v>
                      </c:pt>
                      <c:pt idx="2585">
                        <c:v>3.7831900000000003</c:v>
                      </c:pt>
                      <c:pt idx="2586">
                        <c:v>3.7923</c:v>
                      </c:pt>
                      <c:pt idx="2587">
                        <c:v>3.7740299999999998</c:v>
                      </c:pt>
                      <c:pt idx="2588">
                        <c:v>3.77393</c:v>
                      </c:pt>
                      <c:pt idx="2589">
                        <c:v>3.7690399999999999</c:v>
                      </c:pt>
                      <c:pt idx="2590">
                        <c:v>3.77569</c:v>
                      </c:pt>
                      <c:pt idx="2591">
                        <c:v>3.76213</c:v>
                      </c:pt>
                      <c:pt idx="2592">
                        <c:v>3.7515999999999998</c:v>
                      </c:pt>
                      <c:pt idx="2593">
                        <c:v>3.7403</c:v>
                      </c:pt>
                      <c:pt idx="2594">
                        <c:v>3.7464</c:v>
                      </c:pt>
                      <c:pt idx="2595">
                        <c:v>3.7486800000000002</c:v>
                      </c:pt>
                      <c:pt idx="2596">
                        <c:v>3.7463199999999999</c:v>
                      </c:pt>
                      <c:pt idx="2597">
                        <c:v>3.75068</c:v>
                      </c:pt>
                      <c:pt idx="2598">
                        <c:v>3.75258</c:v>
                      </c:pt>
                      <c:pt idx="2599">
                        <c:v>3.7473700000000001</c:v>
                      </c:pt>
                      <c:pt idx="2600">
                        <c:v>3.7359499999999999</c:v>
                      </c:pt>
                      <c:pt idx="2601">
                        <c:v>3.7171799999999999</c:v>
                      </c:pt>
                      <c:pt idx="2602">
                        <c:v>3.7025399999999999</c:v>
                      </c:pt>
                      <c:pt idx="2603">
                        <c:v>3.7096999999999998</c:v>
                      </c:pt>
                      <c:pt idx="2604">
                        <c:v>3.7010800000000001</c:v>
                      </c:pt>
                      <c:pt idx="2605">
                        <c:v>3.6992000000000003</c:v>
                      </c:pt>
                      <c:pt idx="2606">
                        <c:v>3.7002800000000002</c:v>
                      </c:pt>
                      <c:pt idx="2607">
                        <c:v>3.6906499999999998</c:v>
                      </c:pt>
                      <c:pt idx="2608">
                        <c:v>3.6695500000000001</c:v>
                      </c:pt>
                      <c:pt idx="2609">
                        <c:v>3.6404800000000002</c:v>
                      </c:pt>
                      <c:pt idx="2610">
                        <c:v>3.6619099999999998</c:v>
                      </c:pt>
                      <c:pt idx="2611">
                        <c:v>3.69448</c:v>
                      </c:pt>
                      <c:pt idx="2612">
                        <c:v>3.6974499999999999</c:v>
                      </c:pt>
                      <c:pt idx="2613">
                        <c:v>3.67475</c:v>
                      </c:pt>
                      <c:pt idx="2614">
                        <c:v>3.6739000000000002</c:v>
                      </c:pt>
                      <c:pt idx="2615">
                        <c:v>3.6909900000000002</c:v>
                      </c:pt>
                      <c:pt idx="2616">
                        <c:v>3.6853699999999998</c:v>
                      </c:pt>
                      <c:pt idx="2617">
                        <c:v>3.6743000000000001</c:v>
                      </c:pt>
                      <c:pt idx="2618">
                        <c:v>3.66614</c:v>
                      </c:pt>
                      <c:pt idx="2619">
                        <c:v>3.6665999999999999</c:v>
                      </c:pt>
                      <c:pt idx="2620">
                        <c:v>3.6295700000000002</c:v>
                      </c:pt>
                      <c:pt idx="2621">
                        <c:v>3.6287799999999999</c:v>
                      </c:pt>
                      <c:pt idx="2622">
                        <c:v>3.6379299999999999</c:v>
                      </c:pt>
                      <c:pt idx="2623">
                        <c:v>3.6257000000000001</c:v>
                      </c:pt>
                      <c:pt idx="2624">
                        <c:v>3.6338499999999998</c:v>
                      </c:pt>
                      <c:pt idx="2625">
                        <c:v>3.6438600000000001</c:v>
                      </c:pt>
                      <c:pt idx="2626">
                        <c:v>3.6509</c:v>
                      </c:pt>
                      <c:pt idx="2627">
                        <c:v>3.6343800000000002</c:v>
                      </c:pt>
                      <c:pt idx="2628">
                        <c:v>3.6126899999999997</c:v>
                      </c:pt>
                      <c:pt idx="2629">
                        <c:v>3.6169799999999999</c:v>
                      </c:pt>
                      <c:pt idx="2630">
                        <c:v>3.61931</c:v>
                      </c:pt>
                      <c:pt idx="2631">
                        <c:v>3.6318999999999999</c:v>
                      </c:pt>
                      <c:pt idx="2632">
                        <c:v>3.62317</c:v>
                      </c:pt>
                      <c:pt idx="2633">
                        <c:v>3.6347100000000001</c:v>
                      </c:pt>
                      <c:pt idx="2634">
                        <c:v>3.65232</c:v>
                      </c:pt>
                      <c:pt idx="2635">
                        <c:v>3.6467900000000002</c:v>
                      </c:pt>
                      <c:pt idx="2636">
                        <c:v>3.6453899999999999</c:v>
                      </c:pt>
                      <c:pt idx="2637">
                        <c:v>3.6524999999999999</c:v>
                      </c:pt>
                      <c:pt idx="2638">
                        <c:v>3.65713</c:v>
                      </c:pt>
                      <c:pt idx="2639">
                        <c:v>3.6590699999999998</c:v>
                      </c:pt>
                      <c:pt idx="2640">
                        <c:v>3.6420500000000002</c:v>
                      </c:pt>
                      <c:pt idx="2641">
                        <c:v>3.6639400000000002</c:v>
                      </c:pt>
                      <c:pt idx="2642">
                        <c:v>3.6577899999999999</c:v>
                      </c:pt>
                      <c:pt idx="2643">
                        <c:v>3.6584099999999999</c:v>
                      </c:pt>
                      <c:pt idx="2644">
                        <c:v>3.6650900000000002</c:v>
                      </c:pt>
                      <c:pt idx="2645">
                        <c:v>3.6715900000000001</c:v>
                      </c:pt>
                      <c:pt idx="2646">
                        <c:v>3.6718500000000001</c:v>
                      </c:pt>
                      <c:pt idx="2647">
                        <c:v>3.6705000000000001</c:v>
                      </c:pt>
                      <c:pt idx="2648">
                        <c:v>3.6515</c:v>
                      </c:pt>
                      <c:pt idx="2649">
                        <c:v>3.6407699999999998</c:v>
                      </c:pt>
                      <c:pt idx="2650">
                        <c:v>3.6397900000000001</c:v>
                      </c:pt>
                      <c:pt idx="2651">
                        <c:v>3.6341399999999999</c:v>
                      </c:pt>
                      <c:pt idx="2652">
                        <c:v>3.6217800000000002</c:v>
                      </c:pt>
                      <c:pt idx="2653">
                        <c:v>3.6143299999999998</c:v>
                      </c:pt>
                      <c:pt idx="2654">
                        <c:v>3.6083699999999999</c:v>
                      </c:pt>
                      <c:pt idx="2655">
                        <c:v>3.6170100000000001</c:v>
                      </c:pt>
                      <c:pt idx="2656">
                        <c:v>3.6078799999999998</c:v>
                      </c:pt>
                      <c:pt idx="2657">
                        <c:v>3.5912999999999999</c:v>
                      </c:pt>
                      <c:pt idx="2658">
                        <c:v>3.6005000000000003</c:v>
                      </c:pt>
                      <c:pt idx="2659">
                        <c:v>3.6080999999999999</c:v>
                      </c:pt>
                      <c:pt idx="2660">
                        <c:v>3.60501</c:v>
                      </c:pt>
                      <c:pt idx="2661">
                        <c:v>3.60792</c:v>
                      </c:pt>
                      <c:pt idx="2662">
                        <c:v>3.6016300000000001</c:v>
                      </c:pt>
                      <c:pt idx="2663">
                        <c:v>3.6046499999999999</c:v>
                      </c:pt>
                      <c:pt idx="2664">
                        <c:v>3.59815</c:v>
                      </c:pt>
                      <c:pt idx="2665">
                        <c:v>3.6093000000000002</c:v>
                      </c:pt>
                      <c:pt idx="2666">
                        <c:v>3.59273</c:v>
                      </c:pt>
                      <c:pt idx="2667">
                        <c:v>3.5816499999999998</c:v>
                      </c:pt>
                      <c:pt idx="2668">
                        <c:v>3.5863199999999997</c:v>
                      </c:pt>
                      <c:pt idx="2669">
                        <c:v>3.59443</c:v>
                      </c:pt>
                      <c:pt idx="2670">
                        <c:v>3.5828500000000001</c:v>
                      </c:pt>
                      <c:pt idx="2671">
                        <c:v>3.5691999999999999</c:v>
                      </c:pt>
                      <c:pt idx="2672">
                        <c:v>3.5789400000000002</c:v>
                      </c:pt>
                      <c:pt idx="2673">
                        <c:v>3.5629499999999998</c:v>
                      </c:pt>
                      <c:pt idx="2674">
                        <c:v>3.5426899999999999</c:v>
                      </c:pt>
                      <c:pt idx="2675">
                        <c:v>3.5401600000000002</c:v>
                      </c:pt>
                      <c:pt idx="2676">
                        <c:v>3.5562</c:v>
                      </c:pt>
                      <c:pt idx="2677">
                        <c:v>3.5468799999999998</c:v>
                      </c:pt>
                      <c:pt idx="2678">
                        <c:v>3.5432600000000001</c:v>
                      </c:pt>
                      <c:pt idx="2679">
                        <c:v>3.5423100000000001</c:v>
                      </c:pt>
                      <c:pt idx="2680">
                        <c:v>3.5392900000000003</c:v>
                      </c:pt>
                      <c:pt idx="2681">
                        <c:v>3.5306600000000001</c:v>
                      </c:pt>
                      <c:pt idx="2682">
                        <c:v>3.52929</c:v>
                      </c:pt>
                      <c:pt idx="2683">
                        <c:v>3.5423999999999998</c:v>
                      </c:pt>
                      <c:pt idx="2684">
                        <c:v>3.528</c:v>
                      </c:pt>
                      <c:pt idx="2685">
                        <c:v>3.5212599999999998</c:v>
                      </c:pt>
                      <c:pt idx="2686">
                        <c:v>3.5297700000000001</c:v>
                      </c:pt>
                      <c:pt idx="2687">
                        <c:v>3.5191499999999998</c:v>
                      </c:pt>
                      <c:pt idx="2688">
                        <c:v>3.5242900000000001</c:v>
                      </c:pt>
                      <c:pt idx="2689">
                        <c:v>3.5414599999999998</c:v>
                      </c:pt>
                      <c:pt idx="2690">
                        <c:v>3.5407600000000001</c:v>
                      </c:pt>
                      <c:pt idx="2691">
                        <c:v>3.5479500000000002</c:v>
                      </c:pt>
                      <c:pt idx="2692">
                        <c:v>3.5381499999999999</c:v>
                      </c:pt>
                      <c:pt idx="2693">
                        <c:v>3.5215199999999998</c:v>
                      </c:pt>
                      <c:pt idx="2694">
                        <c:v>3.5159000000000002</c:v>
                      </c:pt>
                      <c:pt idx="2695">
                        <c:v>3.5040499999999999</c:v>
                      </c:pt>
                      <c:pt idx="2696">
                        <c:v>3.4887999999999999</c:v>
                      </c:pt>
                      <c:pt idx="2697">
                        <c:v>3.4881799999999998</c:v>
                      </c:pt>
                      <c:pt idx="2698">
                        <c:v>3.5070899999999998</c:v>
                      </c:pt>
                      <c:pt idx="2699">
                        <c:v>3.5163199999999999</c:v>
                      </c:pt>
                      <c:pt idx="2700">
                        <c:v>3.51085</c:v>
                      </c:pt>
                      <c:pt idx="2701">
                        <c:v>3.5278999999999998</c:v>
                      </c:pt>
                      <c:pt idx="2702">
                        <c:v>3.5421899999999997</c:v>
                      </c:pt>
                      <c:pt idx="2703">
                        <c:v>3.5479099999999999</c:v>
                      </c:pt>
                      <c:pt idx="2704">
                        <c:v>3.5662000000000003</c:v>
                      </c:pt>
                      <c:pt idx="2705">
                        <c:v>3.5409199999999998</c:v>
                      </c:pt>
                      <c:pt idx="2706">
                        <c:v>3.5396299999999998</c:v>
                      </c:pt>
                      <c:pt idx="2707">
                        <c:v>3.55626</c:v>
                      </c:pt>
                      <c:pt idx="2708">
                        <c:v>3.5789</c:v>
                      </c:pt>
                      <c:pt idx="2709">
                        <c:v>3.5668899999999999</c:v>
                      </c:pt>
                      <c:pt idx="2710">
                        <c:v>3.5659000000000001</c:v>
                      </c:pt>
                      <c:pt idx="2711">
                        <c:v>3.5559699999999999</c:v>
                      </c:pt>
                      <c:pt idx="2712">
                        <c:v>3.5692300000000001</c:v>
                      </c:pt>
                      <c:pt idx="2713">
                        <c:v>3.5661</c:v>
                      </c:pt>
                      <c:pt idx="2714">
                        <c:v>3.5733999999999999</c:v>
                      </c:pt>
                      <c:pt idx="2715">
                        <c:v>3.5579299999999998</c:v>
                      </c:pt>
                      <c:pt idx="2716">
                        <c:v>3.5544099999999998</c:v>
                      </c:pt>
                      <c:pt idx="2717">
                        <c:v>3.5587499999999999</c:v>
                      </c:pt>
                      <c:pt idx="2718">
                        <c:v>3.5615999999999999</c:v>
                      </c:pt>
                      <c:pt idx="2719">
                        <c:v>3.5627</c:v>
                      </c:pt>
                      <c:pt idx="2720">
                        <c:v>3.5783399999999999</c:v>
                      </c:pt>
                      <c:pt idx="2721">
                        <c:v>3.6004499999999999</c:v>
                      </c:pt>
                      <c:pt idx="2722">
                        <c:v>3.6268500000000001</c:v>
                      </c:pt>
                      <c:pt idx="2723">
                        <c:v>3.6143399999999999</c:v>
                      </c:pt>
                      <c:pt idx="2724">
                        <c:v>3.6101200000000002</c:v>
                      </c:pt>
                      <c:pt idx="2725">
                        <c:v>3.5969500000000001</c:v>
                      </c:pt>
                      <c:pt idx="2726">
                        <c:v>3.5861299999999998</c:v>
                      </c:pt>
                      <c:pt idx="2727">
                        <c:v>3.58372</c:v>
                      </c:pt>
                      <c:pt idx="2728">
                        <c:v>3.5835699999999999</c:v>
                      </c:pt>
                      <c:pt idx="2729">
                        <c:v>3.6166999999999998</c:v>
                      </c:pt>
                      <c:pt idx="2730">
                        <c:v>3.6236100000000002</c:v>
                      </c:pt>
                      <c:pt idx="2731">
                        <c:v>3.6257299999999999</c:v>
                      </c:pt>
                      <c:pt idx="2732">
                        <c:v>3.6194100000000002</c:v>
                      </c:pt>
                      <c:pt idx="2733">
                        <c:v>3.6171500000000001</c:v>
                      </c:pt>
                      <c:pt idx="2734">
                        <c:v>3.6179299999999999</c:v>
                      </c:pt>
                      <c:pt idx="2735">
                        <c:v>3.6071499999999999</c:v>
                      </c:pt>
                      <c:pt idx="2736">
                        <c:v>3.59809</c:v>
                      </c:pt>
                      <c:pt idx="2737">
                        <c:v>3.5842999999999998</c:v>
                      </c:pt>
                      <c:pt idx="2738">
                        <c:v>3.57897</c:v>
                      </c:pt>
                      <c:pt idx="2739">
                        <c:v>3.5733999999999999</c:v>
                      </c:pt>
                      <c:pt idx="2740">
                        <c:v>3.5907499999999999</c:v>
                      </c:pt>
                      <c:pt idx="2741">
                        <c:v>3.5835300000000001</c:v>
                      </c:pt>
                      <c:pt idx="2742">
                        <c:v>3.57361</c:v>
                      </c:pt>
                      <c:pt idx="2743">
                        <c:v>3.5734500000000002</c:v>
                      </c:pt>
                      <c:pt idx="2744">
                        <c:v>3.569</c:v>
                      </c:pt>
                      <c:pt idx="2745">
                        <c:v>3.5499700000000001</c:v>
                      </c:pt>
                      <c:pt idx="2746">
                        <c:v>3.5223900000000001</c:v>
                      </c:pt>
                      <c:pt idx="2747">
                        <c:v>3.5128500000000003</c:v>
                      </c:pt>
                      <c:pt idx="2748">
                        <c:v>3.52427</c:v>
                      </c:pt>
                      <c:pt idx="2749">
                        <c:v>3.5434200000000002</c:v>
                      </c:pt>
                      <c:pt idx="2750">
                        <c:v>3.5399500000000002</c:v>
                      </c:pt>
                      <c:pt idx="2751">
                        <c:v>3.5217499999999999</c:v>
                      </c:pt>
                      <c:pt idx="2752">
                        <c:v>3.5220899999999999</c:v>
                      </c:pt>
                      <c:pt idx="2753">
                        <c:v>3.5278499999999999</c:v>
                      </c:pt>
                      <c:pt idx="2754">
                        <c:v>3.5121500000000001</c:v>
                      </c:pt>
                      <c:pt idx="2755">
                        <c:v>3.5175700000000001</c:v>
                      </c:pt>
                      <c:pt idx="2756">
                        <c:v>3.5094599999999998</c:v>
                      </c:pt>
                      <c:pt idx="2757">
                        <c:v>3.4942799999999998</c:v>
                      </c:pt>
                      <c:pt idx="2758">
                        <c:v>3.5191300000000001</c:v>
                      </c:pt>
                      <c:pt idx="2759">
                        <c:v>3.5274999999999999</c:v>
                      </c:pt>
                      <c:pt idx="2760">
                        <c:v>3.5438800000000001</c:v>
                      </c:pt>
                      <c:pt idx="2761">
                        <c:v>3.52894</c:v>
                      </c:pt>
                      <c:pt idx="2762">
                        <c:v>3.5340400000000001</c:v>
                      </c:pt>
                      <c:pt idx="2763">
                        <c:v>3.5372599999999998</c:v>
                      </c:pt>
                      <c:pt idx="2764">
                        <c:v>3.52793</c:v>
                      </c:pt>
                      <c:pt idx="2765">
                        <c:v>3.51301</c:v>
                      </c:pt>
                      <c:pt idx="2766">
                        <c:v>3.5225499999999998</c:v>
                      </c:pt>
                      <c:pt idx="2767">
                        <c:v>3.5204599999999999</c:v>
                      </c:pt>
                      <c:pt idx="2768">
                        <c:v>3.5105900000000001</c:v>
                      </c:pt>
                      <c:pt idx="2769">
                        <c:v>3.4944199999999999</c:v>
                      </c:pt>
                      <c:pt idx="2770">
                        <c:v>3.4909499999999998</c:v>
                      </c:pt>
                      <c:pt idx="2771">
                        <c:v>3.49871</c:v>
                      </c:pt>
                      <c:pt idx="2772">
                        <c:v>3.5009999999999999</c:v>
                      </c:pt>
                      <c:pt idx="2773">
                        <c:v>3.4980099999999998</c:v>
                      </c:pt>
                      <c:pt idx="2774">
                        <c:v>3.51234</c:v>
                      </c:pt>
                      <c:pt idx="2775">
                        <c:v>3.5032999999999999</c:v>
                      </c:pt>
                      <c:pt idx="2776">
                        <c:v>3.4868399999999999</c:v>
                      </c:pt>
                      <c:pt idx="2777">
                        <c:v>3.49125</c:v>
                      </c:pt>
                      <c:pt idx="2778">
                        <c:v>3.4939299999999998</c:v>
                      </c:pt>
                      <c:pt idx="2779">
                        <c:v>3.5051800000000002</c:v>
                      </c:pt>
                      <c:pt idx="2780">
                        <c:v>3.5087999999999999</c:v>
                      </c:pt>
                      <c:pt idx="2781">
                        <c:v>3.5270999999999999</c:v>
                      </c:pt>
                      <c:pt idx="2782">
                        <c:v>3.5342000000000002</c:v>
                      </c:pt>
                      <c:pt idx="2783">
                        <c:v>3.5255000000000001</c:v>
                      </c:pt>
                      <c:pt idx="2784">
                        <c:v>3.52075</c:v>
                      </c:pt>
                      <c:pt idx="2785">
                        <c:v>3.5122800000000001</c:v>
                      </c:pt>
                      <c:pt idx="2786">
                        <c:v>3.50867</c:v>
                      </c:pt>
                      <c:pt idx="2787">
                        <c:v>3.5111599999999998</c:v>
                      </c:pt>
                      <c:pt idx="2788">
                        <c:v>3.5075799999999999</c:v>
                      </c:pt>
                      <c:pt idx="2789">
                        <c:v>3.51667</c:v>
                      </c:pt>
                      <c:pt idx="2790">
                        <c:v>3.5101800000000001</c:v>
                      </c:pt>
                      <c:pt idx="2791">
                        <c:v>3.5295800000000002</c:v>
                      </c:pt>
                      <c:pt idx="2792">
                        <c:v>3.5483500000000001</c:v>
                      </c:pt>
                      <c:pt idx="2793">
                        <c:v>3.5440499999999999</c:v>
                      </c:pt>
                      <c:pt idx="2794">
                        <c:v>3.5363099999999998</c:v>
                      </c:pt>
                      <c:pt idx="2795">
                        <c:v>3.5293399999999999</c:v>
                      </c:pt>
                      <c:pt idx="2796">
                        <c:v>3.5169999999999999</c:v>
                      </c:pt>
                      <c:pt idx="2797">
                        <c:v>3.51308</c:v>
                      </c:pt>
                      <c:pt idx="2798">
                        <c:v>3.5169899999999998</c:v>
                      </c:pt>
                      <c:pt idx="2799">
                        <c:v>3.5159899999999999</c:v>
                      </c:pt>
                      <c:pt idx="2800">
                        <c:v>3.5121099999999998</c:v>
                      </c:pt>
                      <c:pt idx="2801">
                        <c:v>3.5116000000000001</c:v>
                      </c:pt>
                      <c:pt idx="2802">
                        <c:v>3.5089700000000001</c:v>
                      </c:pt>
                      <c:pt idx="2803">
                        <c:v>3.5017</c:v>
                      </c:pt>
                      <c:pt idx="2804">
                        <c:v>3.5103599999999999</c:v>
                      </c:pt>
                      <c:pt idx="2805">
                        <c:v>3.5030900000000003</c:v>
                      </c:pt>
                      <c:pt idx="2806">
                        <c:v>3.4944500000000001</c:v>
                      </c:pt>
                      <c:pt idx="2807">
                        <c:v>3.4849199999999998</c:v>
                      </c:pt>
                      <c:pt idx="2808">
                        <c:v>3.4889000000000001</c:v>
                      </c:pt>
                      <c:pt idx="2809">
                        <c:v>3.5042499999999999</c:v>
                      </c:pt>
                      <c:pt idx="2810">
                        <c:v>3.5162599999999999</c:v>
                      </c:pt>
                      <c:pt idx="2811">
                        <c:v>3.51735</c:v>
                      </c:pt>
                      <c:pt idx="2812">
                        <c:v>3.5227500000000003</c:v>
                      </c:pt>
                      <c:pt idx="2813">
                        <c:v>3.5310999999999999</c:v>
                      </c:pt>
                      <c:pt idx="2814">
                        <c:v>3.54826</c:v>
                      </c:pt>
                      <c:pt idx="2815">
                        <c:v>3.5271499999999998</c:v>
                      </c:pt>
                      <c:pt idx="2816">
                        <c:v>3.52278</c:v>
                      </c:pt>
                      <c:pt idx="2817">
                        <c:v>3.5160900000000002</c:v>
                      </c:pt>
                      <c:pt idx="2818">
                        <c:v>3.5049200000000003</c:v>
                      </c:pt>
                      <c:pt idx="2819">
                        <c:v>3.5010400000000002</c:v>
                      </c:pt>
                      <c:pt idx="2820">
                        <c:v>3.4939399999999998</c:v>
                      </c:pt>
                      <c:pt idx="2821">
                        <c:v>3.4854099999999999</c:v>
                      </c:pt>
                      <c:pt idx="2822">
                        <c:v>3.4835500000000001</c:v>
                      </c:pt>
                      <c:pt idx="2823">
                        <c:v>3.4855</c:v>
                      </c:pt>
                      <c:pt idx="2824">
                        <c:v>3.4893900000000002</c:v>
                      </c:pt>
                      <c:pt idx="2825">
                        <c:v>3.4790999999999999</c:v>
                      </c:pt>
                      <c:pt idx="2826">
                        <c:v>3.4706899999999998</c:v>
                      </c:pt>
                      <c:pt idx="2827">
                        <c:v>3.4801500000000001</c:v>
                      </c:pt>
                      <c:pt idx="2828">
                        <c:v>3.4737999999999998</c:v>
                      </c:pt>
                      <c:pt idx="2829">
                        <c:v>3.4554299999999998</c:v>
                      </c:pt>
                      <c:pt idx="2830">
                        <c:v>3.4506700000000001</c:v>
                      </c:pt>
                      <c:pt idx="2831">
                        <c:v>3.4464999999999999</c:v>
                      </c:pt>
                      <c:pt idx="2832">
                        <c:v>3.4325200000000002</c:v>
                      </c:pt>
                      <c:pt idx="2833">
                        <c:v>3.44733</c:v>
                      </c:pt>
                      <c:pt idx="2834">
                        <c:v>3.44285</c:v>
                      </c:pt>
                      <c:pt idx="2835">
                        <c:v>3.4255</c:v>
                      </c:pt>
                      <c:pt idx="2836">
                        <c:v>3.4180999999999999</c:v>
                      </c:pt>
                      <c:pt idx="2837">
                        <c:v>3.3943699999999999</c:v>
                      </c:pt>
                      <c:pt idx="2838">
                        <c:v>3.3991699999999998</c:v>
                      </c:pt>
                      <c:pt idx="2839">
                        <c:v>3.4307699999999999</c:v>
                      </c:pt>
                      <c:pt idx="2840">
                        <c:v>3.4433500000000001</c:v>
                      </c:pt>
                      <c:pt idx="2841">
                        <c:v>3.4181599999999999</c:v>
                      </c:pt>
                      <c:pt idx="2842">
                        <c:v>3.4202599999999999</c:v>
                      </c:pt>
                      <c:pt idx="2843">
                        <c:v>3.4151600000000002</c:v>
                      </c:pt>
                      <c:pt idx="2844">
                        <c:v>3.40855</c:v>
                      </c:pt>
                      <c:pt idx="2845">
                        <c:v>3.4131800000000001</c:v>
                      </c:pt>
                      <c:pt idx="2846">
                        <c:v>3.3926099999999999</c:v>
                      </c:pt>
                      <c:pt idx="2847">
                        <c:v>3.3901500000000002</c:v>
                      </c:pt>
                      <c:pt idx="2848">
                        <c:v>3.39941</c:v>
                      </c:pt>
                      <c:pt idx="2849">
                        <c:v>3.4176500000000001</c:v>
                      </c:pt>
                      <c:pt idx="2850">
                        <c:v>3.4195799999999998</c:v>
                      </c:pt>
                      <c:pt idx="2851">
                        <c:v>3.4277500000000001</c:v>
                      </c:pt>
                      <c:pt idx="2852">
                        <c:v>3.4500500000000001</c:v>
                      </c:pt>
                      <c:pt idx="2853">
                        <c:v>3.4582100000000002</c:v>
                      </c:pt>
                      <c:pt idx="2854">
                        <c:v>3.4786199999999998</c:v>
                      </c:pt>
                      <c:pt idx="2855">
                        <c:v>3.49526</c:v>
                      </c:pt>
                      <c:pt idx="2856">
                        <c:v>3.51749</c:v>
                      </c:pt>
                      <c:pt idx="2857">
                        <c:v>3.5162200000000001</c:v>
                      </c:pt>
                      <c:pt idx="2858">
                        <c:v>3.5219499999999999</c:v>
                      </c:pt>
                      <c:pt idx="2859">
                        <c:v>3.536</c:v>
                      </c:pt>
                      <c:pt idx="2860">
                        <c:v>3.5235300000000001</c:v>
                      </c:pt>
                      <c:pt idx="2861">
                        <c:v>3.5372599999999998</c:v>
                      </c:pt>
                      <c:pt idx="2862">
                        <c:v>3.5432999999999999</c:v>
                      </c:pt>
                      <c:pt idx="2863">
                        <c:v>3.5057700000000001</c:v>
                      </c:pt>
                      <c:pt idx="2864">
                        <c:v>3.4992000000000001</c:v>
                      </c:pt>
                      <c:pt idx="2865">
                        <c:v>3.49295</c:v>
                      </c:pt>
                      <c:pt idx="2866">
                        <c:v>3.4933700000000001</c:v>
                      </c:pt>
                      <c:pt idx="2867">
                        <c:v>3.4864000000000002</c:v>
                      </c:pt>
                      <c:pt idx="2868">
                        <c:v>3.4830299999999998</c:v>
                      </c:pt>
                      <c:pt idx="2869">
                        <c:v>3.4808599999999998</c:v>
                      </c:pt>
                      <c:pt idx="2870">
                        <c:v>3.4759899999999999</c:v>
                      </c:pt>
                      <c:pt idx="2871">
                        <c:v>3.4691100000000001</c:v>
                      </c:pt>
                      <c:pt idx="2872">
                        <c:v>3.4412599999999998</c:v>
                      </c:pt>
                      <c:pt idx="2873">
                        <c:v>3.4670299999999998</c:v>
                      </c:pt>
                      <c:pt idx="2874">
                        <c:v>3.4585599999999999</c:v>
                      </c:pt>
                      <c:pt idx="2875">
                        <c:v>3.45492</c:v>
                      </c:pt>
                      <c:pt idx="2876">
                        <c:v>3.46082</c:v>
                      </c:pt>
                      <c:pt idx="2877">
                        <c:v>3.4457300000000002</c:v>
                      </c:pt>
                      <c:pt idx="2878">
                        <c:v>3.4441000000000002</c:v>
                      </c:pt>
                      <c:pt idx="2879">
                        <c:v>3.4327999999999999</c:v>
                      </c:pt>
                      <c:pt idx="2880">
                        <c:v>3.43641</c:v>
                      </c:pt>
                      <c:pt idx="2881">
                        <c:v>3.4521199999999999</c:v>
                      </c:pt>
                      <c:pt idx="2882">
                        <c:v>3.4567600000000001</c:v>
                      </c:pt>
                      <c:pt idx="2883">
                        <c:v>3.4735499999999999</c:v>
                      </c:pt>
                      <c:pt idx="2884">
                        <c:v>3.4797500000000001</c:v>
                      </c:pt>
                      <c:pt idx="2885">
                        <c:v>3.4663900000000001</c:v>
                      </c:pt>
                      <c:pt idx="2886">
                        <c:v>3.4819499999999999</c:v>
                      </c:pt>
                      <c:pt idx="2887">
                        <c:v>3.4870399999999999</c:v>
                      </c:pt>
                      <c:pt idx="2888">
                        <c:v>3.49573</c:v>
                      </c:pt>
                      <c:pt idx="2889">
                        <c:v>3.4865300000000001</c:v>
                      </c:pt>
                      <c:pt idx="2890">
                        <c:v>3.5095000000000001</c:v>
                      </c:pt>
                      <c:pt idx="2891">
                        <c:v>3.5079000000000002</c:v>
                      </c:pt>
                      <c:pt idx="2892">
                        <c:v>3.4925800000000002</c:v>
                      </c:pt>
                      <c:pt idx="2893">
                        <c:v>3.5227399999999998</c:v>
                      </c:pt>
                      <c:pt idx="2894">
                        <c:v>3.5269300000000001</c:v>
                      </c:pt>
                      <c:pt idx="2895">
                        <c:v>3.5363500000000001</c:v>
                      </c:pt>
                      <c:pt idx="2896">
                        <c:v>3.5281700000000003</c:v>
                      </c:pt>
                      <c:pt idx="2897">
                        <c:v>3.5331700000000001</c:v>
                      </c:pt>
                      <c:pt idx="2898">
                        <c:v>3.5213799999999997</c:v>
                      </c:pt>
                      <c:pt idx="2899">
                        <c:v>3.50196</c:v>
                      </c:pt>
                      <c:pt idx="2900">
                        <c:v>3.5115499999999997</c:v>
                      </c:pt>
                      <c:pt idx="2901">
                        <c:v>3.5138099999999999</c:v>
                      </c:pt>
                      <c:pt idx="2902">
                        <c:v>3.5185900000000001</c:v>
                      </c:pt>
                      <c:pt idx="2903">
                        <c:v>3.52725</c:v>
                      </c:pt>
                      <c:pt idx="2904">
                        <c:v>3.5139100000000001</c:v>
                      </c:pt>
                      <c:pt idx="2905">
                        <c:v>3.5139800000000001</c:v>
                      </c:pt>
                      <c:pt idx="2906">
                        <c:v>3.5217299999999998</c:v>
                      </c:pt>
                      <c:pt idx="2907">
                        <c:v>3.5302699999999998</c:v>
                      </c:pt>
                      <c:pt idx="2908">
                        <c:v>3.54657</c:v>
                      </c:pt>
                      <c:pt idx="2909">
                        <c:v>3.5635300000000001</c:v>
                      </c:pt>
                      <c:pt idx="2910">
                        <c:v>3.5894500000000003</c:v>
                      </c:pt>
                      <c:pt idx="2911">
                        <c:v>3.5887500000000001</c:v>
                      </c:pt>
                      <c:pt idx="2912">
                        <c:v>3.589</c:v>
                      </c:pt>
                      <c:pt idx="2913">
                        <c:v>3.5995200000000001</c:v>
                      </c:pt>
                      <c:pt idx="2914">
                        <c:v>3.6076000000000001</c:v>
                      </c:pt>
                      <c:pt idx="2915">
                        <c:v>3.6259800000000002</c:v>
                      </c:pt>
                      <c:pt idx="2916">
                        <c:v>3.6178300000000001</c:v>
                      </c:pt>
                      <c:pt idx="2917">
                        <c:v>3.61233</c:v>
                      </c:pt>
                      <c:pt idx="2918">
                        <c:v>3.6060699999999999</c:v>
                      </c:pt>
                      <c:pt idx="2919">
                        <c:v>3.61436</c:v>
                      </c:pt>
                      <c:pt idx="2920">
                        <c:v>3.5824500000000001</c:v>
                      </c:pt>
                      <c:pt idx="2921">
                        <c:v>3.5668299999999999</c:v>
                      </c:pt>
                      <c:pt idx="2922">
                        <c:v>3.5767500000000001</c:v>
                      </c:pt>
                      <c:pt idx="2923">
                        <c:v>3.5939999999999999</c:v>
                      </c:pt>
                      <c:pt idx="2924">
                        <c:v>3.6012</c:v>
                      </c:pt>
                      <c:pt idx="2925">
                        <c:v>3.5907800000000001</c:v>
                      </c:pt>
                      <c:pt idx="2926">
                        <c:v>3.5932500000000003</c:v>
                      </c:pt>
                      <c:pt idx="2927">
                        <c:v>3.5914199999999998</c:v>
                      </c:pt>
                      <c:pt idx="2928">
                        <c:v>3.5792199999999998</c:v>
                      </c:pt>
                      <c:pt idx="2929">
                        <c:v>3.5625800000000001</c:v>
                      </c:pt>
                      <c:pt idx="2930">
                        <c:v>3.5720700000000001</c:v>
                      </c:pt>
                      <c:pt idx="2931">
                        <c:v>3.5644200000000001</c:v>
                      </c:pt>
                      <c:pt idx="2932">
                        <c:v>3.5613000000000001</c:v>
                      </c:pt>
                      <c:pt idx="2933">
                        <c:v>3.5735000000000001</c:v>
                      </c:pt>
                      <c:pt idx="2934">
                        <c:v>3.5953300000000001</c:v>
                      </c:pt>
                      <c:pt idx="2935">
                        <c:v>3.57172</c:v>
                      </c:pt>
                      <c:pt idx="2936">
                        <c:v>3.5648400000000002</c:v>
                      </c:pt>
                      <c:pt idx="2937">
                        <c:v>3.5568599999999999</c:v>
                      </c:pt>
                      <c:pt idx="2938">
                        <c:v>3.5665300000000002</c:v>
                      </c:pt>
                      <c:pt idx="2939">
                        <c:v>3.5655399999999999</c:v>
                      </c:pt>
                      <c:pt idx="2940">
                        <c:v>3.5726800000000001</c:v>
                      </c:pt>
                      <c:pt idx="2941">
                        <c:v>3.5696400000000001</c:v>
                      </c:pt>
                      <c:pt idx="2942">
                        <c:v>3.5674999999999999</c:v>
                      </c:pt>
                      <c:pt idx="2943">
                        <c:v>3.5725500000000001</c:v>
                      </c:pt>
                      <c:pt idx="2944">
                        <c:v>3.5860500000000002</c:v>
                      </c:pt>
                      <c:pt idx="2945">
                        <c:v>3.5948500000000001</c:v>
                      </c:pt>
                      <c:pt idx="2946">
                        <c:v>3.6140400000000001</c:v>
                      </c:pt>
                      <c:pt idx="2947">
                        <c:v>3.62629</c:v>
                      </c:pt>
                      <c:pt idx="2948">
                        <c:v>3.64053</c:v>
                      </c:pt>
                      <c:pt idx="2949">
                        <c:v>3.6316199999999998</c:v>
                      </c:pt>
                      <c:pt idx="2950">
                        <c:v>3.6211899999999999</c:v>
                      </c:pt>
                      <c:pt idx="2951">
                        <c:v>3.6224499999999997</c:v>
                      </c:pt>
                      <c:pt idx="2952">
                        <c:v>3.6044700000000001</c:v>
                      </c:pt>
                      <c:pt idx="2953">
                        <c:v>3.6198299999999999</c:v>
                      </c:pt>
                      <c:pt idx="2954">
                        <c:v>3.6396999999999999</c:v>
                      </c:pt>
                      <c:pt idx="2955">
                        <c:v>3.6482600000000001</c:v>
                      </c:pt>
                      <c:pt idx="2956">
                        <c:v>3.65645</c:v>
                      </c:pt>
                      <c:pt idx="2957">
                        <c:v>3.65733</c:v>
                      </c:pt>
                      <c:pt idx="2958">
                        <c:v>3.6694499999999999</c:v>
                      </c:pt>
                      <c:pt idx="2959">
                        <c:v>3.6507499999999999</c:v>
                      </c:pt>
                      <c:pt idx="2960">
                        <c:v>3.6556500000000001</c:v>
                      </c:pt>
                      <c:pt idx="2961">
                        <c:v>3.6396800000000002</c:v>
                      </c:pt>
                      <c:pt idx="2962">
                        <c:v>3.6234299999999999</c:v>
                      </c:pt>
                      <c:pt idx="2963">
                        <c:v>3.6306500000000002</c:v>
                      </c:pt>
                      <c:pt idx="2964">
                        <c:v>3.6322799999999997</c:v>
                      </c:pt>
                      <c:pt idx="2965">
                        <c:v>3.6492599999999999</c:v>
                      </c:pt>
                      <c:pt idx="2966">
                        <c:v>3.6409799999999999</c:v>
                      </c:pt>
                      <c:pt idx="2967">
                        <c:v>3.6395599999999999</c:v>
                      </c:pt>
                      <c:pt idx="2968">
                        <c:v>3.6267399999999999</c:v>
                      </c:pt>
                      <c:pt idx="2969">
                        <c:v>3.6316199999999998</c:v>
                      </c:pt>
                      <c:pt idx="2970">
                        <c:v>3.6372100000000001</c:v>
                      </c:pt>
                      <c:pt idx="2971">
                        <c:v>3.6455299999999999</c:v>
                      </c:pt>
                      <c:pt idx="2972">
                        <c:v>3.6272000000000002</c:v>
                      </c:pt>
                      <c:pt idx="2973">
                        <c:v>3.6457699999999997</c:v>
                      </c:pt>
                      <c:pt idx="2974">
                        <c:v>3.6489500000000001</c:v>
                      </c:pt>
                      <c:pt idx="2975">
                        <c:v>3.63205</c:v>
                      </c:pt>
                      <c:pt idx="2976">
                        <c:v>3.6502400000000002</c:v>
                      </c:pt>
                      <c:pt idx="2977">
                        <c:v>3.6528900000000002</c:v>
                      </c:pt>
                      <c:pt idx="2978">
                        <c:v>3.665</c:v>
                      </c:pt>
                      <c:pt idx="2979">
                        <c:v>3.67075</c:v>
                      </c:pt>
                      <c:pt idx="2980">
                        <c:v>3.6740500000000003</c:v>
                      </c:pt>
                      <c:pt idx="2981">
                        <c:v>3.6896800000000001</c:v>
                      </c:pt>
                      <c:pt idx="2982">
                        <c:v>3.6878899999999999</c:v>
                      </c:pt>
                      <c:pt idx="2983">
                        <c:v>3.7036799999999999</c:v>
                      </c:pt>
                      <c:pt idx="2984">
                        <c:v>3.6802600000000001</c:v>
                      </c:pt>
                      <c:pt idx="2985">
                        <c:v>3.67869</c:v>
                      </c:pt>
                      <c:pt idx="2986">
                        <c:v>3.6909299999999998</c:v>
                      </c:pt>
                      <c:pt idx="2987">
                        <c:v>3.7172700000000001</c:v>
                      </c:pt>
                      <c:pt idx="2988">
                        <c:v>3.6945000000000001</c:v>
                      </c:pt>
                      <c:pt idx="2989">
                        <c:v>3.6832400000000001</c:v>
                      </c:pt>
                      <c:pt idx="2990">
                        <c:v>3.6835399999999998</c:v>
                      </c:pt>
                      <c:pt idx="2991">
                        <c:v>3.6729000000000003</c:v>
                      </c:pt>
                      <c:pt idx="2992">
                        <c:v>3.6602299999999999</c:v>
                      </c:pt>
                      <c:pt idx="2993">
                        <c:v>3.6554500000000001</c:v>
                      </c:pt>
                      <c:pt idx="2994">
                        <c:v>3.6384400000000001</c:v>
                      </c:pt>
                      <c:pt idx="2995">
                        <c:v>3.6329400000000001</c:v>
                      </c:pt>
                      <c:pt idx="2996">
                        <c:v>3.6480600000000001</c:v>
                      </c:pt>
                      <c:pt idx="2997">
                        <c:v>3.62249</c:v>
                      </c:pt>
                      <c:pt idx="2998">
                        <c:v>3.6295500000000001</c:v>
                      </c:pt>
                      <c:pt idx="2999">
                        <c:v>3.62439</c:v>
                      </c:pt>
                      <c:pt idx="3000">
                        <c:v>3.6082299999999998</c:v>
                      </c:pt>
                      <c:pt idx="3001">
                        <c:v>3.6113300000000002</c:v>
                      </c:pt>
                      <c:pt idx="3002">
                        <c:v>3.6051000000000002</c:v>
                      </c:pt>
                      <c:pt idx="3003">
                        <c:v>3.6105999999999998</c:v>
                      </c:pt>
                      <c:pt idx="3004">
                        <c:v>3.6166399999999999</c:v>
                      </c:pt>
                      <c:pt idx="3005">
                        <c:v>3.6033599999999999</c:v>
                      </c:pt>
                      <c:pt idx="3006">
                        <c:v>3.5849000000000002</c:v>
                      </c:pt>
                      <c:pt idx="3007">
                        <c:v>3.5924700000000001</c:v>
                      </c:pt>
                      <c:pt idx="3008">
                        <c:v>3.5838900000000002</c:v>
                      </c:pt>
                      <c:pt idx="3009">
                        <c:v>3.5804399999999998</c:v>
                      </c:pt>
                      <c:pt idx="3010">
                        <c:v>3.5769899999999999</c:v>
                      </c:pt>
                      <c:pt idx="3011">
                        <c:v>3.57098</c:v>
                      </c:pt>
                      <c:pt idx="3012">
                        <c:v>3.5804</c:v>
                      </c:pt>
                      <c:pt idx="3013">
                        <c:v>3.5747599999999999</c:v>
                      </c:pt>
                      <c:pt idx="3014">
                        <c:v>3.5893299999999999</c:v>
                      </c:pt>
                      <c:pt idx="3015">
                        <c:v>3.5868500000000001</c:v>
                      </c:pt>
                      <c:pt idx="3016">
                        <c:v>3.5724</c:v>
                      </c:pt>
                      <c:pt idx="3017">
                        <c:v>3.5709</c:v>
                      </c:pt>
                      <c:pt idx="3018">
                        <c:v>3.57843</c:v>
                      </c:pt>
                      <c:pt idx="3019">
                        <c:v>3.5840399999999999</c:v>
                      </c:pt>
                      <c:pt idx="3020">
                        <c:v>3.5845700000000003</c:v>
                      </c:pt>
                      <c:pt idx="3021">
                        <c:v>3.6073200000000001</c:v>
                      </c:pt>
                      <c:pt idx="3022">
                        <c:v>3.6373199999999999</c:v>
                      </c:pt>
                      <c:pt idx="3023">
                        <c:v>3.6353499999999999</c:v>
                      </c:pt>
                      <c:pt idx="3024">
                        <c:v>3.6489700000000003</c:v>
                      </c:pt>
                      <c:pt idx="3025">
                        <c:v>3.6322200000000002</c:v>
                      </c:pt>
                      <c:pt idx="3026">
                        <c:v>3.63679</c:v>
                      </c:pt>
                      <c:pt idx="3027">
                        <c:v>3.6282700000000001</c:v>
                      </c:pt>
                      <c:pt idx="3028">
                        <c:v>3.6415800000000003</c:v>
                      </c:pt>
                      <c:pt idx="3029">
                        <c:v>3.6358999999999999</c:v>
                      </c:pt>
                      <c:pt idx="3030">
                        <c:v>3.6305199999999997</c:v>
                      </c:pt>
                      <c:pt idx="3031">
                        <c:v>3.63415</c:v>
                      </c:pt>
                      <c:pt idx="3032">
                        <c:v>3.62365</c:v>
                      </c:pt>
                      <c:pt idx="3033">
                        <c:v>3.6482099999999997</c:v>
                      </c:pt>
                      <c:pt idx="3034">
                        <c:v>3.6406200000000002</c:v>
                      </c:pt>
                      <c:pt idx="3035">
                        <c:v>3.6489000000000003</c:v>
                      </c:pt>
                      <c:pt idx="3036">
                        <c:v>3.6650100000000001</c:v>
                      </c:pt>
                      <c:pt idx="3037">
                        <c:v>3.6568100000000001</c:v>
                      </c:pt>
                      <c:pt idx="3038">
                        <c:v>3.6611599999999997</c:v>
                      </c:pt>
                      <c:pt idx="3039">
                        <c:v>3.67096</c:v>
                      </c:pt>
                      <c:pt idx="3040">
                        <c:v>3.6808100000000001</c:v>
                      </c:pt>
                      <c:pt idx="3041">
                        <c:v>3.6981999999999999</c:v>
                      </c:pt>
                      <c:pt idx="3042">
                        <c:v>3.6962000000000002</c:v>
                      </c:pt>
                      <c:pt idx="3043">
                        <c:v>3.7107399999999999</c:v>
                      </c:pt>
                      <c:pt idx="3044">
                        <c:v>3.7101500000000001</c:v>
                      </c:pt>
                      <c:pt idx="3045">
                        <c:v>3.7188499999999998</c:v>
                      </c:pt>
                      <c:pt idx="3046">
                        <c:v>3.7033499999999999</c:v>
                      </c:pt>
                      <c:pt idx="3047">
                        <c:v>3.6874500000000001</c:v>
                      </c:pt>
                      <c:pt idx="3048">
                        <c:v>3.6870099999999999</c:v>
                      </c:pt>
                      <c:pt idx="3049">
                        <c:v>3.6847500000000002</c:v>
                      </c:pt>
                      <c:pt idx="3050">
                        <c:v>3.6684200000000002</c:v>
                      </c:pt>
                      <c:pt idx="3051">
                        <c:v>3.6831300000000002</c:v>
                      </c:pt>
                      <c:pt idx="3052">
                        <c:v>3.6787000000000001</c:v>
                      </c:pt>
                      <c:pt idx="3053">
                        <c:v>3.6948600000000003</c:v>
                      </c:pt>
                      <c:pt idx="3054">
                        <c:v>3.6906099999999999</c:v>
                      </c:pt>
                      <c:pt idx="3055">
                        <c:v>3.6906600000000003</c:v>
                      </c:pt>
                      <c:pt idx="3056">
                        <c:v>3.7049400000000001</c:v>
                      </c:pt>
                      <c:pt idx="3057">
                        <c:v>3.7008200000000002</c:v>
                      </c:pt>
                      <c:pt idx="3058">
                        <c:v>3.7010300000000003</c:v>
                      </c:pt>
                      <c:pt idx="3059">
                        <c:v>3.7339500000000001</c:v>
                      </c:pt>
                      <c:pt idx="3060">
                        <c:v>3.72716</c:v>
                      </c:pt>
                      <c:pt idx="3061">
                        <c:v>3.73672</c:v>
                      </c:pt>
                      <c:pt idx="3062">
                        <c:v>3.7363200000000001</c:v>
                      </c:pt>
                      <c:pt idx="3063">
                        <c:v>3.7182300000000001</c:v>
                      </c:pt>
                      <c:pt idx="3064">
                        <c:v>3.7371499999999997</c:v>
                      </c:pt>
                      <c:pt idx="3065">
                        <c:v>3.7211499999999997</c:v>
                      </c:pt>
                      <c:pt idx="3066">
                        <c:v>3.7064599999999999</c:v>
                      </c:pt>
                      <c:pt idx="3067">
                        <c:v>3.71835</c:v>
                      </c:pt>
                      <c:pt idx="3068">
                        <c:v>3.7261699999999998</c:v>
                      </c:pt>
                      <c:pt idx="3069">
                        <c:v>3.7380200000000001</c:v>
                      </c:pt>
                      <c:pt idx="3070">
                        <c:v>3.7248700000000001</c:v>
                      </c:pt>
                      <c:pt idx="3071">
                        <c:v>3.7368700000000001</c:v>
                      </c:pt>
                      <c:pt idx="3072">
                        <c:v>3.7276400000000001</c:v>
                      </c:pt>
                      <c:pt idx="3073">
                        <c:v>3.7453799999999999</c:v>
                      </c:pt>
                      <c:pt idx="3074">
                        <c:v>3.7524199999999999</c:v>
                      </c:pt>
                      <c:pt idx="3075">
                        <c:v>3.7499400000000001</c:v>
                      </c:pt>
                      <c:pt idx="3076">
                        <c:v>3.7639800000000001</c:v>
                      </c:pt>
                      <c:pt idx="3077">
                        <c:v>3.7700499999999999</c:v>
                      </c:pt>
                      <c:pt idx="3078">
                        <c:v>3.7633999999999999</c:v>
                      </c:pt>
                      <c:pt idx="3079">
                        <c:v>3.7628200000000001</c:v>
                      </c:pt>
                      <c:pt idx="3080">
                        <c:v>3.76085</c:v>
                      </c:pt>
                      <c:pt idx="3081">
                        <c:v>3.76275</c:v>
                      </c:pt>
                      <c:pt idx="3082">
                        <c:v>3.7676400000000001</c:v>
                      </c:pt>
                      <c:pt idx="3083">
                        <c:v>3.7705099999999998</c:v>
                      </c:pt>
                      <c:pt idx="3084">
                        <c:v>3.7720000000000002</c:v>
                      </c:pt>
                      <c:pt idx="3085">
                        <c:v>3.7766500000000001</c:v>
                      </c:pt>
                      <c:pt idx="3086">
                        <c:v>3.7690200000000003</c:v>
                      </c:pt>
                      <c:pt idx="3087">
                        <c:v>3.7596500000000002</c:v>
                      </c:pt>
                      <c:pt idx="3088">
                        <c:v>3.7385700000000002</c:v>
                      </c:pt>
                      <c:pt idx="3089">
                        <c:v>3.742</c:v>
                      </c:pt>
                      <c:pt idx="3090">
                        <c:v>3.7522799999999998</c:v>
                      </c:pt>
                      <c:pt idx="3091">
                        <c:v>3.7256399999999998</c:v>
                      </c:pt>
                      <c:pt idx="3092">
                        <c:v>3.7053700000000003</c:v>
                      </c:pt>
                      <c:pt idx="3093">
                        <c:v>3.7081499999999998</c:v>
                      </c:pt>
                      <c:pt idx="3094">
                        <c:v>3.69834</c:v>
                      </c:pt>
                      <c:pt idx="3095">
                        <c:v>3.6652300000000002</c:v>
                      </c:pt>
                      <c:pt idx="3096">
                        <c:v>3.6696999999999997</c:v>
                      </c:pt>
                      <c:pt idx="3097">
                        <c:v>3.67428</c:v>
                      </c:pt>
                      <c:pt idx="3098">
                        <c:v>3.66174</c:v>
                      </c:pt>
                      <c:pt idx="3099">
                        <c:v>3.6779500000000001</c:v>
                      </c:pt>
                      <c:pt idx="3100">
                        <c:v>3.6859799999999998</c:v>
                      </c:pt>
                      <c:pt idx="3101">
                        <c:v>3.6902300000000001</c:v>
                      </c:pt>
                      <c:pt idx="3102">
                        <c:v>3.6905200000000002</c:v>
                      </c:pt>
                      <c:pt idx="3103">
                        <c:v>3.6958700000000002</c:v>
                      </c:pt>
                      <c:pt idx="3104">
                        <c:v>3.6829999999999998</c:v>
                      </c:pt>
                      <c:pt idx="3105">
                        <c:v>3.6740399999999998</c:v>
                      </c:pt>
                      <c:pt idx="3106">
                        <c:v>3.6864300000000001</c:v>
                      </c:pt>
                      <c:pt idx="3107">
                        <c:v>3.6642000000000001</c:v>
                      </c:pt>
                      <c:pt idx="3108">
                        <c:v>3.6742699999999999</c:v>
                      </c:pt>
                      <c:pt idx="3109">
                        <c:v>3.6800899999999999</c:v>
                      </c:pt>
                      <c:pt idx="3110">
                        <c:v>3.6557599999999999</c:v>
                      </c:pt>
                      <c:pt idx="3111">
                        <c:v>3.6342300000000001</c:v>
                      </c:pt>
                      <c:pt idx="3112">
                        <c:v>3.6350699999999998</c:v>
                      </c:pt>
                      <c:pt idx="3113">
                        <c:v>3.6136900000000001</c:v>
                      </c:pt>
                      <c:pt idx="3114">
                        <c:v>3.6103499999999999</c:v>
                      </c:pt>
                      <c:pt idx="3115">
                        <c:v>3.6211500000000001</c:v>
                      </c:pt>
                      <c:pt idx="3116">
                        <c:v>3.63578</c:v>
                      </c:pt>
                      <c:pt idx="3117">
                        <c:v>3.6413000000000002</c:v>
                      </c:pt>
                      <c:pt idx="3118">
                        <c:v>3.6469399999999998</c:v>
                      </c:pt>
                      <c:pt idx="3119">
                        <c:v>3.6367500000000001</c:v>
                      </c:pt>
                      <c:pt idx="3120">
                        <c:v>3.6517900000000001</c:v>
                      </c:pt>
                      <c:pt idx="3121">
                        <c:v>3.6361300000000001</c:v>
                      </c:pt>
                      <c:pt idx="3122">
                        <c:v>3.61768</c:v>
                      </c:pt>
                      <c:pt idx="3123">
                        <c:v>3.6175100000000002</c:v>
                      </c:pt>
                      <c:pt idx="3124">
                        <c:v>3.6185299999999998</c:v>
                      </c:pt>
                      <c:pt idx="3125">
                        <c:v>3.6094599999999999</c:v>
                      </c:pt>
                      <c:pt idx="3126">
                        <c:v>3.6204299999999998</c:v>
                      </c:pt>
                      <c:pt idx="3127">
                        <c:v>3.6093999999999999</c:v>
                      </c:pt>
                      <c:pt idx="3128">
                        <c:v>3.6081500000000002</c:v>
                      </c:pt>
                      <c:pt idx="3129">
                        <c:v>3.6172300000000002</c:v>
                      </c:pt>
                      <c:pt idx="3130">
                        <c:v>3.6156999999999999</c:v>
                      </c:pt>
                      <c:pt idx="3131">
                        <c:v>3.6245500000000002</c:v>
                      </c:pt>
                      <c:pt idx="3132">
                        <c:v>3.6310500000000001</c:v>
                      </c:pt>
                      <c:pt idx="3133">
                        <c:v>3.62324</c:v>
                      </c:pt>
                      <c:pt idx="3134">
                        <c:v>3.6166100000000001</c:v>
                      </c:pt>
                      <c:pt idx="3135">
                        <c:v>3.6088399999999998</c:v>
                      </c:pt>
                      <c:pt idx="3136">
                        <c:v>3.6281499999999998</c:v>
                      </c:pt>
                      <c:pt idx="3137">
                        <c:v>3.6316699999999997</c:v>
                      </c:pt>
                      <c:pt idx="3138">
                        <c:v>3.6239400000000002</c:v>
                      </c:pt>
                      <c:pt idx="3139">
                        <c:v>3.6117300000000001</c:v>
                      </c:pt>
                      <c:pt idx="3140">
                        <c:v>3.6002299999999998</c:v>
                      </c:pt>
                      <c:pt idx="3141">
                        <c:v>3.6124499999999999</c:v>
                      </c:pt>
                      <c:pt idx="3142">
                        <c:v>3.5975299999999999</c:v>
                      </c:pt>
                      <c:pt idx="3143">
                        <c:v>3.6056900000000001</c:v>
                      </c:pt>
                      <c:pt idx="3144">
                        <c:v>3.6081300000000001</c:v>
                      </c:pt>
                      <c:pt idx="3145">
                        <c:v>3.5952000000000002</c:v>
                      </c:pt>
                      <c:pt idx="3146">
                        <c:v>3.6014300000000001</c:v>
                      </c:pt>
                      <c:pt idx="3147">
                        <c:v>3.6188000000000002</c:v>
                      </c:pt>
                      <c:pt idx="3148">
                        <c:v>3.6270899999999999</c:v>
                      </c:pt>
                      <c:pt idx="3149">
                        <c:v>3.62174</c:v>
                      </c:pt>
                      <c:pt idx="3150">
                        <c:v>3.6337799999999998</c:v>
                      </c:pt>
                      <c:pt idx="3151">
                        <c:v>3.62575</c:v>
                      </c:pt>
                      <c:pt idx="3152">
                        <c:v>3.63334</c:v>
                      </c:pt>
                      <c:pt idx="3153">
                        <c:v>3.6228799999999999</c:v>
                      </c:pt>
                      <c:pt idx="3154">
                        <c:v>3.61972</c:v>
                      </c:pt>
                      <c:pt idx="3155">
                        <c:v>3.60161</c:v>
                      </c:pt>
                      <c:pt idx="3156">
                        <c:v>3.5871300000000002</c:v>
                      </c:pt>
                      <c:pt idx="3157">
                        <c:v>3.5810499999999998</c:v>
                      </c:pt>
                      <c:pt idx="3158">
                        <c:v>3.5846999999999998</c:v>
                      </c:pt>
                      <c:pt idx="3159">
                        <c:v>3.5785999999999998</c:v>
                      </c:pt>
                      <c:pt idx="3160">
                        <c:v>3.57945</c:v>
                      </c:pt>
                      <c:pt idx="3161">
                        <c:v>3.5793300000000001</c:v>
                      </c:pt>
                      <c:pt idx="3162">
                        <c:v>3.5671400000000002</c:v>
                      </c:pt>
                      <c:pt idx="3163">
                        <c:v>3.5611899999999999</c:v>
                      </c:pt>
                      <c:pt idx="3164">
                        <c:v>3.5684800000000001</c:v>
                      </c:pt>
                      <c:pt idx="3165">
                        <c:v>3.5729699999999998</c:v>
                      </c:pt>
                      <c:pt idx="3166">
                        <c:v>3.59232</c:v>
                      </c:pt>
                      <c:pt idx="3167">
                        <c:v>3.5939999999999999</c:v>
                      </c:pt>
                      <c:pt idx="3168">
                        <c:v>3.5916600000000001</c:v>
                      </c:pt>
                      <c:pt idx="3169">
                        <c:v>3.6030600000000002</c:v>
                      </c:pt>
                      <c:pt idx="3170">
                        <c:v>3.6262499999999998</c:v>
                      </c:pt>
                      <c:pt idx="3171">
                        <c:v>3.6288800000000001</c:v>
                      </c:pt>
                      <c:pt idx="3172">
                        <c:v>3.6265900000000002</c:v>
                      </c:pt>
                      <c:pt idx="3173">
                        <c:v>3.6109599999999999</c:v>
                      </c:pt>
                      <c:pt idx="3174">
                        <c:v>3.5976499999999998</c:v>
                      </c:pt>
                      <c:pt idx="3175">
                        <c:v>3.59293</c:v>
                      </c:pt>
                      <c:pt idx="3176">
                        <c:v>3.59992</c:v>
                      </c:pt>
                      <c:pt idx="3177">
                        <c:v>3.5842200000000002</c:v>
                      </c:pt>
                      <c:pt idx="3178">
                        <c:v>3.5859700000000001</c:v>
                      </c:pt>
                      <c:pt idx="3179">
                        <c:v>3.5931899999999999</c:v>
                      </c:pt>
                      <c:pt idx="3180">
                        <c:v>3.5753200000000001</c:v>
                      </c:pt>
                      <c:pt idx="3181">
                        <c:v>3.5709</c:v>
                      </c:pt>
                      <c:pt idx="3182">
                        <c:v>3.5596999999999999</c:v>
                      </c:pt>
                      <c:pt idx="3183">
                        <c:v>3.5769000000000002</c:v>
                      </c:pt>
                      <c:pt idx="3184">
                        <c:v>3.57307</c:v>
                      </c:pt>
                      <c:pt idx="3185">
                        <c:v>3.5731999999999999</c:v>
                      </c:pt>
                      <c:pt idx="3186">
                        <c:v>3.57361</c:v>
                      </c:pt>
                      <c:pt idx="3187">
                        <c:v>3.5722499999999999</c:v>
                      </c:pt>
                      <c:pt idx="3188">
                        <c:v>3.5835400000000002</c:v>
                      </c:pt>
                      <c:pt idx="3189">
                        <c:v>3.6187899999999997</c:v>
                      </c:pt>
                      <c:pt idx="3190">
                        <c:v>3.6131500000000001</c:v>
                      </c:pt>
                      <c:pt idx="3191">
                        <c:v>3.6082200000000002</c:v>
                      </c:pt>
                      <c:pt idx="3192">
                        <c:v>3.6026400000000001</c:v>
                      </c:pt>
                      <c:pt idx="3193">
                        <c:v>3.60493</c:v>
                      </c:pt>
                      <c:pt idx="3194">
                        <c:v>3.6136499999999998</c:v>
                      </c:pt>
                      <c:pt idx="3195">
                        <c:v>3.6162700000000001</c:v>
                      </c:pt>
                      <c:pt idx="3196">
                        <c:v>3.6300300000000001</c:v>
                      </c:pt>
                      <c:pt idx="3197">
                        <c:v>3.6245799999999999</c:v>
                      </c:pt>
                      <c:pt idx="3198">
                        <c:v>3.61273</c:v>
                      </c:pt>
                      <c:pt idx="3199">
                        <c:v>3.6167500000000001</c:v>
                      </c:pt>
                      <c:pt idx="3200">
                        <c:v>3.6057800000000002</c:v>
                      </c:pt>
                      <c:pt idx="3201">
                        <c:v>3.5972400000000002</c:v>
                      </c:pt>
                      <c:pt idx="3202">
                        <c:v>3.5746500000000001</c:v>
                      </c:pt>
                      <c:pt idx="3203">
                        <c:v>3.5789299999999997</c:v>
                      </c:pt>
                      <c:pt idx="3204">
                        <c:v>3.5780500000000002</c:v>
                      </c:pt>
                      <c:pt idx="3205">
                        <c:v>3.5950100000000003</c:v>
                      </c:pt>
                      <c:pt idx="3206">
                        <c:v>3.5983999999999998</c:v>
                      </c:pt>
                      <c:pt idx="3207">
                        <c:v>3.6071999999999997</c:v>
                      </c:pt>
                      <c:pt idx="3208">
                        <c:v>3.6109999999999998</c:v>
                      </c:pt>
                      <c:pt idx="3209">
                        <c:v>3.6059099999999997</c:v>
                      </c:pt>
                      <c:pt idx="3210">
                        <c:v>3.58935</c:v>
                      </c:pt>
                      <c:pt idx="3211">
                        <c:v>3.58887</c:v>
                      </c:pt>
                      <c:pt idx="3212">
                        <c:v>3.61415</c:v>
                      </c:pt>
                      <c:pt idx="3213">
                        <c:v>3.5993300000000001</c:v>
                      </c:pt>
                      <c:pt idx="3214">
                        <c:v>3.59815</c:v>
                      </c:pt>
                      <c:pt idx="3215">
                        <c:v>3.5905100000000001</c:v>
                      </c:pt>
                      <c:pt idx="3216">
                        <c:v>3.57308</c:v>
                      </c:pt>
                      <c:pt idx="3217">
                        <c:v>3.56996</c:v>
                      </c:pt>
                      <c:pt idx="3218">
                        <c:v>3.5800900000000002</c:v>
                      </c:pt>
                      <c:pt idx="3219">
                        <c:v>3.5741100000000001</c:v>
                      </c:pt>
                      <c:pt idx="3220">
                        <c:v>3.5684499999999999</c:v>
                      </c:pt>
                      <c:pt idx="3221">
                        <c:v>3.5612699999999999</c:v>
                      </c:pt>
                      <c:pt idx="3222">
                        <c:v>3.5765000000000002</c:v>
                      </c:pt>
                      <c:pt idx="3223">
                        <c:v>3.5705499999999999</c:v>
                      </c:pt>
                      <c:pt idx="3224">
                        <c:v>3.5706699999999998</c:v>
                      </c:pt>
                      <c:pt idx="3225">
                        <c:v>3.5512999999999999</c:v>
                      </c:pt>
                      <c:pt idx="3226">
                        <c:v>3.5522999999999998</c:v>
                      </c:pt>
                      <c:pt idx="3227">
                        <c:v>3.5525600000000002</c:v>
                      </c:pt>
                      <c:pt idx="3228">
                        <c:v>3.5492699999999999</c:v>
                      </c:pt>
                      <c:pt idx="3229">
                        <c:v>3.5479699999999998</c:v>
                      </c:pt>
                      <c:pt idx="3230">
                        <c:v>3.54095</c:v>
                      </c:pt>
                      <c:pt idx="3231">
                        <c:v>3.53287</c:v>
                      </c:pt>
                      <c:pt idx="3232">
                        <c:v>3.5415999999999999</c:v>
                      </c:pt>
                      <c:pt idx="3233">
                        <c:v>3.5267900000000001</c:v>
                      </c:pt>
                      <c:pt idx="3234">
                        <c:v>3.5396399999999999</c:v>
                      </c:pt>
                      <c:pt idx="3235">
                        <c:v>3.5248400000000002</c:v>
                      </c:pt>
                      <c:pt idx="3236">
                        <c:v>3.52799</c:v>
                      </c:pt>
                      <c:pt idx="3237">
                        <c:v>3.5214600000000003</c:v>
                      </c:pt>
                    </c:numCache>
                  </c:numRef>
                </c:val>
                <c:smooth val="0"/>
                <c:extLst>
                  <c:ext xmlns:c16="http://schemas.microsoft.com/office/drawing/2014/chart" uri="{C3380CC4-5D6E-409C-BE32-E72D297353CC}">
                    <c16:uniqueId val="{00000001-C486-45CC-A91B-74D35FA2E44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'פער ריביות ישראל'!$G$6</c15:sqref>
                        </c15:formulaRef>
                      </c:ext>
                    </c:extLst>
                    <c:strCache>
                      <c:ptCount val="1"/>
                      <c:pt idx="0">
                        <c:v>Swap Points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'פער ריביות ישראל'!$A$7:$A$3313</c15:sqref>
                        </c15:formulaRef>
                      </c:ext>
                    </c:extLst>
                    <c:numCache>
                      <c:formatCode>m/d/yyyy</c:formatCode>
                      <c:ptCount val="3307"/>
                      <c:pt idx="0">
                        <c:v>39141</c:v>
                      </c:pt>
                      <c:pt idx="1">
                        <c:v>39142</c:v>
                      </c:pt>
                      <c:pt idx="2">
                        <c:v>39143</c:v>
                      </c:pt>
                      <c:pt idx="3">
                        <c:v>39146</c:v>
                      </c:pt>
                      <c:pt idx="4">
                        <c:v>39147</c:v>
                      </c:pt>
                      <c:pt idx="5">
                        <c:v>39148</c:v>
                      </c:pt>
                      <c:pt idx="6">
                        <c:v>39149</c:v>
                      </c:pt>
                      <c:pt idx="7">
                        <c:v>39150</c:v>
                      </c:pt>
                      <c:pt idx="8">
                        <c:v>39153</c:v>
                      </c:pt>
                      <c:pt idx="9">
                        <c:v>39154</c:v>
                      </c:pt>
                      <c:pt idx="10">
                        <c:v>39155</c:v>
                      </c:pt>
                      <c:pt idx="11">
                        <c:v>39156</c:v>
                      </c:pt>
                      <c:pt idx="12">
                        <c:v>39157</c:v>
                      </c:pt>
                      <c:pt idx="13">
                        <c:v>39160</c:v>
                      </c:pt>
                      <c:pt idx="14">
                        <c:v>39161</c:v>
                      </c:pt>
                      <c:pt idx="15">
                        <c:v>39162</c:v>
                      </c:pt>
                      <c:pt idx="16">
                        <c:v>39163</c:v>
                      </c:pt>
                      <c:pt idx="17">
                        <c:v>39164</c:v>
                      </c:pt>
                      <c:pt idx="18">
                        <c:v>39167</c:v>
                      </c:pt>
                      <c:pt idx="19">
                        <c:v>39168</c:v>
                      </c:pt>
                      <c:pt idx="20">
                        <c:v>39169</c:v>
                      </c:pt>
                      <c:pt idx="21">
                        <c:v>39170</c:v>
                      </c:pt>
                      <c:pt idx="22">
                        <c:v>39171</c:v>
                      </c:pt>
                      <c:pt idx="23">
                        <c:v>39174</c:v>
                      </c:pt>
                      <c:pt idx="24">
                        <c:v>39175</c:v>
                      </c:pt>
                      <c:pt idx="25">
                        <c:v>39176</c:v>
                      </c:pt>
                      <c:pt idx="26">
                        <c:v>39177</c:v>
                      </c:pt>
                      <c:pt idx="27">
                        <c:v>39178</c:v>
                      </c:pt>
                      <c:pt idx="28">
                        <c:v>39181</c:v>
                      </c:pt>
                      <c:pt idx="29">
                        <c:v>39182</c:v>
                      </c:pt>
                      <c:pt idx="30">
                        <c:v>39183</c:v>
                      </c:pt>
                      <c:pt idx="31">
                        <c:v>39184</c:v>
                      </c:pt>
                      <c:pt idx="32">
                        <c:v>39185</c:v>
                      </c:pt>
                      <c:pt idx="33">
                        <c:v>39188</c:v>
                      </c:pt>
                      <c:pt idx="34">
                        <c:v>39189</c:v>
                      </c:pt>
                      <c:pt idx="35">
                        <c:v>39190</c:v>
                      </c:pt>
                      <c:pt idx="36">
                        <c:v>39191</c:v>
                      </c:pt>
                      <c:pt idx="37">
                        <c:v>39192</c:v>
                      </c:pt>
                      <c:pt idx="38">
                        <c:v>39195</c:v>
                      </c:pt>
                      <c:pt idx="39">
                        <c:v>39196</c:v>
                      </c:pt>
                      <c:pt idx="40">
                        <c:v>39197</c:v>
                      </c:pt>
                      <c:pt idx="41">
                        <c:v>39198</c:v>
                      </c:pt>
                      <c:pt idx="42">
                        <c:v>39199</c:v>
                      </c:pt>
                      <c:pt idx="43">
                        <c:v>39202</c:v>
                      </c:pt>
                      <c:pt idx="44">
                        <c:v>39203</c:v>
                      </c:pt>
                      <c:pt idx="45">
                        <c:v>39204</c:v>
                      </c:pt>
                      <c:pt idx="46">
                        <c:v>39205</c:v>
                      </c:pt>
                      <c:pt idx="47">
                        <c:v>39206</c:v>
                      </c:pt>
                      <c:pt idx="48">
                        <c:v>39209</c:v>
                      </c:pt>
                      <c:pt idx="49">
                        <c:v>39210</c:v>
                      </c:pt>
                      <c:pt idx="50">
                        <c:v>39211</c:v>
                      </c:pt>
                      <c:pt idx="51">
                        <c:v>39212</c:v>
                      </c:pt>
                      <c:pt idx="52">
                        <c:v>39213</c:v>
                      </c:pt>
                      <c:pt idx="53">
                        <c:v>39216</c:v>
                      </c:pt>
                      <c:pt idx="54">
                        <c:v>39217</c:v>
                      </c:pt>
                      <c:pt idx="55">
                        <c:v>39218</c:v>
                      </c:pt>
                      <c:pt idx="56">
                        <c:v>39219</c:v>
                      </c:pt>
                      <c:pt idx="57">
                        <c:v>39220</c:v>
                      </c:pt>
                      <c:pt idx="58">
                        <c:v>39223</c:v>
                      </c:pt>
                      <c:pt idx="59">
                        <c:v>39224</c:v>
                      </c:pt>
                      <c:pt idx="60">
                        <c:v>39225</c:v>
                      </c:pt>
                      <c:pt idx="61">
                        <c:v>39226</c:v>
                      </c:pt>
                      <c:pt idx="62">
                        <c:v>39227</c:v>
                      </c:pt>
                      <c:pt idx="63">
                        <c:v>39230</c:v>
                      </c:pt>
                      <c:pt idx="64">
                        <c:v>39231</c:v>
                      </c:pt>
                      <c:pt idx="65">
                        <c:v>39232</c:v>
                      </c:pt>
                      <c:pt idx="66">
                        <c:v>39233</c:v>
                      </c:pt>
                      <c:pt idx="67">
                        <c:v>39234</c:v>
                      </c:pt>
                      <c:pt idx="68">
                        <c:v>39237</c:v>
                      </c:pt>
                      <c:pt idx="69">
                        <c:v>39238</c:v>
                      </c:pt>
                      <c:pt idx="70">
                        <c:v>39239</c:v>
                      </c:pt>
                      <c:pt idx="71">
                        <c:v>39240</c:v>
                      </c:pt>
                      <c:pt idx="72">
                        <c:v>39241</c:v>
                      </c:pt>
                      <c:pt idx="73">
                        <c:v>39244</c:v>
                      </c:pt>
                      <c:pt idx="74">
                        <c:v>39245</c:v>
                      </c:pt>
                      <c:pt idx="75">
                        <c:v>39246</c:v>
                      </c:pt>
                      <c:pt idx="76">
                        <c:v>39247</c:v>
                      </c:pt>
                      <c:pt idx="77">
                        <c:v>39248</c:v>
                      </c:pt>
                      <c:pt idx="78">
                        <c:v>39251</c:v>
                      </c:pt>
                      <c:pt idx="79">
                        <c:v>39252</c:v>
                      </c:pt>
                      <c:pt idx="80">
                        <c:v>39253</c:v>
                      </c:pt>
                      <c:pt idx="81">
                        <c:v>39254</c:v>
                      </c:pt>
                      <c:pt idx="82">
                        <c:v>39255</c:v>
                      </c:pt>
                      <c:pt idx="83">
                        <c:v>39258</c:v>
                      </c:pt>
                      <c:pt idx="84">
                        <c:v>39259</c:v>
                      </c:pt>
                      <c:pt idx="85">
                        <c:v>39260</c:v>
                      </c:pt>
                      <c:pt idx="86">
                        <c:v>39261</c:v>
                      </c:pt>
                      <c:pt idx="87">
                        <c:v>39262</c:v>
                      </c:pt>
                      <c:pt idx="88">
                        <c:v>39265</c:v>
                      </c:pt>
                      <c:pt idx="89">
                        <c:v>39266</c:v>
                      </c:pt>
                      <c:pt idx="90">
                        <c:v>39267</c:v>
                      </c:pt>
                      <c:pt idx="91">
                        <c:v>39268</c:v>
                      </c:pt>
                      <c:pt idx="92">
                        <c:v>39269</c:v>
                      </c:pt>
                      <c:pt idx="93">
                        <c:v>39272</c:v>
                      </c:pt>
                      <c:pt idx="94">
                        <c:v>39273</c:v>
                      </c:pt>
                      <c:pt idx="95">
                        <c:v>39274</c:v>
                      </c:pt>
                      <c:pt idx="96">
                        <c:v>39275</c:v>
                      </c:pt>
                      <c:pt idx="97">
                        <c:v>39276</c:v>
                      </c:pt>
                      <c:pt idx="98">
                        <c:v>39279</c:v>
                      </c:pt>
                      <c:pt idx="99">
                        <c:v>39280</c:v>
                      </c:pt>
                      <c:pt idx="100">
                        <c:v>39281</c:v>
                      </c:pt>
                      <c:pt idx="101">
                        <c:v>39282</c:v>
                      </c:pt>
                      <c:pt idx="102">
                        <c:v>39283</c:v>
                      </c:pt>
                      <c:pt idx="103">
                        <c:v>39286</c:v>
                      </c:pt>
                      <c:pt idx="104">
                        <c:v>39287</c:v>
                      </c:pt>
                      <c:pt idx="105">
                        <c:v>39288</c:v>
                      </c:pt>
                      <c:pt idx="106">
                        <c:v>39289</c:v>
                      </c:pt>
                      <c:pt idx="107">
                        <c:v>39290</c:v>
                      </c:pt>
                      <c:pt idx="108">
                        <c:v>39293</c:v>
                      </c:pt>
                      <c:pt idx="109">
                        <c:v>39294</c:v>
                      </c:pt>
                      <c:pt idx="110">
                        <c:v>39295</c:v>
                      </c:pt>
                      <c:pt idx="111">
                        <c:v>39296</c:v>
                      </c:pt>
                      <c:pt idx="112">
                        <c:v>39297</c:v>
                      </c:pt>
                      <c:pt idx="113">
                        <c:v>39300</c:v>
                      </c:pt>
                      <c:pt idx="114">
                        <c:v>39301</c:v>
                      </c:pt>
                      <c:pt idx="115">
                        <c:v>39302</c:v>
                      </c:pt>
                      <c:pt idx="116">
                        <c:v>39303</c:v>
                      </c:pt>
                      <c:pt idx="117">
                        <c:v>39304</c:v>
                      </c:pt>
                      <c:pt idx="118">
                        <c:v>39307</c:v>
                      </c:pt>
                      <c:pt idx="119">
                        <c:v>39308</c:v>
                      </c:pt>
                      <c:pt idx="120">
                        <c:v>39309</c:v>
                      </c:pt>
                      <c:pt idx="121">
                        <c:v>39310</c:v>
                      </c:pt>
                      <c:pt idx="122">
                        <c:v>39311</c:v>
                      </c:pt>
                      <c:pt idx="123">
                        <c:v>39314</c:v>
                      </c:pt>
                      <c:pt idx="124">
                        <c:v>39315</c:v>
                      </c:pt>
                      <c:pt idx="125">
                        <c:v>39316</c:v>
                      </c:pt>
                      <c:pt idx="126">
                        <c:v>39317</c:v>
                      </c:pt>
                      <c:pt idx="127">
                        <c:v>39318</c:v>
                      </c:pt>
                      <c:pt idx="128">
                        <c:v>39321</c:v>
                      </c:pt>
                      <c:pt idx="129">
                        <c:v>39322</c:v>
                      </c:pt>
                      <c:pt idx="130">
                        <c:v>39323</c:v>
                      </c:pt>
                      <c:pt idx="131">
                        <c:v>39324</c:v>
                      </c:pt>
                      <c:pt idx="132">
                        <c:v>39325</c:v>
                      </c:pt>
                      <c:pt idx="133">
                        <c:v>39328</c:v>
                      </c:pt>
                      <c:pt idx="134">
                        <c:v>39329</c:v>
                      </c:pt>
                      <c:pt idx="135">
                        <c:v>39330</c:v>
                      </c:pt>
                      <c:pt idx="136">
                        <c:v>39331</c:v>
                      </c:pt>
                      <c:pt idx="137">
                        <c:v>39332</c:v>
                      </c:pt>
                      <c:pt idx="138">
                        <c:v>39335</c:v>
                      </c:pt>
                      <c:pt idx="139">
                        <c:v>39336</c:v>
                      </c:pt>
                      <c:pt idx="140">
                        <c:v>39337</c:v>
                      </c:pt>
                      <c:pt idx="141">
                        <c:v>39338</c:v>
                      </c:pt>
                      <c:pt idx="142">
                        <c:v>39339</c:v>
                      </c:pt>
                      <c:pt idx="143">
                        <c:v>39342</c:v>
                      </c:pt>
                      <c:pt idx="144">
                        <c:v>39343</c:v>
                      </c:pt>
                      <c:pt idx="145">
                        <c:v>39344</c:v>
                      </c:pt>
                      <c:pt idx="146">
                        <c:v>39345</c:v>
                      </c:pt>
                      <c:pt idx="147">
                        <c:v>39346</c:v>
                      </c:pt>
                      <c:pt idx="148">
                        <c:v>39349</c:v>
                      </c:pt>
                      <c:pt idx="149">
                        <c:v>39350</c:v>
                      </c:pt>
                      <c:pt idx="150">
                        <c:v>39351</c:v>
                      </c:pt>
                      <c:pt idx="151">
                        <c:v>39352</c:v>
                      </c:pt>
                      <c:pt idx="152">
                        <c:v>39353</c:v>
                      </c:pt>
                      <c:pt idx="153">
                        <c:v>39356</c:v>
                      </c:pt>
                      <c:pt idx="154">
                        <c:v>39357</c:v>
                      </c:pt>
                      <c:pt idx="155">
                        <c:v>39358</c:v>
                      </c:pt>
                      <c:pt idx="156">
                        <c:v>39359</c:v>
                      </c:pt>
                      <c:pt idx="157">
                        <c:v>39360</c:v>
                      </c:pt>
                      <c:pt idx="158">
                        <c:v>39363</c:v>
                      </c:pt>
                      <c:pt idx="159">
                        <c:v>39364</c:v>
                      </c:pt>
                      <c:pt idx="160">
                        <c:v>39365</c:v>
                      </c:pt>
                      <c:pt idx="161">
                        <c:v>39366</c:v>
                      </c:pt>
                      <c:pt idx="162">
                        <c:v>39367</c:v>
                      </c:pt>
                      <c:pt idx="163">
                        <c:v>39370</c:v>
                      </c:pt>
                      <c:pt idx="164">
                        <c:v>39371</c:v>
                      </c:pt>
                      <c:pt idx="165">
                        <c:v>39372</c:v>
                      </c:pt>
                      <c:pt idx="166">
                        <c:v>39373</c:v>
                      </c:pt>
                      <c:pt idx="167">
                        <c:v>39374</c:v>
                      </c:pt>
                      <c:pt idx="168">
                        <c:v>39377</c:v>
                      </c:pt>
                      <c:pt idx="169">
                        <c:v>39378</c:v>
                      </c:pt>
                      <c:pt idx="170">
                        <c:v>39379</c:v>
                      </c:pt>
                      <c:pt idx="171">
                        <c:v>39380</c:v>
                      </c:pt>
                      <c:pt idx="172">
                        <c:v>39381</c:v>
                      </c:pt>
                      <c:pt idx="173">
                        <c:v>39384</c:v>
                      </c:pt>
                      <c:pt idx="174">
                        <c:v>39385</c:v>
                      </c:pt>
                      <c:pt idx="175">
                        <c:v>39386</c:v>
                      </c:pt>
                      <c:pt idx="176">
                        <c:v>39387</c:v>
                      </c:pt>
                      <c:pt idx="177">
                        <c:v>39388</c:v>
                      </c:pt>
                      <c:pt idx="178">
                        <c:v>39391</c:v>
                      </c:pt>
                      <c:pt idx="179">
                        <c:v>39392</c:v>
                      </c:pt>
                      <c:pt idx="180">
                        <c:v>39393</c:v>
                      </c:pt>
                      <c:pt idx="181">
                        <c:v>39394</c:v>
                      </c:pt>
                      <c:pt idx="182">
                        <c:v>39395</c:v>
                      </c:pt>
                      <c:pt idx="183">
                        <c:v>39398</c:v>
                      </c:pt>
                      <c:pt idx="184">
                        <c:v>39399</c:v>
                      </c:pt>
                      <c:pt idx="185">
                        <c:v>39400</c:v>
                      </c:pt>
                      <c:pt idx="186">
                        <c:v>39401</c:v>
                      </c:pt>
                      <c:pt idx="187">
                        <c:v>39402</c:v>
                      </c:pt>
                      <c:pt idx="188">
                        <c:v>39405</c:v>
                      </c:pt>
                      <c:pt idx="189">
                        <c:v>39406</c:v>
                      </c:pt>
                      <c:pt idx="190">
                        <c:v>39407</c:v>
                      </c:pt>
                      <c:pt idx="191">
                        <c:v>39408</c:v>
                      </c:pt>
                      <c:pt idx="192">
                        <c:v>39409</c:v>
                      </c:pt>
                      <c:pt idx="193">
                        <c:v>39412</c:v>
                      </c:pt>
                      <c:pt idx="194">
                        <c:v>39413</c:v>
                      </c:pt>
                      <c:pt idx="195">
                        <c:v>39414</c:v>
                      </c:pt>
                      <c:pt idx="196">
                        <c:v>39415</c:v>
                      </c:pt>
                      <c:pt idx="197">
                        <c:v>39416</c:v>
                      </c:pt>
                      <c:pt idx="198">
                        <c:v>39419</c:v>
                      </c:pt>
                      <c:pt idx="199">
                        <c:v>39420</c:v>
                      </c:pt>
                      <c:pt idx="200">
                        <c:v>39421</c:v>
                      </c:pt>
                      <c:pt idx="201">
                        <c:v>39422</c:v>
                      </c:pt>
                      <c:pt idx="202">
                        <c:v>39423</c:v>
                      </c:pt>
                      <c:pt idx="203">
                        <c:v>39426</c:v>
                      </c:pt>
                      <c:pt idx="204">
                        <c:v>39427</c:v>
                      </c:pt>
                      <c:pt idx="205">
                        <c:v>39428</c:v>
                      </c:pt>
                      <c:pt idx="206">
                        <c:v>39429</c:v>
                      </c:pt>
                      <c:pt idx="207">
                        <c:v>39430</c:v>
                      </c:pt>
                      <c:pt idx="208">
                        <c:v>39433</c:v>
                      </c:pt>
                      <c:pt idx="209">
                        <c:v>39434</c:v>
                      </c:pt>
                      <c:pt idx="210">
                        <c:v>39435</c:v>
                      </c:pt>
                      <c:pt idx="211">
                        <c:v>39436</c:v>
                      </c:pt>
                      <c:pt idx="212">
                        <c:v>39437</c:v>
                      </c:pt>
                      <c:pt idx="213">
                        <c:v>39440</c:v>
                      </c:pt>
                      <c:pt idx="214">
                        <c:v>39441</c:v>
                      </c:pt>
                      <c:pt idx="215">
                        <c:v>39442</c:v>
                      </c:pt>
                      <c:pt idx="216">
                        <c:v>39443</c:v>
                      </c:pt>
                      <c:pt idx="217">
                        <c:v>39444</c:v>
                      </c:pt>
                      <c:pt idx="218">
                        <c:v>39447</c:v>
                      </c:pt>
                      <c:pt idx="219">
                        <c:v>39448</c:v>
                      </c:pt>
                      <c:pt idx="220">
                        <c:v>39449</c:v>
                      </c:pt>
                      <c:pt idx="221">
                        <c:v>39450</c:v>
                      </c:pt>
                      <c:pt idx="222">
                        <c:v>39451</c:v>
                      </c:pt>
                      <c:pt idx="223">
                        <c:v>39454</c:v>
                      </c:pt>
                      <c:pt idx="224">
                        <c:v>39455</c:v>
                      </c:pt>
                      <c:pt idx="225">
                        <c:v>39456</c:v>
                      </c:pt>
                      <c:pt idx="226">
                        <c:v>39457</c:v>
                      </c:pt>
                      <c:pt idx="227">
                        <c:v>39458</c:v>
                      </c:pt>
                      <c:pt idx="228">
                        <c:v>39461</c:v>
                      </c:pt>
                      <c:pt idx="229">
                        <c:v>39462</c:v>
                      </c:pt>
                      <c:pt idx="230">
                        <c:v>39463</c:v>
                      </c:pt>
                      <c:pt idx="231">
                        <c:v>39464</c:v>
                      </c:pt>
                      <c:pt idx="232">
                        <c:v>39465</c:v>
                      </c:pt>
                      <c:pt idx="233">
                        <c:v>39468</c:v>
                      </c:pt>
                      <c:pt idx="234">
                        <c:v>39469</c:v>
                      </c:pt>
                      <c:pt idx="235">
                        <c:v>39470</c:v>
                      </c:pt>
                      <c:pt idx="236">
                        <c:v>39471</c:v>
                      </c:pt>
                      <c:pt idx="237">
                        <c:v>39472</c:v>
                      </c:pt>
                      <c:pt idx="238">
                        <c:v>39475</c:v>
                      </c:pt>
                      <c:pt idx="239">
                        <c:v>39476</c:v>
                      </c:pt>
                      <c:pt idx="240">
                        <c:v>39477</c:v>
                      </c:pt>
                      <c:pt idx="241">
                        <c:v>39478</c:v>
                      </c:pt>
                      <c:pt idx="242">
                        <c:v>39479</c:v>
                      </c:pt>
                      <c:pt idx="243">
                        <c:v>39482</c:v>
                      </c:pt>
                      <c:pt idx="244">
                        <c:v>39483</c:v>
                      </c:pt>
                      <c:pt idx="245">
                        <c:v>39484</c:v>
                      </c:pt>
                      <c:pt idx="246">
                        <c:v>39485</c:v>
                      </c:pt>
                      <c:pt idx="247">
                        <c:v>39486</c:v>
                      </c:pt>
                      <c:pt idx="248">
                        <c:v>39489</c:v>
                      </c:pt>
                      <c:pt idx="249">
                        <c:v>39490</c:v>
                      </c:pt>
                      <c:pt idx="250">
                        <c:v>39491</c:v>
                      </c:pt>
                      <c:pt idx="251">
                        <c:v>39492</c:v>
                      </c:pt>
                      <c:pt idx="252">
                        <c:v>39493</c:v>
                      </c:pt>
                      <c:pt idx="253">
                        <c:v>39496</c:v>
                      </c:pt>
                      <c:pt idx="254">
                        <c:v>39497</c:v>
                      </c:pt>
                      <c:pt idx="255">
                        <c:v>39498</c:v>
                      </c:pt>
                      <c:pt idx="256">
                        <c:v>39499</c:v>
                      </c:pt>
                      <c:pt idx="257">
                        <c:v>39500</c:v>
                      </c:pt>
                      <c:pt idx="258">
                        <c:v>39503</c:v>
                      </c:pt>
                      <c:pt idx="259">
                        <c:v>39504</c:v>
                      </c:pt>
                      <c:pt idx="260">
                        <c:v>39505</c:v>
                      </c:pt>
                      <c:pt idx="261">
                        <c:v>39506</c:v>
                      </c:pt>
                      <c:pt idx="262">
                        <c:v>39507</c:v>
                      </c:pt>
                      <c:pt idx="263">
                        <c:v>39510</c:v>
                      </c:pt>
                      <c:pt idx="264">
                        <c:v>39511</c:v>
                      </c:pt>
                      <c:pt idx="265">
                        <c:v>39512</c:v>
                      </c:pt>
                      <c:pt idx="266">
                        <c:v>39513</c:v>
                      </c:pt>
                      <c:pt idx="267">
                        <c:v>39514</c:v>
                      </c:pt>
                      <c:pt idx="268">
                        <c:v>39517</c:v>
                      </c:pt>
                      <c:pt idx="269">
                        <c:v>39518</c:v>
                      </c:pt>
                      <c:pt idx="270">
                        <c:v>39519</c:v>
                      </c:pt>
                      <c:pt idx="271">
                        <c:v>39520</c:v>
                      </c:pt>
                      <c:pt idx="272">
                        <c:v>39521</c:v>
                      </c:pt>
                      <c:pt idx="273">
                        <c:v>39524</c:v>
                      </c:pt>
                      <c:pt idx="274">
                        <c:v>39525</c:v>
                      </c:pt>
                      <c:pt idx="275">
                        <c:v>39526</c:v>
                      </c:pt>
                      <c:pt idx="276">
                        <c:v>39527</c:v>
                      </c:pt>
                      <c:pt idx="277">
                        <c:v>39528</c:v>
                      </c:pt>
                      <c:pt idx="278">
                        <c:v>39531</c:v>
                      </c:pt>
                      <c:pt idx="279">
                        <c:v>39532</c:v>
                      </c:pt>
                      <c:pt idx="280">
                        <c:v>39533</c:v>
                      </c:pt>
                      <c:pt idx="281">
                        <c:v>39534</c:v>
                      </c:pt>
                      <c:pt idx="282">
                        <c:v>39535</c:v>
                      </c:pt>
                      <c:pt idx="283">
                        <c:v>39538</c:v>
                      </c:pt>
                      <c:pt idx="284">
                        <c:v>39539</c:v>
                      </c:pt>
                      <c:pt idx="285">
                        <c:v>39540</c:v>
                      </c:pt>
                      <c:pt idx="286">
                        <c:v>39541</c:v>
                      </c:pt>
                      <c:pt idx="287">
                        <c:v>39542</c:v>
                      </c:pt>
                      <c:pt idx="288">
                        <c:v>39545</c:v>
                      </c:pt>
                      <c:pt idx="289">
                        <c:v>39546</c:v>
                      </c:pt>
                      <c:pt idx="290">
                        <c:v>39547</c:v>
                      </c:pt>
                      <c:pt idx="291">
                        <c:v>39548</c:v>
                      </c:pt>
                      <c:pt idx="292">
                        <c:v>39549</c:v>
                      </c:pt>
                      <c:pt idx="293">
                        <c:v>39552</c:v>
                      </c:pt>
                      <c:pt idx="294">
                        <c:v>39553</c:v>
                      </c:pt>
                      <c:pt idx="295">
                        <c:v>39554</c:v>
                      </c:pt>
                      <c:pt idx="296">
                        <c:v>39555</c:v>
                      </c:pt>
                      <c:pt idx="297">
                        <c:v>39556</c:v>
                      </c:pt>
                      <c:pt idx="298">
                        <c:v>39559</c:v>
                      </c:pt>
                      <c:pt idx="299">
                        <c:v>39560</c:v>
                      </c:pt>
                      <c:pt idx="300">
                        <c:v>39561</c:v>
                      </c:pt>
                      <c:pt idx="301">
                        <c:v>39562</c:v>
                      </c:pt>
                      <c:pt idx="302">
                        <c:v>39563</c:v>
                      </c:pt>
                      <c:pt idx="303">
                        <c:v>39566</c:v>
                      </c:pt>
                      <c:pt idx="304">
                        <c:v>39567</c:v>
                      </c:pt>
                      <c:pt idx="305">
                        <c:v>39568</c:v>
                      </c:pt>
                      <c:pt idx="306">
                        <c:v>39569</c:v>
                      </c:pt>
                      <c:pt idx="307">
                        <c:v>39570</c:v>
                      </c:pt>
                      <c:pt idx="308">
                        <c:v>39573</c:v>
                      </c:pt>
                      <c:pt idx="309">
                        <c:v>39574</c:v>
                      </c:pt>
                      <c:pt idx="310">
                        <c:v>39575</c:v>
                      </c:pt>
                      <c:pt idx="311">
                        <c:v>39576</c:v>
                      </c:pt>
                      <c:pt idx="312">
                        <c:v>39577</c:v>
                      </c:pt>
                      <c:pt idx="313">
                        <c:v>39580</c:v>
                      </c:pt>
                      <c:pt idx="314">
                        <c:v>39581</c:v>
                      </c:pt>
                      <c:pt idx="315">
                        <c:v>39582</c:v>
                      </c:pt>
                      <c:pt idx="316">
                        <c:v>39583</c:v>
                      </c:pt>
                      <c:pt idx="317">
                        <c:v>39584</c:v>
                      </c:pt>
                      <c:pt idx="318">
                        <c:v>39587</c:v>
                      </c:pt>
                      <c:pt idx="319">
                        <c:v>39588</c:v>
                      </c:pt>
                      <c:pt idx="320">
                        <c:v>39589</c:v>
                      </c:pt>
                      <c:pt idx="321">
                        <c:v>39590</c:v>
                      </c:pt>
                      <c:pt idx="322">
                        <c:v>39591</c:v>
                      </c:pt>
                      <c:pt idx="323">
                        <c:v>39594</c:v>
                      </c:pt>
                      <c:pt idx="324">
                        <c:v>39595</c:v>
                      </c:pt>
                      <c:pt idx="325">
                        <c:v>39596</c:v>
                      </c:pt>
                      <c:pt idx="326">
                        <c:v>39597</c:v>
                      </c:pt>
                      <c:pt idx="327">
                        <c:v>39598</c:v>
                      </c:pt>
                      <c:pt idx="328">
                        <c:v>39601</c:v>
                      </c:pt>
                      <c:pt idx="329">
                        <c:v>39602</c:v>
                      </c:pt>
                      <c:pt idx="330">
                        <c:v>39603</c:v>
                      </c:pt>
                      <c:pt idx="331">
                        <c:v>39604</c:v>
                      </c:pt>
                      <c:pt idx="332">
                        <c:v>39605</c:v>
                      </c:pt>
                      <c:pt idx="333">
                        <c:v>39608</c:v>
                      </c:pt>
                      <c:pt idx="334">
                        <c:v>39609</c:v>
                      </c:pt>
                      <c:pt idx="335">
                        <c:v>39610</c:v>
                      </c:pt>
                      <c:pt idx="336">
                        <c:v>39611</c:v>
                      </c:pt>
                      <c:pt idx="337">
                        <c:v>39612</c:v>
                      </c:pt>
                      <c:pt idx="338">
                        <c:v>39615</c:v>
                      </c:pt>
                      <c:pt idx="339">
                        <c:v>39616</c:v>
                      </c:pt>
                      <c:pt idx="340">
                        <c:v>39617</c:v>
                      </c:pt>
                      <c:pt idx="341">
                        <c:v>39618</c:v>
                      </c:pt>
                      <c:pt idx="342">
                        <c:v>39619</c:v>
                      </c:pt>
                      <c:pt idx="343">
                        <c:v>39622</c:v>
                      </c:pt>
                      <c:pt idx="344">
                        <c:v>39623</c:v>
                      </c:pt>
                      <c:pt idx="345">
                        <c:v>39624</c:v>
                      </c:pt>
                      <c:pt idx="346">
                        <c:v>39625</c:v>
                      </c:pt>
                      <c:pt idx="347">
                        <c:v>39626</c:v>
                      </c:pt>
                      <c:pt idx="348">
                        <c:v>39629</c:v>
                      </c:pt>
                      <c:pt idx="349">
                        <c:v>39630</c:v>
                      </c:pt>
                      <c:pt idx="350">
                        <c:v>39631</c:v>
                      </c:pt>
                      <c:pt idx="351">
                        <c:v>39632</c:v>
                      </c:pt>
                      <c:pt idx="352">
                        <c:v>39633</c:v>
                      </c:pt>
                      <c:pt idx="353">
                        <c:v>39636</c:v>
                      </c:pt>
                      <c:pt idx="354">
                        <c:v>39637</c:v>
                      </c:pt>
                      <c:pt idx="355">
                        <c:v>39638</c:v>
                      </c:pt>
                      <c:pt idx="356">
                        <c:v>39639</c:v>
                      </c:pt>
                      <c:pt idx="357">
                        <c:v>39640</c:v>
                      </c:pt>
                      <c:pt idx="358">
                        <c:v>39643</c:v>
                      </c:pt>
                      <c:pt idx="359">
                        <c:v>39644</c:v>
                      </c:pt>
                      <c:pt idx="360">
                        <c:v>39645</c:v>
                      </c:pt>
                      <c:pt idx="361">
                        <c:v>39646</c:v>
                      </c:pt>
                      <c:pt idx="362">
                        <c:v>39647</c:v>
                      </c:pt>
                      <c:pt idx="363">
                        <c:v>39650</c:v>
                      </c:pt>
                      <c:pt idx="364">
                        <c:v>39651</c:v>
                      </c:pt>
                      <c:pt idx="365">
                        <c:v>39652</c:v>
                      </c:pt>
                      <c:pt idx="366">
                        <c:v>39653</c:v>
                      </c:pt>
                      <c:pt idx="367">
                        <c:v>39654</c:v>
                      </c:pt>
                      <c:pt idx="368">
                        <c:v>39657</c:v>
                      </c:pt>
                      <c:pt idx="369">
                        <c:v>39658</c:v>
                      </c:pt>
                      <c:pt idx="370">
                        <c:v>39659</c:v>
                      </c:pt>
                      <c:pt idx="371">
                        <c:v>39660</c:v>
                      </c:pt>
                      <c:pt idx="372">
                        <c:v>39661</c:v>
                      </c:pt>
                      <c:pt idx="373">
                        <c:v>39664</c:v>
                      </c:pt>
                      <c:pt idx="374">
                        <c:v>39665</c:v>
                      </c:pt>
                      <c:pt idx="375">
                        <c:v>39666</c:v>
                      </c:pt>
                      <c:pt idx="376">
                        <c:v>39667</c:v>
                      </c:pt>
                      <c:pt idx="377">
                        <c:v>39668</c:v>
                      </c:pt>
                      <c:pt idx="378">
                        <c:v>39671</c:v>
                      </c:pt>
                      <c:pt idx="379">
                        <c:v>39672</c:v>
                      </c:pt>
                      <c:pt idx="380">
                        <c:v>39673</c:v>
                      </c:pt>
                      <c:pt idx="381">
                        <c:v>39674</c:v>
                      </c:pt>
                      <c:pt idx="382">
                        <c:v>39675</c:v>
                      </c:pt>
                      <c:pt idx="383">
                        <c:v>39678</c:v>
                      </c:pt>
                      <c:pt idx="384">
                        <c:v>39679</c:v>
                      </c:pt>
                      <c:pt idx="385">
                        <c:v>39680</c:v>
                      </c:pt>
                      <c:pt idx="386">
                        <c:v>39681</c:v>
                      </c:pt>
                      <c:pt idx="387">
                        <c:v>39682</c:v>
                      </c:pt>
                      <c:pt idx="388">
                        <c:v>39685</c:v>
                      </c:pt>
                      <c:pt idx="389">
                        <c:v>39686</c:v>
                      </c:pt>
                      <c:pt idx="390">
                        <c:v>39687</c:v>
                      </c:pt>
                      <c:pt idx="391">
                        <c:v>39688</c:v>
                      </c:pt>
                      <c:pt idx="392">
                        <c:v>39689</c:v>
                      </c:pt>
                      <c:pt idx="393">
                        <c:v>39692</c:v>
                      </c:pt>
                      <c:pt idx="394">
                        <c:v>39693</c:v>
                      </c:pt>
                      <c:pt idx="395">
                        <c:v>39694</c:v>
                      </c:pt>
                      <c:pt idx="396">
                        <c:v>39695</c:v>
                      </c:pt>
                      <c:pt idx="397">
                        <c:v>39696</c:v>
                      </c:pt>
                      <c:pt idx="398">
                        <c:v>39699</c:v>
                      </c:pt>
                      <c:pt idx="399">
                        <c:v>39700</c:v>
                      </c:pt>
                      <c:pt idx="400">
                        <c:v>39701</c:v>
                      </c:pt>
                      <c:pt idx="401">
                        <c:v>39702</c:v>
                      </c:pt>
                      <c:pt idx="402">
                        <c:v>39703</c:v>
                      </c:pt>
                      <c:pt idx="403">
                        <c:v>39706</c:v>
                      </c:pt>
                      <c:pt idx="404">
                        <c:v>39707</c:v>
                      </c:pt>
                      <c:pt idx="405">
                        <c:v>39708</c:v>
                      </c:pt>
                      <c:pt idx="406">
                        <c:v>39709</c:v>
                      </c:pt>
                      <c:pt idx="407">
                        <c:v>39710</c:v>
                      </c:pt>
                      <c:pt idx="408">
                        <c:v>39713</c:v>
                      </c:pt>
                      <c:pt idx="409">
                        <c:v>39714</c:v>
                      </c:pt>
                      <c:pt idx="410">
                        <c:v>39715</c:v>
                      </c:pt>
                      <c:pt idx="411">
                        <c:v>39716</c:v>
                      </c:pt>
                      <c:pt idx="412">
                        <c:v>39717</c:v>
                      </c:pt>
                      <c:pt idx="413">
                        <c:v>39720</c:v>
                      </c:pt>
                      <c:pt idx="414">
                        <c:v>39721</c:v>
                      </c:pt>
                      <c:pt idx="415">
                        <c:v>39722</c:v>
                      </c:pt>
                      <c:pt idx="416">
                        <c:v>39723</c:v>
                      </c:pt>
                      <c:pt idx="417">
                        <c:v>39724</c:v>
                      </c:pt>
                      <c:pt idx="418">
                        <c:v>39727</c:v>
                      </c:pt>
                      <c:pt idx="419">
                        <c:v>39728</c:v>
                      </c:pt>
                      <c:pt idx="420">
                        <c:v>39729</c:v>
                      </c:pt>
                      <c:pt idx="421">
                        <c:v>39730</c:v>
                      </c:pt>
                      <c:pt idx="422">
                        <c:v>39731</c:v>
                      </c:pt>
                      <c:pt idx="423">
                        <c:v>39734</c:v>
                      </c:pt>
                      <c:pt idx="424">
                        <c:v>39735</c:v>
                      </c:pt>
                      <c:pt idx="425">
                        <c:v>39736</c:v>
                      </c:pt>
                      <c:pt idx="426">
                        <c:v>39737</c:v>
                      </c:pt>
                      <c:pt idx="427">
                        <c:v>39738</c:v>
                      </c:pt>
                      <c:pt idx="428">
                        <c:v>39741</c:v>
                      </c:pt>
                      <c:pt idx="429">
                        <c:v>39742</c:v>
                      </c:pt>
                      <c:pt idx="430">
                        <c:v>39743</c:v>
                      </c:pt>
                      <c:pt idx="431">
                        <c:v>39744</c:v>
                      </c:pt>
                      <c:pt idx="432">
                        <c:v>39745</c:v>
                      </c:pt>
                      <c:pt idx="433">
                        <c:v>39748</c:v>
                      </c:pt>
                      <c:pt idx="434">
                        <c:v>39749</c:v>
                      </c:pt>
                      <c:pt idx="435">
                        <c:v>39750</c:v>
                      </c:pt>
                      <c:pt idx="436">
                        <c:v>39751</c:v>
                      </c:pt>
                      <c:pt idx="437">
                        <c:v>39752</c:v>
                      </c:pt>
                      <c:pt idx="438">
                        <c:v>39755</c:v>
                      </c:pt>
                      <c:pt idx="439">
                        <c:v>39756</c:v>
                      </c:pt>
                      <c:pt idx="440">
                        <c:v>39757</c:v>
                      </c:pt>
                      <c:pt idx="441">
                        <c:v>39758</c:v>
                      </c:pt>
                      <c:pt idx="442">
                        <c:v>39759</c:v>
                      </c:pt>
                      <c:pt idx="443">
                        <c:v>39762</c:v>
                      </c:pt>
                      <c:pt idx="444">
                        <c:v>39763</c:v>
                      </c:pt>
                      <c:pt idx="445">
                        <c:v>39764</c:v>
                      </c:pt>
                      <c:pt idx="446">
                        <c:v>39765</c:v>
                      </c:pt>
                      <c:pt idx="447">
                        <c:v>39766</c:v>
                      </c:pt>
                      <c:pt idx="448">
                        <c:v>39769</c:v>
                      </c:pt>
                      <c:pt idx="449">
                        <c:v>39770</c:v>
                      </c:pt>
                      <c:pt idx="450">
                        <c:v>39771</c:v>
                      </c:pt>
                      <c:pt idx="451">
                        <c:v>39772</c:v>
                      </c:pt>
                      <c:pt idx="452">
                        <c:v>39773</c:v>
                      </c:pt>
                      <c:pt idx="453">
                        <c:v>39776</c:v>
                      </c:pt>
                      <c:pt idx="454">
                        <c:v>39777</c:v>
                      </c:pt>
                      <c:pt idx="455">
                        <c:v>39778</c:v>
                      </c:pt>
                      <c:pt idx="456">
                        <c:v>39779</c:v>
                      </c:pt>
                      <c:pt idx="457">
                        <c:v>39780</c:v>
                      </c:pt>
                      <c:pt idx="458">
                        <c:v>39783</c:v>
                      </c:pt>
                      <c:pt idx="459">
                        <c:v>39784</c:v>
                      </c:pt>
                      <c:pt idx="460">
                        <c:v>39785</c:v>
                      </c:pt>
                      <c:pt idx="461">
                        <c:v>39786</c:v>
                      </c:pt>
                      <c:pt idx="462">
                        <c:v>39787</c:v>
                      </c:pt>
                      <c:pt idx="463">
                        <c:v>39790</c:v>
                      </c:pt>
                      <c:pt idx="464">
                        <c:v>39791</c:v>
                      </c:pt>
                      <c:pt idx="465">
                        <c:v>39792</c:v>
                      </c:pt>
                      <c:pt idx="466">
                        <c:v>39793</c:v>
                      </c:pt>
                      <c:pt idx="467">
                        <c:v>39794</c:v>
                      </c:pt>
                      <c:pt idx="468">
                        <c:v>39797</c:v>
                      </c:pt>
                      <c:pt idx="469">
                        <c:v>39798</c:v>
                      </c:pt>
                      <c:pt idx="470">
                        <c:v>39799</c:v>
                      </c:pt>
                      <c:pt idx="471">
                        <c:v>39800</c:v>
                      </c:pt>
                      <c:pt idx="472">
                        <c:v>39801</c:v>
                      </c:pt>
                      <c:pt idx="473">
                        <c:v>39804</c:v>
                      </c:pt>
                      <c:pt idx="474">
                        <c:v>39805</c:v>
                      </c:pt>
                      <c:pt idx="475">
                        <c:v>39806</c:v>
                      </c:pt>
                      <c:pt idx="476">
                        <c:v>39807</c:v>
                      </c:pt>
                      <c:pt idx="477">
                        <c:v>39808</c:v>
                      </c:pt>
                      <c:pt idx="478">
                        <c:v>39811</c:v>
                      </c:pt>
                      <c:pt idx="479">
                        <c:v>39812</c:v>
                      </c:pt>
                      <c:pt idx="480">
                        <c:v>39813</c:v>
                      </c:pt>
                      <c:pt idx="481">
                        <c:v>39814</c:v>
                      </c:pt>
                      <c:pt idx="482">
                        <c:v>39815</c:v>
                      </c:pt>
                      <c:pt idx="483">
                        <c:v>39818</c:v>
                      </c:pt>
                      <c:pt idx="484">
                        <c:v>39819</c:v>
                      </c:pt>
                      <c:pt idx="485">
                        <c:v>39820</c:v>
                      </c:pt>
                      <c:pt idx="486">
                        <c:v>39821</c:v>
                      </c:pt>
                      <c:pt idx="487">
                        <c:v>39822</c:v>
                      </c:pt>
                      <c:pt idx="488">
                        <c:v>39825</c:v>
                      </c:pt>
                      <c:pt idx="489">
                        <c:v>39826</c:v>
                      </c:pt>
                      <c:pt idx="490">
                        <c:v>39827</c:v>
                      </c:pt>
                      <c:pt idx="491">
                        <c:v>39828</c:v>
                      </c:pt>
                      <c:pt idx="492">
                        <c:v>39829</c:v>
                      </c:pt>
                      <c:pt idx="493">
                        <c:v>39832</c:v>
                      </c:pt>
                      <c:pt idx="494">
                        <c:v>39833</c:v>
                      </c:pt>
                      <c:pt idx="495">
                        <c:v>39834</c:v>
                      </c:pt>
                      <c:pt idx="496">
                        <c:v>39835</c:v>
                      </c:pt>
                      <c:pt idx="497">
                        <c:v>39836</c:v>
                      </c:pt>
                      <c:pt idx="498">
                        <c:v>39839</c:v>
                      </c:pt>
                      <c:pt idx="499">
                        <c:v>39840</c:v>
                      </c:pt>
                      <c:pt idx="500">
                        <c:v>39841</c:v>
                      </c:pt>
                      <c:pt idx="501">
                        <c:v>39842</c:v>
                      </c:pt>
                      <c:pt idx="502">
                        <c:v>39843</c:v>
                      </c:pt>
                      <c:pt idx="503">
                        <c:v>39846</c:v>
                      </c:pt>
                      <c:pt idx="504">
                        <c:v>39847</c:v>
                      </c:pt>
                      <c:pt idx="505">
                        <c:v>39848</c:v>
                      </c:pt>
                      <c:pt idx="506">
                        <c:v>39849</c:v>
                      </c:pt>
                      <c:pt idx="507">
                        <c:v>39850</c:v>
                      </c:pt>
                      <c:pt idx="508">
                        <c:v>39853</c:v>
                      </c:pt>
                      <c:pt idx="509">
                        <c:v>39854</c:v>
                      </c:pt>
                      <c:pt idx="510">
                        <c:v>39855</c:v>
                      </c:pt>
                      <c:pt idx="511">
                        <c:v>39856</c:v>
                      </c:pt>
                      <c:pt idx="512">
                        <c:v>39857</c:v>
                      </c:pt>
                      <c:pt idx="513">
                        <c:v>39860</c:v>
                      </c:pt>
                      <c:pt idx="514">
                        <c:v>39861</c:v>
                      </c:pt>
                      <c:pt idx="515">
                        <c:v>39862</c:v>
                      </c:pt>
                      <c:pt idx="516">
                        <c:v>39863</c:v>
                      </c:pt>
                      <c:pt idx="517">
                        <c:v>39864</c:v>
                      </c:pt>
                      <c:pt idx="518">
                        <c:v>39867</c:v>
                      </c:pt>
                      <c:pt idx="519">
                        <c:v>39868</c:v>
                      </c:pt>
                      <c:pt idx="520">
                        <c:v>39869</c:v>
                      </c:pt>
                      <c:pt idx="521">
                        <c:v>39870</c:v>
                      </c:pt>
                      <c:pt idx="522">
                        <c:v>39871</c:v>
                      </c:pt>
                      <c:pt idx="523">
                        <c:v>39874</c:v>
                      </c:pt>
                      <c:pt idx="524">
                        <c:v>39875</c:v>
                      </c:pt>
                      <c:pt idx="525">
                        <c:v>39876</c:v>
                      </c:pt>
                      <c:pt idx="526">
                        <c:v>39877</c:v>
                      </c:pt>
                      <c:pt idx="527">
                        <c:v>39878</c:v>
                      </c:pt>
                      <c:pt idx="528">
                        <c:v>39881</c:v>
                      </c:pt>
                      <c:pt idx="529">
                        <c:v>39882</c:v>
                      </c:pt>
                      <c:pt idx="530">
                        <c:v>39883</c:v>
                      </c:pt>
                      <c:pt idx="531">
                        <c:v>39884</c:v>
                      </c:pt>
                      <c:pt idx="532">
                        <c:v>39885</c:v>
                      </c:pt>
                      <c:pt idx="533">
                        <c:v>39888</c:v>
                      </c:pt>
                      <c:pt idx="534">
                        <c:v>39889</c:v>
                      </c:pt>
                      <c:pt idx="535">
                        <c:v>39890</c:v>
                      </c:pt>
                      <c:pt idx="536">
                        <c:v>39891</c:v>
                      </c:pt>
                      <c:pt idx="537">
                        <c:v>39892</c:v>
                      </c:pt>
                      <c:pt idx="538">
                        <c:v>39895</c:v>
                      </c:pt>
                      <c:pt idx="539">
                        <c:v>39896</c:v>
                      </c:pt>
                      <c:pt idx="540">
                        <c:v>39897</c:v>
                      </c:pt>
                      <c:pt idx="541">
                        <c:v>39898</c:v>
                      </c:pt>
                      <c:pt idx="542">
                        <c:v>39899</c:v>
                      </c:pt>
                      <c:pt idx="543">
                        <c:v>39902</c:v>
                      </c:pt>
                      <c:pt idx="544">
                        <c:v>39903</c:v>
                      </c:pt>
                      <c:pt idx="545">
                        <c:v>39904</c:v>
                      </c:pt>
                      <c:pt idx="546">
                        <c:v>39905</c:v>
                      </c:pt>
                      <c:pt idx="547">
                        <c:v>39906</c:v>
                      </c:pt>
                      <c:pt idx="548">
                        <c:v>39909</c:v>
                      </c:pt>
                      <c:pt idx="549">
                        <c:v>39910</c:v>
                      </c:pt>
                      <c:pt idx="550">
                        <c:v>39911</c:v>
                      </c:pt>
                      <c:pt idx="551">
                        <c:v>39912</c:v>
                      </c:pt>
                      <c:pt idx="552">
                        <c:v>39913</c:v>
                      </c:pt>
                      <c:pt idx="553">
                        <c:v>39916</c:v>
                      </c:pt>
                      <c:pt idx="554">
                        <c:v>39917</c:v>
                      </c:pt>
                      <c:pt idx="555">
                        <c:v>39918</c:v>
                      </c:pt>
                      <c:pt idx="556">
                        <c:v>39919</c:v>
                      </c:pt>
                      <c:pt idx="557">
                        <c:v>39920</c:v>
                      </c:pt>
                      <c:pt idx="558">
                        <c:v>39923</c:v>
                      </c:pt>
                      <c:pt idx="559">
                        <c:v>39924</c:v>
                      </c:pt>
                      <c:pt idx="560">
                        <c:v>39925</c:v>
                      </c:pt>
                      <c:pt idx="561">
                        <c:v>39926</c:v>
                      </c:pt>
                      <c:pt idx="562">
                        <c:v>39927</c:v>
                      </c:pt>
                      <c:pt idx="563">
                        <c:v>39930</c:v>
                      </c:pt>
                      <c:pt idx="564">
                        <c:v>39931</c:v>
                      </c:pt>
                      <c:pt idx="565">
                        <c:v>39932</c:v>
                      </c:pt>
                      <c:pt idx="566">
                        <c:v>39933</c:v>
                      </c:pt>
                      <c:pt idx="567">
                        <c:v>39934</c:v>
                      </c:pt>
                      <c:pt idx="568">
                        <c:v>39937</c:v>
                      </c:pt>
                      <c:pt idx="569">
                        <c:v>39938</c:v>
                      </c:pt>
                      <c:pt idx="570">
                        <c:v>39939</c:v>
                      </c:pt>
                      <c:pt idx="571">
                        <c:v>39940</c:v>
                      </c:pt>
                      <c:pt idx="572">
                        <c:v>39941</c:v>
                      </c:pt>
                      <c:pt idx="573">
                        <c:v>39944</c:v>
                      </c:pt>
                      <c:pt idx="574">
                        <c:v>39945</c:v>
                      </c:pt>
                      <c:pt idx="575">
                        <c:v>39946</c:v>
                      </c:pt>
                      <c:pt idx="576">
                        <c:v>39947</c:v>
                      </c:pt>
                      <c:pt idx="577">
                        <c:v>39948</c:v>
                      </c:pt>
                      <c:pt idx="578">
                        <c:v>39951</c:v>
                      </c:pt>
                      <c:pt idx="579">
                        <c:v>39952</c:v>
                      </c:pt>
                      <c:pt idx="580">
                        <c:v>39953</c:v>
                      </c:pt>
                      <c:pt idx="581">
                        <c:v>39954</c:v>
                      </c:pt>
                      <c:pt idx="582">
                        <c:v>39955</c:v>
                      </c:pt>
                      <c:pt idx="583">
                        <c:v>39958</c:v>
                      </c:pt>
                      <c:pt idx="584">
                        <c:v>39959</c:v>
                      </c:pt>
                      <c:pt idx="585">
                        <c:v>39960</c:v>
                      </c:pt>
                      <c:pt idx="586">
                        <c:v>39961</c:v>
                      </c:pt>
                      <c:pt idx="587">
                        <c:v>39962</c:v>
                      </c:pt>
                      <c:pt idx="588">
                        <c:v>39965</c:v>
                      </c:pt>
                      <c:pt idx="589">
                        <c:v>39966</c:v>
                      </c:pt>
                      <c:pt idx="590">
                        <c:v>39967</c:v>
                      </c:pt>
                      <c:pt idx="591">
                        <c:v>39968</c:v>
                      </c:pt>
                      <c:pt idx="592">
                        <c:v>39969</c:v>
                      </c:pt>
                      <c:pt idx="593">
                        <c:v>39972</c:v>
                      </c:pt>
                      <c:pt idx="594">
                        <c:v>39973</c:v>
                      </c:pt>
                      <c:pt idx="595">
                        <c:v>39974</c:v>
                      </c:pt>
                      <c:pt idx="596">
                        <c:v>39975</c:v>
                      </c:pt>
                      <c:pt idx="597">
                        <c:v>39976</c:v>
                      </c:pt>
                      <c:pt idx="598">
                        <c:v>39979</c:v>
                      </c:pt>
                      <c:pt idx="599">
                        <c:v>39980</c:v>
                      </c:pt>
                      <c:pt idx="600">
                        <c:v>39981</c:v>
                      </c:pt>
                      <c:pt idx="601">
                        <c:v>39982</c:v>
                      </c:pt>
                      <c:pt idx="602">
                        <c:v>39983</c:v>
                      </c:pt>
                      <c:pt idx="603">
                        <c:v>39986</c:v>
                      </c:pt>
                      <c:pt idx="604">
                        <c:v>39987</c:v>
                      </c:pt>
                      <c:pt idx="605">
                        <c:v>39988</c:v>
                      </c:pt>
                      <c:pt idx="606">
                        <c:v>39989</c:v>
                      </c:pt>
                      <c:pt idx="607">
                        <c:v>39990</c:v>
                      </c:pt>
                      <c:pt idx="608">
                        <c:v>39993</c:v>
                      </c:pt>
                      <c:pt idx="609">
                        <c:v>39994</c:v>
                      </c:pt>
                      <c:pt idx="610">
                        <c:v>39995</c:v>
                      </c:pt>
                      <c:pt idx="611">
                        <c:v>39996</c:v>
                      </c:pt>
                      <c:pt idx="612">
                        <c:v>39997</c:v>
                      </c:pt>
                      <c:pt idx="613">
                        <c:v>40000</c:v>
                      </c:pt>
                      <c:pt idx="614">
                        <c:v>40001</c:v>
                      </c:pt>
                      <c:pt idx="615">
                        <c:v>40002</c:v>
                      </c:pt>
                      <c:pt idx="616">
                        <c:v>40003</c:v>
                      </c:pt>
                      <c:pt idx="617">
                        <c:v>40004</c:v>
                      </c:pt>
                      <c:pt idx="618">
                        <c:v>40007</c:v>
                      </c:pt>
                      <c:pt idx="619">
                        <c:v>40008</c:v>
                      </c:pt>
                      <c:pt idx="620">
                        <c:v>40009</c:v>
                      </c:pt>
                      <c:pt idx="621">
                        <c:v>40010</c:v>
                      </c:pt>
                      <c:pt idx="622">
                        <c:v>40011</c:v>
                      </c:pt>
                      <c:pt idx="623">
                        <c:v>40014</c:v>
                      </c:pt>
                      <c:pt idx="624">
                        <c:v>40015</c:v>
                      </c:pt>
                      <c:pt idx="625">
                        <c:v>40016</c:v>
                      </c:pt>
                      <c:pt idx="626">
                        <c:v>40017</c:v>
                      </c:pt>
                      <c:pt idx="627">
                        <c:v>40018</c:v>
                      </c:pt>
                      <c:pt idx="628">
                        <c:v>40021</c:v>
                      </c:pt>
                      <c:pt idx="629">
                        <c:v>40022</c:v>
                      </c:pt>
                      <c:pt idx="630">
                        <c:v>40023</c:v>
                      </c:pt>
                      <c:pt idx="631">
                        <c:v>40024</c:v>
                      </c:pt>
                      <c:pt idx="632">
                        <c:v>40025</c:v>
                      </c:pt>
                      <c:pt idx="633">
                        <c:v>40028</c:v>
                      </c:pt>
                      <c:pt idx="634">
                        <c:v>40029</c:v>
                      </c:pt>
                      <c:pt idx="635">
                        <c:v>40030</c:v>
                      </c:pt>
                      <c:pt idx="636">
                        <c:v>40031</c:v>
                      </c:pt>
                      <c:pt idx="637">
                        <c:v>40032</c:v>
                      </c:pt>
                      <c:pt idx="638">
                        <c:v>40035</c:v>
                      </c:pt>
                      <c:pt idx="639">
                        <c:v>40036</c:v>
                      </c:pt>
                      <c:pt idx="640">
                        <c:v>40037</c:v>
                      </c:pt>
                      <c:pt idx="641">
                        <c:v>40038</c:v>
                      </c:pt>
                      <c:pt idx="642">
                        <c:v>40039</c:v>
                      </c:pt>
                      <c:pt idx="643">
                        <c:v>40042</c:v>
                      </c:pt>
                      <c:pt idx="644">
                        <c:v>40043</c:v>
                      </c:pt>
                      <c:pt idx="645">
                        <c:v>40044</c:v>
                      </c:pt>
                      <c:pt idx="646">
                        <c:v>40045</c:v>
                      </c:pt>
                      <c:pt idx="647">
                        <c:v>40046</c:v>
                      </c:pt>
                      <c:pt idx="648">
                        <c:v>40049</c:v>
                      </c:pt>
                      <c:pt idx="649">
                        <c:v>40050</c:v>
                      </c:pt>
                      <c:pt idx="650">
                        <c:v>40051</c:v>
                      </c:pt>
                      <c:pt idx="651">
                        <c:v>40052</c:v>
                      </c:pt>
                      <c:pt idx="652">
                        <c:v>40053</c:v>
                      </c:pt>
                      <c:pt idx="653">
                        <c:v>40056</c:v>
                      </c:pt>
                      <c:pt idx="654">
                        <c:v>40057</c:v>
                      </c:pt>
                      <c:pt idx="655">
                        <c:v>40058</c:v>
                      </c:pt>
                      <c:pt idx="656">
                        <c:v>40059</c:v>
                      </c:pt>
                      <c:pt idx="657">
                        <c:v>40060</c:v>
                      </c:pt>
                      <c:pt idx="658">
                        <c:v>40063</c:v>
                      </c:pt>
                      <c:pt idx="659">
                        <c:v>40064</c:v>
                      </c:pt>
                      <c:pt idx="660">
                        <c:v>40065</c:v>
                      </c:pt>
                      <c:pt idx="661">
                        <c:v>40066</c:v>
                      </c:pt>
                      <c:pt idx="662">
                        <c:v>40067</c:v>
                      </c:pt>
                      <c:pt idx="663">
                        <c:v>40070</c:v>
                      </c:pt>
                      <c:pt idx="664">
                        <c:v>40071</c:v>
                      </c:pt>
                      <c:pt idx="665">
                        <c:v>40072</c:v>
                      </c:pt>
                      <c:pt idx="666">
                        <c:v>40073</c:v>
                      </c:pt>
                      <c:pt idx="667">
                        <c:v>40074</c:v>
                      </c:pt>
                      <c:pt idx="668">
                        <c:v>40077</c:v>
                      </c:pt>
                      <c:pt idx="669">
                        <c:v>40078</c:v>
                      </c:pt>
                      <c:pt idx="670">
                        <c:v>40079</c:v>
                      </c:pt>
                      <c:pt idx="671">
                        <c:v>40080</c:v>
                      </c:pt>
                      <c:pt idx="672">
                        <c:v>40081</c:v>
                      </c:pt>
                      <c:pt idx="673">
                        <c:v>40084</c:v>
                      </c:pt>
                      <c:pt idx="674">
                        <c:v>40085</c:v>
                      </c:pt>
                      <c:pt idx="675">
                        <c:v>40086</c:v>
                      </c:pt>
                      <c:pt idx="676">
                        <c:v>40087</c:v>
                      </c:pt>
                      <c:pt idx="677">
                        <c:v>40088</c:v>
                      </c:pt>
                      <c:pt idx="678">
                        <c:v>40091</c:v>
                      </c:pt>
                      <c:pt idx="679">
                        <c:v>40092</c:v>
                      </c:pt>
                      <c:pt idx="680">
                        <c:v>40093</c:v>
                      </c:pt>
                      <c:pt idx="681">
                        <c:v>40094</c:v>
                      </c:pt>
                      <c:pt idx="682">
                        <c:v>40095</c:v>
                      </c:pt>
                      <c:pt idx="683">
                        <c:v>40098</c:v>
                      </c:pt>
                      <c:pt idx="684">
                        <c:v>40099</c:v>
                      </c:pt>
                      <c:pt idx="685">
                        <c:v>40100</c:v>
                      </c:pt>
                      <c:pt idx="686">
                        <c:v>40101</c:v>
                      </c:pt>
                      <c:pt idx="687">
                        <c:v>40102</c:v>
                      </c:pt>
                      <c:pt idx="688">
                        <c:v>40105</c:v>
                      </c:pt>
                      <c:pt idx="689">
                        <c:v>40106</c:v>
                      </c:pt>
                      <c:pt idx="690">
                        <c:v>40107</c:v>
                      </c:pt>
                      <c:pt idx="691">
                        <c:v>40108</c:v>
                      </c:pt>
                      <c:pt idx="692">
                        <c:v>40109</c:v>
                      </c:pt>
                      <c:pt idx="693">
                        <c:v>40112</c:v>
                      </c:pt>
                      <c:pt idx="694">
                        <c:v>40113</c:v>
                      </c:pt>
                      <c:pt idx="695">
                        <c:v>40114</c:v>
                      </c:pt>
                      <c:pt idx="696">
                        <c:v>40115</c:v>
                      </c:pt>
                      <c:pt idx="697">
                        <c:v>40116</c:v>
                      </c:pt>
                      <c:pt idx="698">
                        <c:v>40119</c:v>
                      </c:pt>
                      <c:pt idx="699">
                        <c:v>40120</c:v>
                      </c:pt>
                      <c:pt idx="700">
                        <c:v>40121</c:v>
                      </c:pt>
                      <c:pt idx="701">
                        <c:v>40122</c:v>
                      </c:pt>
                      <c:pt idx="702">
                        <c:v>40123</c:v>
                      </c:pt>
                      <c:pt idx="703">
                        <c:v>40126</c:v>
                      </c:pt>
                      <c:pt idx="704">
                        <c:v>40127</c:v>
                      </c:pt>
                      <c:pt idx="705">
                        <c:v>40128</c:v>
                      </c:pt>
                      <c:pt idx="706">
                        <c:v>40129</c:v>
                      </c:pt>
                      <c:pt idx="707">
                        <c:v>40130</c:v>
                      </c:pt>
                      <c:pt idx="708">
                        <c:v>40133</c:v>
                      </c:pt>
                      <c:pt idx="709">
                        <c:v>40134</c:v>
                      </c:pt>
                      <c:pt idx="710">
                        <c:v>40135</c:v>
                      </c:pt>
                      <c:pt idx="711">
                        <c:v>40136</c:v>
                      </c:pt>
                      <c:pt idx="712">
                        <c:v>40137</c:v>
                      </c:pt>
                      <c:pt idx="713">
                        <c:v>40140</c:v>
                      </c:pt>
                      <c:pt idx="714">
                        <c:v>40141</c:v>
                      </c:pt>
                      <c:pt idx="715">
                        <c:v>40142</c:v>
                      </c:pt>
                      <c:pt idx="716">
                        <c:v>40143</c:v>
                      </c:pt>
                      <c:pt idx="717">
                        <c:v>40144</c:v>
                      </c:pt>
                      <c:pt idx="718">
                        <c:v>40147</c:v>
                      </c:pt>
                      <c:pt idx="719">
                        <c:v>40148</c:v>
                      </c:pt>
                      <c:pt idx="720">
                        <c:v>40149</c:v>
                      </c:pt>
                      <c:pt idx="721">
                        <c:v>40150</c:v>
                      </c:pt>
                      <c:pt idx="722">
                        <c:v>40151</c:v>
                      </c:pt>
                      <c:pt idx="723">
                        <c:v>40154</c:v>
                      </c:pt>
                      <c:pt idx="724">
                        <c:v>40155</c:v>
                      </c:pt>
                      <c:pt idx="725">
                        <c:v>40156</c:v>
                      </c:pt>
                      <c:pt idx="726">
                        <c:v>40157</c:v>
                      </c:pt>
                      <c:pt idx="727">
                        <c:v>40158</c:v>
                      </c:pt>
                      <c:pt idx="728">
                        <c:v>40161</c:v>
                      </c:pt>
                      <c:pt idx="729">
                        <c:v>40162</c:v>
                      </c:pt>
                      <c:pt idx="730">
                        <c:v>40163</c:v>
                      </c:pt>
                      <c:pt idx="731">
                        <c:v>40164</c:v>
                      </c:pt>
                      <c:pt idx="732">
                        <c:v>40165</c:v>
                      </c:pt>
                      <c:pt idx="733">
                        <c:v>40168</c:v>
                      </c:pt>
                      <c:pt idx="734">
                        <c:v>40169</c:v>
                      </c:pt>
                      <c:pt idx="735">
                        <c:v>40170</c:v>
                      </c:pt>
                      <c:pt idx="736">
                        <c:v>40171</c:v>
                      </c:pt>
                      <c:pt idx="737">
                        <c:v>40172</c:v>
                      </c:pt>
                      <c:pt idx="738">
                        <c:v>40175</c:v>
                      </c:pt>
                      <c:pt idx="739">
                        <c:v>40176</c:v>
                      </c:pt>
                      <c:pt idx="740">
                        <c:v>40177</c:v>
                      </c:pt>
                      <c:pt idx="741">
                        <c:v>40178</c:v>
                      </c:pt>
                      <c:pt idx="742">
                        <c:v>40179</c:v>
                      </c:pt>
                      <c:pt idx="743">
                        <c:v>40182</c:v>
                      </c:pt>
                      <c:pt idx="744">
                        <c:v>40183</c:v>
                      </c:pt>
                      <c:pt idx="745">
                        <c:v>40184</c:v>
                      </c:pt>
                      <c:pt idx="746">
                        <c:v>40185</c:v>
                      </c:pt>
                      <c:pt idx="747">
                        <c:v>40186</c:v>
                      </c:pt>
                      <c:pt idx="748">
                        <c:v>40189</c:v>
                      </c:pt>
                      <c:pt idx="749">
                        <c:v>40190</c:v>
                      </c:pt>
                      <c:pt idx="750">
                        <c:v>40191</c:v>
                      </c:pt>
                      <c:pt idx="751">
                        <c:v>40192</c:v>
                      </c:pt>
                      <c:pt idx="752">
                        <c:v>40193</c:v>
                      </c:pt>
                      <c:pt idx="753">
                        <c:v>40196</c:v>
                      </c:pt>
                      <c:pt idx="754">
                        <c:v>40197</c:v>
                      </c:pt>
                      <c:pt idx="755">
                        <c:v>40198</c:v>
                      </c:pt>
                      <c:pt idx="756">
                        <c:v>40199</c:v>
                      </c:pt>
                      <c:pt idx="757">
                        <c:v>40200</c:v>
                      </c:pt>
                      <c:pt idx="758">
                        <c:v>40203</c:v>
                      </c:pt>
                      <c:pt idx="759">
                        <c:v>40204</c:v>
                      </c:pt>
                      <c:pt idx="760">
                        <c:v>40205</c:v>
                      </c:pt>
                      <c:pt idx="761">
                        <c:v>40206</c:v>
                      </c:pt>
                      <c:pt idx="762">
                        <c:v>40207</c:v>
                      </c:pt>
                      <c:pt idx="763">
                        <c:v>40210</c:v>
                      </c:pt>
                      <c:pt idx="764">
                        <c:v>40211</c:v>
                      </c:pt>
                      <c:pt idx="765">
                        <c:v>40212</c:v>
                      </c:pt>
                      <c:pt idx="766">
                        <c:v>40213</c:v>
                      </c:pt>
                      <c:pt idx="767">
                        <c:v>40214</c:v>
                      </c:pt>
                      <c:pt idx="768">
                        <c:v>40217</c:v>
                      </c:pt>
                      <c:pt idx="769">
                        <c:v>40218</c:v>
                      </c:pt>
                      <c:pt idx="770">
                        <c:v>40219</c:v>
                      </c:pt>
                      <c:pt idx="771">
                        <c:v>40220</c:v>
                      </c:pt>
                      <c:pt idx="772">
                        <c:v>40221</c:v>
                      </c:pt>
                      <c:pt idx="773">
                        <c:v>40224</c:v>
                      </c:pt>
                      <c:pt idx="774">
                        <c:v>40225</c:v>
                      </c:pt>
                      <c:pt idx="775">
                        <c:v>40226</c:v>
                      </c:pt>
                      <c:pt idx="776">
                        <c:v>40227</c:v>
                      </c:pt>
                      <c:pt idx="777">
                        <c:v>40228</c:v>
                      </c:pt>
                      <c:pt idx="778">
                        <c:v>40231</c:v>
                      </c:pt>
                      <c:pt idx="779">
                        <c:v>40232</c:v>
                      </c:pt>
                      <c:pt idx="780">
                        <c:v>40233</c:v>
                      </c:pt>
                      <c:pt idx="781">
                        <c:v>40234</c:v>
                      </c:pt>
                      <c:pt idx="782">
                        <c:v>40235</c:v>
                      </c:pt>
                      <c:pt idx="783">
                        <c:v>40238</c:v>
                      </c:pt>
                      <c:pt idx="784">
                        <c:v>40239</c:v>
                      </c:pt>
                      <c:pt idx="785">
                        <c:v>40240</c:v>
                      </c:pt>
                      <c:pt idx="786">
                        <c:v>40241</c:v>
                      </c:pt>
                      <c:pt idx="787">
                        <c:v>40242</c:v>
                      </c:pt>
                      <c:pt idx="788">
                        <c:v>40245</c:v>
                      </c:pt>
                      <c:pt idx="789">
                        <c:v>40246</c:v>
                      </c:pt>
                      <c:pt idx="790">
                        <c:v>40247</c:v>
                      </c:pt>
                      <c:pt idx="791">
                        <c:v>40248</c:v>
                      </c:pt>
                      <c:pt idx="792">
                        <c:v>40249</c:v>
                      </c:pt>
                      <c:pt idx="793">
                        <c:v>40252</c:v>
                      </c:pt>
                      <c:pt idx="794">
                        <c:v>40253</c:v>
                      </c:pt>
                      <c:pt idx="795">
                        <c:v>40254</c:v>
                      </c:pt>
                      <c:pt idx="796">
                        <c:v>40255</c:v>
                      </c:pt>
                      <c:pt idx="797">
                        <c:v>40256</c:v>
                      </c:pt>
                      <c:pt idx="798">
                        <c:v>40259</c:v>
                      </c:pt>
                      <c:pt idx="799">
                        <c:v>40260</c:v>
                      </c:pt>
                      <c:pt idx="800">
                        <c:v>40261</c:v>
                      </c:pt>
                      <c:pt idx="801">
                        <c:v>40262</c:v>
                      </c:pt>
                      <c:pt idx="802">
                        <c:v>40263</c:v>
                      </c:pt>
                      <c:pt idx="803">
                        <c:v>40266</c:v>
                      </c:pt>
                      <c:pt idx="804">
                        <c:v>40267</c:v>
                      </c:pt>
                      <c:pt idx="805">
                        <c:v>40268</c:v>
                      </c:pt>
                      <c:pt idx="806">
                        <c:v>40269</c:v>
                      </c:pt>
                      <c:pt idx="807">
                        <c:v>40270</c:v>
                      </c:pt>
                      <c:pt idx="808">
                        <c:v>40273</c:v>
                      </c:pt>
                      <c:pt idx="809">
                        <c:v>40274</c:v>
                      </c:pt>
                      <c:pt idx="810">
                        <c:v>40275</c:v>
                      </c:pt>
                      <c:pt idx="811">
                        <c:v>40276</c:v>
                      </c:pt>
                      <c:pt idx="812">
                        <c:v>40277</c:v>
                      </c:pt>
                      <c:pt idx="813">
                        <c:v>40280</c:v>
                      </c:pt>
                      <c:pt idx="814">
                        <c:v>40281</c:v>
                      </c:pt>
                      <c:pt idx="815">
                        <c:v>40282</c:v>
                      </c:pt>
                      <c:pt idx="816">
                        <c:v>40283</c:v>
                      </c:pt>
                      <c:pt idx="817">
                        <c:v>40284</c:v>
                      </c:pt>
                      <c:pt idx="818">
                        <c:v>40287</c:v>
                      </c:pt>
                      <c:pt idx="819">
                        <c:v>40288</c:v>
                      </c:pt>
                      <c:pt idx="820">
                        <c:v>40289</c:v>
                      </c:pt>
                      <c:pt idx="821">
                        <c:v>40290</c:v>
                      </c:pt>
                      <c:pt idx="822">
                        <c:v>40291</c:v>
                      </c:pt>
                      <c:pt idx="823">
                        <c:v>40294</c:v>
                      </c:pt>
                      <c:pt idx="824">
                        <c:v>40295</c:v>
                      </c:pt>
                      <c:pt idx="825">
                        <c:v>40296</c:v>
                      </c:pt>
                      <c:pt idx="826">
                        <c:v>40297</c:v>
                      </c:pt>
                      <c:pt idx="827">
                        <c:v>40298</c:v>
                      </c:pt>
                      <c:pt idx="828">
                        <c:v>40301</c:v>
                      </c:pt>
                      <c:pt idx="829">
                        <c:v>40302</c:v>
                      </c:pt>
                      <c:pt idx="830">
                        <c:v>40303</c:v>
                      </c:pt>
                      <c:pt idx="831">
                        <c:v>40304</c:v>
                      </c:pt>
                      <c:pt idx="832">
                        <c:v>40305</c:v>
                      </c:pt>
                      <c:pt idx="833">
                        <c:v>40308</c:v>
                      </c:pt>
                      <c:pt idx="834">
                        <c:v>40309</c:v>
                      </c:pt>
                      <c:pt idx="835">
                        <c:v>40310</c:v>
                      </c:pt>
                      <c:pt idx="836">
                        <c:v>40311</c:v>
                      </c:pt>
                      <c:pt idx="837">
                        <c:v>40312</c:v>
                      </c:pt>
                      <c:pt idx="838">
                        <c:v>40315</c:v>
                      </c:pt>
                      <c:pt idx="839">
                        <c:v>40316</c:v>
                      </c:pt>
                      <c:pt idx="840">
                        <c:v>40317</c:v>
                      </c:pt>
                      <c:pt idx="841">
                        <c:v>40318</c:v>
                      </c:pt>
                      <c:pt idx="842">
                        <c:v>40319</c:v>
                      </c:pt>
                      <c:pt idx="843">
                        <c:v>40322</c:v>
                      </c:pt>
                      <c:pt idx="844">
                        <c:v>40323</c:v>
                      </c:pt>
                      <c:pt idx="845">
                        <c:v>40324</c:v>
                      </c:pt>
                      <c:pt idx="846">
                        <c:v>40325</c:v>
                      </c:pt>
                      <c:pt idx="847">
                        <c:v>40326</c:v>
                      </c:pt>
                      <c:pt idx="848">
                        <c:v>40329</c:v>
                      </c:pt>
                      <c:pt idx="849">
                        <c:v>40330</c:v>
                      </c:pt>
                      <c:pt idx="850">
                        <c:v>40331</c:v>
                      </c:pt>
                      <c:pt idx="851">
                        <c:v>40332</c:v>
                      </c:pt>
                      <c:pt idx="852">
                        <c:v>40333</c:v>
                      </c:pt>
                      <c:pt idx="853">
                        <c:v>40336</c:v>
                      </c:pt>
                      <c:pt idx="854">
                        <c:v>40337</c:v>
                      </c:pt>
                      <c:pt idx="855">
                        <c:v>40338</c:v>
                      </c:pt>
                      <c:pt idx="856">
                        <c:v>40339</c:v>
                      </c:pt>
                      <c:pt idx="857">
                        <c:v>40340</c:v>
                      </c:pt>
                      <c:pt idx="858">
                        <c:v>40343</c:v>
                      </c:pt>
                      <c:pt idx="859">
                        <c:v>40344</c:v>
                      </c:pt>
                      <c:pt idx="860">
                        <c:v>40345</c:v>
                      </c:pt>
                      <c:pt idx="861">
                        <c:v>40346</c:v>
                      </c:pt>
                      <c:pt idx="862">
                        <c:v>40347</c:v>
                      </c:pt>
                      <c:pt idx="863">
                        <c:v>40350</c:v>
                      </c:pt>
                      <c:pt idx="864">
                        <c:v>40351</c:v>
                      </c:pt>
                      <c:pt idx="865">
                        <c:v>40352</c:v>
                      </c:pt>
                      <c:pt idx="866">
                        <c:v>40353</c:v>
                      </c:pt>
                      <c:pt idx="867">
                        <c:v>40354</c:v>
                      </c:pt>
                      <c:pt idx="868">
                        <c:v>40357</c:v>
                      </c:pt>
                      <c:pt idx="869">
                        <c:v>40358</c:v>
                      </c:pt>
                      <c:pt idx="870">
                        <c:v>40359</c:v>
                      </c:pt>
                      <c:pt idx="871">
                        <c:v>40360</c:v>
                      </c:pt>
                      <c:pt idx="872">
                        <c:v>40361</c:v>
                      </c:pt>
                      <c:pt idx="873">
                        <c:v>40364</c:v>
                      </c:pt>
                      <c:pt idx="874">
                        <c:v>40365</c:v>
                      </c:pt>
                      <c:pt idx="875">
                        <c:v>40366</c:v>
                      </c:pt>
                      <c:pt idx="876">
                        <c:v>40367</c:v>
                      </c:pt>
                      <c:pt idx="877">
                        <c:v>40368</c:v>
                      </c:pt>
                      <c:pt idx="878">
                        <c:v>40371</c:v>
                      </c:pt>
                      <c:pt idx="879">
                        <c:v>40372</c:v>
                      </c:pt>
                      <c:pt idx="880">
                        <c:v>40373</c:v>
                      </c:pt>
                      <c:pt idx="881">
                        <c:v>40374</c:v>
                      </c:pt>
                      <c:pt idx="882">
                        <c:v>40375</c:v>
                      </c:pt>
                      <c:pt idx="883">
                        <c:v>40378</c:v>
                      </c:pt>
                      <c:pt idx="884">
                        <c:v>40379</c:v>
                      </c:pt>
                      <c:pt idx="885">
                        <c:v>40380</c:v>
                      </c:pt>
                      <c:pt idx="886">
                        <c:v>40381</c:v>
                      </c:pt>
                      <c:pt idx="887">
                        <c:v>40382</c:v>
                      </c:pt>
                      <c:pt idx="888">
                        <c:v>40385</c:v>
                      </c:pt>
                      <c:pt idx="889">
                        <c:v>40386</c:v>
                      </c:pt>
                      <c:pt idx="890">
                        <c:v>40387</c:v>
                      </c:pt>
                      <c:pt idx="891">
                        <c:v>40388</c:v>
                      </c:pt>
                      <c:pt idx="892">
                        <c:v>40389</c:v>
                      </c:pt>
                      <c:pt idx="893">
                        <c:v>40392</c:v>
                      </c:pt>
                      <c:pt idx="894">
                        <c:v>40393</c:v>
                      </c:pt>
                      <c:pt idx="895">
                        <c:v>40394</c:v>
                      </c:pt>
                      <c:pt idx="896">
                        <c:v>40395</c:v>
                      </c:pt>
                      <c:pt idx="897">
                        <c:v>40396</c:v>
                      </c:pt>
                      <c:pt idx="898">
                        <c:v>40399</c:v>
                      </c:pt>
                      <c:pt idx="899">
                        <c:v>40400</c:v>
                      </c:pt>
                      <c:pt idx="900">
                        <c:v>40401</c:v>
                      </c:pt>
                      <c:pt idx="901">
                        <c:v>40402</c:v>
                      </c:pt>
                      <c:pt idx="902">
                        <c:v>40403</c:v>
                      </c:pt>
                      <c:pt idx="903">
                        <c:v>40406</c:v>
                      </c:pt>
                      <c:pt idx="904">
                        <c:v>40407</c:v>
                      </c:pt>
                      <c:pt idx="905">
                        <c:v>40408</c:v>
                      </c:pt>
                      <c:pt idx="906">
                        <c:v>40409</c:v>
                      </c:pt>
                      <c:pt idx="907">
                        <c:v>40410</c:v>
                      </c:pt>
                      <c:pt idx="908">
                        <c:v>40413</c:v>
                      </c:pt>
                      <c:pt idx="909">
                        <c:v>40414</c:v>
                      </c:pt>
                      <c:pt idx="910">
                        <c:v>40415</c:v>
                      </c:pt>
                      <c:pt idx="911">
                        <c:v>40416</c:v>
                      </c:pt>
                      <c:pt idx="912">
                        <c:v>40417</c:v>
                      </c:pt>
                      <c:pt idx="913">
                        <c:v>40420</c:v>
                      </c:pt>
                      <c:pt idx="914">
                        <c:v>40421</c:v>
                      </c:pt>
                      <c:pt idx="915">
                        <c:v>40422</c:v>
                      </c:pt>
                      <c:pt idx="916">
                        <c:v>40423</c:v>
                      </c:pt>
                      <c:pt idx="917">
                        <c:v>40424</c:v>
                      </c:pt>
                      <c:pt idx="918">
                        <c:v>40427</c:v>
                      </c:pt>
                      <c:pt idx="919">
                        <c:v>40428</c:v>
                      </c:pt>
                      <c:pt idx="920">
                        <c:v>40429</c:v>
                      </c:pt>
                      <c:pt idx="921">
                        <c:v>40430</c:v>
                      </c:pt>
                      <c:pt idx="922">
                        <c:v>40431</c:v>
                      </c:pt>
                      <c:pt idx="923">
                        <c:v>40434</c:v>
                      </c:pt>
                      <c:pt idx="924">
                        <c:v>40435</c:v>
                      </c:pt>
                      <c:pt idx="925">
                        <c:v>40436</c:v>
                      </c:pt>
                      <c:pt idx="926">
                        <c:v>40437</c:v>
                      </c:pt>
                      <c:pt idx="927">
                        <c:v>40438</c:v>
                      </c:pt>
                      <c:pt idx="928">
                        <c:v>40441</c:v>
                      </c:pt>
                      <c:pt idx="929">
                        <c:v>40442</c:v>
                      </c:pt>
                      <c:pt idx="930">
                        <c:v>40443</c:v>
                      </c:pt>
                      <c:pt idx="931">
                        <c:v>40444</c:v>
                      </c:pt>
                      <c:pt idx="932">
                        <c:v>40445</c:v>
                      </c:pt>
                      <c:pt idx="933">
                        <c:v>40448</c:v>
                      </c:pt>
                      <c:pt idx="934">
                        <c:v>40449</c:v>
                      </c:pt>
                      <c:pt idx="935">
                        <c:v>40450</c:v>
                      </c:pt>
                      <c:pt idx="936">
                        <c:v>40451</c:v>
                      </c:pt>
                      <c:pt idx="937">
                        <c:v>40452</c:v>
                      </c:pt>
                      <c:pt idx="938">
                        <c:v>40455</c:v>
                      </c:pt>
                      <c:pt idx="939">
                        <c:v>40456</c:v>
                      </c:pt>
                      <c:pt idx="940">
                        <c:v>40457</c:v>
                      </c:pt>
                      <c:pt idx="941">
                        <c:v>40458</c:v>
                      </c:pt>
                      <c:pt idx="942">
                        <c:v>40459</c:v>
                      </c:pt>
                      <c:pt idx="943">
                        <c:v>40462</c:v>
                      </c:pt>
                      <c:pt idx="944">
                        <c:v>40463</c:v>
                      </c:pt>
                      <c:pt idx="945">
                        <c:v>40464</c:v>
                      </c:pt>
                      <c:pt idx="946">
                        <c:v>40465</c:v>
                      </c:pt>
                      <c:pt idx="947">
                        <c:v>40466</c:v>
                      </c:pt>
                      <c:pt idx="948">
                        <c:v>40469</c:v>
                      </c:pt>
                      <c:pt idx="949">
                        <c:v>40470</c:v>
                      </c:pt>
                      <c:pt idx="950">
                        <c:v>40471</c:v>
                      </c:pt>
                      <c:pt idx="951">
                        <c:v>40472</c:v>
                      </c:pt>
                      <c:pt idx="952">
                        <c:v>40473</c:v>
                      </c:pt>
                      <c:pt idx="953">
                        <c:v>40476</c:v>
                      </c:pt>
                      <c:pt idx="954">
                        <c:v>40477</c:v>
                      </c:pt>
                      <c:pt idx="955">
                        <c:v>40478</c:v>
                      </c:pt>
                      <c:pt idx="956">
                        <c:v>40479</c:v>
                      </c:pt>
                      <c:pt idx="957">
                        <c:v>40480</c:v>
                      </c:pt>
                      <c:pt idx="958">
                        <c:v>40483</c:v>
                      </c:pt>
                      <c:pt idx="959">
                        <c:v>40484</c:v>
                      </c:pt>
                      <c:pt idx="960">
                        <c:v>40485</c:v>
                      </c:pt>
                      <c:pt idx="961">
                        <c:v>40486</c:v>
                      </c:pt>
                      <c:pt idx="962">
                        <c:v>40487</c:v>
                      </c:pt>
                      <c:pt idx="963">
                        <c:v>40490</c:v>
                      </c:pt>
                      <c:pt idx="964">
                        <c:v>40491</c:v>
                      </c:pt>
                      <c:pt idx="965">
                        <c:v>40492</c:v>
                      </c:pt>
                      <c:pt idx="966">
                        <c:v>40493</c:v>
                      </c:pt>
                      <c:pt idx="967">
                        <c:v>40494</c:v>
                      </c:pt>
                      <c:pt idx="968">
                        <c:v>40497</c:v>
                      </c:pt>
                      <c:pt idx="969">
                        <c:v>40498</c:v>
                      </c:pt>
                      <c:pt idx="970">
                        <c:v>40499</c:v>
                      </c:pt>
                      <c:pt idx="971">
                        <c:v>40500</c:v>
                      </c:pt>
                      <c:pt idx="972">
                        <c:v>40501</c:v>
                      </c:pt>
                      <c:pt idx="973">
                        <c:v>40504</c:v>
                      </c:pt>
                      <c:pt idx="974">
                        <c:v>40505</c:v>
                      </c:pt>
                      <c:pt idx="975">
                        <c:v>40506</c:v>
                      </c:pt>
                      <c:pt idx="976">
                        <c:v>40507</c:v>
                      </c:pt>
                      <c:pt idx="977">
                        <c:v>40508</c:v>
                      </c:pt>
                      <c:pt idx="978">
                        <c:v>40511</c:v>
                      </c:pt>
                      <c:pt idx="979">
                        <c:v>40512</c:v>
                      </c:pt>
                      <c:pt idx="980">
                        <c:v>40513</c:v>
                      </c:pt>
                      <c:pt idx="981">
                        <c:v>40514</c:v>
                      </c:pt>
                      <c:pt idx="982">
                        <c:v>40515</c:v>
                      </c:pt>
                      <c:pt idx="983">
                        <c:v>40518</c:v>
                      </c:pt>
                      <c:pt idx="984">
                        <c:v>40519</c:v>
                      </c:pt>
                      <c:pt idx="985">
                        <c:v>40520</c:v>
                      </c:pt>
                      <c:pt idx="986">
                        <c:v>40521</c:v>
                      </c:pt>
                      <c:pt idx="987">
                        <c:v>40522</c:v>
                      </c:pt>
                      <c:pt idx="988">
                        <c:v>40525</c:v>
                      </c:pt>
                      <c:pt idx="989">
                        <c:v>40526</c:v>
                      </c:pt>
                      <c:pt idx="990">
                        <c:v>40527</c:v>
                      </c:pt>
                      <c:pt idx="991">
                        <c:v>40528</c:v>
                      </c:pt>
                      <c:pt idx="992">
                        <c:v>40529</c:v>
                      </c:pt>
                      <c:pt idx="993">
                        <c:v>40532</c:v>
                      </c:pt>
                      <c:pt idx="994">
                        <c:v>40533</c:v>
                      </c:pt>
                      <c:pt idx="995">
                        <c:v>40534</c:v>
                      </c:pt>
                      <c:pt idx="996">
                        <c:v>40535</c:v>
                      </c:pt>
                      <c:pt idx="997">
                        <c:v>40536</c:v>
                      </c:pt>
                      <c:pt idx="998">
                        <c:v>40539</c:v>
                      </c:pt>
                      <c:pt idx="999">
                        <c:v>40540</c:v>
                      </c:pt>
                      <c:pt idx="1000">
                        <c:v>40541</c:v>
                      </c:pt>
                      <c:pt idx="1001">
                        <c:v>40542</c:v>
                      </c:pt>
                      <c:pt idx="1002">
                        <c:v>40543</c:v>
                      </c:pt>
                      <c:pt idx="1003">
                        <c:v>40546</c:v>
                      </c:pt>
                      <c:pt idx="1004">
                        <c:v>40547</c:v>
                      </c:pt>
                      <c:pt idx="1005">
                        <c:v>40548</c:v>
                      </c:pt>
                      <c:pt idx="1006">
                        <c:v>40549</c:v>
                      </c:pt>
                      <c:pt idx="1007">
                        <c:v>40550</c:v>
                      </c:pt>
                      <c:pt idx="1008">
                        <c:v>40553</c:v>
                      </c:pt>
                      <c:pt idx="1009">
                        <c:v>40554</c:v>
                      </c:pt>
                      <c:pt idx="1010">
                        <c:v>40555</c:v>
                      </c:pt>
                      <c:pt idx="1011">
                        <c:v>40556</c:v>
                      </c:pt>
                      <c:pt idx="1012">
                        <c:v>40557</c:v>
                      </c:pt>
                      <c:pt idx="1013">
                        <c:v>40560</c:v>
                      </c:pt>
                      <c:pt idx="1014">
                        <c:v>40561</c:v>
                      </c:pt>
                      <c:pt idx="1015">
                        <c:v>40562</c:v>
                      </c:pt>
                      <c:pt idx="1016">
                        <c:v>40563</c:v>
                      </c:pt>
                      <c:pt idx="1017">
                        <c:v>40564</c:v>
                      </c:pt>
                      <c:pt idx="1018">
                        <c:v>40567</c:v>
                      </c:pt>
                      <c:pt idx="1019">
                        <c:v>40568</c:v>
                      </c:pt>
                      <c:pt idx="1020">
                        <c:v>40569</c:v>
                      </c:pt>
                      <c:pt idx="1021">
                        <c:v>40570</c:v>
                      </c:pt>
                      <c:pt idx="1022">
                        <c:v>40571</c:v>
                      </c:pt>
                      <c:pt idx="1023">
                        <c:v>40574</c:v>
                      </c:pt>
                      <c:pt idx="1024">
                        <c:v>40575</c:v>
                      </c:pt>
                      <c:pt idx="1025">
                        <c:v>40576</c:v>
                      </c:pt>
                      <c:pt idx="1026">
                        <c:v>40577</c:v>
                      </c:pt>
                      <c:pt idx="1027">
                        <c:v>40578</c:v>
                      </c:pt>
                      <c:pt idx="1028">
                        <c:v>40581</c:v>
                      </c:pt>
                      <c:pt idx="1029">
                        <c:v>40582</c:v>
                      </c:pt>
                      <c:pt idx="1030">
                        <c:v>40583</c:v>
                      </c:pt>
                      <c:pt idx="1031">
                        <c:v>40584</c:v>
                      </c:pt>
                      <c:pt idx="1032">
                        <c:v>40585</c:v>
                      </c:pt>
                      <c:pt idx="1033">
                        <c:v>40588</c:v>
                      </c:pt>
                      <c:pt idx="1034">
                        <c:v>40589</c:v>
                      </c:pt>
                      <c:pt idx="1035">
                        <c:v>40590</c:v>
                      </c:pt>
                      <c:pt idx="1036">
                        <c:v>40591</c:v>
                      </c:pt>
                      <c:pt idx="1037">
                        <c:v>40592</c:v>
                      </c:pt>
                      <c:pt idx="1038">
                        <c:v>40595</c:v>
                      </c:pt>
                      <c:pt idx="1039">
                        <c:v>40596</c:v>
                      </c:pt>
                      <c:pt idx="1040">
                        <c:v>40597</c:v>
                      </c:pt>
                      <c:pt idx="1041">
                        <c:v>40598</c:v>
                      </c:pt>
                      <c:pt idx="1042">
                        <c:v>40599</c:v>
                      </c:pt>
                      <c:pt idx="1043">
                        <c:v>40602</c:v>
                      </c:pt>
                      <c:pt idx="1044">
                        <c:v>40603</c:v>
                      </c:pt>
                      <c:pt idx="1045">
                        <c:v>40604</c:v>
                      </c:pt>
                      <c:pt idx="1046">
                        <c:v>40605</c:v>
                      </c:pt>
                      <c:pt idx="1047">
                        <c:v>40606</c:v>
                      </c:pt>
                      <c:pt idx="1048">
                        <c:v>40609</c:v>
                      </c:pt>
                      <c:pt idx="1049">
                        <c:v>40610</c:v>
                      </c:pt>
                      <c:pt idx="1050">
                        <c:v>40611</c:v>
                      </c:pt>
                      <c:pt idx="1051">
                        <c:v>40612</c:v>
                      </c:pt>
                      <c:pt idx="1052">
                        <c:v>40613</c:v>
                      </c:pt>
                      <c:pt idx="1053">
                        <c:v>40616</c:v>
                      </c:pt>
                      <c:pt idx="1054">
                        <c:v>40617</c:v>
                      </c:pt>
                      <c:pt idx="1055">
                        <c:v>40618</c:v>
                      </c:pt>
                      <c:pt idx="1056">
                        <c:v>40619</c:v>
                      </c:pt>
                      <c:pt idx="1057">
                        <c:v>40620</c:v>
                      </c:pt>
                      <c:pt idx="1058">
                        <c:v>40623</c:v>
                      </c:pt>
                      <c:pt idx="1059">
                        <c:v>40624</c:v>
                      </c:pt>
                      <c:pt idx="1060">
                        <c:v>40625</c:v>
                      </c:pt>
                      <c:pt idx="1061">
                        <c:v>40626</c:v>
                      </c:pt>
                      <c:pt idx="1062">
                        <c:v>40627</c:v>
                      </c:pt>
                      <c:pt idx="1063">
                        <c:v>40630</c:v>
                      </c:pt>
                      <c:pt idx="1064">
                        <c:v>40631</c:v>
                      </c:pt>
                      <c:pt idx="1065">
                        <c:v>40632</c:v>
                      </c:pt>
                      <c:pt idx="1066">
                        <c:v>40633</c:v>
                      </c:pt>
                      <c:pt idx="1067">
                        <c:v>40634</c:v>
                      </c:pt>
                      <c:pt idx="1068">
                        <c:v>40637</c:v>
                      </c:pt>
                      <c:pt idx="1069">
                        <c:v>40638</c:v>
                      </c:pt>
                      <c:pt idx="1070">
                        <c:v>40639</c:v>
                      </c:pt>
                      <c:pt idx="1071">
                        <c:v>40640</c:v>
                      </c:pt>
                      <c:pt idx="1072">
                        <c:v>40641</c:v>
                      </c:pt>
                      <c:pt idx="1073">
                        <c:v>40644</c:v>
                      </c:pt>
                      <c:pt idx="1074">
                        <c:v>40645</c:v>
                      </c:pt>
                      <c:pt idx="1075">
                        <c:v>40646</c:v>
                      </c:pt>
                      <c:pt idx="1076">
                        <c:v>40647</c:v>
                      </c:pt>
                      <c:pt idx="1077">
                        <c:v>40648</c:v>
                      </c:pt>
                      <c:pt idx="1078">
                        <c:v>40651</c:v>
                      </c:pt>
                      <c:pt idx="1079">
                        <c:v>40652</c:v>
                      </c:pt>
                      <c:pt idx="1080">
                        <c:v>40653</c:v>
                      </c:pt>
                      <c:pt idx="1081">
                        <c:v>40654</c:v>
                      </c:pt>
                      <c:pt idx="1082">
                        <c:v>40655</c:v>
                      </c:pt>
                      <c:pt idx="1083">
                        <c:v>40658</c:v>
                      </c:pt>
                      <c:pt idx="1084">
                        <c:v>40659</c:v>
                      </c:pt>
                      <c:pt idx="1085">
                        <c:v>40660</c:v>
                      </c:pt>
                      <c:pt idx="1086">
                        <c:v>40661</c:v>
                      </c:pt>
                      <c:pt idx="1087">
                        <c:v>40662</c:v>
                      </c:pt>
                      <c:pt idx="1088">
                        <c:v>40665</c:v>
                      </c:pt>
                      <c:pt idx="1089">
                        <c:v>40666</c:v>
                      </c:pt>
                      <c:pt idx="1090">
                        <c:v>40667</c:v>
                      </c:pt>
                      <c:pt idx="1091">
                        <c:v>40668</c:v>
                      </c:pt>
                      <c:pt idx="1092">
                        <c:v>40669</c:v>
                      </c:pt>
                      <c:pt idx="1093">
                        <c:v>40672</c:v>
                      </c:pt>
                      <c:pt idx="1094">
                        <c:v>40673</c:v>
                      </c:pt>
                      <c:pt idx="1095">
                        <c:v>40674</c:v>
                      </c:pt>
                      <c:pt idx="1096">
                        <c:v>40675</c:v>
                      </c:pt>
                      <c:pt idx="1097">
                        <c:v>40676</c:v>
                      </c:pt>
                      <c:pt idx="1098">
                        <c:v>40679</c:v>
                      </c:pt>
                      <c:pt idx="1099">
                        <c:v>40680</c:v>
                      </c:pt>
                      <c:pt idx="1100">
                        <c:v>40681</c:v>
                      </c:pt>
                      <c:pt idx="1101">
                        <c:v>40682</c:v>
                      </c:pt>
                      <c:pt idx="1102">
                        <c:v>40683</c:v>
                      </c:pt>
                      <c:pt idx="1103">
                        <c:v>40686</c:v>
                      </c:pt>
                      <c:pt idx="1104">
                        <c:v>40687</c:v>
                      </c:pt>
                      <c:pt idx="1105">
                        <c:v>40688</c:v>
                      </c:pt>
                      <c:pt idx="1106">
                        <c:v>40689</c:v>
                      </c:pt>
                      <c:pt idx="1107">
                        <c:v>40690</c:v>
                      </c:pt>
                      <c:pt idx="1108">
                        <c:v>40693</c:v>
                      </c:pt>
                      <c:pt idx="1109">
                        <c:v>40694</c:v>
                      </c:pt>
                      <c:pt idx="1110">
                        <c:v>40695</c:v>
                      </c:pt>
                      <c:pt idx="1111">
                        <c:v>40696</c:v>
                      </c:pt>
                      <c:pt idx="1112">
                        <c:v>40697</c:v>
                      </c:pt>
                      <c:pt idx="1113">
                        <c:v>40700</c:v>
                      </c:pt>
                      <c:pt idx="1114">
                        <c:v>40701</c:v>
                      </c:pt>
                      <c:pt idx="1115">
                        <c:v>40702</c:v>
                      </c:pt>
                      <c:pt idx="1116">
                        <c:v>40703</c:v>
                      </c:pt>
                      <c:pt idx="1117">
                        <c:v>40704</c:v>
                      </c:pt>
                      <c:pt idx="1118">
                        <c:v>40707</c:v>
                      </c:pt>
                      <c:pt idx="1119">
                        <c:v>40708</c:v>
                      </c:pt>
                      <c:pt idx="1120">
                        <c:v>40709</c:v>
                      </c:pt>
                      <c:pt idx="1121">
                        <c:v>40710</c:v>
                      </c:pt>
                      <c:pt idx="1122">
                        <c:v>40711</c:v>
                      </c:pt>
                      <c:pt idx="1123">
                        <c:v>40714</c:v>
                      </c:pt>
                      <c:pt idx="1124">
                        <c:v>40715</c:v>
                      </c:pt>
                      <c:pt idx="1125">
                        <c:v>40716</c:v>
                      </c:pt>
                      <c:pt idx="1126">
                        <c:v>40717</c:v>
                      </c:pt>
                      <c:pt idx="1127">
                        <c:v>40718</c:v>
                      </c:pt>
                      <c:pt idx="1128">
                        <c:v>40721</c:v>
                      </c:pt>
                      <c:pt idx="1129">
                        <c:v>40722</c:v>
                      </c:pt>
                      <c:pt idx="1130">
                        <c:v>40723</c:v>
                      </c:pt>
                      <c:pt idx="1131">
                        <c:v>40724</c:v>
                      </c:pt>
                      <c:pt idx="1132">
                        <c:v>40725</c:v>
                      </c:pt>
                      <c:pt idx="1133">
                        <c:v>40728</c:v>
                      </c:pt>
                      <c:pt idx="1134">
                        <c:v>40729</c:v>
                      </c:pt>
                      <c:pt idx="1135">
                        <c:v>40730</c:v>
                      </c:pt>
                      <c:pt idx="1136">
                        <c:v>40731</c:v>
                      </c:pt>
                      <c:pt idx="1137">
                        <c:v>40732</c:v>
                      </c:pt>
                      <c:pt idx="1138">
                        <c:v>40735</c:v>
                      </c:pt>
                      <c:pt idx="1139">
                        <c:v>40736</c:v>
                      </c:pt>
                      <c:pt idx="1140">
                        <c:v>40737</c:v>
                      </c:pt>
                      <c:pt idx="1141">
                        <c:v>40738</c:v>
                      </c:pt>
                      <c:pt idx="1142">
                        <c:v>40739</c:v>
                      </c:pt>
                      <c:pt idx="1143">
                        <c:v>40742</c:v>
                      </c:pt>
                      <c:pt idx="1144">
                        <c:v>40743</c:v>
                      </c:pt>
                      <c:pt idx="1145">
                        <c:v>40744</c:v>
                      </c:pt>
                      <c:pt idx="1146">
                        <c:v>40745</c:v>
                      </c:pt>
                      <c:pt idx="1147">
                        <c:v>40746</c:v>
                      </c:pt>
                      <c:pt idx="1148">
                        <c:v>40749</c:v>
                      </c:pt>
                      <c:pt idx="1149">
                        <c:v>40750</c:v>
                      </c:pt>
                      <c:pt idx="1150">
                        <c:v>40751</c:v>
                      </c:pt>
                      <c:pt idx="1151">
                        <c:v>40752</c:v>
                      </c:pt>
                      <c:pt idx="1152">
                        <c:v>40753</c:v>
                      </c:pt>
                      <c:pt idx="1153">
                        <c:v>40756</c:v>
                      </c:pt>
                      <c:pt idx="1154">
                        <c:v>40757</c:v>
                      </c:pt>
                      <c:pt idx="1155">
                        <c:v>40758</c:v>
                      </c:pt>
                      <c:pt idx="1156">
                        <c:v>40759</c:v>
                      </c:pt>
                      <c:pt idx="1157">
                        <c:v>40760</c:v>
                      </c:pt>
                      <c:pt idx="1158">
                        <c:v>40763</c:v>
                      </c:pt>
                      <c:pt idx="1159">
                        <c:v>40764</c:v>
                      </c:pt>
                      <c:pt idx="1160">
                        <c:v>40765</c:v>
                      </c:pt>
                      <c:pt idx="1161">
                        <c:v>40766</c:v>
                      </c:pt>
                      <c:pt idx="1162">
                        <c:v>40767</c:v>
                      </c:pt>
                      <c:pt idx="1163">
                        <c:v>40770</c:v>
                      </c:pt>
                      <c:pt idx="1164">
                        <c:v>40771</c:v>
                      </c:pt>
                      <c:pt idx="1165">
                        <c:v>40772</c:v>
                      </c:pt>
                      <c:pt idx="1166">
                        <c:v>40773</c:v>
                      </c:pt>
                      <c:pt idx="1167">
                        <c:v>40774</c:v>
                      </c:pt>
                      <c:pt idx="1168">
                        <c:v>40777</c:v>
                      </c:pt>
                      <c:pt idx="1169">
                        <c:v>40778</c:v>
                      </c:pt>
                      <c:pt idx="1170">
                        <c:v>40779</c:v>
                      </c:pt>
                      <c:pt idx="1171">
                        <c:v>40780</c:v>
                      </c:pt>
                      <c:pt idx="1172">
                        <c:v>40781</c:v>
                      </c:pt>
                      <c:pt idx="1173">
                        <c:v>40784</c:v>
                      </c:pt>
                      <c:pt idx="1174">
                        <c:v>40785</c:v>
                      </c:pt>
                      <c:pt idx="1175">
                        <c:v>40786</c:v>
                      </c:pt>
                      <c:pt idx="1176">
                        <c:v>40787</c:v>
                      </c:pt>
                      <c:pt idx="1177">
                        <c:v>40788</c:v>
                      </c:pt>
                      <c:pt idx="1178">
                        <c:v>40791</c:v>
                      </c:pt>
                      <c:pt idx="1179">
                        <c:v>40792</c:v>
                      </c:pt>
                      <c:pt idx="1180">
                        <c:v>40793</c:v>
                      </c:pt>
                      <c:pt idx="1181">
                        <c:v>40794</c:v>
                      </c:pt>
                      <c:pt idx="1182">
                        <c:v>40795</c:v>
                      </c:pt>
                      <c:pt idx="1183">
                        <c:v>40798</c:v>
                      </c:pt>
                      <c:pt idx="1184">
                        <c:v>40799</c:v>
                      </c:pt>
                      <c:pt idx="1185">
                        <c:v>40800</c:v>
                      </c:pt>
                      <c:pt idx="1186">
                        <c:v>40801</c:v>
                      </c:pt>
                      <c:pt idx="1187">
                        <c:v>40802</c:v>
                      </c:pt>
                      <c:pt idx="1188">
                        <c:v>40805</c:v>
                      </c:pt>
                      <c:pt idx="1189">
                        <c:v>40806</c:v>
                      </c:pt>
                      <c:pt idx="1190">
                        <c:v>40807</c:v>
                      </c:pt>
                      <c:pt idx="1191">
                        <c:v>40808</c:v>
                      </c:pt>
                      <c:pt idx="1192">
                        <c:v>40809</c:v>
                      </c:pt>
                      <c:pt idx="1193">
                        <c:v>40812</c:v>
                      </c:pt>
                      <c:pt idx="1194">
                        <c:v>40813</c:v>
                      </c:pt>
                      <c:pt idx="1195">
                        <c:v>40814</c:v>
                      </c:pt>
                      <c:pt idx="1196">
                        <c:v>40815</c:v>
                      </c:pt>
                      <c:pt idx="1197">
                        <c:v>40816</c:v>
                      </c:pt>
                      <c:pt idx="1198">
                        <c:v>40819</c:v>
                      </c:pt>
                      <c:pt idx="1199">
                        <c:v>40820</c:v>
                      </c:pt>
                      <c:pt idx="1200">
                        <c:v>40821</c:v>
                      </c:pt>
                      <c:pt idx="1201">
                        <c:v>40822</c:v>
                      </c:pt>
                      <c:pt idx="1202">
                        <c:v>40823</c:v>
                      </c:pt>
                      <c:pt idx="1203">
                        <c:v>40826</c:v>
                      </c:pt>
                      <c:pt idx="1204">
                        <c:v>40827</c:v>
                      </c:pt>
                      <c:pt idx="1205">
                        <c:v>40828</c:v>
                      </c:pt>
                      <c:pt idx="1206">
                        <c:v>40829</c:v>
                      </c:pt>
                      <c:pt idx="1207">
                        <c:v>40830</c:v>
                      </c:pt>
                      <c:pt idx="1208">
                        <c:v>40833</c:v>
                      </c:pt>
                      <c:pt idx="1209">
                        <c:v>40834</c:v>
                      </c:pt>
                      <c:pt idx="1210">
                        <c:v>40835</c:v>
                      </c:pt>
                      <c:pt idx="1211">
                        <c:v>40836</c:v>
                      </c:pt>
                      <c:pt idx="1212">
                        <c:v>40837</c:v>
                      </c:pt>
                      <c:pt idx="1213">
                        <c:v>40840</c:v>
                      </c:pt>
                      <c:pt idx="1214">
                        <c:v>40841</c:v>
                      </c:pt>
                      <c:pt idx="1215">
                        <c:v>40842</c:v>
                      </c:pt>
                      <c:pt idx="1216">
                        <c:v>40843</c:v>
                      </c:pt>
                      <c:pt idx="1217">
                        <c:v>40844</c:v>
                      </c:pt>
                      <c:pt idx="1218">
                        <c:v>40847</c:v>
                      </c:pt>
                      <c:pt idx="1219">
                        <c:v>40848</c:v>
                      </c:pt>
                      <c:pt idx="1220">
                        <c:v>40849</c:v>
                      </c:pt>
                      <c:pt idx="1221">
                        <c:v>40850</c:v>
                      </c:pt>
                      <c:pt idx="1222">
                        <c:v>40851</c:v>
                      </c:pt>
                      <c:pt idx="1223">
                        <c:v>40854</c:v>
                      </c:pt>
                      <c:pt idx="1224">
                        <c:v>40855</c:v>
                      </c:pt>
                      <c:pt idx="1225">
                        <c:v>40856</c:v>
                      </c:pt>
                      <c:pt idx="1226">
                        <c:v>40857</c:v>
                      </c:pt>
                      <c:pt idx="1227">
                        <c:v>40858</c:v>
                      </c:pt>
                      <c:pt idx="1228">
                        <c:v>40861</c:v>
                      </c:pt>
                      <c:pt idx="1229">
                        <c:v>40862</c:v>
                      </c:pt>
                      <c:pt idx="1230">
                        <c:v>40863</c:v>
                      </c:pt>
                      <c:pt idx="1231">
                        <c:v>40864</c:v>
                      </c:pt>
                      <c:pt idx="1232">
                        <c:v>40865</c:v>
                      </c:pt>
                      <c:pt idx="1233">
                        <c:v>40868</c:v>
                      </c:pt>
                      <c:pt idx="1234">
                        <c:v>40869</c:v>
                      </c:pt>
                      <c:pt idx="1235">
                        <c:v>40870</c:v>
                      </c:pt>
                      <c:pt idx="1236">
                        <c:v>40871</c:v>
                      </c:pt>
                      <c:pt idx="1237">
                        <c:v>40872</c:v>
                      </c:pt>
                      <c:pt idx="1238">
                        <c:v>40875</c:v>
                      </c:pt>
                      <c:pt idx="1239">
                        <c:v>40876</c:v>
                      </c:pt>
                      <c:pt idx="1240">
                        <c:v>40877</c:v>
                      </c:pt>
                      <c:pt idx="1241">
                        <c:v>40878</c:v>
                      </c:pt>
                      <c:pt idx="1242">
                        <c:v>40879</c:v>
                      </c:pt>
                      <c:pt idx="1243">
                        <c:v>40882</c:v>
                      </c:pt>
                      <c:pt idx="1244">
                        <c:v>40883</c:v>
                      </c:pt>
                      <c:pt idx="1245">
                        <c:v>40884</c:v>
                      </c:pt>
                      <c:pt idx="1246">
                        <c:v>40885</c:v>
                      </c:pt>
                      <c:pt idx="1247">
                        <c:v>40886</c:v>
                      </c:pt>
                      <c:pt idx="1248">
                        <c:v>40889</c:v>
                      </c:pt>
                      <c:pt idx="1249">
                        <c:v>40890</c:v>
                      </c:pt>
                      <c:pt idx="1250">
                        <c:v>40891</c:v>
                      </c:pt>
                      <c:pt idx="1251">
                        <c:v>40892</c:v>
                      </c:pt>
                      <c:pt idx="1252">
                        <c:v>40893</c:v>
                      </c:pt>
                      <c:pt idx="1253">
                        <c:v>40896</c:v>
                      </c:pt>
                      <c:pt idx="1254">
                        <c:v>40897</c:v>
                      </c:pt>
                      <c:pt idx="1255">
                        <c:v>40898</c:v>
                      </c:pt>
                      <c:pt idx="1256">
                        <c:v>40899</c:v>
                      </c:pt>
                      <c:pt idx="1257">
                        <c:v>40900</c:v>
                      </c:pt>
                      <c:pt idx="1258">
                        <c:v>40903</c:v>
                      </c:pt>
                      <c:pt idx="1259">
                        <c:v>40904</c:v>
                      </c:pt>
                      <c:pt idx="1260">
                        <c:v>40905</c:v>
                      </c:pt>
                      <c:pt idx="1261">
                        <c:v>40906</c:v>
                      </c:pt>
                      <c:pt idx="1262">
                        <c:v>40907</c:v>
                      </c:pt>
                      <c:pt idx="1263">
                        <c:v>40910</c:v>
                      </c:pt>
                      <c:pt idx="1264">
                        <c:v>40911</c:v>
                      </c:pt>
                      <c:pt idx="1265">
                        <c:v>40912</c:v>
                      </c:pt>
                      <c:pt idx="1266">
                        <c:v>40913</c:v>
                      </c:pt>
                      <c:pt idx="1267">
                        <c:v>40914</c:v>
                      </c:pt>
                      <c:pt idx="1268">
                        <c:v>40917</c:v>
                      </c:pt>
                      <c:pt idx="1269">
                        <c:v>40918</c:v>
                      </c:pt>
                      <c:pt idx="1270">
                        <c:v>40919</c:v>
                      </c:pt>
                      <c:pt idx="1271">
                        <c:v>40920</c:v>
                      </c:pt>
                      <c:pt idx="1272">
                        <c:v>40921</c:v>
                      </c:pt>
                      <c:pt idx="1273">
                        <c:v>40924</c:v>
                      </c:pt>
                      <c:pt idx="1274">
                        <c:v>40925</c:v>
                      </c:pt>
                      <c:pt idx="1275">
                        <c:v>40926</c:v>
                      </c:pt>
                      <c:pt idx="1276">
                        <c:v>40927</c:v>
                      </c:pt>
                      <c:pt idx="1277">
                        <c:v>40928</c:v>
                      </c:pt>
                      <c:pt idx="1278">
                        <c:v>40931</c:v>
                      </c:pt>
                      <c:pt idx="1279">
                        <c:v>40932</c:v>
                      </c:pt>
                      <c:pt idx="1280">
                        <c:v>40933</c:v>
                      </c:pt>
                      <c:pt idx="1281">
                        <c:v>40934</c:v>
                      </c:pt>
                      <c:pt idx="1282">
                        <c:v>40935</c:v>
                      </c:pt>
                      <c:pt idx="1283">
                        <c:v>40938</c:v>
                      </c:pt>
                      <c:pt idx="1284">
                        <c:v>40939</c:v>
                      </c:pt>
                      <c:pt idx="1285">
                        <c:v>40940</c:v>
                      </c:pt>
                      <c:pt idx="1286">
                        <c:v>40941</c:v>
                      </c:pt>
                      <c:pt idx="1287">
                        <c:v>40942</c:v>
                      </c:pt>
                      <c:pt idx="1288">
                        <c:v>40945</c:v>
                      </c:pt>
                      <c:pt idx="1289">
                        <c:v>40946</c:v>
                      </c:pt>
                      <c:pt idx="1290">
                        <c:v>40947</c:v>
                      </c:pt>
                      <c:pt idx="1291">
                        <c:v>40948</c:v>
                      </c:pt>
                      <c:pt idx="1292">
                        <c:v>40949</c:v>
                      </c:pt>
                      <c:pt idx="1293">
                        <c:v>40952</c:v>
                      </c:pt>
                      <c:pt idx="1294">
                        <c:v>40953</c:v>
                      </c:pt>
                      <c:pt idx="1295">
                        <c:v>40954</c:v>
                      </c:pt>
                      <c:pt idx="1296">
                        <c:v>40955</c:v>
                      </c:pt>
                      <c:pt idx="1297">
                        <c:v>40956</c:v>
                      </c:pt>
                      <c:pt idx="1298">
                        <c:v>40959</c:v>
                      </c:pt>
                      <c:pt idx="1299">
                        <c:v>40960</c:v>
                      </c:pt>
                      <c:pt idx="1300">
                        <c:v>40961</c:v>
                      </c:pt>
                      <c:pt idx="1301">
                        <c:v>40962</c:v>
                      </c:pt>
                      <c:pt idx="1302">
                        <c:v>40963</c:v>
                      </c:pt>
                      <c:pt idx="1303">
                        <c:v>40966</c:v>
                      </c:pt>
                      <c:pt idx="1304">
                        <c:v>40967</c:v>
                      </c:pt>
                      <c:pt idx="1305">
                        <c:v>40968</c:v>
                      </c:pt>
                      <c:pt idx="1306">
                        <c:v>40969</c:v>
                      </c:pt>
                      <c:pt idx="1307">
                        <c:v>40970</c:v>
                      </c:pt>
                      <c:pt idx="1308">
                        <c:v>40973</c:v>
                      </c:pt>
                      <c:pt idx="1309">
                        <c:v>40974</c:v>
                      </c:pt>
                      <c:pt idx="1310">
                        <c:v>40975</c:v>
                      </c:pt>
                      <c:pt idx="1311">
                        <c:v>40976</c:v>
                      </c:pt>
                      <c:pt idx="1312">
                        <c:v>40977</c:v>
                      </c:pt>
                      <c:pt idx="1313">
                        <c:v>40980</c:v>
                      </c:pt>
                      <c:pt idx="1314">
                        <c:v>40981</c:v>
                      </c:pt>
                      <c:pt idx="1315">
                        <c:v>40982</c:v>
                      </c:pt>
                      <c:pt idx="1316">
                        <c:v>40983</c:v>
                      </c:pt>
                      <c:pt idx="1317">
                        <c:v>40984</c:v>
                      </c:pt>
                      <c:pt idx="1318">
                        <c:v>40987</c:v>
                      </c:pt>
                      <c:pt idx="1319">
                        <c:v>40988</c:v>
                      </c:pt>
                      <c:pt idx="1320">
                        <c:v>40989</c:v>
                      </c:pt>
                      <c:pt idx="1321">
                        <c:v>40990</c:v>
                      </c:pt>
                      <c:pt idx="1322">
                        <c:v>40991</c:v>
                      </c:pt>
                      <c:pt idx="1323">
                        <c:v>40994</c:v>
                      </c:pt>
                      <c:pt idx="1324">
                        <c:v>40995</c:v>
                      </c:pt>
                      <c:pt idx="1325">
                        <c:v>40996</c:v>
                      </c:pt>
                      <c:pt idx="1326">
                        <c:v>40997</c:v>
                      </c:pt>
                      <c:pt idx="1327">
                        <c:v>40998</c:v>
                      </c:pt>
                      <c:pt idx="1328">
                        <c:v>41001</c:v>
                      </c:pt>
                      <c:pt idx="1329">
                        <c:v>41002</c:v>
                      </c:pt>
                      <c:pt idx="1330">
                        <c:v>41003</c:v>
                      </c:pt>
                      <c:pt idx="1331">
                        <c:v>41004</c:v>
                      </c:pt>
                      <c:pt idx="1332">
                        <c:v>41005</c:v>
                      </c:pt>
                      <c:pt idx="1333">
                        <c:v>41008</c:v>
                      </c:pt>
                      <c:pt idx="1334">
                        <c:v>41009</c:v>
                      </c:pt>
                      <c:pt idx="1335">
                        <c:v>41010</c:v>
                      </c:pt>
                      <c:pt idx="1336">
                        <c:v>41011</c:v>
                      </c:pt>
                      <c:pt idx="1337">
                        <c:v>41012</c:v>
                      </c:pt>
                      <c:pt idx="1338">
                        <c:v>41015</c:v>
                      </c:pt>
                      <c:pt idx="1339">
                        <c:v>41016</c:v>
                      </c:pt>
                      <c:pt idx="1340">
                        <c:v>41017</c:v>
                      </c:pt>
                      <c:pt idx="1341">
                        <c:v>41018</c:v>
                      </c:pt>
                      <c:pt idx="1342">
                        <c:v>41019</c:v>
                      </c:pt>
                      <c:pt idx="1343">
                        <c:v>41022</c:v>
                      </c:pt>
                      <c:pt idx="1344">
                        <c:v>41023</c:v>
                      </c:pt>
                      <c:pt idx="1345">
                        <c:v>41024</c:v>
                      </c:pt>
                      <c:pt idx="1346">
                        <c:v>41025</c:v>
                      </c:pt>
                      <c:pt idx="1347">
                        <c:v>41026</c:v>
                      </c:pt>
                      <c:pt idx="1348">
                        <c:v>41029</c:v>
                      </c:pt>
                      <c:pt idx="1349">
                        <c:v>41030</c:v>
                      </c:pt>
                      <c:pt idx="1350">
                        <c:v>41031</c:v>
                      </c:pt>
                      <c:pt idx="1351">
                        <c:v>41032</c:v>
                      </c:pt>
                      <c:pt idx="1352">
                        <c:v>41033</c:v>
                      </c:pt>
                      <c:pt idx="1353">
                        <c:v>41036</c:v>
                      </c:pt>
                      <c:pt idx="1354">
                        <c:v>41037</c:v>
                      </c:pt>
                      <c:pt idx="1355">
                        <c:v>41038</c:v>
                      </c:pt>
                      <c:pt idx="1356">
                        <c:v>41039</c:v>
                      </c:pt>
                      <c:pt idx="1357">
                        <c:v>41040</c:v>
                      </c:pt>
                      <c:pt idx="1358">
                        <c:v>41043</c:v>
                      </c:pt>
                      <c:pt idx="1359">
                        <c:v>41044</c:v>
                      </c:pt>
                      <c:pt idx="1360">
                        <c:v>41045</c:v>
                      </c:pt>
                      <c:pt idx="1361">
                        <c:v>41046</c:v>
                      </c:pt>
                      <c:pt idx="1362">
                        <c:v>41047</c:v>
                      </c:pt>
                      <c:pt idx="1363">
                        <c:v>41050</c:v>
                      </c:pt>
                      <c:pt idx="1364">
                        <c:v>41051</c:v>
                      </c:pt>
                      <c:pt idx="1365">
                        <c:v>41052</c:v>
                      </c:pt>
                      <c:pt idx="1366">
                        <c:v>41053</c:v>
                      </c:pt>
                      <c:pt idx="1367">
                        <c:v>41054</c:v>
                      </c:pt>
                      <c:pt idx="1368">
                        <c:v>41057</c:v>
                      </c:pt>
                      <c:pt idx="1369">
                        <c:v>41058</c:v>
                      </c:pt>
                      <c:pt idx="1370">
                        <c:v>41059</c:v>
                      </c:pt>
                      <c:pt idx="1371">
                        <c:v>41060</c:v>
                      </c:pt>
                      <c:pt idx="1372">
                        <c:v>41061</c:v>
                      </c:pt>
                      <c:pt idx="1373">
                        <c:v>41064</c:v>
                      </c:pt>
                      <c:pt idx="1374">
                        <c:v>41065</c:v>
                      </c:pt>
                      <c:pt idx="1375">
                        <c:v>41066</c:v>
                      </c:pt>
                      <c:pt idx="1376">
                        <c:v>41067</c:v>
                      </c:pt>
                      <c:pt idx="1377">
                        <c:v>41068</c:v>
                      </c:pt>
                      <c:pt idx="1378">
                        <c:v>41071</c:v>
                      </c:pt>
                      <c:pt idx="1379">
                        <c:v>41072</c:v>
                      </c:pt>
                      <c:pt idx="1380">
                        <c:v>41073</c:v>
                      </c:pt>
                      <c:pt idx="1381">
                        <c:v>41074</c:v>
                      </c:pt>
                      <c:pt idx="1382">
                        <c:v>41075</c:v>
                      </c:pt>
                      <c:pt idx="1383">
                        <c:v>41078</c:v>
                      </c:pt>
                      <c:pt idx="1384">
                        <c:v>41079</c:v>
                      </c:pt>
                      <c:pt idx="1385">
                        <c:v>41080</c:v>
                      </c:pt>
                      <c:pt idx="1386">
                        <c:v>41081</c:v>
                      </c:pt>
                      <c:pt idx="1387">
                        <c:v>41082</c:v>
                      </c:pt>
                      <c:pt idx="1388">
                        <c:v>41085</c:v>
                      </c:pt>
                      <c:pt idx="1389">
                        <c:v>41086</c:v>
                      </c:pt>
                      <c:pt idx="1390">
                        <c:v>41087</c:v>
                      </c:pt>
                      <c:pt idx="1391">
                        <c:v>41088</c:v>
                      </c:pt>
                      <c:pt idx="1392">
                        <c:v>41089</c:v>
                      </c:pt>
                      <c:pt idx="1393">
                        <c:v>41092</c:v>
                      </c:pt>
                      <c:pt idx="1394">
                        <c:v>41093</c:v>
                      </c:pt>
                      <c:pt idx="1395">
                        <c:v>41094</c:v>
                      </c:pt>
                      <c:pt idx="1396">
                        <c:v>41095</c:v>
                      </c:pt>
                      <c:pt idx="1397">
                        <c:v>41096</c:v>
                      </c:pt>
                      <c:pt idx="1398">
                        <c:v>41099</c:v>
                      </c:pt>
                      <c:pt idx="1399">
                        <c:v>41100</c:v>
                      </c:pt>
                      <c:pt idx="1400">
                        <c:v>41101</c:v>
                      </c:pt>
                      <c:pt idx="1401">
                        <c:v>41102</c:v>
                      </c:pt>
                      <c:pt idx="1402">
                        <c:v>41103</c:v>
                      </c:pt>
                      <c:pt idx="1403">
                        <c:v>41106</c:v>
                      </c:pt>
                      <c:pt idx="1404">
                        <c:v>41107</c:v>
                      </c:pt>
                      <c:pt idx="1405">
                        <c:v>41108</c:v>
                      </c:pt>
                      <c:pt idx="1406">
                        <c:v>41109</c:v>
                      </c:pt>
                      <c:pt idx="1407">
                        <c:v>41110</c:v>
                      </c:pt>
                      <c:pt idx="1408">
                        <c:v>41113</c:v>
                      </c:pt>
                      <c:pt idx="1409">
                        <c:v>41114</c:v>
                      </c:pt>
                      <c:pt idx="1410">
                        <c:v>41115</c:v>
                      </c:pt>
                      <c:pt idx="1411">
                        <c:v>41116</c:v>
                      </c:pt>
                      <c:pt idx="1412">
                        <c:v>41117</c:v>
                      </c:pt>
                      <c:pt idx="1413">
                        <c:v>41120</c:v>
                      </c:pt>
                      <c:pt idx="1414">
                        <c:v>41121</c:v>
                      </c:pt>
                      <c:pt idx="1415">
                        <c:v>41122</c:v>
                      </c:pt>
                      <c:pt idx="1416">
                        <c:v>41123</c:v>
                      </c:pt>
                      <c:pt idx="1417">
                        <c:v>41124</c:v>
                      </c:pt>
                      <c:pt idx="1418">
                        <c:v>41127</c:v>
                      </c:pt>
                      <c:pt idx="1419">
                        <c:v>41128</c:v>
                      </c:pt>
                      <c:pt idx="1420">
                        <c:v>41129</c:v>
                      </c:pt>
                      <c:pt idx="1421">
                        <c:v>41130</c:v>
                      </c:pt>
                      <c:pt idx="1422">
                        <c:v>41131</c:v>
                      </c:pt>
                      <c:pt idx="1423">
                        <c:v>41134</c:v>
                      </c:pt>
                      <c:pt idx="1424">
                        <c:v>41135</c:v>
                      </c:pt>
                      <c:pt idx="1425">
                        <c:v>41136</c:v>
                      </c:pt>
                      <c:pt idx="1426">
                        <c:v>41137</c:v>
                      </c:pt>
                      <c:pt idx="1427">
                        <c:v>41138</c:v>
                      </c:pt>
                      <c:pt idx="1428">
                        <c:v>41141</c:v>
                      </c:pt>
                      <c:pt idx="1429">
                        <c:v>41142</c:v>
                      </c:pt>
                      <c:pt idx="1430">
                        <c:v>41143</c:v>
                      </c:pt>
                      <c:pt idx="1431">
                        <c:v>41144</c:v>
                      </c:pt>
                      <c:pt idx="1432">
                        <c:v>41145</c:v>
                      </c:pt>
                      <c:pt idx="1433">
                        <c:v>41148</c:v>
                      </c:pt>
                      <c:pt idx="1434">
                        <c:v>41149</c:v>
                      </c:pt>
                      <c:pt idx="1435">
                        <c:v>41150</c:v>
                      </c:pt>
                      <c:pt idx="1436">
                        <c:v>41151</c:v>
                      </c:pt>
                      <c:pt idx="1437">
                        <c:v>41152</c:v>
                      </c:pt>
                      <c:pt idx="1438">
                        <c:v>41155</c:v>
                      </c:pt>
                      <c:pt idx="1439">
                        <c:v>41156</c:v>
                      </c:pt>
                      <c:pt idx="1440">
                        <c:v>41157</c:v>
                      </c:pt>
                      <c:pt idx="1441">
                        <c:v>41158</c:v>
                      </c:pt>
                      <c:pt idx="1442">
                        <c:v>41159</c:v>
                      </c:pt>
                      <c:pt idx="1443">
                        <c:v>41162</c:v>
                      </c:pt>
                      <c:pt idx="1444">
                        <c:v>41163</c:v>
                      </c:pt>
                      <c:pt idx="1445">
                        <c:v>41164</c:v>
                      </c:pt>
                      <c:pt idx="1446">
                        <c:v>41165</c:v>
                      </c:pt>
                      <c:pt idx="1447">
                        <c:v>41166</c:v>
                      </c:pt>
                      <c:pt idx="1448">
                        <c:v>41169</c:v>
                      </c:pt>
                      <c:pt idx="1449">
                        <c:v>41170</c:v>
                      </c:pt>
                      <c:pt idx="1450">
                        <c:v>41171</c:v>
                      </c:pt>
                      <c:pt idx="1451">
                        <c:v>41172</c:v>
                      </c:pt>
                      <c:pt idx="1452">
                        <c:v>41173</c:v>
                      </c:pt>
                      <c:pt idx="1453">
                        <c:v>41176</c:v>
                      </c:pt>
                      <c:pt idx="1454">
                        <c:v>41177</c:v>
                      </c:pt>
                      <c:pt idx="1455">
                        <c:v>41178</c:v>
                      </c:pt>
                      <c:pt idx="1456">
                        <c:v>41179</c:v>
                      </c:pt>
                      <c:pt idx="1457">
                        <c:v>41180</c:v>
                      </c:pt>
                      <c:pt idx="1458">
                        <c:v>41183</c:v>
                      </c:pt>
                      <c:pt idx="1459">
                        <c:v>41184</c:v>
                      </c:pt>
                      <c:pt idx="1460">
                        <c:v>41185</c:v>
                      </c:pt>
                      <c:pt idx="1461">
                        <c:v>41186</c:v>
                      </c:pt>
                      <c:pt idx="1462">
                        <c:v>41187</c:v>
                      </c:pt>
                      <c:pt idx="1463">
                        <c:v>41190</c:v>
                      </c:pt>
                      <c:pt idx="1464">
                        <c:v>41191</c:v>
                      </c:pt>
                      <c:pt idx="1465">
                        <c:v>41192</c:v>
                      </c:pt>
                      <c:pt idx="1466">
                        <c:v>41193</c:v>
                      </c:pt>
                      <c:pt idx="1467">
                        <c:v>41194</c:v>
                      </c:pt>
                      <c:pt idx="1468">
                        <c:v>41197</c:v>
                      </c:pt>
                      <c:pt idx="1469">
                        <c:v>41198</c:v>
                      </c:pt>
                      <c:pt idx="1470">
                        <c:v>41199</c:v>
                      </c:pt>
                      <c:pt idx="1471">
                        <c:v>41200</c:v>
                      </c:pt>
                      <c:pt idx="1472">
                        <c:v>41201</c:v>
                      </c:pt>
                      <c:pt idx="1473">
                        <c:v>41204</c:v>
                      </c:pt>
                      <c:pt idx="1474">
                        <c:v>41205</c:v>
                      </c:pt>
                      <c:pt idx="1475">
                        <c:v>41206</c:v>
                      </c:pt>
                      <c:pt idx="1476">
                        <c:v>41207</c:v>
                      </c:pt>
                      <c:pt idx="1477">
                        <c:v>41208</c:v>
                      </c:pt>
                      <c:pt idx="1478">
                        <c:v>41211</c:v>
                      </c:pt>
                      <c:pt idx="1479">
                        <c:v>41212</c:v>
                      </c:pt>
                      <c:pt idx="1480">
                        <c:v>41213</c:v>
                      </c:pt>
                      <c:pt idx="1481">
                        <c:v>41214</c:v>
                      </c:pt>
                      <c:pt idx="1482">
                        <c:v>41215</c:v>
                      </c:pt>
                      <c:pt idx="1483">
                        <c:v>41218</c:v>
                      </c:pt>
                      <c:pt idx="1484">
                        <c:v>41219</c:v>
                      </c:pt>
                      <c:pt idx="1485">
                        <c:v>41220</c:v>
                      </c:pt>
                      <c:pt idx="1486">
                        <c:v>41221</c:v>
                      </c:pt>
                      <c:pt idx="1487">
                        <c:v>41222</c:v>
                      </c:pt>
                      <c:pt idx="1488">
                        <c:v>41225</c:v>
                      </c:pt>
                      <c:pt idx="1489">
                        <c:v>41226</c:v>
                      </c:pt>
                      <c:pt idx="1490">
                        <c:v>41227</c:v>
                      </c:pt>
                      <c:pt idx="1491">
                        <c:v>41228</c:v>
                      </c:pt>
                      <c:pt idx="1492">
                        <c:v>41229</c:v>
                      </c:pt>
                      <c:pt idx="1493">
                        <c:v>41232</c:v>
                      </c:pt>
                      <c:pt idx="1494">
                        <c:v>41233</c:v>
                      </c:pt>
                      <c:pt idx="1495">
                        <c:v>41234</c:v>
                      </c:pt>
                      <c:pt idx="1496">
                        <c:v>41235</c:v>
                      </c:pt>
                      <c:pt idx="1497">
                        <c:v>41236</c:v>
                      </c:pt>
                      <c:pt idx="1498">
                        <c:v>41239</c:v>
                      </c:pt>
                      <c:pt idx="1499">
                        <c:v>41240</c:v>
                      </c:pt>
                      <c:pt idx="1500">
                        <c:v>41241</c:v>
                      </c:pt>
                      <c:pt idx="1501">
                        <c:v>41242</c:v>
                      </c:pt>
                      <c:pt idx="1502">
                        <c:v>41243</c:v>
                      </c:pt>
                      <c:pt idx="1503">
                        <c:v>41246</c:v>
                      </c:pt>
                      <c:pt idx="1504">
                        <c:v>41247</c:v>
                      </c:pt>
                      <c:pt idx="1505">
                        <c:v>41248</c:v>
                      </c:pt>
                      <c:pt idx="1506">
                        <c:v>41249</c:v>
                      </c:pt>
                      <c:pt idx="1507">
                        <c:v>41250</c:v>
                      </c:pt>
                      <c:pt idx="1508">
                        <c:v>41253</c:v>
                      </c:pt>
                      <c:pt idx="1509">
                        <c:v>41254</c:v>
                      </c:pt>
                      <c:pt idx="1510">
                        <c:v>41255</c:v>
                      </c:pt>
                      <c:pt idx="1511">
                        <c:v>41256</c:v>
                      </c:pt>
                      <c:pt idx="1512">
                        <c:v>41257</c:v>
                      </c:pt>
                      <c:pt idx="1513">
                        <c:v>41260</c:v>
                      </c:pt>
                      <c:pt idx="1514">
                        <c:v>41261</c:v>
                      </c:pt>
                      <c:pt idx="1515">
                        <c:v>41262</c:v>
                      </c:pt>
                      <c:pt idx="1516">
                        <c:v>41263</c:v>
                      </c:pt>
                      <c:pt idx="1517">
                        <c:v>41264</c:v>
                      </c:pt>
                      <c:pt idx="1518">
                        <c:v>41267</c:v>
                      </c:pt>
                      <c:pt idx="1519">
                        <c:v>41268</c:v>
                      </c:pt>
                      <c:pt idx="1520">
                        <c:v>41269</c:v>
                      </c:pt>
                      <c:pt idx="1521">
                        <c:v>41270</c:v>
                      </c:pt>
                      <c:pt idx="1522">
                        <c:v>41271</c:v>
                      </c:pt>
                      <c:pt idx="1523">
                        <c:v>41274</c:v>
                      </c:pt>
                      <c:pt idx="1524">
                        <c:v>41275</c:v>
                      </c:pt>
                      <c:pt idx="1525">
                        <c:v>41276</c:v>
                      </c:pt>
                      <c:pt idx="1526">
                        <c:v>41277</c:v>
                      </c:pt>
                      <c:pt idx="1527">
                        <c:v>41278</c:v>
                      </c:pt>
                      <c:pt idx="1528">
                        <c:v>41281</c:v>
                      </c:pt>
                      <c:pt idx="1529">
                        <c:v>41282</c:v>
                      </c:pt>
                      <c:pt idx="1530">
                        <c:v>41283</c:v>
                      </c:pt>
                      <c:pt idx="1531">
                        <c:v>41284</c:v>
                      </c:pt>
                      <c:pt idx="1532">
                        <c:v>41285</c:v>
                      </c:pt>
                      <c:pt idx="1533">
                        <c:v>41288</c:v>
                      </c:pt>
                      <c:pt idx="1534">
                        <c:v>41289</c:v>
                      </c:pt>
                      <c:pt idx="1535">
                        <c:v>41290</c:v>
                      </c:pt>
                      <c:pt idx="1536">
                        <c:v>41291</c:v>
                      </c:pt>
                      <c:pt idx="1537">
                        <c:v>41292</c:v>
                      </c:pt>
                      <c:pt idx="1538">
                        <c:v>41295</c:v>
                      </c:pt>
                      <c:pt idx="1539">
                        <c:v>41296</c:v>
                      </c:pt>
                      <c:pt idx="1540">
                        <c:v>41297</c:v>
                      </c:pt>
                      <c:pt idx="1541">
                        <c:v>41298</c:v>
                      </c:pt>
                      <c:pt idx="1542">
                        <c:v>41299</c:v>
                      </c:pt>
                      <c:pt idx="1543">
                        <c:v>41302</c:v>
                      </c:pt>
                      <c:pt idx="1544">
                        <c:v>41303</c:v>
                      </c:pt>
                      <c:pt idx="1545">
                        <c:v>41304</c:v>
                      </c:pt>
                      <c:pt idx="1546">
                        <c:v>41305</c:v>
                      </c:pt>
                      <c:pt idx="1547">
                        <c:v>41306</c:v>
                      </c:pt>
                      <c:pt idx="1548">
                        <c:v>41309</c:v>
                      </c:pt>
                      <c:pt idx="1549">
                        <c:v>41310</c:v>
                      </c:pt>
                      <c:pt idx="1550">
                        <c:v>41311</c:v>
                      </c:pt>
                      <c:pt idx="1551">
                        <c:v>41312</c:v>
                      </c:pt>
                      <c:pt idx="1552">
                        <c:v>41313</c:v>
                      </c:pt>
                      <c:pt idx="1553">
                        <c:v>41316</c:v>
                      </c:pt>
                      <c:pt idx="1554">
                        <c:v>41317</c:v>
                      </c:pt>
                      <c:pt idx="1555">
                        <c:v>41318</c:v>
                      </c:pt>
                      <c:pt idx="1556">
                        <c:v>41319</c:v>
                      </c:pt>
                      <c:pt idx="1557">
                        <c:v>41320</c:v>
                      </c:pt>
                      <c:pt idx="1558">
                        <c:v>41323</c:v>
                      </c:pt>
                      <c:pt idx="1559">
                        <c:v>41324</c:v>
                      </c:pt>
                      <c:pt idx="1560">
                        <c:v>41325</c:v>
                      </c:pt>
                      <c:pt idx="1561">
                        <c:v>41326</c:v>
                      </c:pt>
                      <c:pt idx="1562">
                        <c:v>41327</c:v>
                      </c:pt>
                      <c:pt idx="1563">
                        <c:v>41330</c:v>
                      </c:pt>
                      <c:pt idx="1564">
                        <c:v>41331</c:v>
                      </c:pt>
                      <c:pt idx="1565">
                        <c:v>41332</c:v>
                      </c:pt>
                      <c:pt idx="1566">
                        <c:v>41333</c:v>
                      </c:pt>
                      <c:pt idx="1567">
                        <c:v>41334</c:v>
                      </c:pt>
                      <c:pt idx="1568">
                        <c:v>41337</c:v>
                      </c:pt>
                      <c:pt idx="1569">
                        <c:v>41338</c:v>
                      </c:pt>
                      <c:pt idx="1570">
                        <c:v>41339</c:v>
                      </c:pt>
                      <c:pt idx="1571">
                        <c:v>41340</c:v>
                      </c:pt>
                      <c:pt idx="1572">
                        <c:v>41341</c:v>
                      </c:pt>
                      <c:pt idx="1573">
                        <c:v>41344</c:v>
                      </c:pt>
                      <c:pt idx="1574">
                        <c:v>41345</c:v>
                      </c:pt>
                      <c:pt idx="1575">
                        <c:v>41346</c:v>
                      </c:pt>
                      <c:pt idx="1576">
                        <c:v>41347</c:v>
                      </c:pt>
                      <c:pt idx="1577">
                        <c:v>41348</c:v>
                      </c:pt>
                      <c:pt idx="1578">
                        <c:v>41351</c:v>
                      </c:pt>
                      <c:pt idx="1579">
                        <c:v>41352</c:v>
                      </c:pt>
                      <c:pt idx="1580">
                        <c:v>41353</c:v>
                      </c:pt>
                      <c:pt idx="1581">
                        <c:v>41354</c:v>
                      </c:pt>
                      <c:pt idx="1582">
                        <c:v>41355</c:v>
                      </c:pt>
                      <c:pt idx="1583">
                        <c:v>41358</c:v>
                      </c:pt>
                      <c:pt idx="1584">
                        <c:v>41359</c:v>
                      </c:pt>
                      <c:pt idx="1585">
                        <c:v>41360</c:v>
                      </c:pt>
                      <c:pt idx="1586">
                        <c:v>41361</c:v>
                      </c:pt>
                      <c:pt idx="1587">
                        <c:v>41362</c:v>
                      </c:pt>
                      <c:pt idx="1588">
                        <c:v>41365</c:v>
                      </c:pt>
                      <c:pt idx="1589">
                        <c:v>41366</c:v>
                      </c:pt>
                      <c:pt idx="1590">
                        <c:v>41367</c:v>
                      </c:pt>
                      <c:pt idx="1591">
                        <c:v>41368</c:v>
                      </c:pt>
                      <c:pt idx="1592">
                        <c:v>41369</c:v>
                      </c:pt>
                      <c:pt idx="1593">
                        <c:v>41372</c:v>
                      </c:pt>
                      <c:pt idx="1594">
                        <c:v>41373</c:v>
                      </c:pt>
                      <c:pt idx="1595">
                        <c:v>41374</c:v>
                      </c:pt>
                      <c:pt idx="1596">
                        <c:v>41375</c:v>
                      </c:pt>
                      <c:pt idx="1597">
                        <c:v>41376</c:v>
                      </c:pt>
                      <c:pt idx="1598">
                        <c:v>41379</c:v>
                      </c:pt>
                      <c:pt idx="1599">
                        <c:v>41380</c:v>
                      </c:pt>
                      <c:pt idx="1600">
                        <c:v>41381</c:v>
                      </c:pt>
                      <c:pt idx="1601">
                        <c:v>41382</c:v>
                      </c:pt>
                      <c:pt idx="1602">
                        <c:v>41383</c:v>
                      </c:pt>
                      <c:pt idx="1603">
                        <c:v>41386</c:v>
                      </c:pt>
                      <c:pt idx="1604">
                        <c:v>41387</c:v>
                      </c:pt>
                      <c:pt idx="1605">
                        <c:v>41388</c:v>
                      </c:pt>
                      <c:pt idx="1606">
                        <c:v>41389</c:v>
                      </c:pt>
                      <c:pt idx="1607">
                        <c:v>41390</c:v>
                      </c:pt>
                      <c:pt idx="1608">
                        <c:v>41393</c:v>
                      </c:pt>
                      <c:pt idx="1609">
                        <c:v>41394</c:v>
                      </c:pt>
                      <c:pt idx="1610">
                        <c:v>41395</c:v>
                      </c:pt>
                      <c:pt idx="1611">
                        <c:v>41396</c:v>
                      </c:pt>
                      <c:pt idx="1612">
                        <c:v>41397</c:v>
                      </c:pt>
                      <c:pt idx="1613">
                        <c:v>41400</c:v>
                      </c:pt>
                      <c:pt idx="1614">
                        <c:v>41401</c:v>
                      </c:pt>
                      <c:pt idx="1615">
                        <c:v>41402</c:v>
                      </c:pt>
                      <c:pt idx="1616">
                        <c:v>41403</c:v>
                      </c:pt>
                      <c:pt idx="1617">
                        <c:v>41404</c:v>
                      </c:pt>
                      <c:pt idx="1618">
                        <c:v>41407</c:v>
                      </c:pt>
                      <c:pt idx="1619">
                        <c:v>41408</c:v>
                      </c:pt>
                      <c:pt idx="1620">
                        <c:v>41409</c:v>
                      </c:pt>
                      <c:pt idx="1621">
                        <c:v>41410</c:v>
                      </c:pt>
                      <c:pt idx="1622">
                        <c:v>41411</c:v>
                      </c:pt>
                      <c:pt idx="1623">
                        <c:v>41414</c:v>
                      </c:pt>
                      <c:pt idx="1624">
                        <c:v>41415</c:v>
                      </c:pt>
                      <c:pt idx="1625">
                        <c:v>41416</c:v>
                      </c:pt>
                      <c:pt idx="1626">
                        <c:v>41417</c:v>
                      </c:pt>
                      <c:pt idx="1627">
                        <c:v>41418</c:v>
                      </c:pt>
                      <c:pt idx="1628">
                        <c:v>41421</c:v>
                      </c:pt>
                      <c:pt idx="1629">
                        <c:v>41422</c:v>
                      </c:pt>
                      <c:pt idx="1630">
                        <c:v>41423</c:v>
                      </c:pt>
                      <c:pt idx="1631">
                        <c:v>41424</c:v>
                      </c:pt>
                      <c:pt idx="1632">
                        <c:v>41425</c:v>
                      </c:pt>
                      <c:pt idx="1633">
                        <c:v>41428</c:v>
                      </c:pt>
                      <c:pt idx="1634">
                        <c:v>41429</c:v>
                      </c:pt>
                      <c:pt idx="1635">
                        <c:v>41430</c:v>
                      </c:pt>
                      <c:pt idx="1636">
                        <c:v>41431</c:v>
                      </c:pt>
                      <c:pt idx="1637">
                        <c:v>41432</c:v>
                      </c:pt>
                      <c:pt idx="1638">
                        <c:v>41435</c:v>
                      </c:pt>
                      <c:pt idx="1639">
                        <c:v>41436</c:v>
                      </c:pt>
                      <c:pt idx="1640">
                        <c:v>41437</c:v>
                      </c:pt>
                      <c:pt idx="1641">
                        <c:v>41438</c:v>
                      </c:pt>
                      <c:pt idx="1642">
                        <c:v>41439</c:v>
                      </c:pt>
                      <c:pt idx="1643">
                        <c:v>41442</c:v>
                      </c:pt>
                      <c:pt idx="1644">
                        <c:v>41443</c:v>
                      </c:pt>
                      <c:pt idx="1645">
                        <c:v>41444</c:v>
                      </c:pt>
                      <c:pt idx="1646">
                        <c:v>41445</c:v>
                      </c:pt>
                      <c:pt idx="1647">
                        <c:v>41446</c:v>
                      </c:pt>
                      <c:pt idx="1648">
                        <c:v>41449</c:v>
                      </c:pt>
                      <c:pt idx="1649">
                        <c:v>41450</c:v>
                      </c:pt>
                      <c:pt idx="1650">
                        <c:v>41451</c:v>
                      </c:pt>
                      <c:pt idx="1651">
                        <c:v>41452</c:v>
                      </c:pt>
                      <c:pt idx="1652">
                        <c:v>41453</c:v>
                      </c:pt>
                      <c:pt idx="1653">
                        <c:v>41456</c:v>
                      </c:pt>
                      <c:pt idx="1654">
                        <c:v>41457</c:v>
                      </c:pt>
                      <c:pt idx="1655">
                        <c:v>41458</c:v>
                      </c:pt>
                      <c:pt idx="1656">
                        <c:v>41459</c:v>
                      </c:pt>
                      <c:pt idx="1657">
                        <c:v>41460</c:v>
                      </c:pt>
                      <c:pt idx="1658">
                        <c:v>41463</c:v>
                      </c:pt>
                      <c:pt idx="1659">
                        <c:v>41464</c:v>
                      </c:pt>
                      <c:pt idx="1660">
                        <c:v>41465</c:v>
                      </c:pt>
                      <c:pt idx="1661">
                        <c:v>41466</c:v>
                      </c:pt>
                      <c:pt idx="1662">
                        <c:v>41467</c:v>
                      </c:pt>
                      <c:pt idx="1663">
                        <c:v>41470</c:v>
                      </c:pt>
                      <c:pt idx="1664">
                        <c:v>41471</c:v>
                      </c:pt>
                      <c:pt idx="1665">
                        <c:v>41472</c:v>
                      </c:pt>
                      <c:pt idx="1666">
                        <c:v>41473</c:v>
                      </c:pt>
                      <c:pt idx="1667">
                        <c:v>41474</c:v>
                      </c:pt>
                      <c:pt idx="1668">
                        <c:v>41477</c:v>
                      </c:pt>
                      <c:pt idx="1669">
                        <c:v>41478</c:v>
                      </c:pt>
                      <c:pt idx="1670">
                        <c:v>41479</c:v>
                      </c:pt>
                      <c:pt idx="1671">
                        <c:v>41480</c:v>
                      </c:pt>
                      <c:pt idx="1672">
                        <c:v>41481</c:v>
                      </c:pt>
                      <c:pt idx="1673">
                        <c:v>41484</c:v>
                      </c:pt>
                      <c:pt idx="1674">
                        <c:v>41485</c:v>
                      </c:pt>
                      <c:pt idx="1675">
                        <c:v>41486</c:v>
                      </c:pt>
                      <c:pt idx="1676">
                        <c:v>41487</c:v>
                      </c:pt>
                      <c:pt idx="1677">
                        <c:v>41488</c:v>
                      </c:pt>
                      <c:pt idx="1678">
                        <c:v>41491</c:v>
                      </c:pt>
                      <c:pt idx="1679">
                        <c:v>41492</c:v>
                      </c:pt>
                      <c:pt idx="1680">
                        <c:v>41493</c:v>
                      </c:pt>
                      <c:pt idx="1681">
                        <c:v>41494</c:v>
                      </c:pt>
                      <c:pt idx="1682">
                        <c:v>41495</c:v>
                      </c:pt>
                      <c:pt idx="1683">
                        <c:v>41498</c:v>
                      </c:pt>
                      <c:pt idx="1684">
                        <c:v>41499</c:v>
                      </c:pt>
                      <c:pt idx="1685">
                        <c:v>41500</c:v>
                      </c:pt>
                      <c:pt idx="1686">
                        <c:v>41501</c:v>
                      </c:pt>
                      <c:pt idx="1687">
                        <c:v>41502</c:v>
                      </c:pt>
                      <c:pt idx="1688">
                        <c:v>41505</c:v>
                      </c:pt>
                      <c:pt idx="1689">
                        <c:v>41506</c:v>
                      </c:pt>
                      <c:pt idx="1690">
                        <c:v>41507</c:v>
                      </c:pt>
                      <c:pt idx="1691">
                        <c:v>41508</c:v>
                      </c:pt>
                      <c:pt idx="1692">
                        <c:v>41509</c:v>
                      </c:pt>
                      <c:pt idx="1693">
                        <c:v>41512</c:v>
                      </c:pt>
                      <c:pt idx="1694">
                        <c:v>41513</c:v>
                      </c:pt>
                      <c:pt idx="1695">
                        <c:v>41514</c:v>
                      </c:pt>
                      <c:pt idx="1696">
                        <c:v>41515</c:v>
                      </c:pt>
                      <c:pt idx="1697">
                        <c:v>41516</c:v>
                      </c:pt>
                      <c:pt idx="1698">
                        <c:v>41519</c:v>
                      </c:pt>
                      <c:pt idx="1699">
                        <c:v>41520</c:v>
                      </c:pt>
                      <c:pt idx="1700">
                        <c:v>41521</c:v>
                      </c:pt>
                      <c:pt idx="1701">
                        <c:v>41522</c:v>
                      </c:pt>
                      <c:pt idx="1702">
                        <c:v>41523</c:v>
                      </c:pt>
                      <c:pt idx="1703">
                        <c:v>41526</c:v>
                      </c:pt>
                      <c:pt idx="1704">
                        <c:v>41527</c:v>
                      </c:pt>
                      <c:pt idx="1705">
                        <c:v>41528</c:v>
                      </c:pt>
                      <c:pt idx="1706">
                        <c:v>41529</c:v>
                      </c:pt>
                      <c:pt idx="1707">
                        <c:v>41530</c:v>
                      </c:pt>
                      <c:pt idx="1708">
                        <c:v>41533</c:v>
                      </c:pt>
                      <c:pt idx="1709">
                        <c:v>41534</c:v>
                      </c:pt>
                      <c:pt idx="1710">
                        <c:v>41535</c:v>
                      </c:pt>
                      <c:pt idx="1711">
                        <c:v>41536</c:v>
                      </c:pt>
                      <c:pt idx="1712">
                        <c:v>41537</c:v>
                      </c:pt>
                      <c:pt idx="1713">
                        <c:v>41540</c:v>
                      </c:pt>
                      <c:pt idx="1714">
                        <c:v>41541</c:v>
                      </c:pt>
                      <c:pt idx="1715">
                        <c:v>41542</c:v>
                      </c:pt>
                      <c:pt idx="1716">
                        <c:v>41543</c:v>
                      </c:pt>
                      <c:pt idx="1717">
                        <c:v>41544</c:v>
                      </c:pt>
                      <c:pt idx="1718">
                        <c:v>41547</c:v>
                      </c:pt>
                      <c:pt idx="1719">
                        <c:v>41548</c:v>
                      </c:pt>
                      <c:pt idx="1720">
                        <c:v>41549</c:v>
                      </c:pt>
                      <c:pt idx="1721">
                        <c:v>41550</c:v>
                      </c:pt>
                      <c:pt idx="1722">
                        <c:v>41551</c:v>
                      </c:pt>
                      <c:pt idx="1723">
                        <c:v>41554</c:v>
                      </c:pt>
                      <c:pt idx="1724">
                        <c:v>41555</c:v>
                      </c:pt>
                      <c:pt idx="1725">
                        <c:v>41556</c:v>
                      </c:pt>
                      <c:pt idx="1726">
                        <c:v>41557</c:v>
                      </c:pt>
                      <c:pt idx="1727">
                        <c:v>41558</c:v>
                      </c:pt>
                      <c:pt idx="1728">
                        <c:v>41561</c:v>
                      </c:pt>
                      <c:pt idx="1729">
                        <c:v>41562</c:v>
                      </c:pt>
                      <c:pt idx="1730">
                        <c:v>41563</c:v>
                      </c:pt>
                      <c:pt idx="1731">
                        <c:v>41564</c:v>
                      </c:pt>
                      <c:pt idx="1732">
                        <c:v>41565</c:v>
                      </c:pt>
                      <c:pt idx="1733">
                        <c:v>41568</c:v>
                      </c:pt>
                      <c:pt idx="1734">
                        <c:v>41569</c:v>
                      </c:pt>
                      <c:pt idx="1735">
                        <c:v>41570</c:v>
                      </c:pt>
                      <c:pt idx="1736">
                        <c:v>41571</c:v>
                      </c:pt>
                      <c:pt idx="1737">
                        <c:v>41572</c:v>
                      </c:pt>
                      <c:pt idx="1738">
                        <c:v>41575</c:v>
                      </c:pt>
                      <c:pt idx="1739">
                        <c:v>41576</c:v>
                      </c:pt>
                      <c:pt idx="1740">
                        <c:v>41577</c:v>
                      </c:pt>
                      <c:pt idx="1741">
                        <c:v>41578</c:v>
                      </c:pt>
                      <c:pt idx="1742">
                        <c:v>41579</c:v>
                      </c:pt>
                      <c:pt idx="1743">
                        <c:v>41582</c:v>
                      </c:pt>
                      <c:pt idx="1744">
                        <c:v>41583</c:v>
                      </c:pt>
                      <c:pt idx="1745">
                        <c:v>41584</c:v>
                      </c:pt>
                      <c:pt idx="1746">
                        <c:v>41585</c:v>
                      </c:pt>
                      <c:pt idx="1747">
                        <c:v>41586</c:v>
                      </c:pt>
                      <c:pt idx="1748">
                        <c:v>41589</c:v>
                      </c:pt>
                      <c:pt idx="1749">
                        <c:v>41590</c:v>
                      </c:pt>
                      <c:pt idx="1750">
                        <c:v>41591</c:v>
                      </c:pt>
                      <c:pt idx="1751">
                        <c:v>41592</c:v>
                      </c:pt>
                      <c:pt idx="1752">
                        <c:v>41593</c:v>
                      </c:pt>
                      <c:pt idx="1753">
                        <c:v>41596</c:v>
                      </c:pt>
                      <c:pt idx="1754">
                        <c:v>41597</c:v>
                      </c:pt>
                      <c:pt idx="1755">
                        <c:v>41598</c:v>
                      </c:pt>
                      <c:pt idx="1756">
                        <c:v>41599</c:v>
                      </c:pt>
                      <c:pt idx="1757">
                        <c:v>41600</c:v>
                      </c:pt>
                      <c:pt idx="1758">
                        <c:v>41603</c:v>
                      </c:pt>
                      <c:pt idx="1759">
                        <c:v>41604</c:v>
                      </c:pt>
                      <c:pt idx="1760">
                        <c:v>41605</c:v>
                      </c:pt>
                      <c:pt idx="1761">
                        <c:v>41606</c:v>
                      </c:pt>
                      <c:pt idx="1762">
                        <c:v>41607</c:v>
                      </c:pt>
                      <c:pt idx="1763">
                        <c:v>41610</c:v>
                      </c:pt>
                      <c:pt idx="1764">
                        <c:v>41611</c:v>
                      </c:pt>
                      <c:pt idx="1765">
                        <c:v>41612</c:v>
                      </c:pt>
                      <c:pt idx="1766">
                        <c:v>41613</c:v>
                      </c:pt>
                      <c:pt idx="1767">
                        <c:v>41614</c:v>
                      </c:pt>
                      <c:pt idx="1768">
                        <c:v>41617</c:v>
                      </c:pt>
                      <c:pt idx="1769">
                        <c:v>41618</c:v>
                      </c:pt>
                      <c:pt idx="1770">
                        <c:v>41619</c:v>
                      </c:pt>
                      <c:pt idx="1771">
                        <c:v>41620</c:v>
                      </c:pt>
                      <c:pt idx="1772">
                        <c:v>41621</c:v>
                      </c:pt>
                      <c:pt idx="1773">
                        <c:v>41624</c:v>
                      </c:pt>
                      <c:pt idx="1774">
                        <c:v>41625</c:v>
                      </c:pt>
                      <c:pt idx="1775">
                        <c:v>41626</c:v>
                      </c:pt>
                      <c:pt idx="1776">
                        <c:v>41627</c:v>
                      </c:pt>
                      <c:pt idx="1777">
                        <c:v>41628</c:v>
                      </c:pt>
                      <c:pt idx="1778">
                        <c:v>41631</c:v>
                      </c:pt>
                      <c:pt idx="1779">
                        <c:v>41632</c:v>
                      </c:pt>
                      <c:pt idx="1780">
                        <c:v>41633</c:v>
                      </c:pt>
                      <c:pt idx="1781">
                        <c:v>41634</c:v>
                      </c:pt>
                      <c:pt idx="1782">
                        <c:v>41635</c:v>
                      </c:pt>
                      <c:pt idx="1783">
                        <c:v>41638</c:v>
                      </c:pt>
                      <c:pt idx="1784">
                        <c:v>41639</c:v>
                      </c:pt>
                      <c:pt idx="1785">
                        <c:v>41640</c:v>
                      </c:pt>
                      <c:pt idx="1786">
                        <c:v>41641</c:v>
                      </c:pt>
                      <c:pt idx="1787">
                        <c:v>41642</c:v>
                      </c:pt>
                      <c:pt idx="1788">
                        <c:v>41645</c:v>
                      </c:pt>
                      <c:pt idx="1789">
                        <c:v>41646</c:v>
                      </c:pt>
                      <c:pt idx="1790">
                        <c:v>41647</c:v>
                      </c:pt>
                      <c:pt idx="1791">
                        <c:v>41648</c:v>
                      </c:pt>
                      <c:pt idx="1792">
                        <c:v>41649</c:v>
                      </c:pt>
                      <c:pt idx="1793">
                        <c:v>41652</c:v>
                      </c:pt>
                      <c:pt idx="1794">
                        <c:v>41653</c:v>
                      </c:pt>
                      <c:pt idx="1795">
                        <c:v>41654</c:v>
                      </c:pt>
                      <c:pt idx="1796">
                        <c:v>41655</c:v>
                      </c:pt>
                      <c:pt idx="1797">
                        <c:v>41656</c:v>
                      </c:pt>
                      <c:pt idx="1798">
                        <c:v>41659</c:v>
                      </c:pt>
                      <c:pt idx="1799">
                        <c:v>41660</c:v>
                      </c:pt>
                      <c:pt idx="1800">
                        <c:v>41661</c:v>
                      </c:pt>
                      <c:pt idx="1801">
                        <c:v>41662</c:v>
                      </c:pt>
                      <c:pt idx="1802">
                        <c:v>41663</c:v>
                      </c:pt>
                      <c:pt idx="1803">
                        <c:v>41666</c:v>
                      </c:pt>
                      <c:pt idx="1804">
                        <c:v>41667</c:v>
                      </c:pt>
                      <c:pt idx="1805">
                        <c:v>41668</c:v>
                      </c:pt>
                      <c:pt idx="1806">
                        <c:v>41669</c:v>
                      </c:pt>
                      <c:pt idx="1807">
                        <c:v>41670</c:v>
                      </c:pt>
                      <c:pt idx="1808">
                        <c:v>41673</c:v>
                      </c:pt>
                      <c:pt idx="1809">
                        <c:v>41674</c:v>
                      </c:pt>
                      <c:pt idx="1810">
                        <c:v>41675</c:v>
                      </c:pt>
                      <c:pt idx="1811">
                        <c:v>41676</c:v>
                      </c:pt>
                      <c:pt idx="1812">
                        <c:v>41677</c:v>
                      </c:pt>
                      <c:pt idx="1813">
                        <c:v>41680</c:v>
                      </c:pt>
                      <c:pt idx="1814">
                        <c:v>41681</c:v>
                      </c:pt>
                      <c:pt idx="1815">
                        <c:v>41682</c:v>
                      </c:pt>
                      <c:pt idx="1816">
                        <c:v>41683</c:v>
                      </c:pt>
                      <c:pt idx="1817">
                        <c:v>41684</c:v>
                      </c:pt>
                      <c:pt idx="1818">
                        <c:v>41687</c:v>
                      </c:pt>
                      <c:pt idx="1819">
                        <c:v>41688</c:v>
                      </c:pt>
                      <c:pt idx="1820">
                        <c:v>41689</c:v>
                      </c:pt>
                      <c:pt idx="1821">
                        <c:v>41690</c:v>
                      </c:pt>
                      <c:pt idx="1822">
                        <c:v>41691</c:v>
                      </c:pt>
                      <c:pt idx="1823">
                        <c:v>41694</c:v>
                      </c:pt>
                      <c:pt idx="1824">
                        <c:v>41695</c:v>
                      </c:pt>
                      <c:pt idx="1825">
                        <c:v>41696</c:v>
                      </c:pt>
                      <c:pt idx="1826">
                        <c:v>41697</c:v>
                      </c:pt>
                      <c:pt idx="1827">
                        <c:v>41698</c:v>
                      </c:pt>
                      <c:pt idx="1828">
                        <c:v>41701</c:v>
                      </c:pt>
                      <c:pt idx="1829">
                        <c:v>41702</c:v>
                      </c:pt>
                      <c:pt idx="1830">
                        <c:v>41703</c:v>
                      </c:pt>
                      <c:pt idx="1831">
                        <c:v>41704</c:v>
                      </c:pt>
                      <c:pt idx="1832">
                        <c:v>41705</c:v>
                      </c:pt>
                      <c:pt idx="1833">
                        <c:v>41708</c:v>
                      </c:pt>
                      <c:pt idx="1834">
                        <c:v>41709</c:v>
                      </c:pt>
                      <c:pt idx="1835">
                        <c:v>41710</c:v>
                      </c:pt>
                      <c:pt idx="1836">
                        <c:v>41711</c:v>
                      </c:pt>
                      <c:pt idx="1837">
                        <c:v>41712</c:v>
                      </c:pt>
                      <c:pt idx="1838">
                        <c:v>41715</c:v>
                      </c:pt>
                      <c:pt idx="1839">
                        <c:v>41716</c:v>
                      </c:pt>
                      <c:pt idx="1840">
                        <c:v>41717</c:v>
                      </c:pt>
                      <c:pt idx="1841">
                        <c:v>41718</c:v>
                      </c:pt>
                      <c:pt idx="1842">
                        <c:v>41719</c:v>
                      </c:pt>
                      <c:pt idx="1843">
                        <c:v>41722</c:v>
                      </c:pt>
                      <c:pt idx="1844">
                        <c:v>41723</c:v>
                      </c:pt>
                      <c:pt idx="1845">
                        <c:v>41724</c:v>
                      </c:pt>
                      <c:pt idx="1846">
                        <c:v>41725</c:v>
                      </c:pt>
                      <c:pt idx="1847">
                        <c:v>41726</c:v>
                      </c:pt>
                      <c:pt idx="1848">
                        <c:v>41729</c:v>
                      </c:pt>
                      <c:pt idx="1849">
                        <c:v>41730</c:v>
                      </c:pt>
                      <c:pt idx="1850">
                        <c:v>41731</c:v>
                      </c:pt>
                      <c:pt idx="1851">
                        <c:v>41732</c:v>
                      </c:pt>
                      <c:pt idx="1852">
                        <c:v>41733</c:v>
                      </c:pt>
                      <c:pt idx="1853">
                        <c:v>41736</c:v>
                      </c:pt>
                      <c:pt idx="1854">
                        <c:v>41737</c:v>
                      </c:pt>
                      <c:pt idx="1855">
                        <c:v>41738</c:v>
                      </c:pt>
                      <c:pt idx="1856">
                        <c:v>41739</c:v>
                      </c:pt>
                      <c:pt idx="1857">
                        <c:v>41740</c:v>
                      </c:pt>
                      <c:pt idx="1858">
                        <c:v>41743</c:v>
                      </c:pt>
                      <c:pt idx="1859">
                        <c:v>41744</c:v>
                      </c:pt>
                      <c:pt idx="1860">
                        <c:v>41745</c:v>
                      </c:pt>
                      <c:pt idx="1861">
                        <c:v>41746</c:v>
                      </c:pt>
                      <c:pt idx="1862">
                        <c:v>41747</c:v>
                      </c:pt>
                      <c:pt idx="1863">
                        <c:v>41750</c:v>
                      </c:pt>
                      <c:pt idx="1864">
                        <c:v>41751</c:v>
                      </c:pt>
                      <c:pt idx="1865">
                        <c:v>41752</c:v>
                      </c:pt>
                      <c:pt idx="1866">
                        <c:v>41753</c:v>
                      </c:pt>
                      <c:pt idx="1867">
                        <c:v>41754</c:v>
                      </c:pt>
                      <c:pt idx="1868">
                        <c:v>41757</c:v>
                      </c:pt>
                      <c:pt idx="1869">
                        <c:v>41758</c:v>
                      </c:pt>
                      <c:pt idx="1870">
                        <c:v>41759</c:v>
                      </c:pt>
                      <c:pt idx="1871">
                        <c:v>41760</c:v>
                      </c:pt>
                      <c:pt idx="1872">
                        <c:v>41761</c:v>
                      </c:pt>
                      <c:pt idx="1873">
                        <c:v>41764</c:v>
                      </c:pt>
                      <c:pt idx="1874">
                        <c:v>41765</c:v>
                      </c:pt>
                      <c:pt idx="1875">
                        <c:v>41766</c:v>
                      </c:pt>
                      <c:pt idx="1876">
                        <c:v>41767</c:v>
                      </c:pt>
                      <c:pt idx="1877">
                        <c:v>41768</c:v>
                      </c:pt>
                      <c:pt idx="1878">
                        <c:v>41771</c:v>
                      </c:pt>
                      <c:pt idx="1879">
                        <c:v>41772</c:v>
                      </c:pt>
                      <c:pt idx="1880">
                        <c:v>41773</c:v>
                      </c:pt>
                      <c:pt idx="1881">
                        <c:v>41774</c:v>
                      </c:pt>
                      <c:pt idx="1882">
                        <c:v>41775</c:v>
                      </c:pt>
                      <c:pt idx="1883">
                        <c:v>41778</c:v>
                      </c:pt>
                      <c:pt idx="1884">
                        <c:v>41779</c:v>
                      </c:pt>
                      <c:pt idx="1885">
                        <c:v>41780</c:v>
                      </c:pt>
                      <c:pt idx="1886">
                        <c:v>41781</c:v>
                      </c:pt>
                      <c:pt idx="1887">
                        <c:v>41782</c:v>
                      </c:pt>
                      <c:pt idx="1888">
                        <c:v>41785</c:v>
                      </c:pt>
                      <c:pt idx="1889">
                        <c:v>41786</c:v>
                      </c:pt>
                      <c:pt idx="1890">
                        <c:v>41787</c:v>
                      </c:pt>
                      <c:pt idx="1891">
                        <c:v>41788</c:v>
                      </c:pt>
                      <c:pt idx="1892">
                        <c:v>41789</c:v>
                      </c:pt>
                      <c:pt idx="1893">
                        <c:v>41792</c:v>
                      </c:pt>
                      <c:pt idx="1894">
                        <c:v>41793</c:v>
                      </c:pt>
                      <c:pt idx="1895">
                        <c:v>41794</c:v>
                      </c:pt>
                      <c:pt idx="1896">
                        <c:v>41795</c:v>
                      </c:pt>
                      <c:pt idx="1897">
                        <c:v>41796</c:v>
                      </c:pt>
                      <c:pt idx="1898">
                        <c:v>41799</c:v>
                      </c:pt>
                      <c:pt idx="1899">
                        <c:v>41800</c:v>
                      </c:pt>
                      <c:pt idx="1900">
                        <c:v>41801</c:v>
                      </c:pt>
                      <c:pt idx="1901">
                        <c:v>41802</c:v>
                      </c:pt>
                      <c:pt idx="1902">
                        <c:v>41803</c:v>
                      </c:pt>
                      <c:pt idx="1903">
                        <c:v>41806</c:v>
                      </c:pt>
                      <c:pt idx="1904">
                        <c:v>41807</c:v>
                      </c:pt>
                      <c:pt idx="1905">
                        <c:v>41808</c:v>
                      </c:pt>
                      <c:pt idx="1906">
                        <c:v>41809</c:v>
                      </c:pt>
                      <c:pt idx="1907">
                        <c:v>41810</c:v>
                      </c:pt>
                      <c:pt idx="1908">
                        <c:v>41813</c:v>
                      </c:pt>
                      <c:pt idx="1909">
                        <c:v>41814</c:v>
                      </c:pt>
                      <c:pt idx="1910">
                        <c:v>41815</c:v>
                      </c:pt>
                      <c:pt idx="1911">
                        <c:v>41816</c:v>
                      </c:pt>
                      <c:pt idx="1912">
                        <c:v>41817</c:v>
                      </c:pt>
                      <c:pt idx="1913">
                        <c:v>41820</c:v>
                      </c:pt>
                      <c:pt idx="1914">
                        <c:v>41821</c:v>
                      </c:pt>
                      <c:pt idx="1915">
                        <c:v>41822</c:v>
                      </c:pt>
                      <c:pt idx="1916">
                        <c:v>41823</c:v>
                      </c:pt>
                      <c:pt idx="1917">
                        <c:v>41824</c:v>
                      </c:pt>
                      <c:pt idx="1918">
                        <c:v>41827</c:v>
                      </c:pt>
                      <c:pt idx="1919">
                        <c:v>41828</c:v>
                      </c:pt>
                      <c:pt idx="1920">
                        <c:v>41829</c:v>
                      </c:pt>
                      <c:pt idx="1921">
                        <c:v>41830</c:v>
                      </c:pt>
                      <c:pt idx="1922">
                        <c:v>41831</c:v>
                      </c:pt>
                      <c:pt idx="1923">
                        <c:v>41834</c:v>
                      </c:pt>
                      <c:pt idx="1924">
                        <c:v>41835</c:v>
                      </c:pt>
                      <c:pt idx="1925">
                        <c:v>41836</c:v>
                      </c:pt>
                      <c:pt idx="1926">
                        <c:v>41837</c:v>
                      </c:pt>
                      <c:pt idx="1927">
                        <c:v>41838</c:v>
                      </c:pt>
                      <c:pt idx="1928">
                        <c:v>41841</c:v>
                      </c:pt>
                      <c:pt idx="1929">
                        <c:v>41842</c:v>
                      </c:pt>
                      <c:pt idx="1930">
                        <c:v>41843</c:v>
                      </c:pt>
                      <c:pt idx="1931">
                        <c:v>41844</c:v>
                      </c:pt>
                      <c:pt idx="1932">
                        <c:v>41845</c:v>
                      </c:pt>
                      <c:pt idx="1933">
                        <c:v>41848</c:v>
                      </c:pt>
                      <c:pt idx="1934">
                        <c:v>41849</c:v>
                      </c:pt>
                      <c:pt idx="1935">
                        <c:v>41850</c:v>
                      </c:pt>
                      <c:pt idx="1936">
                        <c:v>41851</c:v>
                      </c:pt>
                      <c:pt idx="1937">
                        <c:v>41852</c:v>
                      </c:pt>
                      <c:pt idx="1938">
                        <c:v>41855</c:v>
                      </c:pt>
                      <c:pt idx="1939">
                        <c:v>41856</c:v>
                      </c:pt>
                      <c:pt idx="1940">
                        <c:v>41857</c:v>
                      </c:pt>
                      <c:pt idx="1941">
                        <c:v>41858</c:v>
                      </c:pt>
                      <c:pt idx="1942">
                        <c:v>41859</c:v>
                      </c:pt>
                      <c:pt idx="1943">
                        <c:v>41862</c:v>
                      </c:pt>
                      <c:pt idx="1944">
                        <c:v>41863</c:v>
                      </c:pt>
                      <c:pt idx="1945">
                        <c:v>41864</c:v>
                      </c:pt>
                      <c:pt idx="1946">
                        <c:v>41865</c:v>
                      </c:pt>
                      <c:pt idx="1947">
                        <c:v>41866</c:v>
                      </c:pt>
                      <c:pt idx="1948">
                        <c:v>41869</c:v>
                      </c:pt>
                      <c:pt idx="1949">
                        <c:v>41870</c:v>
                      </c:pt>
                      <c:pt idx="1950">
                        <c:v>41871</c:v>
                      </c:pt>
                      <c:pt idx="1951">
                        <c:v>41872</c:v>
                      </c:pt>
                      <c:pt idx="1952">
                        <c:v>41873</c:v>
                      </c:pt>
                      <c:pt idx="1953">
                        <c:v>41876</c:v>
                      </c:pt>
                      <c:pt idx="1954">
                        <c:v>41877</c:v>
                      </c:pt>
                      <c:pt idx="1955">
                        <c:v>41878</c:v>
                      </c:pt>
                      <c:pt idx="1956">
                        <c:v>41879</c:v>
                      </c:pt>
                      <c:pt idx="1957">
                        <c:v>41880</c:v>
                      </c:pt>
                      <c:pt idx="1958">
                        <c:v>41883</c:v>
                      </c:pt>
                      <c:pt idx="1959">
                        <c:v>41884</c:v>
                      </c:pt>
                      <c:pt idx="1960">
                        <c:v>41885</c:v>
                      </c:pt>
                      <c:pt idx="1961">
                        <c:v>41886</c:v>
                      </c:pt>
                      <c:pt idx="1962">
                        <c:v>41887</c:v>
                      </c:pt>
                      <c:pt idx="1963">
                        <c:v>41890</c:v>
                      </c:pt>
                      <c:pt idx="1964">
                        <c:v>41891</c:v>
                      </c:pt>
                      <c:pt idx="1965">
                        <c:v>41892</c:v>
                      </c:pt>
                      <c:pt idx="1966">
                        <c:v>41893</c:v>
                      </c:pt>
                      <c:pt idx="1967">
                        <c:v>41894</c:v>
                      </c:pt>
                      <c:pt idx="1968">
                        <c:v>41897</c:v>
                      </c:pt>
                      <c:pt idx="1969">
                        <c:v>41898</c:v>
                      </c:pt>
                      <c:pt idx="1970">
                        <c:v>41899</c:v>
                      </c:pt>
                      <c:pt idx="1971">
                        <c:v>41900</c:v>
                      </c:pt>
                      <c:pt idx="1972">
                        <c:v>41901</c:v>
                      </c:pt>
                      <c:pt idx="1973">
                        <c:v>41904</c:v>
                      </c:pt>
                      <c:pt idx="1974">
                        <c:v>41905</c:v>
                      </c:pt>
                      <c:pt idx="1975">
                        <c:v>41906</c:v>
                      </c:pt>
                      <c:pt idx="1976">
                        <c:v>41907</c:v>
                      </c:pt>
                      <c:pt idx="1977">
                        <c:v>41908</c:v>
                      </c:pt>
                      <c:pt idx="1978">
                        <c:v>41911</c:v>
                      </c:pt>
                      <c:pt idx="1979">
                        <c:v>41912</c:v>
                      </c:pt>
                      <c:pt idx="1980">
                        <c:v>41913</c:v>
                      </c:pt>
                      <c:pt idx="1981">
                        <c:v>41914</c:v>
                      </c:pt>
                      <c:pt idx="1982">
                        <c:v>41915</c:v>
                      </c:pt>
                      <c:pt idx="1983">
                        <c:v>41918</c:v>
                      </c:pt>
                      <c:pt idx="1984">
                        <c:v>41919</c:v>
                      </c:pt>
                      <c:pt idx="1985">
                        <c:v>41920</c:v>
                      </c:pt>
                      <c:pt idx="1986">
                        <c:v>41921</c:v>
                      </c:pt>
                      <c:pt idx="1987">
                        <c:v>41922</c:v>
                      </c:pt>
                      <c:pt idx="1988">
                        <c:v>41925</c:v>
                      </c:pt>
                      <c:pt idx="1989">
                        <c:v>41926</c:v>
                      </c:pt>
                      <c:pt idx="1990">
                        <c:v>41927</c:v>
                      </c:pt>
                      <c:pt idx="1991">
                        <c:v>41928</c:v>
                      </c:pt>
                      <c:pt idx="1992">
                        <c:v>41929</c:v>
                      </c:pt>
                      <c:pt idx="1993">
                        <c:v>41932</c:v>
                      </c:pt>
                      <c:pt idx="1994">
                        <c:v>41933</c:v>
                      </c:pt>
                      <c:pt idx="1995">
                        <c:v>41934</c:v>
                      </c:pt>
                      <c:pt idx="1996">
                        <c:v>41935</c:v>
                      </c:pt>
                      <c:pt idx="1997">
                        <c:v>41936</c:v>
                      </c:pt>
                      <c:pt idx="1998">
                        <c:v>41939</c:v>
                      </c:pt>
                      <c:pt idx="1999">
                        <c:v>41940</c:v>
                      </c:pt>
                      <c:pt idx="2000">
                        <c:v>41941</c:v>
                      </c:pt>
                      <c:pt idx="2001">
                        <c:v>41942</c:v>
                      </c:pt>
                      <c:pt idx="2002">
                        <c:v>41943</c:v>
                      </c:pt>
                      <c:pt idx="2003">
                        <c:v>41946</c:v>
                      </c:pt>
                      <c:pt idx="2004">
                        <c:v>41947</c:v>
                      </c:pt>
                      <c:pt idx="2005">
                        <c:v>41948</c:v>
                      </c:pt>
                      <c:pt idx="2006">
                        <c:v>41949</c:v>
                      </c:pt>
                      <c:pt idx="2007">
                        <c:v>41950</c:v>
                      </c:pt>
                      <c:pt idx="2008">
                        <c:v>41953</c:v>
                      </c:pt>
                      <c:pt idx="2009">
                        <c:v>41954</c:v>
                      </c:pt>
                      <c:pt idx="2010">
                        <c:v>41955</c:v>
                      </c:pt>
                      <c:pt idx="2011">
                        <c:v>41956</c:v>
                      </c:pt>
                      <c:pt idx="2012">
                        <c:v>41957</c:v>
                      </c:pt>
                      <c:pt idx="2013">
                        <c:v>41960</c:v>
                      </c:pt>
                      <c:pt idx="2014">
                        <c:v>41961</c:v>
                      </c:pt>
                      <c:pt idx="2015">
                        <c:v>41962</c:v>
                      </c:pt>
                      <c:pt idx="2016">
                        <c:v>41963</c:v>
                      </c:pt>
                      <c:pt idx="2017">
                        <c:v>41964</c:v>
                      </c:pt>
                      <c:pt idx="2018">
                        <c:v>41967</c:v>
                      </c:pt>
                      <c:pt idx="2019">
                        <c:v>41968</c:v>
                      </c:pt>
                      <c:pt idx="2020">
                        <c:v>41969</c:v>
                      </c:pt>
                      <c:pt idx="2021">
                        <c:v>41970</c:v>
                      </c:pt>
                      <c:pt idx="2022">
                        <c:v>41971</c:v>
                      </c:pt>
                      <c:pt idx="2023">
                        <c:v>41974</c:v>
                      </c:pt>
                      <c:pt idx="2024">
                        <c:v>41975</c:v>
                      </c:pt>
                      <c:pt idx="2025">
                        <c:v>41976</c:v>
                      </c:pt>
                      <c:pt idx="2026">
                        <c:v>41977</c:v>
                      </c:pt>
                      <c:pt idx="2027">
                        <c:v>41978</c:v>
                      </c:pt>
                      <c:pt idx="2028">
                        <c:v>41981</c:v>
                      </c:pt>
                      <c:pt idx="2029">
                        <c:v>41982</c:v>
                      </c:pt>
                      <c:pt idx="2030">
                        <c:v>41983</c:v>
                      </c:pt>
                      <c:pt idx="2031">
                        <c:v>41984</c:v>
                      </c:pt>
                      <c:pt idx="2032">
                        <c:v>41985</c:v>
                      </c:pt>
                      <c:pt idx="2033">
                        <c:v>41988</c:v>
                      </c:pt>
                      <c:pt idx="2034">
                        <c:v>41989</c:v>
                      </c:pt>
                      <c:pt idx="2035">
                        <c:v>41990</c:v>
                      </c:pt>
                      <c:pt idx="2036">
                        <c:v>41991</c:v>
                      </c:pt>
                      <c:pt idx="2037">
                        <c:v>41992</c:v>
                      </c:pt>
                      <c:pt idx="2038">
                        <c:v>41995</c:v>
                      </c:pt>
                      <c:pt idx="2039">
                        <c:v>41996</c:v>
                      </c:pt>
                      <c:pt idx="2040">
                        <c:v>41997</c:v>
                      </c:pt>
                      <c:pt idx="2041">
                        <c:v>41998</c:v>
                      </c:pt>
                      <c:pt idx="2042">
                        <c:v>41999</c:v>
                      </c:pt>
                      <c:pt idx="2043">
                        <c:v>42002</c:v>
                      </c:pt>
                      <c:pt idx="2044">
                        <c:v>42003</c:v>
                      </c:pt>
                      <c:pt idx="2045">
                        <c:v>42004</c:v>
                      </c:pt>
                      <c:pt idx="2046">
                        <c:v>42005</c:v>
                      </c:pt>
                      <c:pt idx="2047">
                        <c:v>42006</c:v>
                      </c:pt>
                      <c:pt idx="2048">
                        <c:v>42009</c:v>
                      </c:pt>
                      <c:pt idx="2049">
                        <c:v>42010</c:v>
                      </c:pt>
                      <c:pt idx="2050">
                        <c:v>42011</c:v>
                      </c:pt>
                      <c:pt idx="2051">
                        <c:v>42012</c:v>
                      </c:pt>
                      <c:pt idx="2052">
                        <c:v>42013</c:v>
                      </c:pt>
                      <c:pt idx="2053">
                        <c:v>42016</c:v>
                      </c:pt>
                      <c:pt idx="2054">
                        <c:v>42017</c:v>
                      </c:pt>
                      <c:pt idx="2055">
                        <c:v>42018</c:v>
                      </c:pt>
                      <c:pt idx="2056">
                        <c:v>42019</c:v>
                      </c:pt>
                      <c:pt idx="2057">
                        <c:v>42020</c:v>
                      </c:pt>
                      <c:pt idx="2058">
                        <c:v>42023</c:v>
                      </c:pt>
                      <c:pt idx="2059">
                        <c:v>42024</c:v>
                      </c:pt>
                      <c:pt idx="2060">
                        <c:v>42025</c:v>
                      </c:pt>
                      <c:pt idx="2061">
                        <c:v>42026</c:v>
                      </c:pt>
                      <c:pt idx="2062">
                        <c:v>42027</c:v>
                      </c:pt>
                      <c:pt idx="2063">
                        <c:v>42030</c:v>
                      </c:pt>
                      <c:pt idx="2064">
                        <c:v>42031</c:v>
                      </c:pt>
                      <c:pt idx="2065">
                        <c:v>42032</c:v>
                      </c:pt>
                      <c:pt idx="2066">
                        <c:v>42033</c:v>
                      </c:pt>
                      <c:pt idx="2067">
                        <c:v>42034</c:v>
                      </c:pt>
                      <c:pt idx="2068">
                        <c:v>42037</c:v>
                      </c:pt>
                      <c:pt idx="2069">
                        <c:v>42038</c:v>
                      </c:pt>
                      <c:pt idx="2070">
                        <c:v>42039</c:v>
                      </c:pt>
                      <c:pt idx="2071">
                        <c:v>42040</c:v>
                      </c:pt>
                      <c:pt idx="2072">
                        <c:v>42041</c:v>
                      </c:pt>
                      <c:pt idx="2073">
                        <c:v>42044</c:v>
                      </c:pt>
                      <c:pt idx="2074">
                        <c:v>42045</c:v>
                      </c:pt>
                      <c:pt idx="2075">
                        <c:v>42046</c:v>
                      </c:pt>
                      <c:pt idx="2076">
                        <c:v>42047</c:v>
                      </c:pt>
                      <c:pt idx="2077">
                        <c:v>42048</c:v>
                      </c:pt>
                      <c:pt idx="2078">
                        <c:v>42051</c:v>
                      </c:pt>
                      <c:pt idx="2079">
                        <c:v>42052</c:v>
                      </c:pt>
                      <c:pt idx="2080">
                        <c:v>42053</c:v>
                      </c:pt>
                      <c:pt idx="2081">
                        <c:v>42054</c:v>
                      </c:pt>
                      <c:pt idx="2082">
                        <c:v>42055</c:v>
                      </c:pt>
                      <c:pt idx="2083">
                        <c:v>42058</c:v>
                      </c:pt>
                      <c:pt idx="2084">
                        <c:v>42059</c:v>
                      </c:pt>
                      <c:pt idx="2085">
                        <c:v>42060</c:v>
                      </c:pt>
                      <c:pt idx="2086">
                        <c:v>42061</c:v>
                      </c:pt>
                      <c:pt idx="2087">
                        <c:v>42062</c:v>
                      </c:pt>
                      <c:pt idx="2088">
                        <c:v>42065</c:v>
                      </c:pt>
                      <c:pt idx="2089">
                        <c:v>42066</c:v>
                      </c:pt>
                      <c:pt idx="2090">
                        <c:v>42067</c:v>
                      </c:pt>
                      <c:pt idx="2091">
                        <c:v>42068</c:v>
                      </c:pt>
                      <c:pt idx="2092">
                        <c:v>42069</c:v>
                      </c:pt>
                      <c:pt idx="2093">
                        <c:v>42072</c:v>
                      </c:pt>
                      <c:pt idx="2094">
                        <c:v>42073</c:v>
                      </c:pt>
                      <c:pt idx="2095">
                        <c:v>42074</c:v>
                      </c:pt>
                      <c:pt idx="2096">
                        <c:v>42075</c:v>
                      </c:pt>
                      <c:pt idx="2097">
                        <c:v>42076</c:v>
                      </c:pt>
                      <c:pt idx="2098">
                        <c:v>42079</c:v>
                      </c:pt>
                      <c:pt idx="2099">
                        <c:v>42080</c:v>
                      </c:pt>
                      <c:pt idx="2100">
                        <c:v>42081</c:v>
                      </c:pt>
                      <c:pt idx="2101">
                        <c:v>42082</c:v>
                      </c:pt>
                      <c:pt idx="2102">
                        <c:v>42083</c:v>
                      </c:pt>
                      <c:pt idx="2103">
                        <c:v>42086</c:v>
                      </c:pt>
                      <c:pt idx="2104">
                        <c:v>42087</c:v>
                      </c:pt>
                      <c:pt idx="2105">
                        <c:v>42088</c:v>
                      </c:pt>
                      <c:pt idx="2106">
                        <c:v>42089</c:v>
                      </c:pt>
                      <c:pt idx="2107">
                        <c:v>42090</c:v>
                      </c:pt>
                      <c:pt idx="2108">
                        <c:v>42093</c:v>
                      </c:pt>
                      <c:pt idx="2109">
                        <c:v>42094</c:v>
                      </c:pt>
                      <c:pt idx="2110">
                        <c:v>42095</c:v>
                      </c:pt>
                      <c:pt idx="2111">
                        <c:v>42096</c:v>
                      </c:pt>
                      <c:pt idx="2112">
                        <c:v>42097</c:v>
                      </c:pt>
                      <c:pt idx="2113">
                        <c:v>42100</c:v>
                      </c:pt>
                      <c:pt idx="2114">
                        <c:v>42101</c:v>
                      </c:pt>
                      <c:pt idx="2115">
                        <c:v>42102</c:v>
                      </c:pt>
                      <c:pt idx="2116">
                        <c:v>42103</c:v>
                      </c:pt>
                      <c:pt idx="2117">
                        <c:v>42104</c:v>
                      </c:pt>
                      <c:pt idx="2118">
                        <c:v>42107</c:v>
                      </c:pt>
                      <c:pt idx="2119">
                        <c:v>42108</c:v>
                      </c:pt>
                      <c:pt idx="2120">
                        <c:v>42109</c:v>
                      </c:pt>
                      <c:pt idx="2121">
                        <c:v>42110</c:v>
                      </c:pt>
                      <c:pt idx="2122">
                        <c:v>42111</c:v>
                      </c:pt>
                      <c:pt idx="2123">
                        <c:v>42114</c:v>
                      </c:pt>
                      <c:pt idx="2124">
                        <c:v>42115</c:v>
                      </c:pt>
                      <c:pt idx="2125">
                        <c:v>42116</c:v>
                      </c:pt>
                      <c:pt idx="2126">
                        <c:v>42117</c:v>
                      </c:pt>
                      <c:pt idx="2127">
                        <c:v>42118</c:v>
                      </c:pt>
                      <c:pt idx="2128">
                        <c:v>42121</c:v>
                      </c:pt>
                      <c:pt idx="2129">
                        <c:v>42122</c:v>
                      </c:pt>
                      <c:pt idx="2130">
                        <c:v>42123</c:v>
                      </c:pt>
                      <c:pt idx="2131">
                        <c:v>42124</c:v>
                      </c:pt>
                      <c:pt idx="2132">
                        <c:v>42125</c:v>
                      </c:pt>
                      <c:pt idx="2133">
                        <c:v>42128</c:v>
                      </c:pt>
                      <c:pt idx="2134">
                        <c:v>42129</c:v>
                      </c:pt>
                      <c:pt idx="2135">
                        <c:v>42130</c:v>
                      </c:pt>
                      <c:pt idx="2136">
                        <c:v>42131</c:v>
                      </c:pt>
                      <c:pt idx="2137">
                        <c:v>42132</c:v>
                      </c:pt>
                      <c:pt idx="2138">
                        <c:v>42135</c:v>
                      </c:pt>
                      <c:pt idx="2139">
                        <c:v>42136</c:v>
                      </c:pt>
                      <c:pt idx="2140">
                        <c:v>42137</c:v>
                      </c:pt>
                      <c:pt idx="2141">
                        <c:v>42138</c:v>
                      </c:pt>
                      <c:pt idx="2142">
                        <c:v>42139</c:v>
                      </c:pt>
                      <c:pt idx="2143">
                        <c:v>42142</c:v>
                      </c:pt>
                      <c:pt idx="2144">
                        <c:v>42143</c:v>
                      </c:pt>
                      <c:pt idx="2145">
                        <c:v>42144</c:v>
                      </c:pt>
                      <c:pt idx="2146">
                        <c:v>42145</c:v>
                      </c:pt>
                      <c:pt idx="2147">
                        <c:v>42146</c:v>
                      </c:pt>
                      <c:pt idx="2148">
                        <c:v>42149</c:v>
                      </c:pt>
                      <c:pt idx="2149">
                        <c:v>42150</c:v>
                      </c:pt>
                      <c:pt idx="2150">
                        <c:v>42151</c:v>
                      </c:pt>
                      <c:pt idx="2151">
                        <c:v>42152</c:v>
                      </c:pt>
                      <c:pt idx="2152">
                        <c:v>42153</c:v>
                      </c:pt>
                      <c:pt idx="2153">
                        <c:v>42156</c:v>
                      </c:pt>
                      <c:pt idx="2154">
                        <c:v>42157</c:v>
                      </c:pt>
                      <c:pt idx="2155">
                        <c:v>42158</c:v>
                      </c:pt>
                      <c:pt idx="2156">
                        <c:v>42159</c:v>
                      </c:pt>
                      <c:pt idx="2157">
                        <c:v>42160</c:v>
                      </c:pt>
                      <c:pt idx="2158">
                        <c:v>42163</c:v>
                      </c:pt>
                      <c:pt idx="2159">
                        <c:v>42164</c:v>
                      </c:pt>
                      <c:pt idx="2160">
                        <c:v>42165</c:v>
                      </c:pt>
                      <c:pt idx="2161">
                        <c:v>42166</c:v>
                      </c:pt>
                      <c:pt idx="2162">
                        <c:v>42167</c:v>
                      </c:pt>
                      <c:pt idx="2163">
                        <c:v>42170</c:v>
                      </c:pt>
                      <c:pt idx="2164">
                        <c:v>42171</c:v>
                      </c:pt>
                      <c:pt idx="2165">
                        <c:v>42172</c:v>
                      </c:pt>
                      <c:pt idx="2166">
                        <c:v>42173</c:v>
                      </c:pt>
                      <c:pt idx="2167">
                        <c:v>42174</c:v>
                      </c:pt>
                      <c:pt idx="2168">
                        <c:v>42177</c:v>
                      </c:pt>
                      <c:pt idx="2169">
                        <c:v>42178</c:v>
                      </c:pt>
                      <c:pt idx="2170">
                        <c:v>42179</c:v>
                      </c:pt>
                      <c:pt idx="2171">
                        <c:v>42180</c:v>
                      </c:pt>
                      <c:pt idx="2172">
                        <c:v>42181</c:v>
                      </c:pt>
                      <c:pt idx="2173">
                        <c:v>42184</c:v>
                      </c:pt>
                      <c:pt idx="2174">
                        <c:v>42185</c:v>
                      </c:pt>
                      <c:pt idx="2175">
                        <c:v>42186</c:v>
                      </c:pt>
                      <c:pt idx="2176">
                        <c:v>42187</c:v>
                      </c:pt>
                      <c:pt idx="2177">
                        <c:v>42188</c:v>
                      </c:pt>
                      <c:pt idx="2178">
                        <c:v>42191</c:v>
                      </c:pt>
                      <c:pt idx="2179">
                        <c:v>42192</c:v>
                      </c:pt>
                      <c:pt idx="2180">
                        <c:v>42193</c:v>
                      </c:pt>
                      <c:pt idx="2181">
                        <c:v>42194</c:v>
                      </c:pt>
                      <c:pt idx="2182">
                        <c:v>42195</c:v>
                      </c:pt>
                      <c:pt idx="2183">
                        <c:v>42198</c:v>
                      </c:pt>
                      <c:pt idx="2184">
                        <c:v>42199</c:v>
                      </c:pt>
                      <c:pt idx="2185">
                        <c:v>42200</c:v>
                      </c:pt>
                      <c:pt idx="2186">
                        <c:v>42201</c:v>
                      </c:pt>
                      <c:pt idx="2187">
                        <c:v>42202</c:v>
                      </c:pt>
                      <c:pt idx="2188">
                        <c:v>42205</c:v>
                      </c:pt>
                      <c:pt idx="2189">
                        <c:v>42206</c:v>
                      </c:pt>
                      <c:pt idx="2190">
                        <c:v>42207</c:v>
                      </c:pt>
                      <c:pt idx="2191">
                        <c:v>42208</c:v>
                      </c:pt>
                      <c:pt idx="2192">
                        <c:v>42209</c:v>
                      </c:pt>
                      <c:pt idx="2193">
                        <c:v>42212</c:v>
                      </c:pt>
                      <c:pt idx="2194">
                        <c:v>42213</c:v>
                      </c:pt>
                      <c:pt idx="2195">
                        <c:v>42214</c:v>
                      </c:pt>
                      <c:pt idx="2196">
                        <c:v>42215</c:v>
                      </c:pt>
                      <c:pt idx="2197">
                        <c:v>42216</c:v>
                      </c:pt>
                      <c:pt idx="2198">
                        <c:v>42219</c:v>
                      </c:pt>
                      <c:pt idx="2199">
                        <c:v>42220</c:v>
                      </c:pt>
                      <c:pt idx="2200">
                        <c:v>42221</c:v>
                      </c:pt>
                      <c:pt idx="2201">
                        <c:v>42222</c:v>
                      </c:pt>
                      <c:pt idx="2202">
                        <c:v>42223</c:v>
                      </c:pt>
                      <c:pt idx="2203">
                        <c:v>42226</c:v>
                      </c:pt>
                      <c:pt idx="2204">
                        <c:v>42227</c:v>
                      </c:pt>
                      <c:pt idx="2205">
                        <c:v>42228</c:v>
                      </c:pt>
                      <c:pt idx="2206">
                        <c:v>42229</c:v>
                      </c:pt>
                      <c:pt idx="2207">
                        <c:v>42230</c:v>
                      </c:pt>
                      <c:pt idx="2208">
                        <c:v>42233</c:v>
                      </c:pt>
                      <c:pt idx="2209">
                        <c:v>42234</c:v>
                      </c:pt>
                      <c:pt idx="2210">
                        <c:v>42235</c:v>
                      </c:pt>
                      <c:pt idx="2211">
                        <c:v>42236</c:v>
                      </c:pt>
                      <c:pt idx="2212">
                        <c:v>42237</c:v>
                      </c:pt>
                      <c:pt idx="2213">
                        <c:v>42240</c:v>
                      </c:pt>
                      <c:pt idx="2214">
                        <c:v>42241</c:v>
                      </c:pt>
                      <c:pt idx="2215">
                        <c:v>42242</c:v>
                      </c:pt>
                      <c:pt idx="2216">
                        <c:v>42243</c:v>
                      </c:pt>
                      <c:pt idx="2217">
                        <c:v>42244</c:v>
                      </c:pt>
                      <c:pt idx="2218">
                        <c:v>42247</c:v>
                      </c:pt>
                      <c:pt idx="2219">
                        <c:v>42248</c:v>
                      </c:pt>
                      <c:pt idx="2220">
                        <c:v>42249</c:v>
                      </c:pt>
                      <c:pt idx="2221">
                        <c:v>42250</c:v>
                      </c:pt>
                      <c:pt idx="2222">
                        <c:v>42251</c:v>
                      </c:pt>
                      <c:pt idx="2223">
                        <c:v>42254</c:v>
                      </c:pt>
                      <c:pt idx="2224">
                        <c:v>42255</c:v>
                      </c:pt>
                      <c:pt idx="2225">
                        <c:v>42256</c:v>
                      </c:pt>
                      <c:pt idx="2226">
                        <c:v>42257</c:v>
                      </c:pt>
                      <c:pt idx="2227">
                        <c:v>42258</c:v>
                      </c:pt>
                      <c:pt idx="2228">
                        <c:v>42261</c:v>
                      </c:pt>
                      <c:pt idx="2229">
                        <c:v>42262</c:v>
                      </c:pt>
                      <c:pt idx="2230">
                        <c:v>42263</c:v>
                      </c:pt>
                      <c:pt idx="2231">
                        <c:v>42264</c:v>
                      </c:pt>
                      <c:pt idx="2232">
                        <c:v>42265</c:v>
                      </c:pt>
                      <c:pt idx="2233">
                        <c:v>42268</c:v>
                      </c:pt>
                      <c:pt idx="2234">
                        <c:v>42269</c:v>
                      </c:pt>
                      <c:pt idx="2235">
                        <c:v>42270</c:v>
                      </c:pt>
                      <c:pt idx="2236">
                        <c:v>42271</c:v>
                      </c:pt>
                      <c:pt idx="2237">
                        <c:v>42272</c:v>
                      </c:pt>
                      <c:pt idx="2238">
                        <c:v>42275</c:v>
                      </c:pt>
                      <c:pt idx="2239">
                        <c:v>42276</c:v>
                      </c:pt>
                      <c:pt idx="2240">
                        <c:v>42277</c:v>
                      </c:pt>
                      <c:pt idx="2241">
                        <c:v>42278</c:v>
                      </c:pt>
                      <c:pt idx="2242">
                        <c:v>42279</c:v>
                      </c:pt>
                      <c:pt idx="2243">
                        <c:v>42282</c:v>
                      </c:pt>
                      <c:pt idx="2244">
                        <c:v>42283</c:v>
                      </c:pt>
                      <c:pt idx="2245">
                        <c:v>42284</c:v>
                      </c:pt>
                      <c:pt idx="2246">
                        <c:v>42285</c:v>
                      </c:pt>
                      <c:pt idx="2247">
                        <c:v>42286</c:v>
                      </c:pt>
                      <c:pt idx="2248">
                        <c:v>42289</c:v>
                      </c:pt>
                      <c:pt idx="2249">
                        <c:v>42290</c:v>
                      </c:pt>
                      <c:pt idx="2250">
                        <c:v>42291</c:v>
                      </c:pt>
                      <c:pt idx="2251">
                        <c:v>42292</c:v>
                      </c:pt>
                      <c:pt idx="2252">
                        <c:v>42293</c:v>
                      </c:pt>
                      <c:pt idx="2253">
                        <c:v>42296</c:v>
                      </c:pt>
                      <c:pt idx="2254">
                        <c:v>42297</c:v>
                      </c:pt>
                      <c:pt idx="2255">
                        <c:v>42298</c:v>
                      </c:pt>
                      <c:pt idx="2256">
                        <c:v>42299</c:v>
                      </c:pt>
                      <c:pt idx="2257">
                        <c:v>42300</c:v>
                      </c:pt>
                      <c:pt idx="2258">
                        <c:v>42303</c:v>
                      </c:pt>
                      <c:pt idx="2259">
                        <c:v>42304</c:v>
                      </c:pt>
                      <c:pt idx="2260">
                        <c:v>42305</c:v>
                      </c:pt>
                      <c:pt idx="2261">
                        <c:v>42306</c:v>
                      </c:pt>
                      <c:pt idx="2262">
                        <c:v>42307</c:v>
                      </c:pt>
                      <c:pt idx="2263">
                        <c:v>42310</c:v>
                      </c:pt>
                      <c:pt idx="2264">
                        <c:v>42311</c:v>
                      </c:pt>
                      <c:pt idx="2265">
                        <c:v>42312</c:v>
                      </c:pt>
                      <c:pt idx="2266">
                        <c:v>42313</c:v>
                      </c:pt>
                      <c:pt idx="2267">
                        <c:v>42314</c:v>
                      </c:pt>
                      <c:pt idx="2268">
                        <c:v>42317</c:v>
                      </c:pt>
                      <c:pt idx="2269">
                        <c:v>42318</c:v>
                      </c:pt>
                      <c:pt idx="2270">
                        <c:v>42319</c:v>
                      </c:pt>
                      <c:pt idx="2271">
                        <c:v>42320</c:v>
                      </c:pt>
                      <c:pt idx="2272">
                        <c:v>42321</c:v>
                      </c:pt>
                      <c:pt idx="2273">
                        <c:v>42324</c:v>
                      </c:pt>
                      <c:pt idx="2274">
                        <c:v>42325</c:v>
                      </c:pt>
                      <c:pt idx="2275">
                        <c:v>42326</c:v>
                      </c:pt>
                      <c:pt idx="2276">
                        <c:v>42327</c:v>
                      </c:pt>
                      <c:pt idx="2277">
                        <c:v>42328</c:v>
                      </c:pt>
                      <c:pt idx="2278">
                        <c:v>42331</c:v>
                      </c:pt>
                      <c:pt idx="2279">
                        <c:v>42332</c:v>
                      </c:pt>
                      <c:pt idx="2280">
                        <c:v>42333</c:v>
                      </c:pt>
                      <c:pt idx="2281">
                        <c:v>42334</c:v>
                      </c:pt>
                      <c:pt idx="2282">
                        <c:v>42335</c:v>
                      </c:pt>
                      <c:pt idx="2283">
                        <c:v>42338</c:v>
                      </c:pt>
                      <c:pt idx="2284">
                        <c:v>42339</c:v>
                      </c:pt>
                      <c:pt idx="2285">
                        <c:v>42340</c:v>
                      </c:pt>
                      <c:pt idx="2286">
                        <c:v>42341</c:v>
                      </c:pt>
                      <c:pt idx="2287">
                        <c:v>42342</c:v>
                      </c:pt>
                      <c:pt idx="2288">
                        <c:v>42345</c:v>
                      </c:pt>
                      <c:pt idx="2289">
                        <c:v>42346</c:v>
                      </c:pt>
                      <c:pt idx="2290">
                        <c:v>42347</c:v>
                      </c:pt>
                      <c:pt idx="2291">
                        <c:v>42348</c:v>
                      </c:pt>
                      <c:pt idx="2292">
                        <c:v>42349</c:v>
                      </c:pt>
                      <c:pt idx="2293">
                        <c:v>42352</c:v>
                      </c:pt>
                      <c:pt idx="2294">
                        <c:v>42353</c:v>
                      </c:pt>
                      <c:pt idx="2295">
                        <c:v>42354</c:v>
                      </c:pt>
                      <c:pt idx="2296">
                        <c:v>42355</c:v>
                      </c:pt>
                      <c:pt idx="2297">
                        <c:v>42356</c:v>
                      </c:pt>
                      <c:pt idx="2298">
                        <c:v>42359</c:v>
                      </c:pt>
                      <c:pt idx="2299">
                        <c:v>42360</c:v>
                      </c:pt>
                      <c:pt idx="2300">
                        <c:v>42361</c:v>
                      </c:pt>
                      <c:pt idx="2301">
                        <c:v>42362</c:v>
                      </c:pt>
                      <c:pt idx="2302">
                        <c:v>42363</c:v>
                      </c:pt>
                      <c:pt idx="2303">
                        <c:v>42366</c:v>
                      </c:pt>
                      <c:pt idx="2304">
                        <c:v>42367</c:v>
                      </c:pt>
                      <c:pt idx="2305">
                        <c:v>42368</c:v>
                      </c:pt>
                      <c:pt idx="2306">
                        <c:v>42369</c:v>
                      </c:pt>
                      <c:pt idx="2307">
                        <c:v>42370</c:v>
                      </c:pt>
                      <c:pt idx="2308">
                        <c:v>42373</c:v>
                      </c:pt>
                      <c:pt idx="2309">
                        <c:v>42374</c:v>
                      </c:pt>
                      <c:pt idx="2310">
                        <c:v>42375</c:v>
                      </c:pt>
                      <c:pt idx="2311">
                        <c:v>42376</c:v>
                      </c:pt>
                      <c:pt idx="2312">
                        <c:v>42377</c:v>
                      </c:pt>
                      <c:pt idx="2313">
                        <c:v>42380</c:v>
                      </c:pt>
                      <c:pt idx="2314">
                        <c:v>42381</c:v>
                      </c:pt>
                      <c:pt idx="2315">
                        <c:v>42382</c:v>
                      </c:pt>
                      <c:pt idx="2316">
                        <c:v>42383</c:v>
                      </c:pt>
                      <c:pt idx="2317">
                        <c:v>42384</c:v>
                      </c:pt>
                      <c:pt idx="2318">
                        <c:v>42387</c:v>
                      </c:pt>
                      <c:pt idx="2319">
                        <c:v>42388</c:v>
                      </c:pt>
                      <c:pt idx="2320">
                        <c:v>42389</c:v>
                      </c:pt>
                      <c:pt idx="2321">
                        <c:v>42390</c:v>
                      </c:pt>
                      <c:pt idx="2322">
                        <c:v>42391</c:v>
                      </c:pt>
                      <c:pt idx="2323">
                        <c:v>42394</c:v>
                      </c:pt>
                      <c:pt idx="2324">
                        <c:v>42395</c:v>
                      </c:pt>
                      <c:pt idx="2325">
                        <c:v>42396</c:v>
                      </c:pt>
                      <c:pt idx="2326">
                        <c:v>42397</c:v>
                      </c:pt>
                      <c:pt idx="2327">
                        <c:v>42398</c:v>
                      </c:pt>
                      <c:pt idx="2328">
                        <c:v>42401</c:v>
                      </c:pt>
                      <c:pt idx="2329">
                        <c:v>42402</c:v>
                      </c:pt>
                      <c:pt idx="2330">
                        <c:v>42403</c:v>
                      </c:pt>
                      <c:pt idx="2331">
                        <c:v>42404</c:v>
                      </c:pt>
                      <c:pt idx="2332">
                        <c:v>42405</c:v>
                      </c:pt>
                      <c:pt idx="2333">
                        <c:v>42408</c:v>
                      </c:pt>
                      <c:pt idx="2334">
                        <c:v>42409</c:v>
                      </c:pt>
                      <c:pt idx="2335">
                        <c:v>42410</c:v>
                      </c:pt>
                      <c:pt idx="2336">
                        <c:v>42411</c:v>
                      </c:pt>
                      <c:pt idx="2337">
                        <c:v>42412</c:v>
                      </c:pt>
                      <c:pt idx="2338">
                        <c:v>42415</c:v>
                      </c:pt>
                      <c:pt idx="2339">
                        <c:v>42416</c:v>
                      </c:pt>
                      <c:pt idx="2340">
                        <c:v>42417</c:v>
                      </c:pt>
                      <c:pt idx="2341">
                        <c:v>42418</c:v>
                      </c:pt>
                      <c:pt idx="2342">
                        <c:v>42419</c:v>
                      </c:pt>
                      <c:pt idx="2343">
                        <c:v>42422</c:v>
                      </c:pt>
                      <c:pt idx="2344">
                        <c:v>42423</c:v>
                      </c:pt>
                      <c:pt idx="2345">
                        <c:v>42424</c:v>
                      </c:pt>
                      <c:pt idx="2346">
                        <c:v>42425</c:v>
                      </c:pt>
                      <c:pt idx="2347">
                        <c:v>42426</c:v>
                      </c:pt>
                      <c:pt idx="2348">
                        <c:v>42429</c:v>
                      </c:pt>
                      <c:pt idx="2349">
                        <c:v>42430</c:v>
                      </c:pt>
                      <c:pt idx="2350">
                        <c:v>42431</c:v>
                      </c:pt>
                      <c:pt idx="2351">
                        <c:v>42432</c:v>
                      </c:pt>
                      <c:pt idx="2352">
                        <c:v>42433</c:v>
                      </c:pt>
                      <c:pt idx="2353">
                        <c:v>42436</c:v>
                      </c:pt>
                      <c:pt idx="2354">
                        <c:v>42437</c:v>
                      </c:pt>
                      <c:pt idx="2355">
                        <c:v>42438</c:v>
                      </c:pt>
                      <c:pt idx="2356">
                        <c:v>42439</c:v>
                      </c:pt>
                      <c:pt idx="2357">
                        <c:v>42440</c:v>
                      </c:pt>
                      <c:pt idx="2358">
                        <c:v>42443</c:v>
                      </c:pt>
                      <c:pt idx="2359">
                        <c:v>42444</c:v>
                      </c:pt>
                      <c:pt idx="2360">
                        <c:v>42445</c:v>
                      </c:pt>
                      <c:pt idx="2361">
                        <c:v>42446</c:v>
                      </c:pt>
                      <c:pt idx="2362">
                        <c:v>42447</c:v>
                      </c:pt>
                      <c:pt idx="2363">
                        <c:v>42450</c:v>
                      </c:pt>
                      <c:pt idx="2364">
                        <c:v>42451</c:v>
                      </c:pt>
                      <c:pt idx="2365">
                        <c:v>42452</c:v>
                      </c:pt>
                      <c:pt idx="2366">
                        <c:v>42453</c:v>
                      </c:pt>
                      <c:pt idx="2367">
                        <c:v>42454</c:v>
                      </c:pt>
                      <c:pt idx="2368">
                        <c:v>42457</c:v>
                      </c:pt>
                      <c:pt idx="2369">
                        <c:v>42458</c:v>
                      </c:pt>
                      <c:pt idx="2370">
                        <c:v>42459</c:v>
                      </c:pt>
                      <c:pt idx="2371">
                        <c:v>42460</c:v>
                      </c:pt>
                      <c:pt idx="2372">
                        <c:v>42461</c:v>
                      </c:pt>
                      <c:pt idx="2373">
                        <c:v>42464</c:v>
                      </c:pt>
                      <c:pt idx="2374">
                        <c:v>42465</c:v>
                      </c:pt>
                      <c:pt idx="2375">
                        <c:v>42466</c:v>
                      </c:pt>
                      <c:pt idx="2376">
                        <c:v>42467</c:v>
                      </c:pt>
                      <c:pt idx="2377">
                        <c:v>42468</c:v>
                      </c:pt>
                      <c:pt idx="2378">
                        <c:v>42471</c:v>
                      </c:pt>
                      <c:pt idx="2379">
                        <c:v>42472</c:v>
                      </c:pt>
                      <c:pt idx="2380">
                        <c:v>42473</c:v>
                      </c:pt>
                      <c:pt idx="2381">
                        <c:v>42474</c:v>
                      </c:pt>
                      <c:pt idx="2382">
                        <c:v>42475</c:v>
                      </c:pt>
                      <c:pt idx="2383">
                        <c:v>42478</c:v>
                      </c:pt>
                      <c:pt idx="2384">
                        <c:v>42479</c:v>
                      </c:pt>
                      <c:pt idx="2385">
                        <c:v>42480</c:v>
                      </c:pt>
                      <c:pt idx="2386">
                        <c:v>42481</c:v>
                      </c:pt>
                      <c:pt idx="2387">
                        <c:v>42482</c:v>
                      </c:pt>
                      <c:pt idx="2388">
                        <c:v>42485</c:v>
                      </c:pt>
                      <c:pt idx="2389">
                        <c:v>42486</c:v>
                      </c:pt>
                      <c:pt idx="2390">
                        <c:v>42487</c:v>
                      </c:pt>
                      <c:pt idx="2391">
                        <c:v>42488</c:v>
                      </c:pt>
                      <c:pt idx="2392">
                        <c:v>42489</c:v>
                      </c:pt>
                      <c:pt idx="2393">
                        <c:v>42492</c:v>
                      </c:pt>
                      <c:pt idx="2394">
                        <c:v>42493</c:v>
                      </c:pt>
                      <c:pt idx="2395">
                        <c:v>42494</c:v>
                      </c:pt>
                      <c:pt idx="2396">
                        <c:v>42495</c:v>
                      </c:pt>
                      <c:pt idx="2397">
                        <c:v>42496</c:v>
                      </c:pt>
                      <c:pt idx="2398">
                        <c:v>42499</c:v>
                      </c:pt>
                      <c:pt idx="2399">
                        <c:v>42500</c:v>
                      </c:pt>
                      <c:pt idx="2400">
                        <c:v>42501</c:v>
                      </c:pt>
                      <c:pt idx="2401">
                        <c:v>42502</c:v>
                      </c:pt>
                      <c:pt idx="2402">
                        <c:v>42503</c:v>
                      </c:pt>
                      <c:pt idx="2403">
                        <c:v>42506</c:v>
                      </c:pt>
                      <c:pt idx="2404">
                        <c:v>42507</c:v>
                      </c:pt>
                      <c:pt idx="2405">
                        <c:v>42508</c:v>
                      </c:pt>
                      <c:pt idx="2406">
                        <c:v>42509</c:v>
                      </c:pt>
                      <c:pt idx="2407">
                        <c:v>42510</c:v>
                      </c:pt>
                      <c:pt idx="2408">
                        <c:v>42513</c:v>
                      </c:pt>
                      <c:pt idx="2409">
                        <c:v>42514</c:v>
                      </c:pt>
                      <c:pt idx="2410">
                        <c:v>42515</c:v>
                      </c:pt>
                      <c:pt idx="2411">
                        <c:v>42516</c:v>
                      </c:pt>
                      <c:pt idx="2412">
                        <c:v>42517</c:v>
                      </c:pt>
                      <c:pt idx="2413">
                        <c:v>42520</c:v>
                      </c:pt>
                      <c:pt idx="2414">
                        <c:v>42521</c:v>
                      </c:pt>
                      <c:pt idx="2415">
                        <c:v>42522</c:v>
                      </c:pt>
                      <c:pt idx="2416">
                        <c:v>42523</c:v>
                      </c:pt>
                      <c:pt idx="2417">
                        <c:v>42524</c:v>
                      </c:pt>
                      <c:pt idx="2418">
                        <c:v>42527</c:v>
                      </c:pt>
                      <c:pt idx="2419">
                        <c:v>42528</c:v>
                      </c:pt>
                      <c:pt idx="2420">
                        <c:v>42529</c:v>
                      </c:pt>
                      <c:pt idx="2421">
                        <c:v>42530</c:v>
                      </c:pt>
                      <c:pt idx="2422">
                        <c:v>42531</c:v>
                      </c:pt>
                      <c:pt idx="2423">
                        <c:v>42534</c:v>
                      </c:pt>
                      <c:pt idx="2424">
                        <c:v>42535</c:v>
                      </c:pt>
                      <c:pt idx="2425">
                        <c:v>42536</c:v>
                      </c:pt>
                      <c:pt idx="2426">
                        <c:v>42537</c:v>
                      </c:pt>
                      <c:pt idx="2427">
                        <c:v>42538</c:v>
                      </c:pt>
                      <c:pt idx="2428">
                        <c:v>42541</c:v>
                      </c:pt>
                      <c:pt idx="2429">
                        <c:v>42542</c:v>
                      </c:pt>
                      <c:pt idx="2430">
                        <c:v>42543</c:v>
                      </c:pt>
                      <c:pt idx="2431">
                        <c:v>42544</c:v>
                      </c:pt>
                      <c:pt idx="2432">
                        <c:v>42545</c:v>
                      </c:pt>
                      <c:pt idx="2433">
                        <c:v>42548</c:v>
                      </c:pt>
                      <c:pt idx="2434">
                        <c:v>42549</c:v>
                      </c:pt>
                      <c:pt idx="2435">
                        <c:v>42550</c:v>
                      </c:pt>
                      <c:pt idx="2436">
                        <c:v>42551</c:v>
                      </c:pt>
                      <c:pt idx="2437">
                        <c:v>42552</c:v>
                      </c:pt>
                      <c:pt idx="2438">
                        <c:v>42555</c:v>
                      </c:pt>
                      <c:pt idx="2439">
                        <c:v>42556</c:v>
                      </c:pt>
                      <c:pt idx="2440">
                        <c:v>42557</c:v>
                      </c:pt>
                      <c:pt idx="2441">
                        <c:v>42558</c:v>
                      </c:pt>
                      <c:pt idx="2442">
                        <c:v>42559</c:v>
                      </c:pt>
                      <c:pt idx="2443">
                        <c:v>42562</c:v>
                      </c:pt>
                      <c:pt idx="2444">
                        <c:v>42563</c:v>
                      </c:pt>
                      <c:pt idx="2445">
                        <c:v>42564</c:v>
                      </c:pt>
                      <c:pt idx="2446">
                        <c:v>42565</c:v>
                      </c:pt>
                      <c:pt idx="2447">
                        <c:v>42566</c:v>
                      </c:pt>
                      <c:pt idx="2448">
                        <c:v>42569</c:v>
                      </c:pt>
                      <c:pt idx="2449">
                        <c:v>42570</c:v>
                      </c:pt>
                      <c:pt idx="2450">
                        <c:v>42571</c:v>
                      </c:pt>
                      <c:pt idx="2451">
                        <c:v>42572</c:v>
                      </c:pt>
                      <c:pt idx="2452">
                        <c:v>42573</c:v>
                      </c:pt>
                      <c:pt idx="2453">
                        <c:v>42576</c:v>
                      </c:pt>
                      <c:pt idx="2454">
                        <c:v>42577</c:v>
                      </c:pt>
                      <c:pt idx="2455">
                        <c:v>42578</c:v>
                      </c:pt>
                      <c:pt idx="2456">
                        <c:v>42579</c:v>
                      </c:pt>
                      <c:pt idx="2457">
                        <c:v>42580</c:v>
                      </c:pt>
                      <c:pt idx="2458">
                        <c:v>42583</c:v>
                      </c:pt>
                      <c:pt idx="2459">
                        <c:v>42584</c:v>
                      </c:pt>
                      <c:pt idx="2460">
                        <c:v>42585</c:v>
                      </c:pt>
                      <c:pt idx="2461">
                        <c:v>42586</c:v>
                      </c:pt>
                      <c:pt idx="2462">
                        <c:v>42587</c:v>
                      </c:pt>
                      <c:pt idx="2463">
                        <c:v>42590</c:v>
                      </c:pt>
                      <c:pt idx="2464">
                        <c:v>42591</c:v>
                      </c:pt>
                      <c:pt idx="2465">
                        <c:v>42592</c:v>
                      </c:pt>
                      <c:pt idx="2466">
                        <c:v>42593</c:v>
                      </c:pt>
                      <c:pt idx="2467">
                        <c:v>42594</c:v>
                      </c:pt>
                      <c:pt idx="2468">
                        <c:v>42597</c:v>
                      </c:pt>
                      <c:pt idx="2469">
                        <c:v>42598</c:v>
                      </c:pt>
                      <c:pt idx="2470">
                        <c:v>42599</c:v>
                      </c:pt>
                      <c:pt idx="2471">
                        <c:v>42600</c:v>
                      </c:pt>
                      <c:pt idx="2472">
                        <c:v>42601</c:v>
                      </c:pt>
                      <c:pt idx="2473">
                        <c:v>42604</c:v>
                      </c:pt>
                      <c:pt idx="2474">
                        <c:v>42605</c:v>
                      </c:pt>
                      <c:pt idx="2475">
                        <c:v>42606</c:v>
                      </c:pt>
                      <c:pt idx="2476">
                        <c:v>42607</c:v>
                      </c:pt>
                      <c:pt idx="2477">
                        <c:v>42608</c:v>
                      </c:pt>
                      <c:pt idx="2478">
                        <c:v>42611</c:v>
                      </c:pt>
                      <c:pt idx="2479">
                        <c:v>42612</c:v>
                      </c:pt>
                      <c:pt idx="2480">
                        <c:v>42613</c:v>
                      </c:pt>
                      <c:pt idx="2481">
                        <c:v>42614</c:v>
                      </c:pt>
                      <c:pt idx="2482">
                        <c:v>42615</c:v>
                      </c:pt>
                      <c:pt idx="2483">
                        <c:v>42618</c:v>
                      </c:pt>
                      <c:pt idx="2484">
                        <c:v>42619</c:v>
                      </c:pt>
                      <c:pt idx="2485">
                        <c:v>42620</c:v>
                      </c:pt>
                      <c:pt idx="2486">
                        <c:v>42621</c:v>
                      </c:pt>
                      <c:pt idx="2487">
                        <c:v>42622</c:v>
                      </c:pt>
                      <c:pt idx="2488">
                        <c:v>42625</c:v>
                      </c:pt>
                      <c:pt idx="2489">
                        <c:v>42626</c:v>
                      </c:pt>
                      <c:pt idx="2490">
                        <c:v>42627</c:v>
                      </c:pt>
                      <c:pt idx="2491">
                        <c:v>42628</c:v>
                      </c:pt>
                      <c:pt idx="2492">
                        <c:v>42629</c:v>
                      </c:pt>
                      <c:pt idx="2493">
                        <c:v>42632</c:v>
                      </c:pt>
                      <c:pt idx="2494">
                        <c:v>42633</c:v>
                      </c:pt>
                      <c:pt idx="2495">
                        <c:v>42634</c:v>
                      </c:pt>
                      <c:pt idx="2496">
                        <c:v>42635</c:v>
                      </c:pt>
                      <c:pt idx="2497">
                        <c:v>42636</c:v>
                      </c:pt>
                      <c:pt idx="2498">
                        <c:v>42639</c:v>
                      </c:pt>
                      <c:pt idx="2499">
                        <c:v>42640</c:v>
                      </c:pt>
                      <c:pt idx="2500">
                        <c:v>42641</c:v>
                      </c:pt>
                      <c:pt idx="2501">
                        <c:v>42642</c:v>
                      </c:pt>
                      <c:pt idx="2502">
                        <c:v>42643</c:v>
                      </c:pt>
                      <c:pt idx="2503">
                        <c:v>42646</c:v>
                      </c:pt>
                      <c:pt idx="2504">
                        <c:v>42647</c:v>
                      </c:pt>
                      <c:pt idx="2505">
                        <c:v>42648</c:v>
                      </c:pt>
                      <c:pt idx="2506">
                        <c:v>42649</c:v>
                      </c:pt>
                      <c:pt idx="2507">
                        <c:v>42650</c:v>
                      </c:pt>
                      <c:pt idx="2508">
                        <c:v>42653</c:v>
                      </c:pt>
                      <c:pt idx="2509">
                        <c:v>42654</c:v>
                      </c:pt>
                      <c:pt idx="2510">
                        <c:v>42655</c:v>
                      </c:pt>
                      <c:pt idx="2511">
                        <c:v>42656</c:v>
                      </c:pt>
                      <c:pt idx="2512">
                        <c:v>42657</c:v>
                      </c:pt>
                      <c:pt idx="2513">
                        <c:v>42660</c:v>
                      </c:pt>
                      <c:pt idx="2514">
                        <c:v>42661</c:v>
                      </c:pt>
                      <c:pt idx="2515">
                        <c:v>42662</c:v>
                      </c:pt>
                      <c:pt idx="2516">
                        <c:v>42663</c:v>
                      </c:pt>
                      <c:pt idx="2517">
                        <c:v>42664</c:v>
                      </c:pt>
                      <c:pt idx="2518">
                        <c:v>42667</c:v>
                      </c:pt>
                      <c:pt idx="2519">
                        <c:v>42668</c:v>
                      </c:pt>
                      <c:pt idx="2520">
                        <c:v>42669</c:v>
                      </c:pt>
                      <c:pt idx="2521">
                        <c:v>42670</c:v>
                      </c:pt>
                      <c:pt idx="2522">
                        <c:v>42671</c:v>
                      </c:pt>
                      <c:pt idx="2523">
                        <c:v>42674</c:v>
                      </c:pt>
                      <c:pt idx="2524">
                        <c:v>42675</c:v>
                      </c:pt>
                      <c:pt idx="2525">
                        <c:v>42676</c:v>
                      </c:pt>
                      <c:pt idx="2526">
                        <c:v>42677</c:v>
                      </c:pt>
                      <c:pt idx="2527">
                        <c:v>42678</c:v>
                      </c:pt>
                      <c:pt idx="2528">
                        <c:v>42681</c:v>
                      </c:pt>
                      <c:pt idx="2529">
                        <c:v>42682</c:v>
                      </c:pt>
                      <c:pt idx="2530">
                        <c:v>42683</c:v>
                      </c:pt>
                      <c:pt idx="2531">
                        <c:v>42684</c:v>
                      </c:pt>
                      <c:pt idx="2532">
                        <c:v>42685</c:v>
                      </c:pt>
                      <c:pt idx="2533">
                        <c:v>42688</c:v>
                      </c:pt>
                      <c:pt idx="2534">
                        <c:v>42689</c:v>
                      </c:pt>
                      <c:pt idx="2535">
                        <c:v>42690</c:v>
                      </c:pt>
                      <c:pt idx="2536">
                        <c:v>42691</c:v>
                      </c:pt>
                      <c:pt idx="2537">
                        <c:v>42692</c:v>
                      </c:pt>
                      <c:pt idx="2538">
                        <c:v>42695</c:v>
                      </c:pt>
                      <c:pt idx="2539">
                        <c:v>42696</c:v>
                      </c:pt>
                      <c:pt idx="2540">
                        <c:v>42697</c:v>
                      </c:pt>
                      <c:pt idx="2541">
                        <c:v>42698</c:v>
                      </c:pt>
                      <c:pt idx="2542">
                        <c:v>42699</c:v>
                      </c:pt>
                      <c:pt idx="2543">
                        <c:v>42702</c:v>
                      </c:pt>
                      <c:pt idx="2544">
                        <c:v>42703</c:v>
                      </c:pt>
                      <c:pt idx="2545">
                        <c:v>42704</c:v>
                      </c:pt>
                      <c:pt idx="2546">
                        <c:v>42705</c:v>
                      </c:pt>
                      <c:pt idx="2547">
                        <c:v>42706</c:v>
                      </c:pt>
                      <c:pt idx="2548">
                        <c:v>42709</c:v>
                      </c:pt>
                      <c:pt idx="2549">
                        <c:v>42710</c:v>
                      </c:pt>
                      <c:pt idx="2550">
                        <c:v>42711</c:v>
                      </c:pt>
                      <c:pt idx="2551">
                        <c:v>42712</c:v>
                      </c:pt>
                      <c:pt idx="2552">
                        <c:v>42713</c:v>
                      </c:pt>
                      <c:pt idx="2553">
                        <c:v>42716</c:v>
                      </c:pt>
                      <c:pt idx="2554">
                        <c:v>42717</c:v>
                      </c:pt>
                      <c:pt idx="2555">
                        <c:v>42718</c:v>
                      </c:pt>
                      <c:pt idx="2556">
                        <c:v>42719</c:v>
                      </c:pt>
                      <c:pt idx="2557">
                        <c:v>42720</c:v>
                      </c:pt>
                      <c:pt idx="2558">
                        <c:v>42723</c:v>
                      </c:pt>
                      <c:pt idx="2559">
                        <c:v>42724</c:v>
                      </c:pt>
                      <c:pt idx="2560">
                        <c:v>42725</c:v>
                      </c:pt>
                      <c:pt idx="2561">
                        <c:v>42726</c:v>
                      </c:pt>
                      <c:pt idx="2562">
                        <c:v>42727</c:v>
                      </c:pt>
                      <c:pt idx="2563">
                        <c:v>42730</c:v>
                      </c:pt>
                      <c:pt idx="2564">
                        <c:v>42731</c:v>
                      </c:pt>
                      <c:pt idx="2565">
                        <c:v>42732</c:v>
                      </c:pt>
                      <c:pt idx="2566">
                        <c:v>42733</c:v>
                      </c:pt>
                      <c:pt idx="2567">
                        <c:v>42734</c:v>
                      </c:pt>
                      <c:pt idx="2568">
                        <c:v>42737</c:v>
                      </c:pt>
                      <c:pt idx="2569">
                        <c:v>42738</c:v>
                      </c:pt>
                      <c:pt idx="2570">
                        <c:v>42739</c:v>
                      </c:pt>
                      <c:pt idx="2571">
                        <c:v>42740</c:v>
                      </c:pt>
                      <c:pt idx="2572">
                        <c:v>42741</c:v>
                      </c:pt>
                      <c:pt idx="2573">
                        <c:v>42744</c:v>
                      </c:pt>
                      <c:pt idx="2574">
                        <c:v>42745</c:v>
                      </c:pt>
                      <c:pt idx="2575">
                        <c:v>42746</c:v>
                      </c:pt>
                      <c:pt idx="2576">
                        <c:v>42747</c:v>
                      </c:pt>
                      <c:pt idx="2577">
                        <c:v>42748</c:v>
                      </c:pt>
                      <c:pt idx="2578">
                        <c:v>42751</c:v>
                      </c:pt>
                      <c:pt idx="2579">
                        <c:v>42752</c:v>
                      </c:pt>
                      <c:pt idx="2580">
                        <c:v>42753</c:v>
                      </c:pt>
                      <c:pt idx="2581">
                        <c:v>42754</c:v>
                      </c:pt>
                      <c:pt idx="2582">
                        <c:v>42755</c:v>
                      </c:pt>
                      <c:pt idx="2583">
                        <c:v>42758</c:v>
                      </c:pt>
                      <c:pt idx="2584">
                        <c:v>42759</c:v>
                      </c:pt>
                      <c:pt idx="2585">
                        <c:v>42760</c:v>
                      </c:pt>
                      <c:pt idx="2586">
                        <c:v>42761</c:v>
                      </c:pt>
                      <c:pt idx="2587">
                        <c:v>42762</c:v>
                      </c:pt>
                      <c:pt idx="2588">
                        <c:v>42765</c:v>
                      </c:pt>
                      <c:pt idx="2589">
                        <c:v>42766</c:v>
                      </c:pt>
                      <c:pt idx="2590">
                        <c:v>42767</c:v>
                      </c:pt>
                      <c:pt idx="2591">
                        <c:v>42768</c:v>
                      </c:pt>
                      <c:pt idx="2592">
                        <c:v>42769</c:v>
                      </c:pt>
                      <c:pt idx="2593">
                        <c:v>42772</c:v>
                      </c:pt>
                      <c:pt idx="2594">
                        <c:v>42773</c:v>
                      </c:pt>
                      <c:pt idx="2595">
                        <c:v>42774</c:v>
                      </c:pt>
                      <c:pt idx="2596">
                        <c:v>42775</c:v>
                      </c:pt>
                      <c:pt idx="2597">
                        <c:v>42776</c:v>
                      </c:pt>
                      <c:pt idx="2598">
                        <c:v>42779</c:v>
                      </c:pt>
                      <c:pt idx="2599">
                        <c:v>42780</c:v>
                      </c:pt>
                      <c:pt idx="2600">
                        <c:v>42781</c:v>
                      </c:pt>
                      <c:pt idx="2601">
                        <c:v>42782</c:v>
                      </c:pt>
                      <c:pt idx="2602">
                        <c:v>42783</c:v>
                      </c:pt>
                      <c:pt idx="2603">
                        <c:v>42786</c:v>
                      </c:pt>
                      <c:pt idx="2604">
                        <c:v>42787</c:v>
                      </c:pt>
                      <c:pt idx="2605">
                        <c:v>42788</c:v>
                      </c:pt>
                      <c:pt idx="2606">
                        <c:v>42789</c:v>
                      </c:pt>
                      <c:pt idx="2607">
                        <c:v>42790</c:v>
                      </c:pt>
                      <c:pt idx="2608">
                        <c:v>42793</c:v>
                      </c:pt>
                      <c:pt idx="2609">
                        <c:v>42794</c:v>
                      </c:pt>
                      <c:pt idx="2610">
                        <c:v>42795</c:v>
                      </c:pt>
                      <c:pt idx="2611">
                        <c:v>42796</c:v>
                      </c:pt>
                      <c:pt idx="2612">
                        <c:v>42797</c:v>
                      </c:pt>
                      <c:pt idx="2613">
                        <c:v>42800</c:v>
                      </c:pt>
                      <c:pt idx="2614">
                        <c:v>42801</c:v>
                      </c:pt>
                      <c:pt idx="2615">
                        <c:v>42802</c:v>
                      </c:pt>
                      <c:pt idx="2616">
                        <c:v>42803</c:v>
                      </c:pt>
                      <c:pt idx="2617">
                        <c:v>42804</c:v>
                      </c:pt>
                      <c:pt idx="2618">
                        <c:v>42807</c:v>
                      </c:pt>
                      <c:pt idx="2619">
                        <c:v>42808</c:v>
                      </c:pt>
                      <c:pt idx="2620">
                        <c:v>42809</c:v>
                      </c:pt>
                      <c:pt idx="2621">
                        <c:v>42810</c:v>
                      </c:pt>
                      <c:pt idx="2622">
                        <c:v>42811</c:v>
                      </c:pt>
                      <c:pt idx="2623">
                        <c:v>42814</c:v>
                      </c:pt>
                      <c:pt idx="2624">
                        <c:v>42815</c:v>
                      </c:pt>
                      <c:pt idx="2625">
                        <c:v>42816</c:v>
                      </c:pt>
                      <c:pt idx="2626">
                        <c:v>42817</c:v>
                      </c:pt>
                      <c:pt idx="2627">
                        <c:v>42818</c:v>
                      </c:pt>
                      <c:pt idx="2628">
                        <c:v>42821</c:v>
                      </c:pt>
                      <c:pt idx="2629">
                        <c:v>42822</c:v>
                      </c:pt>
                      <c:pt idx="2630">
                        <c:v>42823</c:v>
                      </c:pt>
                      <c:pt idx="2631">
                        <c:v>42824</c:v>
                      </c:pt>
                      <c:pt idx="2632">
                        <c:v>42825</c:v>
                      </c:pt>
                      <c:pt idx="2633">
                        <c:v>42828</c:v>
                      </c:pt>
                      <c:pt idx="2634">
                        <c:v>42829</c:v>
                      </c:pt>
                      <c:pt idx="2635">
                        <c:v>42830</c:v>
                      </c:pt>
                      <c:pt idx="2636">
                        <c:v>42831</c:v>
                      </c:pt>
                      <c:pt idx="2637">
                        <c:v>42832</c:v>
                      </c:pt>
                      <c:pt idx="2638">
                        <c:v>42835</c:v>
                      </c:pt>
                      <c:pt idx="2639">
                        <c:v>42836</c:v>
                      </c:pt>
                      <c:pt idx="2640">
                        <c:v>42837</c:v>
                      </c:pt>
                      <c:pt idx="2641">
                        <c:v>42838</c:v>
                      </c:pt>
                      <c:pt idx="2642">
                        <c:v>42839</c:v>
                      </c:pt>
                      <c:pt idx="2643">
                        <c:v>42842</c:v>
                      </c:pt>
                      <c:pt idx="2644">
                        <c:v>42843</c:v>
                      </c:pt>
                      <c:pt idx="2645">
                        <c:v>42844</c:v>
                      </c:pt>
                      <c:pt idx="2646">
                        <c:v>42845</c:v>
                      </c:pt>
                      <c:pt idx="2647">
                        <c:v>42846</c:v>
                      </c:pt>
                      <c:pt idx="2648">
                        <c:v>42849</c:v>
                      </c:pt>
                      <c:pt idx="2649">
                        <c:v>42850</c:v>
                      </c:pt>
                      <c:pt idx="2650">
                        <c:v>42851</c:v>
                      </c:pt>
                      <c:pt idx="2651">
                        <c:v>42852</c:v>
                      </c:pt>
                      <c:pt idx="2652">
                        <c:v>42853</c:v>
                      </c:pt>
                      <c:pt idx="2653">
                        <c:v>42856</c:v>
                      </c:pt>
                      <c:pt idx="2654">
                        <c:v>42857</c:v>
                      </c:pt>
                      <c:pt idx="2655">
                        <c:v>42858</c:v>
                      </c:pt>
                      <c:pt idx="2656">
                        <c:v>42859</c:v>
                      </c:pt>
                      <c:pt idx="2657">
                        <c:v>42860</c:v>
                      </c:pt>
                      <c:pt idx="2658">
                        <c:v>42863</c:v>
                      </c:pt>
                      <c:pt idx="2659">
                        <c:v>42864</c:v>
                      </c:pt>
                      <c:pt idx="2660">
                        <c:v>42865</c:v>
                      </c:pt>
                      <c:pt idx="2661">
                        <c:v>42866</c:v>
                      </c:pt>
                      <c:pt idx="2662">
                        <c:v>42867</c:v>
                      </c:pt>
                      <c:pt idx="2663">
                        <c:v>42870</c:v>
                      </c:pt>
                      <c:pt idx="2664">
                        <c:v>42871</c:v>
                      </c:pt>
                      <c:pt idx="2665">
                        <c:v>42872</c:v>
                      </c:pt>
                      <c:pt idx="2666">
                        <c:v>42873</c:v>
                      </c:pt>
                      <c:pt idx="2667">
                        <c:v>42874</c:v>
                      </c:pt>
                      <c:pt idx="2668">
                        <c:v>42877</c:v>
                      </c:pt>
                      <c:pt idx="2669">
                        <c:v>42878</c:v>
                      </c:pt>
                      <c:pt idx="2670">
                        <c:v>42879</c:v>
                      </c:pt>
                      <c:pt idx="2671">
                        <c:v>42880</c:v>
                      </c:pt>
                      <c:pt idx="2672">
                        <c:v>42881</c:v>
                      </c:pt>
                      <c:pt idx="2673">
                        <c:v>42884</c:v>
                      </c:pt>
                      <c:pt idx="2674">
                        <c:v>42885</c:v>
                      </c:pt>
                      <c:pt idx="2675">
                        <c:v>42886</c:v>
                      </c:pt>
                      <c:pt idx="2676">
                        <c:v>42887</c:v>
                      </c:pt>
                      <c:pt idx="2677">
                        <c:v>42888</c:v>
                      </c:pt>
                      <c:pt idx="2678">
                        <c:v>42891</c:v>
                      </c:pt>
                      <c:pt idx="2679">
                        <c:v>42892</c:v>
                      </c:pt>
                      <c:pt idx="2680">
                        <c:v>42893</c:v>
                      </c:pt>
                      <c:pt idx="2681">
                        <c:v>42894</c:v>
                      </c:pt>
                      <c:pt idx="2682">
                        <c:v>42895</c:v>
                      </c:pt>
                      <c:pt idx="2683">
                        <c:v>42898</c:v>
                      </c:pt>
                      <c:pt idx="2684">
                        <c:v>42899</c:v>
                      </c:pt>
                      <c:pt idx="2685">
                        <c:v>42900</c:v>
                      </c:pt>
                      <c:pt idx="2686">
                        <c:v>42901</c:v>
                      </c:pt>
                      <c:pt idx="2687">
                        <c:v>42902</c:v>
                      </c:pt>
                      <c:pt idx="2688">
                        <c:v>42905</c:v>
                      </c:pt>
                      <c:pt idx="2689">
                        <c:v>42906</c:v>
                      </c:pt>
                      <c:pt idx="2690">
                        <c:v>42907</c:v>
                      </c:pt>
                      <c:pt idx="2691">
                        <c:v>42908</c:v>
                      </c:pt>
                      <c:pt idx="2692">
                        <c:v>42909</c:v>
                      </c:pt>
                      <c:pt idx="2693">
                        <c:v>42912</c:v>
                      </c:pt>
                      <c:pt idx="2694">
                        <c:v>42913</c:v>
                      </c:pt>
                      <c:pt idx="2695">
                        <c:v>42914</c:v>
                      </c:pt>
                      <c:pt idx="2696">
                        <c:v>42915</c:v>
                      </c:pt>
                      <c:pt idx="2697">
                        <c:v>42916</c:v>
                      </c:pt>
                      <c:pt idx="2698">
                        <c:v>42919</c:v>
                      </c:pt>
                      <c:pt idx="2699">
                        <c:v>42920</c:v>
                      </c:pt>
                      <c:pt idx="2700">
                        <c:v>42921</c:v>
                      </c:pt>
                      <c:pt idx="2701">
                        <c:v>42922</c:v>
                      </c:pt>
                      <c:pt idx="2702">
                        <c:v>42923</c:v>
                      </c:pt>
                      <c:pt idx="2703">
                        <c:v>42926</c:v>
                      </c:pt>
                      <c:pt idx="2704">
                        <c:v>42927</c:v>
                      </c:pt>
                      <c:pt idx="2705">
                        <c:v>42928</c:v>
                      </c:pt>
                      <c:pt idx="2706">
                        <c:v>42929</c:v>
                      </c:pt>
                      <c:pt idx="2707">
                        <c:v>42930</c:v>
                      </c:pt>
                      <c:pt idx="2708">
                        <c:v>42933</c:v>
                      </c:pt>
                      <c:pt idx="2709">
                        <c:v>42934</c:v>
                      </c:pt>
                      <c:pt idx="2710">
                        <c:v>42935</c:v>
                      </c:pt>
                      <c:pt idx="2711">
                        <c:v>42936</c:v>
                      </c:pt>
                      <c:pt idx="2712">
                        <c:v>42937</c:v>
                      </c:pt>
                      <c:pt idx="2713">
                        <c:v>42940</c:v>
                      </c:pt>
                      <c:pt idx="2714">
                        <c:v>42941</c:v>
                      </c:pt>
                      <c:pt idx="2715">
                        <c:v>42942</c:v>
                      </c:pt>
                      <c:pt idx="2716">
                        <c:v>42943</c:v>
                      </c:pt>
                      <c:pt idx="2717">
                        <c:v>42944</c:v>
                      </c:pt>
                      <c:pt idx="2718">
                        <c:v>42947</c:v>
                      </c:pt>
                      <c:pt idx="2719">
                        <c:v>42948</c:v>
                      </c:pt>
                      <c:pt idx="2720">
                        <c:v>42949</c:v>
                      </c:pt>
                      <c:pt idx="2721">
                        <c:v>42950</c:v>
                      </c:pt>
                      <c:pt idx="2722">
                        <c:v>42951</c:v>
                      </c:pt>
                      <c:pt idx="2723">
                        <c:v>42954</c:v>
                      </c:pt>
                      <c:pt idx="2724">
                        <c:v>42955</c:v>
                      </c:pt>
                      <c:pt idx="2725">
                        <c:v>42956</c:v>
                      </c:pt>
                      <c:pt idx="2726">
                        <c:v>42957</c:v>
                      </c:pt>
                      <c:pt idx="2727">
                        <c:v>42958</c:v>
                      </c:pt>
                      <c:pt idx="2728">
                        <c:v>42961</c:v>
                      </c:pt>
                      <c:pt idx="2729">
                        <c:v>42962</c:v>
                      </c:pt>
                      <c:pt idx="2730">
                        <c:v>42963</c:v>
                      </c:pt>
                      <c:pt idx="2731">
                        <c:v>42964</c:v>
                      </c:pt>
                      <c:pt idx="2732">
                        <c:v>42965</c:v>
                      </c:pt>
                      <c:pt idx="2733">
                        <c:v>42968</c:v>
                      </c:pt>
                      <c:pt idx="2734">
                        <c:v>42969</c:v>
                      </c:pt>
                      <c:pt idx="2735">
                        <c:v>42970</c:v>
                      </c:pt>
                      <c:pt idx="2736">
                        <c:v>42971</c:v>
                      </c:pt>
                      <c:pt idx="2737">
                        <c:v>42972</c:v>
                      </c:pt>
                      <c:pt idx="2738">
                        <c:v>42975</c:v>
                      </c:pt>
                      <c:pt idx="2739">
                        <c:v>42976</c:v>
                      </c:pt>
                      <c:pt idx="2740">
                        <c:v>42977</c:v>
                      </c:pt>
                      <c:pt idx="2741">
                        <c:v>42978</c:v>
                      </c:pt>
                      <c:pt idx="2742">
                        <c:v>42979</c:v>
                      </c:pt>
                      <c:pt idx="2743">
                        <c:v>42982</c:v>
                      </c:pt>
                      <c:pt idx="2744">
                        <c:v>42983</c:v>
                      </c:pt>
                      <c:pt idx="2745">
                        <c:v>42984</c:v>
                      </c:pt>
                      <c:pt idx="2746">
                        <c:v>42985</c:v>
                      </c:pt>
                      <c:pt idx="2747">
                        <c:v>42986</c:v>
                      </c:pt>
                      <c:pt idx="2748">
                        <c:v>42989</c:v>
                      </c:pt>
                      <c:pt idx="2749">
                        <c:v>42990</c:v>
                      </c:pt>
                      <c:pt idx="2750">
                        <c:v>42991</c:v>
                      </c:pt>
                      <c:pt idx="2751">
                        <c:v>42992</c:v>
                      </c:pt>
                      <c:pt idx="2752">
                        <c:v>42993</c:v>
                      </c:pt>
                      <c:pt idx="2753">
                        <c:v>42996</c:v>
                      </c:pt>
                      <c:pt idx="2754">
                        <c:v>42997</c:v>
                      </c:pt>
                      <c:pt idx="2755">
                        <c:v>42998</c:v>
                      </c:pt>
                      <c:pt idx="2756">
                        <c:v>42999</c:v>
                      </c:pt>
                      <c:pt idx="2757">
                        <c:v>43000</c:v>
                      </c:pt>
                      <c:pt idx="2758">
                        <c:v>43003</c:v>
                      </c:pt>
                      <c:pt idx="2759">
                        <c:v>43004</c:v>
                      </c:pt>
                      <c:pt idx="2760">
                        <c:v>43005</c:v>
                      </c:pt>
                      <c:pt idx="2761">
                        <c:v>43006</c:v>
                      </c:pt>
                      <c:pt idx="2762">
                        <c:v>43007</c:v>
                      </c:pt>
                      <c:pt idx="2763">
                        <c:v>43010</c:v>
                      </c:pt>
                      <c:pt idx="2764">
                        <c:v>43011</c:v>
                      </c:pt>
                      <c:pt idx="2765">
                        <c:v>43012</c:v>
                      </c:pt>
                      <c:pt idx="2766">
                        <c:v>43013</c:v>
                      </c:pt>
                      <c:pt idx="2767">
                        <c:v>43014</c:v>
                      </c:pt>
                      <c:pt idx="2768">
                        <c:v>43017</c:v>
                      </c:pt>
                      <c:pt idx="2769">
                        <c:v>43018</c:v>
                      </c:pt>
                      <c:pt idx="2770">
                        <c:v>43019</c:v>
                      </c:pt>
                      <c:pt idx="2771">
                        <c:v>43020</c:v>
                      </c:pt>
                      <c:pt idx="2772">
                        <c:v>43021</c:v>
                      </c:pt>
                      <c:pt idx="2773">
                        <c:v>43024</c:v>
                      </c:pt>
                      <c:pt idx="2774">
                        <c:v>43025</c:v>
                      </c:pt>
                      <c:pt idx="2775">
                        <c:v>43026</c:v>
                      </c:pt>
                      <c:pt idx="2776">
                        <c:v>43027</c:v>
                      </c:pt>
                      <c:pt idx="2777">
                        <c:v>43028</c:v>
                      </c:pt>
                      <c:pt idx="2778">
                        <c:v>43031</c:v>
                      </c:pt>
                      <c:pt idx="2779">
                        <c:v>43032</c:v>
                      </c:pt>
                      <c:pt idx="2780">
                        <c:v>43033</c:v>
                      </c:pt>
                      <c:pt idx="2781">
                        <c:v>43034</c:v>
                      </c:pt>
                      <c:pt idx="2782">
                        <c:v>43035</c:v>
                      </c:pt>
                      <c:pt idx="2783">
                        <c:v>43038</c:v>
                      </c:pt>
                      <c:pt idx="2784">
                        <c:v>43039</c:v>
                      </c:pt>
                      <c:pt idx="2785">
                        <c:v>43040</c:v>
                      </c:pt>
                      <c:pt idx="2786">
                        <c:v>43041</c:v>
                      </c:pt>
                      <c:pt idx="2787">
                        <c:v>43042</c:v>
                      </c:pt>
                      <c:pt idx="2788">
                        <c:v>43045</c:v>
                      </c:pt>
                      <c:pt idx="2789">
                        <c:v>43046</c:v>
                      </c:pt>
                      <c:pt idx="2790">
                        <c:v>43047</c:v>
                      </c:pt>
                      <c:pt idx="2791">
                        <c:v>43048</c:v>
                      </c:pt>
                      <c:pt idx="2792">
                        <c:v>43049</c:v>
                      </c:pt>
                      <c:pt idx="2793">
                        <c:v>43052</c:v>
                      </c:pt>
                      <c:pt idx="2794">
                        <c:v>43053</c:v>
                      </c:pt>
                      <c:pt idx="2795">
                        <c:v>43054</c:v>
                      </c:pt>
                      <c:pt idx="2796">
                        <c:v>43055</c:v>
                      </c:pt>
                      <c:pt idx="2797">
                        <c:v>43056</c:v>
                      </c:pt>
                      <c:pt idx="2798">
                        <c:v>43059</c:v>
                      </c:pt>
                      <c:pt idx="2799">
                        <c:v>43060</c:v>
                      </c:pt>
                      <c:pt idx="2800">
                        <c:v>43061</c:v>
                      </c:pt>
                      <c:pt idx="2801">
                        <c:v>43062</c:v>
                      </c:pt>
                      <c:pt idx="2802">
                        <c:v>43063</c:v>
                      </c:pt>
                      <c:pt idx="2803">
                        <c:v>43066</c:v>
                      </c:pt>
                      <c:pt idx="2804">
                        <c:v>43067</c:v>
                      </c:pt>
                      <c:pt idx="2805">
                        <c:v>43068</c:v>
                      </c:pt>
                      <c:pt idx="2806">
                        <c:v>43069</c:v>
                      </c:pt>
                      <c:pt idx="2807">
                        <c:v>43070</c:v>
                      </c:pt>
                      <c:pt idx="2808">
                        <c:v>43073</c:v>
                      </c:pt>
                      <c:pt idx="2809">
                        <c:v>43074</c:v>
                      </c:pt>
                      <c:pt idx="2810">
                        <c:v>43075</c:v>
                      </c:pt>
                      <c:pt idx="2811">
                        <c:v>43076</c:v>
                      </c:pt>
                      <c:pt idx="2812">
                        <c:v>43077</c:v>
                      </c:pt>
                      <c:pt idx="2813">
                        <c:v>43080</c:v>
                      </c:pt>
                      <c:pt idx="2814">
                        <c:v>43081</c:v>
                      </c:pt>
                      <c:pt idx="2815">
                        <c:v>43082</c:v>
                      </c:pt>
                      <c:pt idx="2816">
                        <c:v>43083</c:v>
                      </c:pt>
                      <c:pt idx="2817">
                        <c:v>43084</c:v>
                      </c:pt>
                      <c:pt idx="2818">
                        <c:v>43087</c:v>
                      </c:pt>
                      <c:pt idx="2819">
                        <c:v>43088</c:v>
                      </c:pt>
                      <c:pt idx="2820">
                        <c:v>43089</c:v>
                      </c:pt>
                      <c:pt idx="2821">
                        <c:v>43090</c:v>
                      </c:pt>
                      <c:pt idx="2822">
                        <c:v>43091</c:v>
                      </c:pt>
                      <c:pt idx="2823">
                        <c:v>43094</c:v>
                      </c:pt>
                      <c:pt idx="2824">
                        <c:v>43095</c:v>
                      </c:pt>
                      <c:pt idx="2825">
                        <c:v>43096</c:v>
                      </c:pt>
                      <c:pt idx="2826">
                        <c:v>43097</c:v>
                      </c:pt>
                      <c:pt idx="2827">
                        <c:v>43098</c:v>
                      </c:pt>
                      <c:pt idx="2828">
                        <c:v>43101</c:v>
                      </c:pt>
                      <c:pt idx="2829">
                        <c:v>43102</c:v>
                      </c:pt>
                      <c:pt idx="2830">
                        <c:v>43103</c:v>
                      </c:pt>
                      <c:pt idx="2831">
                        <c:v>43104</c:v>
                      </c:pt>
                      <c:pt idx="2832">
                        <c:v>43105</c:v>
                      </c:pt>
                      <c:pt idx="2833">
                        <c:v>43108</c:v>
                      </c:pt>
                      <c:pt idx="2834">
                        <c:v>43109</c:v>
                      </c:pt>
                      <c:pt idx="2835">
                        <c:v>43110</c:v>
                      </c:pt>
                      <c:pt idx="2836">
                        <c:v>43111</c:v>
                      </c:pt>
                      <c:pt idx="2837">
                        <c:v>43112</c:v>
                      </c:pt>
                      <c:pt idx="2838">
                        <c:v>43115</c:v>
                      </c:pt>
                      <c:pt idx="2839">
                        <c:v>43116</c:v>
                      </c:pt>
                      <c:pt idx="2840">
                        <c:v>43117</c:v>
                      </c:pt>
                      <c:pt idx="2841">
                        <c:v>43118</c:v>
                      </c:pt>
                      <c:pt idx="2842">
                        <c:v>43119</c:v>
                      </c:pt>
                      <c:pt idx="2843">
                        <c:v>43122</c:v>
                      </c:pt>
                      <c:pt idx="2844">
                        <c:v>43123</c:v>
                      </c:pt>
                      <c:pt idx="2845">
                        <c:v>43124</c:v>
                      </c:pt>
                      <c:pt idx="2846">
                        <c:v>43125</c:v>
                      </c:pt>
                      <c:pt idx="2847">
                        <c:v>43126</c:v>
                      </c:pt>
                      <c:pt idx="2848">
                        <c:v>43129</c:v>
                      </c:pt>
                      <c:pt idx="2849">
                        <c:v>43130</c:v>
                      </c:pt>
                      <c:pt idx="2850">
                        <c:v>43131</c:v>
                      </c:pt>
                      <c:pt idx="2851">
                        <c:v>43132</c:v>
                      </c:pt>
                      <c:pt idx="2852">
                        <c:v>43133</c:v>
                      </c:pt>
                      <c:pt idx="2853">
                        <c:v>43136</c:v>
                      </c:pt>
                      <c:pt idx="2854">
                        <c:v>43137</c:v>
                      </c:pt>
                      <c:pt idx="2855">
                        <c:v>43138</c:v>
                      </c:pt>
                      <c:pt idx="2856">
                        <c:v>43139</c:v>
                      </c:pt>
                      <c:pt idx="2857">
                        <c:v>43140</c:v>
                      </c:pt>
                      <c:pt idx="2858">
                        <c:v>43143</c:v>
                      </c:pt>
                      <c:pt idx="2859">
                        <c:v>43144</c:v>
                      </c:pt>
                      <c:pt idx="2860">
                        <c:v>43145</c:v>
                      </c:pt>
                      <c:pt idx="2861">
                        <c:v>43146</c:v>
                      </c:pt>
                      <c:pt idx="2862">
                        <c:v>43147</c:v>
                      </c:pt>
                      <c:pt idx="2863">
                        <c:v>43150</c:v>
                      </c:pt>
                      <c:pt idx="2864">
                        <c:v>43151</c:v>
                      </c:pt>
                      <c:pt idx="2865">
                        <c:v>43152</c:v>
                      </c:pt>
                      <c:pt idx="2866">
                        <c:v>43153</c:v>
                      </c:pt>
                      <c:pt idx="2867">
                        <c:v>43154</c:v>
                      </c:pt>
                      <c:pt idx="2868">
                        <c:v>43157</c:v>
                      </c:pt>
                      <c:pt idx="2869">
                        <c:v>43158</c:v>
                      </c:pt>
                      <c:pt idx="2870">
                        <c:v>43159</c:v>
                      </c:pt>
                      <c:pt idx="2871">
                        <c:v>43160</c:v>
                      </c:pt>
                      <c:pt idx="2872">
                        <c:v>43161</c:v>
                      </c:pt>
                      <c:pt idx="2873">
                        <c:v>43164</c:v>
                      </c:pt>
                      <c:pt idx="2874">
                        <c:v>43165</c:v>
                      </c:pt>
                      <c:pt idx="2875">
                        <c:v>43166</c:v>
                      </c:pt>
                      <c:pt idx="2876">
                        <c:v>43167</c:v>
                      </c:pt>
                      <c:pt idx="2877">
                        <c:v>43168</c:v>
                      </c:pt>
                      <c:pt idx="2878">
                        <c:v>43171</c:v>
                      </c:pt>
                      <c:pt idx="2879">
                        <c:v>43172</c:v>
                      </c:pt>
                      <c:pt idx="2880">
                        <c:v>43173</c:v>
                      </c:pt>
                      <c:pt idx="2881">
                        <c:v>43174</c:v>
                      </c:pt>
                      <c:pt idx="2882">
                        <c:v>43175</c:v>
                      </c:pt>
                      <c:pt idx="2883">
                        <c:v>43178</c:v>
                      </c:pt>
                      <c:pt idx="2884">
                        <c:v>43179</c:v>
                      </c:pt>
                      <c:pt idx="2885">
                        <c:v>43180</c:v>
                      </c:pt>
                      <c:pt idx="2886">
                        <c:v>43181</c:v>
                      </c:pt>
                      <c:pt idx="2887">
                        <c:v>43182</c:v>
                      </c:pt>
                      <c:pt idx="2888">
                        <c:v>43185</c:v>
                      </c:pt>
                      <c:pt idx="2889">
                        <c:v>43186</c:v>
                      </c:pt>
                      <c:pt idx="2890">
                        <c:v>43187</c:v>
                      </c:pt>
                      <c:pt idx="2891">
                        <c:v>43188</c:v>
                      </c:pt>
                      <c:pt idx="2892">
                        <c:v>43189</c:v>
                      </c:pt>
                      <c:pt idx="2893">
                        <c:v>43192</c:v>
                      </c:pt>
                      <c:pt idx="2894">
                        <c:v>43193</c:v>
                      </c:pt>
                      <c:pt idx="2895">
                        <c:v>43194</c:v>
                      </c:pt>
                      <c:pt idx="2896">
                        <c:v>43195</c:v>
                      </c:pt>
                      <c:pt idx="2897">
                        <c:v>43196</c:v>
                      </c:pt>
                      <c:pt idx="2898">
                        <c:v>43199</c:v>
                      </c:pt>
                      <c:pt idx="2899">
                        <c:v>43200</c:v>
                      </c:pt>
                      <c:pt idx="2900">
                        <c:v>43201</c:v>
                      </c:pt>
                      <c:pt idx="2901">
                        <c:v>43202</c:v>
                      </c:pt>
                      <c:pt idx="2902">
                        <c:v>43203</c:v>
                      </c:pt>
                      <c:pt idx="2903">
                        <c:v>43206</c:v>
                      </c:pt>
                      <c:pt idx="2904">
                        <c:v>43207</c:v>
                      </c:pt>
                      <c:pt idx="2905">
                        <c:v>43208</c:v>
                      </c:pt>
                      <c:pt idx="2906">
                        <c:v>43209</c:v>
                      </c:pt>
                      <c:pt idx="2907">
                        <c:v>43210</c:v>
                      </c:pt>
                      <c:pt idx="2908">
                        <c:v>43213</c:v>
                      </c:pt>
                      <c:pt idx="2909">
                        <c:v>43214</c:v>
                      </c:pt>
                      <c:pt idx="2910">
                        <c:v>43215</c:v>
                      </c:pt>
                      <c:pt idx="2911">
                        <c:v>43216</c:v>
                      </c:pt>
                      <c:pt idx="2912">
                        <c:v>43217</c:v>
                      </c:pt>
                      <c:pt idx="2913">
                        <c:v>43220</c:v>
                      </c:pt>
                      <c:pt idx="2914">
                        <c:v>43221</c:v>
                      </c:pt>
                      <c:pt idx="2915">
                        <c:v>43222</c:v>
                      </c:pt>
                      <c:pt idx="2916">
                        <c:v>43223</c:v>
                      </c:pt>
                      <c:pt idx="2917">
                        <c:v>43224</c:v>
                      </c:pt>
                      <c:pt idx="2918">
                        <c:v>43227</c:v>
                      </c:pt>
                      <c:pt idx="2919">
                        <c:v>43228</c:v>
                      </c:pt>
                      <c:pt idx="2920">
                        <c:v>43229</c:v>
                      </c:pt>
                      <c:pt idx="2921">
                        <c:v>43230</c:v>
                      </c:pt>
                      <c:pt idx="2922">
                        <c:v>43231</c:v>
                      </c:pt>
                      <c:pt idx="2923">
                        <c:v>43234</c:v>
                      </c:pt>
                      <c:pt idx="2924">
                        <c:v>43235</c:v>
                      </c:pt>
                      <c:pt idx="2925">
                        <c:v>43236</c:v>
                      </c:pt>
                      <c:pt idx="2926">
                        <c:v>43237</c:v>
                      </c:pt>
                      <c:pt idx="2927">
                        <c:v>43238</c:v>
                      </c:pt>
                      <c:pt idx="2928">
                        <c:v>43241</c:v>
                      </c:pt>
                      <c:pt idx="2929">
                        <c:v>43242</c:v>
                      </c:pt>
                      <c:pt idx="2930">
                        <c:v>43243</c:v>
                      </c:pt>
                      <c:pt idx="2931">
                        <c:v>43244</c:v>
                      </c:pt>
                      <c:pt idx="2932">
                        <c:v>43245</c:v>
                      </c:pt>
                      <c:pt idx="2933">
                        <c:v>43248</c:v>
                      </c:pt>
                      <c:pt idx="2934">
                        <c:v>43249</c:v>
                      </c:pt>
                      <c:pt idx="2935">
                        <c:v>43250</c:v>
                      </c:pt>
                      <c:pt idx="2936">
                        <c:v>43251</c:v>
                      </c:pt>
                      <c:pt idx="2937">
                        <c:v>43252</c:v>
                      </c:pt>
                      <c:pt idx="2938">
                        <c:v>43255</c:v>
                      </c:pt>
                      <c:pt idx="2939">
                        <c:v>43256</c:v>
                      </c:pt>
                      <c:pt idx="2940">
                        <c:v>43257</c:v>
                      </c:pt>
                      <c:pt idx="2941">
                        <c:v>43258</c:v>
                      </c:pt>
                      <c:pt idx="2942">
                        <c:v>43259</c:v>
                      </c:pt>
                      <c:pt idx="2943">
                        <c:v>43262</c:v>
                      </c:pt>
                      <c:pt idx="2944">
                        <c:v>43263</c:v>
                      </c:pt>
                      <c:pt idx="2945">
                        <c:v>43264</c:v>
                      </c:pt>
                      <c:pt idx="2946">
                        <c:v>43265</c:v>
                      </c:pt>
                      <c:pt idx="2947">
                        <c:v>43266</c:v>
                      </c:pt>
                      <c:pt idx="2948">
                        <c:v>43269</c:v>
                      </c:pt>
                      <c:pt idx="2949">
                        <c:v>43270</c:v>
                      </c:pt>
                      <c:pt idx="2950">
                        <c:v>43271</c:v>
                      </c:pt>
                      <c:pt idx="2951">
                        <c:v>43272</c:v>
                      </c:pt>
                      <c:pt idx="2952">
                        <c:v>43273</c:v>
                      </c:pt>
                      <c:pt idx="2953">
                        <c:v>43276</c:v>
                      </c:pt>
                      <c:pt idx="2954">
                        <c:v>43277</c:v>
                      </c:pt>
                      <c:pt idx="2955">
                        <c:v>43278</c:v>
                      </c:pt>
                      <c:pt idx="2956">
                        <c:v>43279</c:v>
                      </c:pt>
                      <c:pt idx="2957">
                        <c:v>43280</c:v>
                      </c:pt>
                      <c:pt idx="2958">
                        <c:v>43283</c:v>
                      </c:pt>
                      <c:pt idx="2959">
                        <c:v>43284</c:v>
                      </c:pt>
                      <c:pt idx="2960">
                        <c:v>43285</c:v>
                      </c:pt>
                      <c:pt idx="2961">
                        <c:v>43286</c:v>
                      </c:pt>
                      <c:pt idx="2962">
                        <c:v>43287</c:v>
                      </c:pt>
                      <c:pt idx="2963">
                        <c:v>43290</c:v>
                      </c:pt>
                      <c:pt idx="2964">
                        <c:v>43291</c:v>
                      </c:pt>
                      <c:pt idx="2965">
                        <c:v>43292</c:v>
                      </c:pt>
                      <c:pt idx="2966">
                        <c:v>43293</c:v>
                      </c:pt>
                      <c:pt idx="2967">
                        <c:v>43294</c:v>
                      </c:pt>
                      <c:pt idx="2968">
                        <c:v>43297</c:v>
                      </c:pt>
                      <c:pt idx="2969">
                        <c:v>43298</c:v>
                      </c:pt>
                      <c:pt idx="2970">
                        <c:v>43299</c:v>
                      </c:pt>
                      <c:pt idx="2971">
                        <c:v>43300</c:v>
                      </c:pt>
                      <c:pt idx="2972">
                        <c:v>43301</c:v>
                      </c:pt>
                      <c:pt idx="2973">
                        <c:v>43304</c:v>
                      </c:pt>
                      <c:pt idx="2974">
                        <c:v>43305</c:v>
                      </c:pt>
                      <c:pt idx="2975">
                        <c:v>43306</c:v>
                      </c:pt>
                      <c:pt idx="2976">
                        <c:v>43307</c:v>
                      </c:pt>
                      <c:pt idx="2977">
                        <c:v>43308</c:v>
                      </c:pt>
                      <c:pt idx="2978">
                        <c:v>43311</c:v>
                      </c:pt>
                      <c:pt idx="2979">
                        <c:v>43312</c:v>
                      </c:pt>
                      <c:pt idx="2980">
                        <c:v>43313</c:v>
                      </c:pt>
                      <c:pt idx="2981">
                        <c:v>43314</c:v>
                      </c:pt>
                      <c:pt idx="2982">
                        <c:v>43315</c:v>
                      </c:pt>
                      <c:pt idx="2983">
                        <c:v>43318</c:v>
                      </c:pt>
                      <c:pt idx="2984">
                        <c:v>43319</c:v>
                      </c:pt>
                      <c:pt idx="2985">
                        <c:v>43320</c:v>
                      </c:pt>
                      <c:pt idx="2986">
                        <c:v>43321</c:v>
                      </c:pt>
                      <c:pt idx="2987">
                        <c:v>43322</c:v>
                      </c:pt>
                      <c:pt idx="2988">
                        <c:v>43325</c:v>
                      </c:pt>
                      <c:pt idx="2989">
                        <c:v>43326</c:v>
                      </c:pt>
                      <c:pt idx="2990">
                        <c:v>43327</c:v>
                      </c:pt>
                      <c:pt idx="2991">
                        <c:v>43328</c:v>
                      </c:pt>
                      <c:pt idx="2992">
                        <c:v>43329</c:v>
                      </c:pt>
                      <c:pt idx="2993">
                        <c:v>43332</c:v>
                      </c:pt>
                      <c:pt idx="2994">
                        <c:v>43333</c:v>
                      </c:pt>
                      <c:pt idx="2995">
                        <c:v>43334</c:v>
                      </c:pt>
                      <c:pt idx="2996">
                        <c:v>43335</c:v>
                      </c:pt>
                      <c:pt idx="2997">
                        <c:v>43336</c:v>
                      </c:pt>
                      <c:pt idx="2998">
                        <c:v>43339</c:v>
                      </c:pt>
                      <c:pt idx="2999">
                        <c:v>43340</c:v>
                      </c:pt>
                      <c:pt idx="3000">
                        <c:v>43341</c:v>
                      </c:pt>
                      <c:pt idx="3001">
                        <c:v>43342</c:v>
                      </c:pt>
                      <c:pt idx="3002">
                        <c:v>43343</c:v>
                      </c:pt>
                      <c:pt idx="3003">
                        <c:v>43346</c:v>
                      </c:pt>
                      <c:pt idx="3004">
                        <c:v>43347</c:v>
                      </c:pt>
                      <c:pt idx="3005">
                        <c:v>43348</c:v>
                      </c:pt>
                      <c:pt idx="3006">
                        <c:v>43349</c:v>
                      </c:pt>
                      <c:pt idx="3007">
                        <c:v>43350</c:v>
                      </c:pt>
                      <c:pt idx="3008">
                        <c:v>43353</c:v>
                      </c:pt>
                      <c:pt idx="3009">
                        <c:v>43354</c:v>
                      </c:pt>
                      <c:pt idx="3010">
                        <c:v>43355</c:v>
                      </c:pt>
                      <c:pt idx="3011">
                        <c:v>43356</c:v>
                      </c:pt>
                      <c:pt idx="3012">
                        <c:v>43357</c:v>
                      </c:pt>
                      <c:pt idx="3013">
                        <c:v>43360</c:v>
                      </c:pt>
                      <c:pt idx="3014">
                        <c:v>43361</c:v>
                      </c:pt>
                      <c:pt idx="3015">
                        <c:v>43362</c:v>
                      </c:pt>
                      <c:pt idx="3016">
                        <c:v>43363</c:v>
                      </c:pt>
                      <c:pt idx="3017">
                        <c:v>43364</c:v>
                      </c:pt>
                      <c:pt idx="3018">
                        <c:v>43367</c:v>
                      </c:pt>
                      <c:pt idx="3019">
                        <c:v>43368</c:v>
                      </c:pt>
                      <c:pt idx="3020">
                        <c:v>43369</c:v>
                      </c:pt>
                      <c:pt idx="3021">
                        <c:v>43370</c:v>
                      </c:pt>
                      <c:pt idx="3022">
                        <c:v>43371</c:v>
                      </c:pt>
                      <c:pt idx="3023">
                        <c:v>43374</c:v>
                      </c:pt>
                      <c:pt idx="3024">
                        <c:v>43375</c:v>
                      </c:pt>
                      <c:pt idx="3025">
                        <c:v>43376</c:v>
                      </c:pt>
                      <c:pt idx="3026">
                        <c:v>43377</c:v>
                      </c:pt>
                      <c:pt idx="3027">
                        <c:v>43378</c:v>
                      </c:pt>
                      <c:pt idx="3028">
                        <c:v>43381</c:v>
                      </c:pt>
                      <c:pt idx="3029">
                        <c:v>43382</c:v>
                      </c:pt>
                      <c:pt idx="3030">
                        <c:v>43383</c:v>
                      </c:pt>
                      <c:pt idx="3031">
                        <c:v>43384</c:v>
                      </c:pt>
                      <c:pt idx="3032">
                        <c:v>43385</c:v>
                      </c:pt>
                      <c:pt idx="3033">
                        <c:v>43388</c:v>
                      </c:pt>
                      <c:pt idx="3034">
                        <c:v>43389</c:v>
                      </c:pt>
                      <c:pt idx="3035">
                        <c:v>43390</c:v>
                      </c:pt>
                      <c:pt idx="3036">
                        <c:v>43391</c:v>
                      </c:pt>
                      <c:pt idx="3037">
                        <c:v>43392</c:v>
                      </c:pt>
                      <c:pt idx="3038">
                        <c:v>43395</c:v>
                      </c:pt>
                      <c:pt idx="3039">
                        <c:v>43396</c:v>
                      </c:pt>
                      <c:pt idx="3040">
                        <c:v>43397</c:v>
                      </c:pt>
                      <c:pt idx="3041">
                        <c:v>43398</c:v>
                      </c:pt>
                      <c:pt idx="3042">
                        <c:v>43399</c:v>
                      </c:pt>
                      <c:pt idx="3043">
                        <c:v>43402</c:v>
                      </c:pt>
                      <c:pt idx="3044">
                        <c:v>43403</c:v>
                      </c:pt>
                      <c:pt idx="3045">
                        <c:v>43404</c:v>
                      </c:pt>
                      <c:pt idx="3046">
                        <c:v>43405</c:v>
                      </c:pt>
                      <c:pt idx="3047">
                        <c:v>43406</c:v>
                      </c:pt>
                      <c:pt idx="3048">
                        <c:v>43409</c:v>
                      </c:pt>
                      <c:pt idx="3049">
                        <c:v>43410</c:v>
                      </c:pt>
                      <c:pt idx="3050">
                        <c:v>43411</c:v>
                      </c:pt>
                      <c:pt idx="3051">
                        <c:v>43412</c:v>
                      </c:pt>
                      <c:pt idx="3052">
                        <c:v>43413</c:v>
                      </c:pt>
                      <c:pt idx="3053">
                        <c:v>43416</c:v>
                      </c:pt>
                      <c:pt idx="3054">
                        <c:v>43417</c:v>
                      </c:pt>
                      <c:pt idx="3055">
                        <c:v>43418</c:v>
                      </c:pt>
                      <c:pt idx="3056">
                        <c:v>43419</c:v>
                      </c:pt>
                      <c:pt idx="3057">
                        <c:v>43420</c:v>
                      </c:pt>
                      <c:pt idx="3058">
                        <c:v>43423</c:v>
                      </c:pt>
                      <c:pt idx="3059">
                        <c:v>43424</c:v>
                      </c:pt>
                      <c:pt idx="3060">
                        <c:v>43425</c:v>
                      </c:pt>
                      <c:pt idx="3061">
                        <c:v>43426</c:v>
                      </c:pt>
                      <c:pt idx="3062">
                        <c:v>43427</c:v>
                      </c:pt>
                      <c:pt idx="3063">
                        <c:v>43430</c:v>
                      </c:pt>
                      <c:pt idx="3064">
                        <c:v>43431</c:v>
                      </c:pt>
                      <c:pt idx="3065">
                        <c:v>43432</c:v>
                      </c:pt>
                      <c:pt idx="3066">
                        <c:v>43433</c:v>
                      </c:pt>
                      <c:pt idx="3067">
                        <c:v>43434</c:v>
                      </c:pt>
                      <c:pt idx="3068">
                        <c:v>43437</c:v>
                      </c:pt>
                      <c:pt idx="3069">
                        <c:v>43438</c:v>
                      </c:pt>
                      <c:pt idx="3070">
                        <c:v>43439</c:v>
                      </c:pt>
                      <c:pt idx="3071">
                        <c:v>43440</c:v>
                      </c:pt>
                      <c:pt idx="3072">
                        <c:v>43441</c:v>
                      </c:pt>
                      <c:pt idx="3073">
                        <c:v>43444</c:v>
                      </c:pt>
                      <c:pt idx="3074">
                        <c:v>43445</c:v>
                      </c:pt>
                      <c:pt idx="3075">
                        <c:v>43446</c:v>
                      </c:pt>
                      <c:pt idx="3076">
                        <c:v>43447</c:v>
                      </c:pt>
                      <c:pt idx="3077">
                        <c:v>43448</c:v>
                      </c:pt>
                      <c:pt idx="3078">
                        <c:v>43451</c:v>
                      </c:pt>
                      <c:pt idx="3079">
                        <c:v>43452</c:v>
                      </c:pt>
                      <c:pt idx="3080">
                        <c:v>43453</c:v>
                      </c:pt>
                      <c:pt idx="3081">
                        <c:v>43454</c:v>
                      </c:pt>
                      <c:pt idx="3082">
                        <c:v>43455</c:v>
                      </c:pt>
                      <c:pt idx="3083">
                        <c:v>43458</c:v>
                      </c:pt>
                      <c:pt idx="3084">
                        <c:v>43459</c:v>
                      </c:pt>
                      <c:pt idx="3085">
                        <c:v>43460</c:v>
                      </c:pt>
                      <c:pt idx="3086">
                        <c:v>43461</c:v>
                      </c:pt>
                      <c:pt idx="3087">
                        <c:v>43462</c:v>
                      </c:pt>
                      <c:pt idx="3088">
                        <c:v>43465</c:v>
                      </c:pt>
                      <c:pt idx="3089">
                        <c:v>43466</c:v>
                      </c:pt>
                      <c:pt idx="3090">
                        <c:v>43467</c:v>
                      </c:pt>
                      <c:pt idx="3091">
                        <c:v>43468</c:v>
                      </c:pt>
                      <c:pt idx="3092">
                        <c:v>43469</c:v>
                      </c:pt>
                      <c:pt idx="3093">
                        <c:v>43472</c:v>
                      </c:pt>
                      <c:pt idx="3094">
                        <c:v>43473</c:v>
                      </c:pt>
                      <c:pt idx="3095">
                        <c:v>43474</c:v>
                      </c:pt>
                      <c:pt idx="3096">
                        <c:v>43475</c:v>
                      </c:pt>
                      <c:pt idx="3097">
                        <c:v>43476</c:v>
                      </c:pt>
                      <c:pt idx="3098">
                        <c:v>43479</c:v>
                      </c:pt>
                      <c:pt idx="3099">
                        <c:v>43480</c:v>
                      </c:pt>
                      <c:pt idx="3100">
                        <c:v>43481</c:v>
                      </c:pt>
                      <c:pt idx="3101">
                        <c:v>43482</c:v>
                      </c:pt>
                      <c:pt idx="3102">
                        <c:v>43483</c:v>
                      </c:pt>
                      <c:pt idx="3103">
                        <c:v>43486</c:v>
                      </c:pt>
                      <c:pt idx="3104">
                        <c:v>43487</c:v>
                      </c:pt>
                      <c:pt idx="3105">
                        <c:v>43488</c:v>
                      </c:pt>
                      <c:pt idx="3106">
                        <c:v>43489</c:v>
                      </c:pt>
                      <c:pt idx="3107">
                        <c:v>43490</c:v>
                      </c:pt>
                      <c:pt idx="3108">
                        <c:v>43493</c:v>
                      </c:pt>
                      <c:pt idx="3109">
                        <c:v>43494</c:v>
                      </c:pt>
                      <c:pt idx="3110">
                        <c:v>43495</c:v>
                      </c:pt>
                      <c:pt idx="3111">
                        <c:v>43496</c:v>
                      </c:pt>
                      <c:pt idx="3112">
                        <c:v>43497</c:v>
                      </c:pt>
                      <c:pt idx="3113">
                        <c:v>43500</c:v>
                      </c:pt>
                      <c:pt idx="3114">
                        <c:v>43501</c:v>
                      </c:pt>
                      <c:pt idx="3115">
                        <c:v>43502</c:v>
                      </c:pt>
                      <c:pt idx="3116">
                        <c:v>43503</c:v>
                      </c:pt>
                      <c:pt idx="3117">
                        <c:v>43504</c:v>
                      </c:pt>
                      <c:pt idx="3118">
                        <c:v>43507</c:v>
                      </c:pt>
                      <c:pt idx="3119">
                        <c:v>43508</c:v>
                      </c:pt>
                      <c:pt idx="3120">
                        <c:v>43509</c:v>
                      </c:pt>
                      <c:pt idx="3121">
                        <c:v>43510</c:v>
                      </c:pt>
                      <c:pt idx="3122">
                        <c:v>43511</c:v>
                      </c:pt>
                      <c:pt idx="3123">
                        <c:v>43514</c:v>
                      </c:pt>
                      <c:pt idx="3124">
                        <c:v>43515</c:v>
                      </c:pt>
                      <c:pt idx="3125">
                        <c:v>43516</c:v>
                      </c:pt>
                      <c:pt idx="3126">
                        <c:v>43517</c:v>
                      </c:pt>
                      <c:pt idx="3127">
                        <c:v>43518</c:v>
                      </c:pt>
                      <c:pt idx="3128">
                        <c:v>43521</c:v>
                      </c:pt>
                      <c:pt idx="3129">
                        <c:v>43522</c:v>
                      </c:pt>
                      <c:pt idx="3130">
                        <c:v>43523</c:v>
                      </c:pt>
                      <c:pt idx="3131">
                        <c:v>43524</c:v>
                      </c:pt>
                      <c:pt idx="3132">
                        <c:v>43525</c:v>
                      </c:pt>
                      <c:pt idx="3133">
                        <c:v>43528</c:v>
                      </c:pt>
                      <c:pt idx="3134">
                        <c:v>43529</c:v>
                      </c:pt>
                      <c:pt idx="3135">
                        <c:v>43530</c:v>
                      </c:pt>
                      <c:pt idx="3136">
                        <c:v>43531</c:v>
                      </c:pt>
                      <c:pt idx="3137">
                        <c:v>43532</c:v>
                      </c:pt>
                      <c:pt idx="3138">
                        <c:v>43535</c:v>
                      </c:pt>
                      <c:pt idx="3139">
                        <c:v>43536</c:v>
                      </c:pt>
                      <c:pt idx="3140">
                        <c:v>43537</c:v>
                      </c:pt>
                      <c:pt idx="3141">
                        <c:v>43538</c:v>
                      </c:pt>
                      <c:pt idx="3142">
                        <c:v>43539</c:v>
                      </c:pt>
                      <c:pt idx="3143">
                        <c:v>43542</c:v>
                      </c:pt>
                      <c:pt idx="3144">
                        <c:v>43543</c:v>
                      </c:pt>
                      <c:pt idx="3145">
                        <c:v>43544</c:v>
                      </c:pt>
                      <c:pt idx="3146">
                        <c:v>43545</c:v>
                      </c:pt>
                      <c:pt idx="3147">
                        <c:v>43546</c:v>
                      </c:pt>
                      <c:pt idx="3148">
                        <c:v>43549</c:v>
                      </c:pt>
                      <c:pt idx="3149">
                        <c:v>43550</c:v>
                      </c:pt>
                      <c:pt idx="3150">
                        <c:v>43551</c:v>
                      </c:pt>
                      <c:pt idx="3151">
                        <c:v>43552</c:v>
                      </c:pt>
                      <c:pt idx="3152">
                        <c:v>43553</c:v>
                      </c:pt>
                      <c:pt idx="3153">
                        <c:v>43556</c:v>
                      </c:pt>
                      <c:pt idx="3154">
                        <c:v>43557</c:v>
                      </c:pt>
                      <c:pt idx="3155">
                        <c:v>43558</c:v>
                      </c:pt>
                      <c:pt idx="3156">
                        <c:v>43559</c:v>
                      </c:pt>
                      <c:pt idx="3157">
                        <c:v>43560</c:v>
                      </c:pt>
                      <c:pt idx="3158">
                        <c:v>43563</c:v>
                      </c:pt>
                      <c:pt idx="3159">
                        <c:v>43564</c:v>
                      </c:pt>
                      <c:pt idx="3160">
                        <c:v>43565</c:v>
                      </c:pt>
                      <c:pt idx="3161">
                        <c:v>43566</c:v>
                      </c:pt>
                      <c:pt idx="3162">
                        <c:v>43567</c:v>
                      </c:pt>
                      <c:pt idx="3163">
                        <c:v>43570</c:v>
                      </c:pt>
                      <c:pt idx="3164">
                        <c:v>43571</c:v>
                      </c:pt>
                      <c:pt idx="3165">
                        <c:v>43572</c:v>
                      </c:pt>
                      <c:pt idx="3166">
                        <c:v>43573</c:v>
                      </c:pt>
                      <c:pt idx="3167">
                        <c:v>43574</c:v>
                      </c:pt>
                      <c:pt idx="3168">
                        <c:v>43577</c:v>
                      </c:pt>
                      <c:pt idx="3169">
                        <c:v>43578</c:v>
                      </c:pt>
                      <c:pt idx="3170">
                        <c:v>43579</c:v>
                      </c:pt>
                      <c:pt idx="3171">
                        <c:v>43580</c:v>
                      </c:pt>
                      <c:pt idx="3172">
                        <c:v>43581</c:v>
                      </c:pt>
                      <c:pt idx="3173">
                        <c:v>43584</c:v>
                      </c:pt>
                      <c:pt idx="3174">
                        <c:v>43585</c:v>
                      </c:pt>
                      <c:pt idx="3175">
                        <c:v>43586</c:v>
                      </c:pt>
                      <c:pt idx="3176">
                        <c:v>43587</c:v>
                      </c:pt>
                      <c:pt idx="3177">
                        <c:v>43588</c:v>
                      </c:pt>
                      <c:pt idx="3178">
                        <c:v>43591</c:v>
                      </c:pt>
                      <c:pt idx="3179">
                        <c:v>43592</c:v>
                      </c:pt>
                      <c:pt idx="3180">
                        <c:v>43593</c:v>
                      </c:pt>
                      <c:pt idx="3181">
                        <c:v>43594</c:v>
                      </c:pt>
                      <c:pt idx="3182">
                        <c:v>43595</c:v>
                      </c:pt>
                      <c:pt idx="3183">
                        <c:v>43598</c:v>
                      </c:pt>
                      <c:pt idx="3184">
                        <c:v>43599</c:v>
                      </c:pt>
                      <c:pt idx="3185">
                        <c:v>43600</c:v>
                      </c:pt>
                      <c:pt idx="3186">
                        <c:v>43601</c:v>
                      </c:pt>
                      <c:pt idx="3187">
                        <c:v>43602</c:v>
                      </c:pt>
                      <c:pt idx="3188">
                        <c:v>43605</c:v>
                      </c:pt>
                      <c:pt idx="3189">
                        <c:v>43606</c:v>
                      </c:pt>
                      <c:pt idx="3190">
                        <c:v>43607</c:v>
                      </c:pt>
                      <c:pt idx="3191">
                        <c:v>43608</c:v>
                      </c:pt>
                      <c:pt idx="3192">
                        <c:v>43609</c:v>
                      </c:pt>
                      <c:pt idx="3193">
                        <c:v>43612</c:v>
                      </c:pt>
                      <c:pt idx="3194">
                        <c:v>43613</c:v>
                      </c:pt>
                      <c:pt idx="3195">
                        <c:v>43614</c:v>
                      </c:pt>
                      <c:pt idx="3196">
                        <c:v>43615</c:v>
                      </c:pt>
                      <c:pt idx="3197">
                        <c:v>43616</c:v>
                      </c:pt>
                      <c:pt idx="3198">
                        <c:v>43619</c:v>
                      </c:pt>
                      <c:pt idx="3199">
                        <c:v>43620</c:v>
                      </c:pt>
                      <c:pt idx="3200">
                        <c:v>43621</c:v>
                      </c:pt>
                      <c:pt idx="3201">
                        <c:v>43622</c:v>
                      </c:pt>
                      <c:pt idx="3202">
                        <c:v>43623</c:v>
                      </c:pt>
                      <c:pt idx="3203">
                        <c:v>43626</c:v>
                      </c:pt>
                      <c:pt idx="3204">
                        <c:v>43627</c:v>
                      </c:pt>
                      <c:pt idx="3205">
                        <c:v>43628</c:v>
                      </c:pt>
                      <c:pt idx="3206">
                        <c:v>43629</c:v>
                      </c:pt>
                      <c:pt idx="3207">
                        <c:v>43630</c:v>
                      </c:pt>
                      <c:pt idx="3208">
                        <c:v>43633</c:v>
                      </c:pt>
                      <c:pt idx="3209">
                        <c:v>43634</c:v>
                      </c:pt>
                      <c:pt idx="3210">
                        <c:v>43635</c:v>
                      </c:pt>
                      <c:pt idx="3211">
                        <c:v>43636</c:v>
                      </c:pt>
                      <c:pt idx="3212">
                        <c:v>43637</c:v>
                      </c:pt>
                      <c:pt idx="3213">
                        <c:v>43640</c:v>
                      </c:pt>
                      <c:pt idx="3214">
                        <c:v>43641</c:v>
                      </c:pt>
                      <c:pt idx="3215">
                        <c:v>43642</c:v>
                      </c:pt>
                      <c:pt idx="3216">
                        <c:v>43643</c:v>
                      </c:pt>
                      <c:pt idx="3217">
                        <c:v>43644</c:v>
                      </c:pt>
                      <c:pt idx="3218">
                        <c:v>43647</c:v>
                      </c:pt>
                      <c:pt idx="3219">
                        <c:v>43648</c:v>
                      </c:pt>
                      <c:pt idx="3220">
                        <c:v>43649</c:v>
                      </c:pt>
                      <c:pt idx="3221">
                        <c:v>43650</c:v>
                      </c:pt>
                      <c:pt idx="3222">
                        <c:v>43651</c:v>
                      </c:pt>
                      <c:pt idx="3223">
                        <c:v>43654</c:v>
                      </c:pt>
                      <c:pt idx="3224">
                        <c:v>43655</c:v>
                      </c:pt>
                      <c:pt idx="3225">
                        <c:v>43656</c:v>
                      </c:pt>
                      <c:pt idx="3226">
                        <c:v>43657</c:v>
                      </c:pt>
                      <c:pt idx="3227">
                        <c:v>43658</c:v>
                      </c:pt>
                      <c:pt idx="3228">
                        <c:v>43661</c:v>
                      </c:pt>
                      <c:pt idx="3229">
                        <c:v>43662</c:v>
                      </c:pt>
                      <c:pt idx="3230">
                        <c:v>43663</c:v>
                      </c:pt>
                      <c:pt idx="3231">
                        <c:v>43664</c:v>
                      </c:pt>
                      <c:pt idx="3232">
                        <c:v>43665</c:v>
                      </c:pt>
                      <c:pt idx="3233">
                        <c:v>43668</c:v>
                      </c:pt>
                      <c:pt idx="3234">
                        <c:v>43669</c:v>
                      </c:pt>
                      <c:pt idx="3235">
                        <c:v>43670</c:v>
                      </c:pt>
                      <c:pt idx="3236">
                        <c:v>43671</c:v>
                      </c:pt>
                      <c:pt idx="3237">
                        <c:v>43672</c:v>
                      </c:pt>
                      <c:pt idx="3238">
                        <c:v>43675</c:v>
                      </c:pt>
                      <c:pt idx="3239">
                        <c:v>43676</c:v>
                      </c:pt>
                      <c:pt idx="3240">
                        <c:v>43677</c:v>
                      </c:pt>
                      <c:pt idx="3241">
                        <c:v>43678</c:v>
                      </c:pt>
                      <c:pt idx="3242">
                        <c:v>43679</c:v>
                      </c:pt>
                      <c:pt idx="3243">
                        <c:v>43682</c:v>
                      </c:pt>
                      <c:pt idx="3244">
                        <c:v>43683</c:v>
                      </c:pt>
                      <c:pt idx="3245">
                        <c:v>43684</c:v>
                      </c:pt>
                      <c:pt idx="3246">
                        <c:v>43685</c:v>
                      </c:pt>
                      <c:pt idx="3247">
                        <c:v>43686</c:v>
                      </c:pt>
                      <c:pt idx="3248">
                        <c:v>43689</c:v>
                      </c:pt>
                      <c:pt idx="3249">
                        <c:v>43690</c:v>
                      </c:pt>
                      <c:pt idx="3250">
                        <c:v>43691</c:v>
                      </c:pt>
                      <c:pt idx="3251">
                        <c:v>43692</c:v>
                      </c:pt>
                      <c:pt idx="3252">
                        <c:v>43693</c:v>
                      </c:pt>
                      <c:pt idx="3253">
                        <c:v>43696</c:v>
                      </c:pt>
                      <c:pt idx="3254">
                        <c:v>43697</c:v>
                      </c:pt>
                      <c:pt idx="3255">
                        <c:v>43698</c:v>
                      </c:pt>
                      <c:pt idx="3256">
                        <c:v>43699</c:v>
                      </c:pt>
                      <c:pt idx="3257">
                        <c:v>43700</c:v>
                      </c:pt>
                      <c:pt idx="3258">
                        <c:v>43703</c:v>
                      </c:pt>
                      <c:pt idx="3259">
                        <c:v>43704</c:v>
                      </c:pt>
                      <c:pt idx="3260">
                        <c:v>43705</c:v>
                      </c:pt>
                      <c:pt idx="3261">
                        <c:v>43706</c:v>
                      </c:pt>
                      <c:pt idx="3262">
                        <c:v>43707</c:v>
                      </c:pt>
                      <c:pt idx="3263">
                        <c:v>43710</c:v>
                      </c:pt>
                      <c:pt idx="3264">
                        <c:v>43711</c:v>
                      </c:pt>
                      <c:pt idx="3265">
                        <c:v>43712</c:v>
                      </c:pt>
                      <c:pt idx="3266">
                        <c:v>43713</c:v>
                      </c:pt>
                      <c:pt idx="3267">
                        <c:v>43714</c:v>
                      </c:pt>
                      <c:pt idx="3268">
                        <c:v>43717</c:v>
                      </c:pt>
                      <c:pt idx="3269">
                        <c:v>43718</c:v>
                      </c:pt>
                      <c:pt idx="3270">
                        <c:v>43719</c:v>
                      </c:pt>
                      <c:pt idx="3271">
                        <c:v>43720</c:v>
                      </c:pt>
                      <c:pt idx="3272">
                        <c:v>43721</c:v>
                      </c:pt>
                      <c:pt idx="3273">
                        <c:v>43724</c:v>
                      </c:pt>
                      <c:pt idx="3274">
                        <c:v>43725</c:v>
                      </c:pt>
                      <c:pt idx="3275">
                        <c:v>43726</c:v>
                      </c:pt>
                      <c:pt idx="3276">
                        <c:v>43727</c:v>
                      </c:pt>
                      <c:pt idx="3277">
                        <c:v>43728</c:v>
                      </c:pt>
                      <c:pt idx="3278">
                        <c:v>43731</c:v>
                      </c:pt>
                      <c:pt idx="3279">
                        <c:v>43732</c:v>
                      </c:pt>
                      <c:pt idx="3280">
                        <c:v>43733</c:v>
                      </c:pt>
                      <c:pt idx="3281">
                        <c:v>43734</c:v>
                      </c:pt>
                      <c:pt idx="3282">
                        <c:v>43735</c:v>
                      </c:pt>
                      <c:pt idx="3283">
                        <c:v>43738</c:v>
                      </c:pt>
                      <c:pt idx="3284">
                        <c:v>43739</c:v>
                      </c:pt>
                      <c:pt idx="3285">
                        <c:v>43740</c:v>
                      </c:pt>
                      <c:pt idx="3286">
                        <c:v>43741</c:v>
                      </c:pt>
                      <c:pt idx="3287">
                        <c:v>43742</c:v>
                      </c:pt>
                      <c:pt idx="3288">
                        <c:v>43745</c:v>
                      </c:pt>
                      <c:pt idx="3289">
                        <c:v>43746</c:v>
                      </c:pt>
                      <c:pt idx="3290">
                        <c:v>43747</c:v>
                      </c:pt>
                      <c:pt idx="3291">
                        <c:v>43748</c:v>
                      </c:pt>
                      <c:pt idx="3292">
                        <c:v>43749</c:v>
                      </c:pt>
                      <c:pt idx="3293">
                        <c:v>43752</c:v>
                      </c:pt>
                      <c:pt idx="3294">
                        <c:v>43753</c:v>
                      </c:pt>
                      <c:pt idx="3295">
                        <c:v>43754</c:v>
                      </c:pt>
                      <c:pt idx="3296">
                        <c:v>43755</c:v>
                      </c:pt>
                      <c:pt idx="3297">
                        <c:v>43756</c:v>
                      </c:pt>
                      <c:pt idx="3298">
                        <c:v>43759</c:v>
                      </c:pt>
                      <c:pt idx="3299">
                        <c:v>43760</c:v>
                      </c:pt>
                      <c:pt idx="3300">
                        <c:v>43761</c:v>
                      </c:pt>
                      <c:pt idx="3301">
                        <c:v>43762</c:v>
                      </c:pt>
                      <c:pt idx="3302">
                        <c:v>43763</c:v>
                      </c:pt>
                      <c:pt idx="3303">
                        <c:v>43766</c:v>
                      </c:pt>
                      <c:pt idx="3304">
                        <c:v>43767</c:v>
                      </c:pt>
                      <c:pt idx="3305">
                        <c:v>43768</c:v>
                      </c:pt>
                      <c:pt idx="3306">
                        <c:v>43769</c:v>
                      </c:pt>
                    </c:numCache>
                  </c:numRef>
                </c:cat>
                <c:val>
                  <c:numRef>
                    <c:extLst xmlns:c15="http://schemas.microsoft.com/office/drawing/2012/chart">
                      <c:ext xmlns:c15="http://schemas.microsoft.com/office/drawing/2012/chart" uri="{02D57815-91ED-43cb-92C2-25804820EDAC}">
                        <c15:formulaRef>
                          <c15:sqref>'פער ריביות ישראל'!$G$7:$G$2897</c15:sqref>
                        </c15:formulaRef>
                      </c:ext>
                    </c:extLst>
                    <c:numCache>
                      <c:formatCode>General</c:formatCode>
                      <c:ptCount val="2891"/>
                      <c:pt idx="0">
                        <c:v>-2.6950000000000002E-2</c:v>
                      </c:pt>
                      <c:pt idx="1">
                        <c:v>-2.5999999999999999E-2</c:v>
                      </c:pt>
                      <c:pt idx="2">
                        <c:v>-2.5950000000000001E-2</c:v>
                      </c:pt>
                      <c:pt idx="3">
                        <c:v>-2.605E-2</c:v>
                      </c:pt>
                      <c:pt idx="4">
                        <c:v>-2.6950000000000002E-2</c:v>
                      </c:pt>
                      <c:pt idx="5">
                        <c:v>-2.605E-2</c:v>
                      </c:pt>
                      <c:pt idx="6">
                        <c:v>-2.7099999999999999E-2</c:v>
                      </c:pt>
                      <c:pt idx="7">
                        <c:v>-3.125E-2</c:v>
                      </c:pt>
                      <c:pt idx="8">
                        <c:v>-3.0700000000000002E-2</c:v>
                      </c:pt>
                      <c:pt idx="9">
                        <c:v>-3.09E-2</c:v>
                      </c:pt>
                      <c:pt idx="10">
                        <c:v>-3.1850000000000003E-2</c:v>
                      </c:pt>
                      <c:pt idx="11">
                        <c:v>-2.7150000000000001E-2</c:v>
                      </c:pt>
                      <c:pt idx="12">
                        <c:v>-2.7900000000000001E-2</c:v>
                      </c:pt>
                      <c:pt idx="13">
                        <c:v>-3.04E-2</c:v>
                      </c:pt>
                      <c:pt idx="14">
                        <c:v>-3.0550000000000001E-2</c:v>
                      </c:pt>
                      <c:pt idx="15">
                        <c:v>-3.0700000000000002E-2</c:v>
                      </c:pt>
                      <c:pt idx="16">
                        <c:v>-3.15E-2</c:v>
                      </c:pt>
                      <c:pt idx="17">
                        <c:v>-3.0800000000000001E-2</c:v>
                      </c:pt>
                      <c:pt idx="18">
                        <c:v>-3.1699999999999999E-2</c:v>
                      </c:pt>
                      <c:pt idx="19">
                        <c:v>-3.1699999999999999E-2</c:v>
                      </c:pt>
                      <c:pt idx="20">
                        <c:v>-2.9149999999999999E-2</c:v>
                      </c:pt>
                      <c:pt idx="21">
                        <c:v>-3.15E-2</c:v>
                      </c:pt>
                      <c:pt idx="22">
                        <c:v>-2.9600000000000001E-2</c:v>
                      </c:pt>
                      <c:pt idx="23">
                        <c:v>-3.0800000000000001E-2</c:v>
                      </c:pt>
                      <c:pt idx="24">
                        <c:v>-3.0800000000000001E-2</c:v>
                      </c:pt>
                      <c:pt idx="25">
                        <c:v>-3.4000000000000002E-2</c:v>
                      </c:pt>
                      <c:pt idx="26">
                        <c:v>-3.3349999999999998E-2</c:v>
                      </c:pt>
                      <c:pt idx="27">
                        <c:v>-3.4450000000000001E-2</c:v>
                      </c:pt>
                      <c:pt idx="28">
                        <c:v>-3.4450000000000001E-2</c:v>
                      </c:pt>
                      <c:pt idx="29">
                        <c:v>-3.875E-2</c:v>
                      </c:pt>
                      <c:pt idx="30">
                        <c:v>-4.1500000000000002E-2</c:v>
                      </c:pt>
                      <c:pt idx="31">
                        <c:v>-4.4249999999999998E-2</c:v>
                      </c:pt>
                      <c:pt idx="32">
                        <c:v>-4.5699999999999998E-2</c:v>
                      </c:pt>
                      <c:pt idx="33">
                        <c:v>-4.8000000000000001E-2</c:v>
                      </c:pt>
                      <c:pt idx="34">
                        <c:v>-4.8300000000000003E-2</c:v>
                      </c:pt>
                      <c:pt idx="35">
                        <c:v>-4.5100000000000001E-2</c:v>
                      </c:pt>
                      <c:pt idx="36">
                        <c:v>-4.82E-2</c:v>
                      </c:pt>
                      <c:pt idx="37">
                        <c:v>-4.4600000000000001E-2</c:v>
                      </c:pt>
                      <c:pt idx="38">
                        <c:v>-5.0950000000000002E-2</c:v>
                      </c:pt>
                      <c:pt idx="39">
                        <c:v>-5.0950000000000002E-2</c:v>
                      </c:pt>
                      <c:pt idx="40">
                        <c:v>-4.5400000000000003E-2</c:v>
                      </c:pt>
                      <c:pt idx="41">
                        <c:v>-4.6800000000000001E-2</c:v>
                      </c:pt>
                      <c:pt idx="42">
                        <c:v>-4.5600000000000002E-2</c:v>
                      </c:pt>
                      <c:pt idx="43">
                        <c:v>-4.8250000000000001E-2</c:v>
                      </c:pt>
                      <c:pt idx="44">
                        <c:v>-4.82E-2</c:v>
                      </c:pt>
                      <c:pt idx="45">
                        <c:v>-5.2150000000000002E-2</c:v>
                      </c:pt>
                      <c:pt idx="46">
                        <c:v>-5.11E-2</c:v>
                      </c:pt>
                      <c:pt idx="47">
                        <c:v>-4.82E-2</c:v>
                      </c:pt>
                      <c:pt idx="48">
                        <c:v>-5.0500000000000003E-2</c:v>
                      </c:pt>
                      <c:pt idx="49">
                        <c:v>-5.1999999999999998E-2</c:v>
                      </c:pt>
                      <c:pt idx="50">
                        <c:v>-5.2299999999999999E-2</c:v>
                      </c:pt>
                      <c:pt idx="51">
                        <c:v>-5.6849999999999998E-2</c:v>
                      </c:pt>
                      <c:pt idx="52">
                        <c:v>-5.5449999999999999E-2</c:v>
                      </c:pt>
                      <c:pt idx="53">
                        <c:v>-5.6349999999999997E-2</c:v>
                      </c:pt>
                      <c:pt idx="54">
                        <c:v>-5.595E-2</c:v>
                      </c:pt>
                      <c:pt idx="55">
                        <c:v>-5.8999999999999997E-2</c:v>
                      </c:pt>
                      <c:pt idx="56">
                        <c:v>-6.0100000000000001E-2</c:v>
                      </c:pt>
                      <c:pt idx="57">
                        <c:v>-5.9749999999999998E-2</c:v>
                      </c:pt>
                      <c:pt idx="58">
                        <c:v>-5.9249999999999997E-2</c:v>
                      </c:pt>
                      <c:pt idx="59">
                        <c:v>-0.06</c:v>
                      </c:pt>
                      <c:pt idx="60">
                        <c:v>-5.9549999999999999E-2</c:v>
                      </c:pt>
                      <c:pt idx="61">
                        <c:v>-6.0699999999999997E-2</c:v>
                      </c:pt>
                      <c:pt idx="62">
                        <c:v>-5.8749999999999997E-2</c:v>
                      </c:pt>
                      <c:pt idx="63">
                        <c:v>-6.0150000000000002E-2</c:v>
                      </c:pt>
                      <c:pt idx="64">
                        <c:v>-6.1449999999999998E-2</c:v>
                      </c:pt>
                      <c:pt idx="65">
                        <c:v>-6.0299999999999999E-2</c:v>
                      </c:pt>
                      <c:pt idx="66">
                        <c:v>-6.0499999999999998E-2</c:v>
                      </c:pt>
                      <c:pt idx="67">
                        <c:v>-5.9650000000000002E-2</c:v>
                      </c:pt>
                      <c:pt idx="68">
                        <c:v>-6.1050800000000002E-2</c:v>
                      </c:pt>
                      <c:pt idx="69">
                        <c:v>-5.8500000000000003E-2</c:v>
                      </c:pt>
                      <c:pt idx="70">
                        <c:v>-5.1499999999999997E-2</c:v>
                      </c:pt>
                      <c:pt idx="71">
                        <c:v>-4.8500000000000001E-2</c:v>
                      </c:pt>
                      <c:pt idx="72">
                        <c:v>-4.7E-2</c:v>
                      </c:pt>
                      <c:pt idx="73">
                        <c:v>-4.725E-2</c:v>
                      </c:pt>
                      <c:pt idx="74">
                        <c:v>-4.5999999999999999E-2</c:v>
                      </c:pt>
                      <c:pt idx="75">
                        <c:v>-4.5150000000000003E-2</c:v>
                      </c:pt>
                      <c:pt idx="76">
                        <c:v>-5.0999999999999997E-2</c:v>
                      </c:pt>
                      <c:pt idx="77">
                        <c:v>-5.1749999999999997E-2</c:v>
                      </c:pt>
                      <c:pt idx="78">
                        <c:v>-5.1249999999999997E-2</c:v>
                      </c:pt>
                      <c:pt idx="79">
                        <c:v>-5.0500000000000003E-2</c:v>
                      </c:pt>
                      <c:pt idx="80">
                        <c:v>-4.7500000000000001E-2</c:v>
                      </c:pt>
                      <c:pt idx="81">
                        <c:v>-4.4999999999999998E-2</c:v>
                      </c:pt>
                      <c:pt idx="82">
                        <c:v>-4.5839499999999998E-2</c:v>
                      </c:pt>
                      <c:pt idx="83">
                        <c:v>-4.34188E-2</c:v>
                      </c:pt>
                      <c:pt idx="84">
                        <c:v>-4.34188E-2</c:v>
                      </c:pt>
                      <c:pt idx="85">
                        <c:v>-4.3015100000000001E-2</c:v>
                      </c:pt>
                      <c:pt idx="86">
                        <c:v>-4.4226000000000001E-2</c:v>
                      </c:pt>
                      <c:pt idx="87">
                        <c:v>-4.5032499999999996E-2</c:v>
                      </c:pt>
                      <c:pt idx="88">
                        <c:v>-4.3418400000000003E-2</c:v>
                      </c:pt>
                      <c:pt idx="89">
                        <c:v>-4.4225599999999997E-2</c:v>
                      </c:pt>
                      <c:pt idx="90">
                        <c:v>-4.38225E-2</c:v>
                      </c:pt>
                      <c:pt idx="91">
                        <c:v>-4.4629500000000003E-2</c:v>
                      </c:pt>
                      <c:pt idx="92">
                        <c:v>-4.6242200000000004E-2</c:v>
                      </c:pt>
                      <c:pt idx="93">
                        <c:v>-4.65E-2</c:v>
                      </c:pt>
                      <c:pt idx="94">
                        <c:v>-4.8500000000000001E-2</c:v>
                      </c:pt>
                      <c:pt idx="95">
                        <c:v>-4.1000000000000002E-2</c:v>
                      </c:pt>
                      <c:pt idx="96">
                        <c:v>-4.2999999999999997E-2</c:v>
                      </c:pt>
                      <c:pt idx="97">
                        <c:v>-5.0799999999999998E-2</c:v>
                      </c:pt>
                      <c:pt idx="98">
                        <c:v>-3.5499999999999997E-2</c:v>
                      </c:pt>
                      <c:pt idx="99">
                        <c:v>-3.4250000000000003E-2</c:v>
                      </c:pt>
                      <c:pt idx="100">
                        <c:v>-3.4849999999999999E-2</c:v>
                      </c:pt>
                      <c:pt idx="101">
                        <c:v>-4.0500000000000001E-2</c:v>
                      </c:pt>
                      <c:pt idx="102">
                        <c:v>-4.1250000000000002E-2</c:v>
                      </c:pt>
                      <c:pt idx="103">
                        <c:v>-4.0250000000000001E-2</c:v>
                      </c:pt>
                      <c:pt idx="104">
                        <c:v>-3.78E-2</c:v>
                      </c:pt>
                      <c:pt idx="105">
                        <c:v>-3.15E-2</c:v>
                      </c:pt>
                      <c:pt idx="106">
                        <c:v>-1.95E-2</c:v>
                      </c:pt>
                      <c:pt idx="107">
                        <c:v>-3.0999999999999999E-3</c:v>
                      </c:pt>
                      <c:pt idx="108">
                        <c:v>-3.8E-3</c:v>
                      </c:pt>
                      <c:pt idx="109">
                        <c:v>-3.5000000000000001E-3</c:v>
                      </c:pt>
                      <c:pt idx="110">
                        <c:v>-5.0000000000000001E-4</c:v>
                      </c:pt>
                      <c:pt idx="111">
                        <c:v>-8.0000000000000004E-4</c:v>
                      </c:pt>
                      <c:pt idx="112">
                        <c:v>-3.8E-3</c:v>
                      </c:pt>
                      <c:pt idx="113">
                        <c:v>1.225E-3</c:v>
                      </c:pt>
                      <c:pt idx="114">
                        <c:v>-1.0867000000000001E-3</c:v>
                      </c:pt>
                      <c:pt idx="115">
                        <c:v>-2.8724000000000002E-3</c:v>
                      </c:pt>
                      <c:pt idx="116">
                        <c:v>-2.8738000000000001E-3</c:v>
                      </c:pt>
                      <c:pt idx="117">
                        <c:v>-4.1173E-3</c:v>
                      </c:pt>
                      <c:pt idx="118">
                        <c:v>-3.0000000000000001E-3</c:v>
                      </c:pt>
                      <c:pt idx="119">
                        <c:v>-1.75E-3</c:v>
                      </c:pt>
                      <c:pt idx="120">
                        <c:v>5.5000000000000003E-4</c:v>
                      </c:pt>
                      <c:pt idx="121">
                        <c:v>3.5000000000000001E-3</c:v>
                      </c:pt>
                      <c:pt idx="122">
                        <c:v>6.4999999999999997E-3</c:v>
                      </c:pt>
                      <c:pt idx="123">
                        <c:v>3.0000000000000001E-3</c:v>
                      </c:pt>
                      <c:pt idx="124">
                        <c:v>8.0000000000000002E-3</c:v>
                      </c:pt>
                      <c:pt idx="125">
                        <c:v>2.2499999999999998E-3</c:v>
                      </c:pt>
                      <c:pt idx="126">
                        <c:v>-3.0000000000000001E-3</c:v>
                      </c:pt>
                      <c:pt idx="127">
                        <c:v>-2.6250000000000002E-3</c:v>
                      </c:pt>
                      <c:pt idx="128">
                        <c:v>-4.0000000000000001E-3</c:v>
                      </c:pt>
                      <c:pt idx="129">
                        <c:v>-8.0000000000000002E-3</c:v>
                      </c:pt>
                      <c:pt idx="130">
                        <c:v>-6.9499999999999996E-3</c:v>
                      </c:pt>
                      <c:pt idx="131">
                        <c:v>-6.8500000000000002E-3</c:v>
                      </c:pt>
                      <c:pt idx="132">
                        <c:v>-5.7499999999999999E-3</c:v>
                      </c:pt>
                      <c:pt idx="133">
                        <c:v>-6.6499999999999997E-3</c:v>
                      </c:pt>
                      <c:pt idx="134">
                        <c:v>-3.375E-3</c:v>
                      </c:pt>
                      <c:pt idx="135">
                        <c:v>-5.0000000000000001E-3</c:v>
                      </c:pt>
                      <c:pt idx="136">
                        <c:v>-5.2500000000000003E-3</c:v>
                      </c:pt>
                      <c:pt idx="137">
                        <c:v>-3.5000000000000001E-3</c:v>
                      </c:pt>
                      <c:pt idx="138">
                        <c:v>1E-4</c:v>
                      </c:pt>
                      <c:pt idx="139">
                        <c:v>-4.3750000000000004E-3</c:v>
                      </c:pt>
                      <c:pt idx="140">
                        <c:v>-4.2500000000000003E-3</c:v>
                      </c:pt>
                      <c:pt idx="141">
                        <c:v>-2.9999999999999997E-4</c:v>
                      </c:pt>
                      <c:pt idx="142">
                        <c:v>-1E-3</c:v>
                      </c:pt>
                      <c:pt idx="143">
                        <c:v>-4.9500000000000004E-3</c:v>
                      </c:pt>
                      <c:pt idx="144">
                        <c:v>-3.5000000000000001E-3</c:v>
                      </c:pt>
                      <c:pt idx="145">
                        <c:v>2.3E-3</c:v>
                      </c:pt>
                      <c:pt idx="146">
                        <c:v>-1.5E-3</c:v>
                      </c:pt>
                      <c:pt idx="147">
                        <c:v>-4.4999999999999997E-3</c:v>
                      </c:pt>
                      <c:pt idx="148">
                        <c:v>-5.0000000000000001E-4</c:v>
                      </c:pt>
                      <c:pt idx="149">
                        <c:v>-4.0000000000000001E-3</c:v>
                      </c:pt>
                      <c:pt idx="150">
                        <c:v>-3.2499999999999999E-3</c:v>
                      </c:pt>
                      <c:pt idx="151">
                        <c:v>-3.0000000000000001E-3</c:v>
                      </c:pt>
                      <c:pt idx="152">
                        <c:v>-3.0000000000000001E-3</c:v>
                      </c:pt>
                      <c:pt idx="153">
                        <c:v>-4.2500000000000003E-3</c:v>
                      </c:pt>
                      <c:pt idx="154">
                        <c:v>-5.0000000000000001E-3</c:v>
                      </c:pt>
                      <c:pt idx="155">
                        <c:v>-5.7499999999999999E-3</c:v>
                      </c:pt>
                      <c:pt idx="156">
                        <c:v>-3.2499999999999999E-3</c:v>
                      </c:pt>
                      <c:pt idx="157">
                        <c:v>-5.6499999999999996E-3</c:v>
                      </c:pt>
                      <c:pt idx="158">
                        <c:v>-1.2500000000000001E-2</c:v>
                      </c:pt>
                      <c:pt idx="159">
                        <c:v>-1.14E-2</c:v>
                      </c:pt>
                      <c:pt idx="160">
                        <c:v>-2.1749999999999999E-2</c:v>
                      </c:pt>
                      <c:pt idx="161">
                        <c:v>-1.405E-2</c:v>
                      </c:pt>
                      <c:pt idx="162">
                        <c:v>-1.125E-2</c:v>
                      </c:pt>
                      <c:pt idx="163">
                        <c:v>-1.125E-2</c:v>
                      </c:pt>
                      <c:pt idx="164">
                        <c:v>-9.6948999999999994E-3</c:v>
                      </c:pt>
                      <c:pt idx="165">
                        <c:v>-7.3379999999999999E-3</c:v>
                      </c:pt>
                      <c:pt idx="166">
                        <c:v>-3.4043999999999997E-3</c:v>
                      </c:pt>
                      <c:pt idx="167">
                        <c:v>5.2772000000000001E-3</c:v>
                      </c:pt>
                      <c:pt idx="168">
                        <c:v>4.0000000000000001E-3</c:v>
                      </c:pt>
                      <c:pt idx="169">
                        <c:v>2.0999999999999999E-3</c:v>
                      </c:pt>
                      <c:pt idx="170">
                        <c:v>3.7000000000000002E-3</c:v>
                      </c:pt>
                      <c:pt idx="171">
                        <c:v>-5.9999999999999995E-4</c:v>
                      </c:pt>
                      <c:pt idx="172">
                        <c:v>5.4000000000000003E-3</c:v>
                      </c:pt>
                      <c:pt idx="173">
                        <c:v>-5.9999999999999995E-4</c:v>
                      </c:pt>
                      <c:pt idx="174">
                        <c:v>8.7500000000000002E-4</c:v>
                      </c:pt>
                      <c:pt idx="175">
                        <c:v>-3.5000000000000001E-3</c:v>
                      </c:pt>
                      <c:pt idx="176">
                        <c:v>1E-3</c:v>
                      </c:pt>
                      <c:pt idx="177">
                        <c:v>1.5E-3</c:v>
                      </c:pt>
                      <c:pt idx="178">
                        <c:v>1.9499999999999999E-3</c:v>
                      </c:pt>
                      <c:pt idx="179">
                        <c:v>-1.65E-3</c:v>
                      </c:pt>
                      <c:pt idx="180">
                        <c:v>2.8999999999999998E-3</c:v>
                      </c:pt>
                      <c:pt idx="181">
                        <c:v>4.3E-3</c:v>
                      </c:pt>
                      <c:pt idx="182">
                        <c:v>5.0000000000000001E-3</c:v>
                      </c:pt>
                      <c:pt idx="183">
                        <c:v>9.2499999999999995E-3</c:v>
                      </c:pt>
                      <c:pt idx="184">
                        <c:v>9.5999999999999992E-3</c:v>
                      </c:pt>
                      <c:pt idx="185">
                        <c:v>9.6752000000000001E-3</c:v>
                      </c:pt>
                      <c:pt idx="186">
                        <c:v>1.20973E-2</c:v>
                      </c:pt>
                      <c:pt idx="187">
                        <c:v>1.07408E-2</c:v>
                      </c:pt>
                      <c:pt idx="188">
                        <c:v>1.11284E-2</c:v>
                      </c:pt>
                      <c:pt idx="189">
                        <c:v>1.0546399999999999E-2</c:v>
                      </c:pt>
                      <c:pt idx="190">
                        <c:v>1.5396700000000001E-2</c:v>
                      </c:pt>
                      <c:pt idx="191">
                        <c:v>1.2968E-2</c:v>
                      </c:pt>
                      <c:pt idx="192">
                        <c:v>1.26788E-2</c:v>
                      </c:pt>
                      <c:pt idx="193">
                        <c:v>1.6076400000000001E-2</c:v>
                      </c:pt>
                      <c:pt idx="194">
                        <c:v>1.12251E-2</c:v>
                      </c:pt>
                      <c:pt idx="195">
                        <c:v>1.16128E-2</c:v>
                      </c:pt>
                      <c:pt idx="196">
                        <c:v>1.2194400000000001E-2</c:v>
                      </c:pt>
                      <c:pt idx="197">
                        <c:v>1.38435E-2</c:v>
                      </c:pt>
                      <c:pt idx="198">
                        <c:v>1.3358199999999999E-2</c:v>
                      </c:pt>
                      <c:pt idx="199">
                        <c:v>1.2797599999999999E-2</c:v>
                      </c:pt>
                      <c:pt idx="200">
                        <c:v>1.5690100000000002E-2</c:v>
                      </c:pt>
                      <c:pt idx="201">
                        <c:v>1.6509100000000002E-2</c:v>
                      </c:pt>
                      <c:pt idx="202">
                        <c:v>1.4428700000000001E-2</c:v>
                      </c:pt>
                      <c:pt idx="203">
                        <c:v>1.14E-2</c:v>
                      </c:pt>
                      <c:pt idx="204">
                        <c:v>3.2000000000000002E-3</c:v>
                      </c:pt>
                      <c:pt idx="205">
                        <c:v>1.46E-2</c:v>
                      </c:pt>
                      <c:pt idx="206">
                        <c:v>1.4375000000000001E-2</c:v>
                      </c:pt>
                      <c:pt idx="207">
                        <c:v>0.02</c:v>
                      </c:pt>
                      <c:pt idx="208">
                        <c:v>-5.9999999999999995E-4</c:v>
                      </c:pt>
                      <c:pt idx="209">
                        <c:v>2.9499999999999998E-2</c:v>
                      </c:pt>
                      <c:pt idx="210">
                        <c:v>3.0700000000000002E-2</c:v>
                      </c:pt>
                      <c:pt idx="211">
                        <c:v>2.8000000000000001E-2</c:v>
                      </c:pt>
                      <c:pt idx="212">
                        <c:v>1.8800000000000001E-2</c:v>
                      </c:pt>
                      <c:pt idx="213">
                        <c:v>3.1850000000000003E-2</c:v>
                      </c:pt>
                      <c:pt idx="214">
                        <c:v>3.1550000000000002E-2</c:v>
                      </c:pt>
                      <c:pt idx="215">
                        <c:v>2.76E-2</c:v>
                      </c:pt>
                      <c:pt idx="216">
                        <c:v>2.7699999999999999E-2</c:v>
                      </c:pt>
                      <c:pt idx="217">
                        <c:v>2.8199999999999999E-2</c:v>
                      </c:pt>
                      <c:pt idx="218">
                        <c:v>2.3400000000000001E-2</c:v>
                      </c:pt>
                      <c:pt idx="219">
                        <c:v>3.49E-2</c:v>
                      </c:pt>
                      <c:pt idx="220">
                        <c:v>3.4799999999999998E-2</c:v>
                      </c:pt>
                      <c:pt idx="221">
                        <c:v>3.9050000000000001E-2</c:v>
                      </c:pt>
                      <c:pt idx="222">
                        <c:v>4.1599999999999998E-2</c:v>
                      </c:pt>
                      <c:pt idx="223">
                        <c:v>4.3950000000000003E-2</c:v>
                      </c:pt>
                      <c:pt idx="224">
                        <c:v>4.4299999999999999E-2</c:v>
                      </c:pt>
                      <c:pt idx="225">
                        <c:v>4.3799999999999999E-2</c:v>
                      </c:pt>
                      <c:pt idx="226">
                        <c:v>4.7500000000000001E-2</c:v>
                      </c:pt>
                      <c:pt idx="227">
                        <c:v>5.1700000000000003E-2</c:v>
                      </c:pt>
                      <c:pt idx="228">
                        <c:v>5.0599999999999999E-2</c:v>
                      </c:pt>
                      <c:pt idx="229">
                        <c:v>5.3499999999999999E-2</c:v>
                      </c:pt>
                      <c:pt idx="230">
                        <c:v>5.8299999999999998E-2</c:v>
                      </c:pt>
                      <c:pt idx="231">
                        <c:v>6.0650000000000003E-2</c:v>
                      </c:pt>
                      <c:pt idx="232">
                        <c:v>6.2E-2</c:v>
                      </c:pt>
                      <c:pt idx="233">
                        <c:v>6.8949999999999997E-2</c:v>
                      </c:pt>
                      <c:pt idx="234">
                        <c:v>7.3849999999999999E-2</c:v>
                      </c:pt>
                      <c:pt idx="235">
                        <c:v>7.7399999999999997E-2</c:v>
                      </c:pt>
                      <c:pt idx="236">
                        <c:v>7.7799999999999994E-2</c:v>
                      </c:pt>
                      <c:pt idx="237">
                        <c:v>6.5100000000000005E-2</c:v>
                      </c:pt>
                      <c:pt idx="238">
                        <c:v>6.6199999999999995E-2</c:v>
                      </c:pt>
                      <c:pt idx="239">
                        <c:v>6.5449999999999994E-2</c:v>
                      </c:pt>
                      <c:pt idx="240">
                        <c:v>6.4899999999999999E-2</c:v>
                      </c:pt>
                      <c:pt idx="241">
                        <c:v>6.9099999999999995E-2</c:v>
                      </c:pt>
                      <c:pt idx="242">
                        <c:v>6.9199999999999998E-2</c:v>
                      </c:pt>
                      <c:pt idx="243">
                        <c:v>6.3100000000000003E-2</c:v>
                      </c:pt>
                      <c:pt idx="244">
                        <c:v>6.4049999999999996E-2</c:v>
                      </c:pt>
                      <c:pt idx="245">
                        <c:v>6.8500000000000005E-2</c:v>
                      </c:pt>
                      <c:pt idx="246">
                        <c:v>6.9349999999999995E-2</c:v>
                      </c:pt>
                      <c:pt idx="247">
                        <c:v>7.0800000000000002E-2</c:v>
                      </c:pt>
                      <c:pt idx="248">
                        <c:v>6.7400000000000002E-2</c:v>
                      </c:pt>
                      <c:pt idx="249">
                        <c:v>6.8449999999999997E-2</c:v>
                      </c:pt>
                      <c:pt idx="250">
                        <c:v>6.9349999999999995E-2</c:v>
                      </c:pt>
                      <c:pt idx="251">
                        <c:v>6.8599999999999994E-2</c:v>
                      </c:pt>
                      <c:pt idx="252">
                        <c:v>7.1300000000000002E-2</c:v>
                      </c:pt>
                      <c:pt idx="253">
                        <c:v>6.7199999999999996E-2</c:v>
                      </c:pt>
                      <c:pt idx="254">
                        <c:v>6.4449999999999993E-2</c:v>
                      </c:pt>
                      <c:pt idx="255">
                        <c:v>6.1600000000000002E-2</c:v>
                      </c:pt>
                      <c:pt idx="256">
                        <c:v>5.8700000000000002E-2</c:v>
                      </c:pt>
                      <c:pt idx="257">
                        <c:v>6.4000000000000001E-2</c:v>
                      </c:pt>
                      <c:pt idx="258">
                        <c:v>4.7500000000000001E-2</c:v>
                      </c:pt>
                      <c:pt idx="259">
                        <c:v>5.0750000000000003E-2</c:v>
                      </c:pt>
                      <c:pt idx="260">
                        <c:v>5.1499999999999997E-2</c:v>
                      </c:pt>
                      <c:pt idx="261">
                        <c:v>5.4449999999999998E-2</c:v>
                      </c:pt>
                      <c:pt idx="262">
                        <c:v>6.0999999999999999E-2</c:v>
                      </c:pt>
                      <c:pt idx="263">
                        <c:v>5.2200000000000003E-2</c:v>
                      </c:pt>
                      <c:pt idx="264">
                        <c:v>5.8500000000000003E-2</c:v>
                      </c:pt>
                      <c:pt idx="265">
                        <c:v>5.985E-2</c:v>
                      </c:pt>
                      <c:pt idx="266">
                        <c:v>6.1400000000000003E-2</c:v>
                      </c:pt>
                      <c:pt idx="267">
                        <c:v>6.0699999999999997E-2</c:v>
                      </c:pt>
                      <c:pt idx="268">
                        <c:v>5.8200000000000002E-2</c:v>
                      </c:pt>
                      <c:pt idx="269">
                        <c:v>0.06</c:v>
                      </c:pt>
                      <c:pt idx="270">
                        <c:v>6.4951099999999998E-2</c:v>
                      </c:pt>
                      <c:pt idx="271">
                        <c:v>4.99E-2</c:v>
                      </c:pt>
                      <c:pt idx="272">
                        <c:v>7.1846400000000005E-2</c:v>
                      </c:pt>
                      <c:pt idx="273">
                        <c:v>7.7308399999999999E-2</c:v>
                      </c:pt>
                      <c:pt idx="274">
                        <c:v>5.2499999999999998E-2</c:v>
                      </c:pt>
                      <c:pt idx="275">
                        <c:v>6.4085000000000003E-2</c:v>
                      </c:pt>
                      <c:pt idx="276">
                        <c:v>5.9025599999999998E-2</c:v>
                      </c:pt>
                      <c:pt idx="277">
                        <c:v>4.8500000000000001E-2</c:v>
                      </c:pt>
                      <c:pt idx="278">
                        <c:v>4.8599999999999997E-2</c:v>
                      </c:pt>
                      <c:pt idx="279">
                        <c:v>5.4410199999999999E-2</c:v>
                      </c:pt>
                      <c:pt idx="280">
                        <c:v>5.6033399999999997E-2</c:v>
                      </c:pt>
                      <c:pt idx="281">
                        <c:v>5.5776800000000001E-2</c:v>
                      </c:pt>
                      <c:pt idx="282">
                        <c:v>4.2349999999999999E-2</c:v>
                      </c:pt>
                      <c:pt idx="283">
                        <c:v>4.9200000000000001E-2</c:v>
                      </c:pt>
                      <c:pt idx="284">
                        <c:v>5.0299999999999997E-2</c:v>
                      </c:pt>
                      <c:pt idx="285">
                        <c:v>5.0999999999999997E-2</c:v>
                      </c:pt>
                      <c:pt idx="286">
                        <c:v>4.8399999999999999E-2</c:v>
                      </c:pt>
                      <c:pt idx="287">
                        <c:v>4.2999999999999997E-2</c:v>
                      </c:pt>
                      <c:pt idx="288">
                        <c:v>4.3299999999999998E-2</c:v>
                      </c:pt>
                      <c:pt idx="289">
                        <c:v>4.3950000000000003E-2</c:v>
                      </c:pt>
                      <c:pt idx="290">
                        <c:v>5.72586E-2</c:v>
                      </c:pt>
                      <c:pt idx="291">
                        <c:v>5.3025699999999995E-2</c:v>
                      </c:pt>
                      <c:pt idx="292">
                        <c:v>5.1904100000000009E-2</c:v>
                      </c:pt>
                      <c:pt idx="293">
                        <c:v>5.15047E-2</c:v>
                      </c:pt>
                      <c:pt idx="294">
                        <c:v>4.6393000000000004E-2</c:v>
                      </c:pt>
                      <c:pt idx="295">
                        <c:v>4.3065300000000001E-2</c:v>
                      </c:pt>
                      <c:pt idx="296">
                        <c:v>3.8589900000000003E-2</c:v>
                      </c:pt>
                      <c:pt idx="297">
                        <c:v>3.87341E-2</c:v>
                      </c:pt>
                      <c:pt idx="298">
                        <c:v>3.7436700000000003E-2</c:v>
                      </c:pt>
                      <c:pt idx="299">
                        <c:v>3.68244E-2</c:v>
                      </c:pt>
                      <c:pt idx="300">
                        <c:v>3.7148500000000001E-2</c:v>
                      </c:pt>
                      <c:pt idx="301">
                        <c:v>3.3981499999999998E-2</c:v>
                      </c:pt>
                      <c:pt idx="302">
                        <c:v>3.3945599999999999E-2</c:v>
                      </c:pt>
                      <c:pt idx="303">
                        <c:v>3.27E-2</c:v>
                      </c:pt>
                      <c:pt idx="304">
                        <c:v>4.4200000000000003E-2</c:v>
                      </c:pt>
                      <c:pt idx="305">
                        <c:v>4.1599999999999998E-2</c:v>
                      </c:pt>
                      <c:pt idx="306">
                        <c:v>4.1399999999999999E-2</c:v>
                      </c:pt>
                      <c:pt idx="307">
                        <c:v>4.8500000000000001E-2</c:v>
                      </c:pt>
                      <c:pt idx="308">
                        <c:v>4.6249999999999999E-2</c:v>
                      </c:pt>
                      <c:pt idx="309">
                        <c:v>4.6300000000000001E-2</c:v>
                      </c:pt>
                      <c:pt idx="310">
                        <c:v>4.9000000000000002E-2</c:v>
                      </c:pt>
                      <c:pt idx="311">
                        <c:v>4.8849999999999998E-2</c:v>
                      </c:pt>
                      <c:pt idx="312">
                        <c:v>5.5500000000000001E-2</c:v>
                      </c:pt>
                      <c:pt idx="313">
                        <c:v>5.5100000000000003E-2</c:v>
                      </c:pt>
                      <c:pt idx="314">
                        <c:v>5.1499999999999997E-2</c:v>
                      </c:pt>
                      <c:pt idx="315">
                        <c:v>4.6550000000000001E-2</c:v>
                      </c:pt>
                      <c:pt idx="316">
                        <c:v>4.6699999999999998E-2</c:v>
                      </c:pt>
                      <c:pt idx="317">
                        <c:v>5.8299999999999998E-2</c:v>
                      </c:pt>
                      <c:pt idx="318">
                        <c:v>5.3999999999999999E-2</c:v>
                      </c:pt>
                      <c:pt idx="319">
                        <c:v>5.9299999999999999E-2</c:v>
                      </c:pt>
                      <c:pt idx="320">
                        <c:v>5.3999999999999999E-2</c:v>
                      </c:pt>
                      <c:pt idx="321">
                        <c:v>5.11E-2</c:v>
                      </c:pt>
                      <c:pt idx="322">
                        <c:v>4.9700000000000001E-2</c:v>
                      </c:pt>
                      <c:pt idx="323">
                        <c:v>5.0849999999999999E-2</c:v>
                      </c:pt>
                      <c:pt idx="324">
                        <c:v>4.8300000000000003E-2</c:v>
                      </c:pt>
                      <c:pt idx="325">
                        <c:v>5.0500000000000003E-2</c:v>
                      </c:pt>
                      <c:pt idx="326">
                        <c:v>0.04</c:v>
                      </c:pt>
                      <c:pt idx="327">
                        <c:v>4.5749999999999999E-2</c:v>
                      </c:pt>
                      <c:pt idx="328">
                        <c:v>4.3650000000000001E-2</c:v>
                      </c:pt>
                      <c:pt idx="329">
                        <c:v>4.3700000000000003E-2</c:v>
                      </c:pt>
                      <c:pt idx="330">
                        <c:v>4.6949999999999999E-2</c:v>
                      </c:pt>
                      <c:pt idx="331">
                        <c:v>4.9950000000000001E-2</c:v>
                      </c:pt>
                      <c:pt idx="332">
                        <c:v>4.9549999999999997E-2</c:v>
                      </c:pt>
                      <c:pt idx="333">
                        <c:v>4.9549999999999997E-2</c:v>
                      </c:pt>
                      <c:pt idx="334">
                        <c:v>4.2049999999999997E-2</c:v>
                      </c:pt>
                      <c:pt idx="335">
                        <c:v>4.3999999999999997E-2</c:v>
                      </c:pt>
                      <c:pt idx="336">
                        <c:v>4.8000000000000001E-2</c:v>
                      </c:pt>
                      <c:pt idx="337">
                        <c:v>4.2849999999999999E-2</c:v>
                      </c:pt>
                      <c:pt idx="338">
                        <c:v>4.5100000000000001E-2</c:v>
                      </c:pt>
                      <c:pt idx="339">
                        <c:v>4.2200000000000001E-2</c:v>
                      </c:pt>
                      <c:pt idx="340">
                        <c:v>4.3549999999999998E-2</c:v>
                      </c:pt>
                      <c:pt idx="341">
                        <c:v>4.9599999999999998E-2</c:v>
                      </c:pt>
                      <c:pt idx="342">
                        <c:v>4.8050000000000002E-2</c:v>
                      </c:pt>
                      <c:pt idx="343">
                        <c:v>4.8550000000000003E-2</c:v>
                      </c:pt>
                      <c:pt idx="344">
                        <c:v>4.6699999999999998E-2</c:v>
                      </c:pt>
                      <c:pt idx="345">
                        <c:v>4.5449999999999997E-2</c:v>
                      </c:pt>
                      <c:pt idx="346">
                        <c:v>4.8599999999999997E-2</c:v>
                      </c:pt>
                      <c:pt idx="347">
                        <c:v>0.05</c:v>
                      </c:pt>
                      <c:pt idx="348">
                        <c:v>5.0999999999999997E-2</c:v>
                      </c:pt>
                      <c:pt idx="349">
                        <c:v>5.0700000000000002E-2</c:v>
                      </c:pt>
                      <c:pt idx="350">
                        <c:v>4.8750000000000002E-2</c:v>
                      </c:pt>
                      <c:pt idx="351">
                        <c:v>4.9099999999999998E-2</c:v>
                      </c:pt>
                      <c:pt idx="352">
                        <c:v>5.1200000000000002E-2</c:v>
                      </c:pt>
                      <c:pt idx="353">
                        <c:v>4.9849999999999998E-2</c:v>
                      </c:pt>
                      <c:pt idx="354">
                        <c:v>5.4899999999999997E-2</c:v>
                      </c:pt>
                      <c:pt idx="355">
                        <c:v>5.2299999999999999E-2</c:v>
                      </c:pt>
                      <c:pt idx="356">
                        <c:v>5.4899999999999997E-2</c:v>
                      </c:pt>
                      <c:pt idx="357">
                        <c:v>5.2999999999999999E-2</c:v>
                      </c:pt>
                      <c:pt idx="358">
                        <c:v>5.6349999999999997E-2</c:v>
                      </c:pt>
                      <c:pt idx="359">
                        <c:v>5.3100000000000001E-2</c:v>
                      </c:pt>
                      <c:pt idx="360">
                        <c:v>5.2699999999999997E-2</c:v>
                      </c:pt>
                      <c:pt idx="361">
                        <c:v>5.0500000000000003E-2</c:v>
                      </c:pt>
                      <c:pt idx="362">
                        <c:v>4.7500000000000001E-2</c:v>
                      </c:pt>
                      <c:pt idx="363">
                        <c:v>4.845E-2</c:v>
                      </c:pt>
                      <c:pt idx="364">
                        <c:v>4.9250000000000002E-2</c:v>
                      </c:pt>
                      <c:pt idx="365">
                        <c:v>4.6949999999999999E-2</c:v>
                      </c:pt>
                      <c:pt idx="366">
                        <c:v>4.2099999999999999E-2</c:v>
                      </c:pt>
                      <c:pt idx="367">
                        <c:v>5.1499999999999997E-2</c:v>
                      </c:pt>
                      <c:pt idx="368">
                        <c:v>5.135E-2</c:v>
                      </c:pt>
                      <c:pt idx="369">
                        <c:v>5.0999999999999997E-2</c:v>
                      </c:pt>
                      <c:pt idx="370">
                        <c:v>5.1400000000000001E-2</c:v>
                      </c:pt>
                      <c:pt idx="371">
                        <c:v>5.2699999999999997E-2</c:v>
                      </c:pt>
                      <c:pt idx="372">
                        <c:v>5.3249999999999999E-2</c:v>
                      </c:pt>
                      <c:pt idx="373">
                        <c:v>5.3150000000000003E-2</c:v>
                      </c:pt>
                      <c:pt idx="374">
                        <c:v>5.5E-2</c:v>
                      </c:pt>
                      <c:pt idx="375">
                        <c:v>5.4899999999999997E-2</c:v>
                      </c:pt>
                      <c:pt idx="376">
                        <c:v>5.2600000000000001E-2</c:v>
                      </c:pt>
                      <c:pt idx="377">
                        <c:v>5.1650000000000001E-2</c:v>
                      </c:pt>
                      <c:pt idx="378">
                        <c:v>5.4100000000000002E-2</c:v>
                      </c:pt>
                      <c:pt idx="379">
                        <c:v>5.0849999999999999E-2</c:v>
                      </c:pt>
                      <c:pt idx="380">
                        <c:v>5.3199999999999997E-2</c:v>
                      </c:pt>
                      <c:pt idx="381">
                        <c:v>5.4699999999999999E-2</c:v>
                      </c:pt>
                      <c:pt idx="382">
                        <c:v>5.4300000000000001E-2</c:v>
                      </c:pt>
                      <c:pt idx="383">
                        <c:v>5.4949999999999999E-2</c:v>
                      </c:pt>
                      <c:pt idx="384">
                        <c:v>5.7200000000000001E-2</c:v>
                      </c:pt>
                      <c:pt idx="385">
                        <c:v>5.7500000000000002E-2</c:v>
                      </c:pt>
                      <c:pt idx="386">
                        <c:v>5.8349999999999999E-2</c:v>
                      </c:pt>
                      <c:pt idx="387">
                        <c:v>5.6750000000000002E-2</c:v>
                      </c:pt>
                      <c:pt idx="388">
                        <c:v>5.6000000000000001E-2</c:v>
                      </c:pt>
                      <c:pt idx="389">
                        <c:v>5.6899999999999999E-2</c:v>
                      </c:pt>
                      <c:pt idx="390">
                        <c:v>3.9E-2</c:v>
                      </c:pt>
                      <c:pt idx="391">
                        <c:v>6.1550000000000001E-2</c:v>
                      </c:pt>
                      <c:pt idx="392">
                        <c:v>6.3600000000000004E-2</c:v>
                      </c:pt>
                      <c:pt idx="393">
                        <c:v>6.3850000000000004E-2</c:v>
                      </c:pt>
                      <c:pt idx="394">
                        <c:v>6.4600000000000005E-2</c:v>
                      </c:pt>
                      <c:pt idx="395">
                        <c:v>6.3200000000000006E-2</c:v>
                      </c:pt>
                      <c:pt idx="396">
                        <c:v>6.2199999999999998E-2</c:v>
                      </c:pt>
                      <c:pt idx="397">
                        <c:v>6.0749999999999998E-2</c:v>
                      </c:pt>
                      <c:pt idx="398">
                        <c:v>6.2799999999999995E-2</c:v>
                      </c:pt>
                      <c:pt idx="399">
                        <c:v>5.9249999999999997E-2</c:v>
                      </c:pt>
                      <c:pt idx="400">
                        <c:v>5.9249999999999997E-2</c:v>
                      </c:pt>
                      <c:pt idx="401">
                        <c:v>6.3200000000000006E-2</c:v>
                      </c:pt>
                      <c:pt idx="402">
                        <c:v>6.2399999999999997E-2</c:v>
                      </c:pt>
                      <c:pt idx="403">
                        <c:v>6.6500000000000004E-2</c:v>
                      </c:pt>
                      <c:pt idx="404">
                        <c:v>6.0600000000000001E-2</c:v>
                      </c:pt>
                      <c:pt idx="405">
                        <c:v>6.0824999999999997E-2</c:v>
                      </c:pt>
                      <c:pt idx="406">
                        <c:v>5.5E-2</c:v>
                      </c:pt>
                      <c:pt idx="407">
                        <c:v>6.3E-2</c:v>
                      </c:pt>
                      <c:pt idx="408">
                        <c:v>4.9450000000000001E-2</c:v>
                      </c:pt>
                      <c:pt idx="409">
                        <c:v>4.8800000000000003E-2</c:v>
                      </c:pt>
                      <c:pt idx="410">
                        <c:v>4.5150000000000003E-2</c:v>
                      </c:pt>
                      <c:pt idx="411">
                        <c:v>3.4000000000000002E-2</c:v>
                      </c:pt>
                      <c:pt idx="412">
                        <c:v>3.6200000000000003E-2</c:v>
                      </c:pt>
                      <c:pt idx="413">
                        <c:v>3.6200000000000003E-2</c:v>
                      </c:pt>
                      <c:pt idx="414">
                        <c:v>3.6200000000000003E-2</c:v>
                      </c:pt>
                      <c:pt idx="415">
                        <c:v>3.6200000000000003E-2</c:v>
                      </c:pt>
                      <c:pt idx="416">
                        <c:v>3.6200000000000003E-2</c:v>
                      </c:pt>
                      <c:pt idx="417">
                        <c:v>3.56E-2</c:v>
                      </c:pt>
                      <c:pt idx="418">
                        <c:v>3.6200000000000003E-2</c:v>
                      </c:pt>
                      <c:pt idx="419">
                        <c:v>3.6200000000000003E-2</c:v>
                      </c:pt>
                      <c:pt idx="420">
                        <c:v>3.5499999999999997E-2</c:v>
                      </c:pt>
                      <c:pt idx="421">
                        <c:v>3.5499999999999997E-2</c:v>
                      </c:pt>
                      <c:pt idx="422">
                        <c:v>3.7600000000000001E-2</c:v>
                      </c:pt>
                      <c:pt idx="423">
                        <c:v>2.7E-2</c:v>
                      </c:pt>
                      <c:pt idx="424">
                        <c:v>2.7E-2</c:v>
                      </c:pt>
                      <c:pt idx="425">
                        <c:v>3.8199999999999998E-2</c:v>
                      </c:pt>
                      <c:pt idx="426">
                        <c:v>2.845E-2</c:v>
                      </c:pt>
                      <c:pt idx="427">
                        <c:v>3.9050000000000001E-2</c:v>
                      </c:pt>
                      <c:pt idx="428">
                        <c:v>3.9050000000000001E-2</c:v>
                      </c:pt>
                      <c:pt idx="429">
                        <c:v>3.9050000000000001E-2</c:v>
                      </c:pt>
                      <c:pt idx="430">
                        <c:v>4.0149999999999998E-2</c:v>
                      </c:pt>
                      <c:pt idx="431">
                        <c:v>3.9350000000000003E-2</c:v>
                      </c:pt>
                      <c:pt idx="432">
                        <c:v>5.0700000000000002E-2</c:v>
                      </c:pt>
                      <c:pt idx="433">
                        <c:v>3.9600000000000003E-2</c:v>
                      </c:pt>
                      <c:pt idx="434">
                        <c:v>3.95E-2</c:v>
                      </c:pt>
                      <c:pt idx="435">
                        <c:v>4.3549999999999998E-2</c:v>
                      </c:pt>
                      <c:pt idx="436">
                        <c:v>4.6050000000000001E-2</c:v>
                      </c:pt>
                      <c:pt idx="437">
                        <c:v>5.185E-2</c:v>
                      </c:pt>
                      <c:pt idx="438">
                        <c:v>4.3200000000000002E-2</c:v>
                      </c:pt>
                      <c:pt idx="439">
                        <c:v>5.3999999999999999E-2</c:v>
                      </c:pt>
                      <c:pt idx="440">
                        <c:v>4.4049999999999999E-2</c:v>
                      </c:pt>
                      <c:pt idx="441">
                        <c:v>4.4049999999999999E-2</c:v>
                      </c:pt>
                      <c:pt idx="442">
                        <c:v>4.3950000000000003E-2</c:v>
                      </c:pt>
                      <c:pt idx="443">
                        <c:v>4.3549999999999998E-2</c:v>
                      </c:pt>
                      <c:pt idx="444">
                        <c:v>4.3450000000000003E-2</c:v>
                      </c:pt>
                      <c:pt idx="445">
                        <c:v>6.0999999999999999E-2</c:v>
                      </c:pt>
                      <c:pt idx="446">
                        <c:v>4.5150000000000003E-2</c:v>
                      </c:pt>
                      <c:pt idx="447">
                        <c:v>5.2999999999999999E-2</c:v>
                      </c:pt>
                      <c:pt idx="448">
                        <c:v>4.8750000000000002E-2</c:v>
                      </c:pt>
                      <c:pt idx="449">
                        <c:v>4.8500000000000001E-2</c:v>
                      </c:pt>
                      <c:pt idx="450">
                        <c:v>4.9500000000000002E-2</c:v>
                      </c:pt>
                      <c:pt idx="451">
                        <c:v>0.05</c:v>
                      </c:pt>
                      <c:pt idx="452">
                        <c:v>5.0999999999999997E-2</c:v>
                      </c:pt>
                      <c:pt idx="453">
                        <c:v>3.9E-2</c:v>
                      </c:pt>
                      <c:pt idx="454">
                        <c:v>3.5999999999999997E-2</c:v>
                      </c:pt>
                      <c:pt idx="455">
                        <c:v>3.49E-2</c:v>
                      </c:pt>
                      <c:pt idx="456">
                        <c:v>3.4700000000000002E-2</c:v>
                      </c:pt>
                      <c:pt idx="457">
                        <c:v>3.3599999999999998E-2</c:v>
                      </c:pt>
                      <c:pt idx="458">
                        <c:v>3.5200000000000002E-2</c:v>
                      </c:pt>
                      <c:pt idx="459">
                        <c:v>3.7100000000000001E-2</c:v>
                      </c:pt>
                      <c:pt idx="460">
                        <c:v>3.6499999999999998E-2</c:v>
                      </c:pt>
                      <c:pt idx="461">
                        <c:v>3.5000000000000003E-2</c:v>
                      </c:pt>
                      <c:pt idx="462">
                        <c:v>3.5499999999999997E-2</c:v>
                      </c:pt>
                      <c:pt idx="463">
                        <c:v>4.8849999999999998E-2</c:v>
                      </c:pt>
                      <c:pt idx="464">
                        <c:v>4.215E-2</c:v>
                      </c:pt>
                      <c:pt idx="465">
                        <c:v>4.8899999999999999E-2</c:v>
                      </c:pt>
                      <c:pt idx="466">
                        <c:v>4.8349999999999997E-2</c:v>
                      </c:pt>
                      <c:pt idx="467">
                        <c:v>3.8850000000000003E-2</c:v>
                      </c:pt>
                      <c:pt idx="468">
                        <c:v>4.7849999999999997E-2</c:v>
                      </c:pt>
                      <c:pt idx="469">
                        <c:v>3.7499999999999999E-2</c:v>
                      </c:pt>
                      <c:pt idx="470">
                        <c:v>3.5900000000000001E-2</c:v>
                      </c:pt>
                      <c:pt idx="471">
                        <c:v>3.2349999999999997E-2</c:v>
                      </c:pt>
                      <c:pt idx="472">
                        <c:v>3.6450000000000003E-2</c:v>
                      </c:pt>
                      <c:pt idx="473">
                        <c:v>3.6650000000000002E-2</c:v>
                      </c:pt>
                      <c:pt idx="474">
                        <c:v>3.6999999999999998E-2</c:v>
                      </c:pt>
                      <c:pt idx="475">
                        <c:v>3.2349999999999997E-2</c:v>
                      </c:pt>
                      <c:pt idx="476">
                        <c:v>4.8250000000000001E-2</c:v>
                      </c:pt>
                      <c:pt idx="477">
                        <c:v>3.3000000000000002E-2</c:v>
                      </c:pt>
                      <c:pt idx="478">
                        <c:v>2.9000000000000001E-2</c:v>
                      </c:pt>
                      <c:pt idx="479">
                        <c:v>3.1E-2</c:v>
                      </c:pt>
                      <c:pt idx="480">
                        <c:v>2.8500000000000001E-2</c:v>
                      </c:pt>
                      <c:pt idx="481">
                        <c:v>2.64E-2</c:v>
                      </c:pt>
                      <c:pt idx="482">
                        <c:v>2.6275E-2</c:v>
                      </c:pt>
                      <c:pt idx="483">
                        <c:v>2.1350000000000001E-2</c:v>
                      </c:pt>
                      <c:pt idx="484">
                        <c:v>2.1350000000000001E-2</c:v>
                      </c:pt>
                      <c:pt idx="485">
                        <c:v>3.0300000000000001E-2</c:v>
                      </c:pt>
                      <c:pt idx="486">
                        <c:v>2.9000000000000001E-2</c:v>
                      </c:pt>
                      <c:pt idx="487">
                        <c:v>3.2000000000000001E-2</c:v>
                      </c:pt>
                      <c:pt idx="488">
                        <c:v>3.8249999999999999E-2</c:v>
                      </c:pt>
                      <c:pt idx="489">
                        <c:v>3.8399999999999997E-2</c:v>
                      </c:pt>
                      <c:pt idx="490">
                        <c:v>3.7999999999999999E-2</c:v>
                      </c:pt>
                      <c:pt idx="491">
                        <c:v>3.0499999999999999E-2</c:v>
                      </c:pt>
                      <c:pt idx="492">
                        <c:v>2.5000000000000001E-2</c:v>
                      </c:pt>
                      <c:pt idx="493">
                        <c:v>3.1E-2</c:v>
                      </c:pt>
                      <c:pt idx="494">
                        <c:v>2.5000000000000001E-2</c:v>
                      </c:pt>
                      <c:pt idx="495">
                        <c:v>2.605E-2</c:v>
                      </c:pt>
                      <c:pt idx="496">
                        <c:v>1.755E-2</c:v>
                      </c:pt>
                      <c:pt idx="497">
                        <c:v>1.925E-2</c:v>
                      </c:pt>
                      <c:pt idx="498">
                        <c:v>1.15E-2</c:v>
                      </c:pt>
                      <c:pt idx="499">
                        <c:v>9.9000000000000008E-3</c:v>
                      </c:pt>
                      <c:pt idx="500">
                        <c:v>1.5949999999999999E-2</c:v>
                      </c:pt>
                      <c:pt idx="501">
                        <c:v>1.865E-2</c:v>
                      </c:pt>
                      <c:pt idx="502">
                        <c:v>1.72E-2</c:v>
                      </c:pt>
                      <c:pt idx="503">
                        <c:v>1.465E-2</c:v>
                      </c:pt>
                      <c:pt idx="504">
                        <c:v>1.72E-2</c:v>
                      </c:pt>
                      <c:pt idx="505">
                        <c:v>1.2200000000000001E-2</c:v>
                      </c:pt>
                      <c:pt idx="506">
                        <c:v>1.3899999999999999E-2</c:v>
                      </c:pt>
                      <c:pt idx="507">
                        <c:v>1.3899999999999999E-2</c:v>
                      </c:pt>
                      <c:pt idx="508">
                        <c:v>8.9999999999999993E-3</c:v>
                      </c:pt>
                      <c:pt idx="509">
                        <c:v>8.9999999999999993E-3</c:v>
                      </c:pt>
                      <c:pt idx="510">
                        <c:v>1.375E-2</c:v>
                      </c:pt>
                      <c:pt idx="511">
                        <c:v>1.2375000000000001E-2</c:v>
                      </c:pt>
                      <c:pt idx="512">
                        <c:v>1.35E-2</c:v>
                      </c:pt>
                      <c:pt idx="513">
                        <c:v>2.0999999999999999E-3</c:v>
                      </c:pt>
                      <c:pt idx="514">
                        <c:v>1E-3</c:v>
                      </c:pt>
                      <c:pt idx="515">
                        <c:v>1.65E-3</c:v>
                      </c:pt>
                      <c:pt idx="516">
                        <c:v>2.9999999999999997E-4</c:v>
                      </c:pt>
                      <c:pt idx="517">
                        <c:v>-2.5000000000000001E-3</c:v>
                      </c:pt>
                      <c:pt idx="518">
                        <c:v>7.5000000000000002E-4</c:v>
                      </c:pt>
                      <c:pt idx="519">
                        <c:v>1.5E-3</c:v>
                      </c:pt>
                      <c:pt idx="520">
                        <c:v>3.5500000000000002E-3</c:v>
                      </c:pt>
                      <c:pt idx="521">
                        <c:v>5.875E-3</c:v>
                      </c:pt>
                      <c:pt idx="522">
                        <c:v>2.5500000000000002E-3</c:v>
                      </c:pt>
                      <c:pt idx="523">
                        <c:v>4.7000000000000002E-3</c:v>
                      </c:pt>
                      <c:pt idx="524">
                        <c:v>5.8999999999999999E-3</c:v>
                      </c:pt>
                      <c:pt idx="525">
                        <c:v>1.2999999999999999E-3</c:v>
                      </c:pt>
                      <c:pt idx="526">
                        <c:v>8.9999999999999998E-4</c:v>
                      </c:pt>
                      <c:pt idx="527">
                        <c:v>3.2499999999999999E-4</c:v>
                      </c:pt>
                      <c:pt idx="528">
                        <c:v>1.1999999999999999E-3</c:v>
                      </c:pt>
                      <c:pt idx="529">
                        <c:v>1.1999999999999999E-3</c:v>
                      </c:pt>
                      <c:pt idx="530">
                        <c:v>1.1999999999999999E-3</c:v>
                      </c:pt>
                      <c:pt idx="531">
                        <c:v>-2.0999999999999999E-3</c:v>
                      </c:pt>
                      <c:pt idx="532">
                        <c:v>-1E-3</c:v>
                      </c:pt>
                      <c:pt idx="533">
                        <c:v>-3.8500000000000001E-3</c:v>
                      </c:pt>
                      <c:pt idx="534">
                        <c:v>-3.0000000000000001E-3</c:v>
                      </c:pt>
                      <c:pt idx="535">
                        <c:v>-3.0000000000000001E-3</c:v>
                      </c:pt>
                      <c:pt idx="536">
                        <c:v>1.25E-3</c:v>
                      </c:pt>
                      <c:pt idx="537">
                        <c:v>9.3749999999999997E-4</c:v>
                      </c:pt>
                      <c:pt idx="538">
                        <c:v>2.5000000000000001E-4</c:v>
                      </c:pt>
                      <c:pt idx="539">
                        <c:v>2.5000000000000001E-4</c:v>
                      </c:pt>
                      <c:pt idx="540">
                        <c:v>-4.1250000000000002E-3</c:v>
                      </c:pt>
                      <c:pt idx="541">
                        <c:v>-3.5500000000000002E-3</c:v>
                      </c:pt>
                      <c:pt idx="542">
                        <c:v>-2.2499999999999998E-3</c:v>
                      </c:pt>
                      <c:pt idx="543">
                        <c:v>-1.75E-3</c:v>
                      </c:pt>
                      <c:pt idx="544">
                        <c:v>-2E-3</c:v>
                      </c:pt>
                      <c:pt idx="545">
                        <c:v>-2E-3</c:v>
                      </c:pt>
                      <c:pt idx="546">
                        <c:v>-1.75E-3</c:v>
                      </c:pt>
                      <c:pt idx="547">
                        <c:v>-1.5E-3</c:v>
                      </c:pt>
                      <c:pt idx="548">
                        <c:v>-2.5000000000000001E-3</c:v>
                      </c:pt>
                      <c:pt idx="549">
                        <c:v>-5.4999999999999997E-3</c:v>
                      </c:pt>
                      <c:pt idx="550">
                        <c:v>-7.2500000000000004E-3</c:v>
                      </c:pt>
                      <c:pt idx="551">
                        <c:v>-6.2500000000000003E-3</c:v>
                      </c:pt>
                      <c:pt idx="552">
                        <c:v>-7.1000000000000004E-3</c:v>
                      </c:pt>
                      <c:pt idx="553">
                        <c:v>-7.7999999999999996E-3</c:v>
                      </c:pt>
                      <c:pt idx="554">
                        <c:v>-6.4999999999999997E-3</c:v>
                      </c:pt>
                      <c:pt idx="555">
                        <c:v>-6.2500000000000003E-3</c:v>
                      </c:pt>
                      <c:pt idx="556">
                        <c:v>-6.0000000000000001E-3</c:v>
                      </c:pt>
                      <c:pt idx="557">
                        <c:v>-5.0000000000000001E-3</c:v>
                      </c:pt>
                      <c:pt idx="558">
                        <c:v>-4.2500000000000003E-3</c:v>
                      </c:pt>
                      <c:pt idx="559">
                        <c:v>-5.0000000000000001E-3</c:v>
                      </c:pt>
                      <c:pt idx="560">
                        <c:v>-2.5000000000000001E-3</c:v>
                      </c:pt>
                      <c:pt idx="561">
                        <c:v>-6.9999999999999999E-4</c:v>
                      </c:pt>
                      <c:pt idx="562">
                        <c:v>-1E-3</c:v>
                      </c:pt>
                      <c:pt idx="563">
                        <c:v>1.4E-3</c:v>
                      </c:pt>
                      <c:pt idx="564">
                        <c:v>5.0000000000000001E-4</c:v>
                      </c:pt>
                      <c:pt idx="565">
                        <c:v>2E-3</c:v>
                      </c:pt>
                      <c:pt idx="566">
                        <c:v>3.0000000000000001E-3</c:v>
                      </c:pt>
                      <c:pt idx="567">
                        <c:v>4.4999999999999997E-3</c:v>
                      </c:pt>
                      <c:pt idx="568">
                        <c:v>6.4999999999999997E-3</c:v>
                      </c:pt>
                      <c:pt idx="569">
                        <c:v>7.0000000000000001E-3</c:v>
                      </c:pt>
                      <c:pt idx="570">
                        <c:v>8.2500000000000004E-3</c:v>
                      </c:pt>
                      <c:pt idx="571">
                        <c:v>1.4E-2</c:v>
                      </c:pt>
                      <c:pt idx="572">
                        <c:v>1.2999999999999999E-2</c:v>
                      </c:pt>
                      <c:pt idx="573">
                        <c:v>1.2999999999999999E-2</c:v>
                      </c:pt>
                      <c:pt idx="574">
                        <c:v>1.4500000000000001E-2</c:v>
                      </c:pt>
                      <c:pt idx="575">
                        <c:v>1.4500000000000001E-2</c:v>
                      </c:pt>
                      <c:pt idx="576">
                        <c:v>1.4999999999999999E-2</c:v>
                      </c:pt>
                      <c:pt idx="577">
                        <c:v>1.4749999999999999E-2</c:v>
                      </c:pt>
                      <c:pt idx="578">
                        <c:v>5.3499999999999997E-3</c:v>
                      </c:pt>
                      <c:pt idx="579">
                        <c:v>1.3599999999999999E-2</c:v>
                      </c:pt>
                      <c:pt idx="580">
                        <c:v>1.2E-2</c:v>
                      </c:pt>
                      <c:pt idx="581">
                        <c:v>1.35E-2</c:v>
                      </c:pt>
                      <c:pt idx="582">
                        <c:v>1.2999999999999999E-2</c:v>
                      </c:pt>
                      <c:pt idx="583">
                        <c:v>1.555E-2</c:v>
                      </c:pt>
                      <c:pt idx="584">
                        <c:v>1.5174999999999999E-2</c:v>
                      </c:pt>
                      <c:pt idx="585">
                        <c:v>1.1900000000000001E-2</c:v>
                      </c:pt>
                      <c:pt idx="586">
                        <c:v>1.2500000000000001E-2</c:v>
                      </c:pt>
                      <c:pt idx="587">
                        <c:v>1.325E-2</c:v>
                      </c:pt>
                      <c:pt idx="588">
                        <c:v>1.4E-2</c:v>
                      </c:pt>
                      <c:pt idx="589">
                        <c:v>1.4999999999999999E-2</c:v>
                      </c:pt>
                      <c:pt idx="590">
                        <c:v>1.4999999999999999E-2</c:v>
                      </c:pt>
                      <c:pt idx="591">
                        <c:v>1.6E-2</c:v>
                      </c:pt>
                      <c:pt idx="592">
                        <c:v>1.2999999999999999E-2</c:v>
                      </c:pt>
                      <c:pt idx="593">
                        <c:v>1.6E-2</c:v>
                      </c:pt>
                      <c:pt idx="594">
                        <c:v>1.35E-2</c:v>
                      </c:pt>
                      <c:pt idx="595">
                        <c:v>1.5174999999999999E-2</c:v>
                      </c:pt>
                      <c:pt idx="596">
                        <c:v>1.4E-2</c:v>
                      </c:pt>
                      <c:pt idx="597">
                        <c:v>1.4749999999999999E-2</c:v>
                      </c:pt>
                      <c:pt idx="598">
                        <c:v>1.325E-2</c:v>
                      </c:pt>
                      <c:pt idx="599">
                        <c:v>1.0749999999999999E-2</c:v>
                      </c:pt>
                      <c:pt idx="600">
                        <c:v>1.0500000000000001E-2</c:v>
                      </c:pt>
                      <c:pt idx="601">
                        <c:v>7.6499999999999997E-3</c:v>
                      </c:pt>
                      <c:pt idx="602">
                        <c:v>8.3000000000000001E-3</c:v>
                      </c:pt>
                      <c:pt idx="603">
                        <c:v>6.8500000000000002E-3</c:v>
                      </c:pt>
                      <c:pt idx="604">
                        <c:v>2.5000000000000001E-4</c:v>
                      </c:pt>
                      <c:pt idx="605">
                        <c:v>2.7499999999999998E-3</c:v>
                      </c:pt>
                      <c:pt idx="606">
                        <c:v>5.9999999999999995E-4</c:v>
                      </c:pt>
                      <c:pt idx="607">
                        <c:v>3.2499999999999999E-3</c:v>
                      </c:pt>
                      <c:pt idx="608">
                        <c:v>2.5999999999999999E-3</c:v>
                      </c:pt>
                      <c:pt idx="609">
                        <c:v>3.2499999999999999E-3</c:v>
                      </c:pt>
                      <c:pt idx="610">
                        <c:v>5.0000000000000001E-4</c:v>
                      </c:pt>
                      <c:pt idx="611">
                        <c:v>8.0000000000000004E-4</c:v>
                      </c:pt>
                      <c:pt idx="612">
                        <c:v>1.5E-3</c:v>
                      </c:pt>
                      <c:pt idx="613">
                        <c:v>-1.65E-3</c:v>
                      </c:pt>
                      <c:pt idx="614">
                        <c:v>2.7000000000000001E-3</c:v>
                      </c:pt>
                      <c:pt idx="615">
                        <c:v>3.15E-3</c:v>
                      </c:pt>
                      <c:pt idx="616">
                        <c:v>2E-3</c:v>
                      </c:pt>
                      <c:pt idx="617">
                        <c:v>5.5500000000000002E-3</c:v>
                      </c:pt>
                      <c:pt idx="618">
                        <c:v>2.5999999999999999E-3</c:v>
                      </c:pt>
                      <c:pt idx="619">
                        <c:v>7.5000000000000002E-4</c:v>
                      </c:pt>
                      <c:pt idx="620">
                        <c:v>4.3E-3</c:v>
                      </c:pt>
                      <c:pt idx="621">
                        <c:v>7.0000000000000001E-3</c:v>
                      </c:pt>
                      <c:pt idx="622">
                        <c:v>7.1000000000000004E-3</c:v>
                      </c:pt>
                      <c:pt idx="623">
                        <c:v>4.8999999999999998E-3</c:v>
                      </c:pt>
                      <c:pt idx="624">
                        <c:v>7.6499999999999997E-3</c:v>
                      </c:pt>
                      <c:pt idx="625">
                        <c:v>7.9500000000000005E-3</c:v>
                      </c:pt>
                      <c:pt idx="626">
                        <c:v>1.37E-2</c:v>
                      </c:pt>
                      <c:pt idx="627">
                        <c:v>1.4250000000000001E-2</c:v>
                      </c:pt>
                      <c:pt idx="628">
                        <c:v>1.6299999999999999E-2</c:v>
                      </c:pt>
                      <c:pt idx="629">
                        <c:v>1.4999999999999999E-2</c:v>
                      </c:pt>
                      <c:pt idx="630">
                        <c:v>1.2999999999999999E-2</c:v>
                      </c:pt>
                      <c:pt idx="631">
                        <c:v>1.4500000000000001E-2</c:v>
                      </c:pt>
                      <c:pt idx="632">
                        <c:v>1.175E-2</c:v>
                      </c:pt>
                      <c:pt idx="633">
                        <c:v>8.9999999999999993E-3</c:v>
                      </c:pt>
                      <c:pt idx="634">
                        <c:v>9.4999999999999998E-3</c:v>
                      </c:pt>
                      <c:pt idx="635">
                        <c:v>6.8999999999999999E-3</c:v>
                      </c:pt>
                      <c:pt idx="636">
                        <c:v>-1.0999999999999999E-2</c:v>
                      </c:pt>
                      <c:pt idx="637">
                        <c:v>-3.0999999999999999E-3</c:v>
                      </c:pt>
                      <c:pt idx="638">
                        <c:v>1.575E-3</c:v>
                      </c:pt>
                      <c:pt idx="639">
                        <c:v>2E-3</c:v>
                      </c:pt>
                      <c:pt idx="640">
                        <c:v>2E-3</c:v>
                      </c:pt>
                      <c:pt idx="641">
                        <c:v>2.3E-3</c:v>
                      </c:pt>
                      <c:pt idx="642">
                        <c:v>-5.1500000000000001E-3</c:v>
                      </c:pt>
                      <c:pt idx="643">
                        <c:v>-5.3499999999999997E-3</c:v>
                      </c:pt>
                      <c:pt idx="644">
                        <c:v>-1.0999999999999999E-2</c:v>
                      </c:pt>
                      <c:pt idx="645">
                        <c:v>-1.24E-2</c:v>
                      </c:pt>
                      <c:pt idx="646">
                        <c:v>-1.4500000000000001E-2</c:v>
                      </c:pt>
                      <c:pt idx="647">
                        <c:v>-1.575E-2</c:v>
                      </c:pt>
                      <c:pt idx="648">
                        <c:v>-1.34E-2</c:v>
                      </c:pt>
                      <c:pt idx="649">
                        <c:v>-1.34E-2</c:v>
                      </c:pt>
                      <c:pt idx="650">
                        <c:v>-1.235E-2</c:v>
                      </c:pt>
                      <c:pt idx="651">
                        <c:v>-1.235E-2</c:v>
                      </c:pt>
                      <c:pt idx="652">
                        <c:v>2.0500000000000002E-3</c:v>
                      </c:pt>
                      <c:pt idx="653">
                        <c:v>5.0000000000000002E-5</c:v>
                      </c:pt>
                      <c:pt idx="654">
                        <c:v>1.8E-3</c:v>
                      </c:pt>
                      <c:pt idx="655">
                        <c:v>-1E-3</c:v>
                      </c:pt>
                      <c:pt idx="656">
                        <c:v>-5.5000000000000003E-4</c:v>
                      </c:pt>
                      <c:pt idx="657">
                        <c:v>-2.8E-3</c:v>
                      </c:pt>
                      <c:pt idx="658">
                        <c:v>2.5000000000000001E-3</c:v>
                      </c:pt>
                      <c:pt idx="659">
                        <c:v>2.5000000000000001E-3</c:v>
                      </c:pt>
                      <c:pt idx="660">
                        <c:v>5.0000000000000002E-5</c:v>
                      </c:pt>
                      <c:pt idx="661">
                        <c:v>2.9999999999999997E-4</c:v>
                      </c:pt>
                      <c:pt idx="662">
                        <c:v>-6.9999999999999999E-4</c:v>
                      </c:pt>
                      <c:pt idx="663">
                        <c:v>7.5000000000000002E-4</c:v>
                      </c:pt>
                      <c:pt idx="664">
                        <c:v>-1.5E-3</c:v>
                      </c:pt>
                      <c:pt idx="665">
                        <c:v>-5.0000000000000002E-5</c:v>
                      </c:pt>
                      <c:pt idx="666">
                        <c:v>-5.0000000000000001E-4</c:v>
                      </c:pt>
                      <c:pt idx="667">
                        <c:v>-1E-3</c:v>
                      </c:pt>
                      <c:pt idx="668">
                        <c:v>-1E-3</c:v>
                      </c:pt>
                      <c:pt idx="669">
                        <c:v>-1E-3</c:v>
                      </c:pt>
                      <c:pt idx="670">
                        <c:v>5.0000000000000001E-4</c:v>
                      </c:pt>
                      <c:pt idx="671">
                        <c:v>3.5000000000000001E-3</c:v>
                      </c:pt>
                      <c:pt idx="672">
                        <c:v>1E-3</c:v>
                      </c:pt>
                      <c:pt idx="673">
                        <c:v>1E-3</c:v>
                      </c:pt>
                      <c:pt idx="674">
                        <c:v>2.48E-3</c:v>
                      </c:pt>
                      <c:pt idx="675">
                        <c:v>4.4999999999999997E-3</c:v>
                      </c:pt>
                      <c:pt idx="676">
                        <c:v>7.0000000000000001E-3</c:v>
                      </c:pt>
                      <c:pt idx="677">
                        <c:v>6.0000000000000001E-3</c:v>
                      </c:pt>
                      <c:pt idx="678">
                        <c:v>7.4999999999999997E-3</c:v>
                      </c:pt>
                      <c:pt idx="679">
                        <c:v>4.4999999999999997E-3</c:v>
                      </c:pt>
                      <c:pt idx="680">
                        <c:v>1.005E-2</c:v>
                      </c:pt>
                      <c:pt idx="681">
                        <c:v>6.2500000000000003E-3</c:v>
                      </c:pt>
                      <c:pt idx="682">
                        <c:v>6.7499999999999999E-3</c:v>
                      </c:pt>
                      <c:pt idx="683">
                        <c:v>6.4999999999999997E-3</c:v>
                      </c:pt>
                      <c:pt idx="684">
                        <c:v>6.0000000000000001E-3</c:v>
                      </c:pt>
                      <c:pt idx="685">
                        <c:v>3.5000000000000001E-3</c:v>
                      </c:pt>
                      <c:pt idx="686">
                        <c:v>2.5000000000000001E-3</c:v>
                      </c:pt>
                      <c:pt idx="687">
                        <c:v>-1.2999999999999999E-3</c:v>
                      </c:pt>
                      <c:pt idx="688">
                        <c:v>-2.7499999999999998E-3</c:v>
                      </c:pt>
                      <c:pt idx="689">
                        <c:v>-2E-3</c:v>
                      </c:pt>
                      <c:pt idx="690">
                        <c:v>-1E-3</c:v>
                      </c:pt>
                      <c:pt idx="691">
                        <c:v>-1E-3</c:v>
                      </c:pt>
                      <c:pt idx="692">
                        <c:v>-1.5E-3</c:v>
                      </c:pt>
                      <c:pt idx="693">
                        <c:v>-1.5E-3</c:v>
                      </c:pt>
                      <c:pt idx="694">
                        <c:v>-4.6499999999999996E-3</c:v>
                      </c:pt>
                      <c:pt idx="695">
                        <c:v>-1.5E-3</c:v>
                      </c:pt>
                      <c:pt idx="696">
                        <c:v>-2.3999999999999998E-3</c:v>
                      </c:pt>
                      <c:pt idx="697">
                        <c:v>-1.5E-3</c:v>
                      </c:pt>
                      <c:pt idx="698">
                        <c:v>-1.5E-3</c:v>
                      </c:pt>
                      <c:pt idx="699">
                        <c:v>-6.4999999999999997E-4</c:v>
                      </c:pt>
                      <c:pt idx="700">
                        <c:v>-1.9499999999999999E-3</c:v>
                      </c:pt>
                      <c:pt idx="701">
                        <c:v>-5.4999999999999997E-3</c:v>
                      </c:pt>
                      <c:pt idx="702">
                        <c:v>-5.4999999999999997E-3</c:v>
                      </c:pt>
                      <c:pt idx="703">
                        <c:v>-8.9999999999999993E-3</c:v>
                      </c:pt>
                      <c:pt idx="704">
                        <c:v>-1.065E-2</c:v>
                      </c:pt>
                      <c:pt idx="705">
                        <c:v>-1.0999999999999999E-2</c:v>
                      </c:pt>
                      <c:pt idx="706">
                        <c:v>-1.0999999999999999E-2</c:v>
                      </c:pt>
                      <c:pt idx="707">
                        <c:v>-1.0999999999999999E-2</c:v>
                      </c:pt>
                      <c:pt idx="708">
                        <c:v>-1.0200000000000001E-2</c:v>
                      </c:pt>
                      <c:pt idx="709">
                        <c:v>-9.3500000000000007E-3</c:v>
                      </c:pt>
                      <c:pt idx="710">
                        <c:v>-7.7499999999999999E-3</c:v>
                      </c:pt>
                      <c:pt idx="711">
                        <c:v>-7.4999999999999997E-3</c:v>
                      </c:pt>
                      <c:pt idx="712">
                        <c:v>-6.0000000000000001E-3</c:v>
                      </c:pt>
                      <c:pt idx="713">
                        <c:v>-1E-3</c:v>
                      </c:pt>
                      <c:pt idx="714">
                        <c:v>1.2999999999999999E-3</c:v>
                      </c:pt>
                      <c:pt idx="715">
                        <c:v>1E-3</c:v>
                      </c:pt>
                      <c:pt idx="716">
                        <c:v>1E-3</c:v>
                      </c:pt>
                      <c:pt idx="717">
                        <c:v>1E-3</c:v>
                      </c:pt>
                      <c:pt idx="718">
                        <c:v>1E-3</c:v>
                      </c:pt>
                      <c:pt idx="719">
                        <c:v>1E-3</c:v>
                      </c:pt>
                      <c:pt idx="720">
                        <c:v>4.0000000000000001E-3</c:v>
                      </c:pt>
                      <c:pt idx="721">
                        <c:v>4.4999999999999997E-3</c:v>
                      </c:pt>
                      <c:pt idx="722">
                        <c:v>4.1999999999999997E-3</c:v>
                      </c:pt>
                      <c:pt idx="723">
                        <c:v>6.6499999999999997E-3</c:v>
                      </c:pt>
                      <c:pt idx="724">
                        <c:v>4.0000000000000001E-3</c:v>
                      </c:pt>
                      <c:pt idx="725">
                        <c:v>5.0000000000000001E-3</c:v>
                      </c:pt>
                      <c:pt idx="726">
                        <c:v>5.0000000000000001E-3</c:v>
                      </c:pt>
                      <c:pt idx="727">
                        <c:v>6.0000000000000001E-3</c:v>
                      </c:pt>
                      <c:pt idx="728">
                        <c:v>5.4999999999999997E-3</c:v>
                      </c:pt>
                      <c:pt idx="729">
                        <c:v>5.1999999999999998E-3</c:v>
                      </c:pt>
                      <c:pt idx="730">
                        <c:v>3.7499999999999999E-3</c:v>
                      </c:pt>
                      <c:pt idx="731">
                        <c:v>6.6E-3</c:v>
                      </c:pt>
                      <c:pt idx="732">
                        <c:v>6.0000000000000001E-3</c:v>
                      </c:pt>
                      <c:pt idx="733">
                        <c:v>4.7499999999999999E-3</c:v>
                      </c:pt>
                      <c:pt idx="734">
                        <c:v>4.0000000000000001E-3</c:v>
                      </c:pt>
                      <c:pt idx="735">
                        <c:v>6.2500000000000003E-3</c:v>
                      </c:pt>
                      <c:pt idx="736">
                        <c:v>6.2500000000000003E-3</c:v>
                      </c:pt>
                      <c:pt idx="737">
                        <c:v>6.2500000000000003E-3</c:v>
                      </c:pt>
                      <c:pt idx="738">
                        <c:v>8.9999999999999993E-3</c:v>
                      </c:pt>
                      <c:pt idx="739">
                        <c:v>0.01</c:v>
                      </c:pt>
                      <c:pt idx="740">
                        <c:v>7.4999999999999997E-3</c:v>
                      </c:pt>
                      <c:pt idx="741">
                        <c:v>6.3499999999999997E-3</c:v>
                      </c:pt>
                      <c:pt idx="742">
                        <c:v>6.3499999999999997E-3</c:v>
                      </c:pt>
                      <c:pt idx="743">
                        <c:v>4.0000000000000001E-3</c:v>
                      </c:pt>
                      <c:pt idx="744">
                        <c:v>4.5500000000000002E-3</c:v>
                      </c:pt>
                      <c:pt idx="745">
                        <c:v>4.0000000000000001E-3</c:v>
                      </c:pt>
                      <c:pt idx="746">
                        <c:v>8.0000000000000002E-3</c:v>
                      </c:pt>
                      <c:pt idx="747">
                        <c:v>1.2999999999999999E-2</c:v>
                      </c:pt>
                      <c:pt idx="748">
                        <c:v>1.35E-2</c:v>
                      </c:pt>
                      <c:pt idx="749">
                        <c:v>1.8249999999999999E-2</c:v>
                      </c:pt>
                      <c:pt idx="750">
                        <c:v>0.02</c:v>
                      </c:pt>
                      <c:pt idx="751">
                        <c:v>1.6899999999999998E-2</c:v>
                      </c:pt>
                      <c:pt idx="752">
                        <c:v>1.8499999999999999E-2</c:v>
                      </c:pt>
                      <c:pt idx="753">
                        <c:v>2.0500000000000001E-2</c:v>
                      </c:pt>
                      <c:pt idx="754">
                        <c:v>2.1999999999999999E-2</c:v>
                      </c:pt>
                      <c:pt idx="755">
                        <c:v>2.4500000000000001E-2</c:v>
                      </c:pt>
                      <c:pt idx="756">
                        <c:v>2.5999999999999999E-2</c:v>
                      </c:pt>
                      <c:pt idx="757">
                        <c:v>2.69E-2</c:v>
                      </c:pt>
                      <c:pt idx="758">
                        <c:v>2.4E-2</c:v>
                      </c:pt>
                      <c:pt idx="759">
                        <c:v>2.5600000000000001E-2</c:v>
                      </c:pt>
                      <c:pt idx="760">
                        <c:v>2.5499999999999998E-2</c:v>
                      </c:pt>
                      <c:pt idx="761">
                        <c:v>2.8500000000000001E-2</c:v>
                      </c:pt>
                      <c:pt idx="762">
                        <c:v>2.9499999999999998E-2</c:v>
                      </c:pt>
                      <c:pt idx="763">
                        <c:v>2.9499999999999998E-2</c:v>
                      </c:pt>
                      <c:pt idx="764">
                        <c:v>2.9499999999999998E-2</c:v>
                      </c:pt>
                      <c:pt idx="765">
                        <c:v>3.2500000000000001E-2</c:v>
                      </c:pt>
                      <c:pt idx="766">
                        <c:v>3.3500000000000002E-2</c:v>
                      </c:pt>
                      <c:pt idx="767">
                        <c:v>3.3500000000000002E-2</c:v>
                      </c:pt>
                      <c:pt idx="768">
                        <c:v>3.3000000000000002E-2</c:v>
                      </c:pt>
                      <c:pt idx="769">
                        <c:v>3.39E-2</c:v>
                      </c:pt>
                      <c:pt idx="770">
                        <c:v>2.8549999999999999E-2</c:v>
                      </c:pt>
                      <c:pt idx="771">
                        <c:v>2.8000000000000001E-2</c:v>
                      </c:pt>
                      <c:pt idx="772">
                        <c:v>2.9499999999999998E-2</c:v>
                      </c:pt>
                      <c:pt idx="773">
                        <c:v>2.9000000000000001E-2</c:v>
                      </c:pt>
                      <c:pt idx="774">
                        <c:v>2.5100000000000001E-2</c:v>
                      </c:pt>
                      <c:pt idx="775">
                        <c:v>2.75E-2</c:v>
                      </c:pt>
                      <c:pt idx="776">
                        <c:v>2.5499999999999998E-2</c:v>
                      </c:pt>
                      <c:pt idx="777">
                        <c:v>2.6499999999999999E-2</c:v>
                      </c:pt>
                      <c:pt idx="778">
                        <c:v>2.5999999999999999E-2</c:v>
                      </c:pt>
                      <c:pt idx="779">
                        <c:v>2.5999999999999999E-2</c:v>
                      </c:pt>
                      <c:pt idx="780">
                        <c:v>2.5999999999999999E-2</c:v>
                      </c:pt>
                      <c:pt idx="781">
                        <c:v>2.6499999999999999E-2</c:v>
                      </c:pt>
                      <c:pt idx="782">
                        <c:v>2.6499999999999999E-2</c:v>
                      </c:pt>
                      <c:pt idx="783">
                        <c:v>2.6499999999999999E-2</c:v>
                      </c:pt>
                      <c:pt idx="784">
                        <c:v>2.47E-2</c:v>
                      </c:pt>
                      <c:pt idx="785">
                        <c:v>2.5000000000000001E-2</c:v>
                      </c:pt>
                      <c:pt idx="786">
                        <c:v>2.47E-2</c:v>
                      </c:pt>
                      <c:pt idx="787">
                        <c:v>2.75E-2</c:v>
                      </c:pt>
                      <c:pt idx="788">
                        <c:v>2.8500000000000001E-2</c:v>
                      </c:pt>
                      <c:pt idx="789">
                        <c:v>2.75E-2</c:v>
                      </c:pt>
                      <c:pt idx="790">
                        <c:v>2.75E-2</c:v>
                      </c:pt>
                      <c:pt idx="791">
                        <c:v>2.6700000000000002E-2</c:v>
                      </c:pt>
                      <c:pt idx="792">
                        <c:v>2.7199999999999998E-2</c:v>
                      </c:pt>
                      <c:pt idx="793">
                        <c:v>2.7E-2</c:v>
                      </c:pt>
                      <c:pt idx="794">
                        <c:v>2.7E-2</c:v>
                      </c:pt>
                      <c:pt idx="795">
                        <c:v>2.6499999999999999E-2</c:v>
                      </c:pt>
                      <c:pt idx="796">
                        <c:v>2.5499999999999998E-2</c:v>
                      </c:pt>
                      <c:pt idx="797">
                        <c:v>2.4500000000000001E-2</c:v>
                      </c:pt>
                      <c:pt idx="798">
                        <c:v>2.4500000000000001E-2</c:v>
                      </c:pt>
                      <c:pt idx="799">
                        <c:v>0.02</c:v>
                      </c:pt>
                      <c:pt idx="800">
                        <c:v>1.8200000000000001E-2</c:v>
                      </c:pt>
                      <c:pt idx="801">
                        <c:v>1.8100000000000002E-2</c:v>
                      </c:pt>
                      <c:pt idx="802">
                        <c:v>1.7500000000000002E-2</c:v>
                      </c:pt>
                      <c:pt idx="803">
                        <c:v>2.4E-2</c:v>
                      </c:pt>
                      <c:pt idx="804">
                        <c:v>2.4E-2</c:v>
                      </c:pt>
                      <c:pt idx="805">
                        <c:v>2.24E-2</c:v>
                      </c:pt>
                      <c:pt idx="806">
                        <c:v>2.4E-2</c:v>
                      </c:pt>
                      <c:pt idx="807">
                        <c:v>2.2499999999999999E-2</c:v>
                      </c:pt>
                      <c:pt idx="808">
                        <c:v>2.4E-2</c:v>
                      </c:pt>
                      <c:pt idx="809">
                        <c:v>0.02</c:v>
                      </c:pt>
                      <c:pt idx="810">
                        <c:v>2.4500000000000001E-2</c:v>
                      </c:pt>
                      <c:pt idx="811">
                        <c:v>2.5999999999999999E-2</c:v>
                      </c:pt>
                      <c:pt idx="812">
                        <c:v>2.7E-2</c:v>
                      </c:pt>
                      <c:pt idx="813">
                        <c:v>2.75E-2</c:v>
                      </c:pt>
                      <c:pt idx="814">
                        <c:v>2.8000000000000001E-2</c:v>
                      </c:pt>
                      <c:pt idx="815">
                        <c:v>2.8000000000000001E-2</c:v>
                      </c:pt>
                      <c:pt idx="816">
                        <c:v>2.5250000000000002E-2</c:v>
                      </c:pt>
                      <c:pt idx="817">
                        <c:v>2.75E-2</c:v>
                      </c:pt>
                      <c:pt idx="818">
                        <c:v>2.6499999999999999E-2</c:v>
                      </c:pt>
                      <c:pt idx="819">
                        <c:v>2.6499999999999999E-2</c:v>
                      </c:pt>
                      <c:pt idx="820">
                        <c:v>2.2875E-2</c:v>
                      </c:pt>
                      <c:pt idx="821">
                        <c:v>2.1000000000000001E-2</c:v>
                      </c:pt>
                      <c:pt idx="822">
                        <c:v>2.0500000000000001E-2</c:v>
                      </c:pt>
                      <c:pt idx="823">
                        <c:v>2.2499999999999999E-2</c:v>
                      </c:pt>
                      <c:pt idx="824">
                        <c:v>0.02</c:v>
                      </c:pt>
                      <c:pt idx="825">
                        <c:v>1.8499999999999999E-2</c:v>
                      </c:pt>
                      <c:pt idx="826">
                        <c:v>2.1000000000000001E-2</c:v>
                      </c:pt>
                      <c:pt idx="827">
                        <c:v>2.2749999999999999E-2</c:v>
                      </c:pt>
                      <c:pt idx="828">
                        <c:v>2.1999999999999999E-2</c:v>
                      </c:pt>
                      <c:pt idx="829">
                        <c:v>2.2249999999999999E-2</c:v>
                      </c:pt>
                      <c:pt idx="830">
                        <c:v>1.9E-2</c:v>
                      </c:pt>
                      <c:pt idx="831">
                        <c:v>1.7999999999999999E-2</c:v>
                      </c:pt>
                      <c:pt idx="832">
                        <c:v>1.8499999999999999E-2</c:v>
                      </c:pt>
                      <c:pt idx="833">
                        <c:v>2.0500000000000001E-2</c:v>
                      </c:pt>
                      <c:pt idx="834">
                        <c:v>1.8100000000000002E-2</c:v>
                      </c:pt>
                      <c:pt idx="835">
                        <c:v>1.4999999999999999E-2</c:v>
                      </c:pt>
                      <c:pt idx="836">
                        <c:v>1.6E-2</c:v>
                      </c:pt>
                      <c:pt idx="837">
                        <c:v>1.575E-2</c:v>
                      </c:pt>
                      <c:pt idx="838">
                        <c:v>1.7500000000000002E-2</c:v>
                      </c:pt>
                      <c:pt idx="839">
                        <c:v>1.4E-2</c:v>
                      </c:pt>
                      <c:pt idx="840">
                        <c:v>1.4E-2</c:v>
                      </c:pt>
                      <c:pt idx="841">
                        <c:v>1.2500000000000001E-2</c:v>
                      </c:pt>
                      <c:pt idx="842">
                        <c:v>1.3599999999999999E-2</c:v>
                      </c:pt>
                      <c:pt idx="843">
                        <c:v>1.0500000000000001E-2</c:v>
                      </c:pt>
                      <c:pt idx="844">
                        <c:v>5.3499999999999997E-3</c:v>
                      </c:pt>
                      <c:pt idx="845">
                        <c:v>5.4999999999999997E-3</c:v>
                      </c:pt>
                      <c:pt idx="846">
                        <c:v>1.7749999999999998E-2</c:v>
                      </c:pt>
                      <c:pt idx="847">
                        <c:v>1.7749999999999998E-2</c:v>
                      </c:pt>
                      <c:pt idx="848">
                        <c:v>4.4999999999999997E-3</c:v>
                      </c:pt>
                      <c:pt idx="849">
                        <c:v>4.4999999999999997E-3</c:v>
                      </c:pt>
                      <c:pt idx="850">
                        <c:v>4.4999999999999997E-3</c:v>
                      </c:pt>
                      <c:pt idx="851">
                        <c:v>4.0000000000000001E-3</c:v>
                      </c:pt>
                      <c:pt idx="852">
                        <c:v>4.0000000000000001E-3</c:v>
                      </c:pt>
                      <c:pt idx="853">
                        <c:v>4.0000000000000001E-3</c:v>
                      </c:pt>
                      <c:pt idx="854">
                        <c:v>4.0000000000000001E-3</c:v>
                      </c:pt>
                      <c:pt idx="855">
                        <c:v>6.0000000000000001E-3</c:v>
                      </c:pt>
                      <c:pt idx="856">
                        <c:v>3.0000000000000001E-3</c:v>
                      </c:pt>
                      <c:pt idx="857">
                        <c:v>4.4999999999999997E-3</c:v>
                      </c:pt>
                      <c:pt idx="858">
                        <c:v>-1.6999999999999999E-3</c:v>
                      </c:pt>
                      <c:pt idx="859">
                        <c:v>-1.505E-3</c:v>
                      </c:pt>
                      <c:pt idx="860">
                        <c:v>-2.2499999999999998E-3</c:v>
                      </c:pt>
                      <c:pt idx="861">
                        <c:v>1.0250000000000001E-3</c:v>
                      </c:pt>
                      <c:pt idx="862">
                        <c:v>1.75E-3</c:v>
                      </c:pt>
                      <c:pt idx="863">
                        <c:v>5.4999999999999997E-3</c:v>
                      </c:pt>
                      <c:pt idx="864">
                        <c:v>7.0000000000000001E-3</c:v>
                      </c:pt>
                      <c:pt idx="865">
                        <c:v>7.0000000000000001E-3</c:v>
                      </c:pt>
                      <c:pt idx="866">
                        <c:v>7.0000000000000001E-3</c:v>
                      </c:pt>
                      <c:pt idx="867">
                        <c:v>8.0000000000000002E-3</c:v>
                      </c:pt>
                      <c:pt idx="868">
                        <c:v>9.7999999999999997E-3</c:v>
                      </c:pt>
                      <c:pt idx="869">
                        <c:v>9.7999999999999997E-3</c:v>
                      </c:pt>
                      <c:pt idx="870">
                        <c:v>5.5999999999999999E-3</c:v>
                      </c:pt>
                      <c:pt idx="871">
                        <c:v>5.5999999999999999E-3</c:v>
                      </c:pt>
                      <c:pt idx="872">
                        <c:v>4.5999999999999999E-3</c:v>
                      </c:pt>
                      <c:pt idx="873">
                        <c:v>3.2499999999999999E-3</c:v>
                      </c:pt>
                      <c:pt idx="874">
                        <c:v>6.2500000000000003E-3</c:v>
                      </c:pt>
                      <c:pt idx="875">
                        <c:v>7.0000000000000001E-3</c:v>
                      </c:pt>
                      <c:pt idx="876">
                        <c:v>7.7499999999999999E-3</c:v>
                      </c:pt>
                      <c:pt idx="877">
                        <c:v>7.4999999999999997E-3</c:v>
                      </c:pt>
                      <c:pt idx="878">
                        <c:v>7.4999999999999997E-3</c:v>
                      </c:pt>
                      <c:pt idx="879">
                        <c:v>7.4999999999999997E-3</c:v>
                      </c:pt>
                      <c:pt idx="880">
                        <c:v>7.4999999999999997E-3</c:v>
                      </c:pt>
                      <c:pt idx="881">
                        <c:v>7.4999999999999997E-3</c:v>
                      </c:pt>
                      <c:pt idx="882">
                        <c:v>7.4999999999999997E-3</c:v>
                      </c:pt>
                      <c:pt idx="883">
                        <c:v>7.4999999999999997E-3</c:v>
                      </c:pt>
                      <c:pt idx="884">
                        <c:v>1.0999999999999999E-2</c:v>
                      </c:pt>
                      <c:pt idx="885">
                        <c:v>1.15E-2</c:v>
                      </c:pt>
                      <c:pt idx="886">
                        <c:v>1.325E-2</c:v>
                      </c:pt>
                      <c:pt idx="887">
                        <c:v>7.4999999999999997E-3</c:v>
                      </c:pt>
                      <c:pt idx="888">
                        <c:v>7.4999999999999997E-3</c:v>
                      </c:pt>
                      <c:pt idx="889">
                        <c:v>7.4999999999999997E-3</c:v>
                      </c:pt>
                      <c:pt idx="890">
                        <c:v>2.1075E-2</c:v>
                      </c:pt>
                      <c:pt idx="891">
                        <c:v>2.1000000000000001E-2</c:v>
                      </c:pt>
                      <c:pt idx="892">
                        <c:v>2.1000000000000001E-2</c:v>
                      </c:pt>
                      <c:pt idx="893">
                        <c:v>2.5999999999999999E-2</c:v>
                      </c:pt>
                      <c:pt idx="894">
                        <c:v>2.4299999999999999E-2</c:v>
                      </c:pt>
                      <c:pt idx="895">
                        <c:v>2.3525000000000001E-2</c:v>
                      </c:pt>
                      <c:pt idx="896">
                        <c:v>2.1000000000000001E-2</c:v>
                      </c:pt>
                      <c:pt idx="897">
                        <c:v>2.1000000000000001E-2</c:v>
                      </c:pt>
                      <c:pt idx="898">
                        <c:v>2.1000000000000001E-2</c:v>
                      </c:pt>
                      <c:pt idx="899">
                        <c:v>2.1000000000000001E-2</c:v>
                      </c:pt>
                      <c:pt idx="900">
                        <c:v>2.3E-2</c:v>
                      </c:pt>
                      <c:pt idx="901">
                        <c:v>2.3E-2</c:v>
                      </c:pt>
                      <c:pt idx="902">
                        <c:v>2.3E-2</c:v>
                      </c:pt>
                      <c:pt idx="903">
                        <c:v>0.02</c:v>
                      </c:pt>
                      <c:pt idx="904">
                        <c:v>0.02</c:v>
                      </c:pt>
                      <c:pt idx="905">
                        <c:v>2.18E-2</c:v>
                      </c:pt>
                      <c:pt idx="906">
                        <c:v>0.02</c:v>
                      </c:pt>
                      <c:pt idx="907">
                        <c:v>0.02</c:v>
                      </c:pt>
                      <c:pt idx="908">
                        <c:v>1.7999999999999999E-2</c:v>
                      </c:pt>
                      <c:pt idx="909">
                        <c:v>1.7999999999999999E-2</c:v>
                      </c:pt>
                      <c:pt idx="910">
                        <c:v>1.7999999999999999E-2</c:v>
                      </c:pt>
                      <c:pt idx="911">
                        <c:v>1.7999999999999999E-2</c:v>
                      </c:pt>
                      <c:pt idx="912">
                        <c:v>1.7999999999999999E-2</c:v>
                      </c:pt>
                      <c:pt idx="913">
                        <c:v>1.7999999999999999E-2</c:v>
                      </c:pt>
                      <c:pt idx="914">
                        <c:v>1.7999999999999999E-2</c:v>
                      </c:pt>
                      <c:pt idx="915">
                        <c:v>1.7999999999999999E-2</c:v>
                      </c:pt>
                      <c:pt idx="916">
                        <c:v>1.7999999999999999E-2</c:v>
                      </c:pt>
                      <c:pt idx="917">
                        <c:v>1.7999999999999999E-2</c:v>
                      </c:pt>
                      <c:pt idx="918">
                        <c:v>2.4500000000000001E-2</c:v>
                      </c:pt>
                      <c:pt idx="919">
                        <c:v>2.4250000000000001E-2</c:v>
                      </c:pt>
                      <c:pt idx="920">
                        <c:v>2.3969999999999998E-2</c:v>
                      </c:pt>
                      <c:pt idx="921">
                        <c:v>2.3934999999999998E-2</c:v>
                      </c:pt>
                      <c:pt idx="922">
                        <c:v>2.4E-2</c:v>
                      </c:pt>
                      <c:pt idx="923">
                        <c:v>2.4500000000000001E-2</c:v>
                      </c:pt>
                      <c:pt idx="924">
                        <c:v>2.4969999999999999E-2</c:v>
                      </c:pt>
                      <c:pt idx="925">
                        <c:v>2.2369999999999998E-2</c:v>
                      </c:pt>
                      <c:pt idx="926">
                        <c:v>2.2499999999999999E-2</c:v>
                      </c:pt>
                      <c:pt idx="927">
                        <c:v>2.2499999999999999E-2</c:v>
                      </c:pt>
                      <c:pt idx="928">
                        <c:v>2.2499999999999999E-2</c:v>
                      </c:pt>
                      <c:pt idx="929">
                        <c:v>2.4844999999999999E-2</c:v>
                      </c:pt>
                      <c:pt idx="930">
                        <c:v>2.2499999999999999E-2</c:v>
                      </c:pt>
                      <c:pt idx="931">
                        <c:v>2.2499999999999999E-2</c:v>
                      </c:pt>
                      <c:pt idx="932">
                        <c:v>2.2499999999999999E-2</c:v>
                      </c:pt>
                      <c:pt idx="933">
                        <c:v>2.9000000000000001E-2</c:v>
                      </c:pt>
                      <c:pt idx="934">
                        <c:v>2.75E-2</c:v>
                      </c:pt>
                      <c:pt idx="935">
                        <c:v>2.75E-2</c:v>
                      </c:pt>
                      <c:pt idx="936">
                        <c:v>2.7410000000000004E-2</c:v>
                      </c:pt>
                      <c:pt idx="937">
                        <c:v>2.5499999999999998E-2</c:v>
                      </c:pt>
                      <c:pt idx="938">
                        <c:v>2.75E-2</c:v>
                      </c:pt>
                      <c:pt idx="939">
                        <c:v>2.75E-2</c:v>
                      </c:pt>
                      <c:pt idx="940">
                        <c:v>2.75E-2</c:v>
                      </c:pt>
                      <c:pt idx="941">
                        <c:v>2.75E-2</c:v>
                      </c:pt>
                      <c:pt idx="942">
                        <c:v>2.75E-2</c:v>
                      </c:pt>
                      <c:pt idx="943">
                        <c:v>2.75E-2</c:v>
                      </c:pt>
                      <c:pt idx="944">
                        <c:v>2.4500000000000001E-2</c:v>
                      </c:pt>
                      <c:pt idx="945">
                        <c:v>2.4500000000000001E-2</c:v>
                      </c:pt>
                      <c:pt idx="946">
                        <c:v>2.3E-2</c:v>
                      </c:pt>
                      <c:pt idx="947">
                        <c:v>2.3E-2</c:v>
                      </c:pt>
                      <c:pt idx="948">
                        <c:v>2.3E-2</c:v>
                      </c:pt>
                      <c:pt idx="949">
                        <c:v>2.5499999999999998E-2</c:v>
                      </c:pt>
                      <c:pt idx="950">
                        <c:v>2.5499999999999998E-2</c:v>
                      </c:pt>
                      <c:pt idx="951">
                        <c:v>2.3E-2</c:v>
                      </c:pt>
                      <c:pt idx="952">
                        <c:v>2.3E-2</c:v>
                      </c:pt>
                      <c:pt idx="953">
                        <c:v>2.2499999999999999E-2</c:v>
                      </c:pt>
                      <c:pt idx="954">
                        <c:v>2.5999999999999999E-2</c:v>
                      </c:pt>
                      <c:pt idx="955">
                        <c:v>2.8510500000000001E-2</c:v>
                      </c:pt>
                      <c:pt idx="956">
                        <c:v>2.8473999999999999E-2</c:v>
                      </c:pt>
                      <c:pt idx="957">
                        <c:v>2.8000000000000001E-2</c:v>
                      </c:pt>
                      <c:pt idx="958">
                        <c:v>2.8000000000000001E-2</c:v>
                      </c:pt>
                      <c:pt idx="959">
                        <c:v>2.8000000000000001E-2</c:v>
                      </c:pt>
                      <c:pt idx="960">
                        <c:v>2.8000000000000001E-2</c:v>
                      </c:pt>
                      <c:pt idx="961">
                        <c:v>2.8000000000000001E-2</c:v>
                      </c:pt>
                      <c:pt idx="962">
                        <c:v>2.6499999999999999E-2</c:v>
                      </c:pt>
                      <c:pt idx="963">
                        <c:v>2.75E-2</c:v>
                      </c:pt>
                      <c:pt idx="964">
                        <c:v>2.8000000000000001E-2</c:v>
                      </c:pt>
                      <c:pt idx="965">
                        <c:v>2.8000000000000001E-2</c:v>
                      </c:pt>
                      <c:pt idx="966">
                        <c:v>2.5000000000000001E-2</c:v>
                      </c:pt>
                      <c:pt idx="967">
                        <c:v>2.5000000000000001E-2</c:v>
                      </c:pt>
                      <c:pt idx="968">
                        <c:v>2.75E-2</c:v>
                      </c:pt>
                      <c:pt idx="969">
                        <c:v>2.75E-2</c:v>
                      </c:pt>
                      <c:pt idx="970">
                        <c:v>2.75E-2</c:v>
                      </c:pt>
                      <c:pt idx="971">
                        <c:v>2.75E-2</c:v>
                      </c:pt>
                      <c:pt idx="972">
                        <c:v>2.75E-2</c:v>
                      </c:pt>
                      <c:pt idx="973">
                        <c:v>2.75E-2</c:v>
                      </c:pt>
                      <c:pt idx="974">
                        <c:v>2.75E-2</c:v>
                      </c:pt>
                      <c:pt idx="975">
                        <c:v>2.75E-2</c:v>
                      </c:pt>
                      <c:pt idx="976">
                        <c:v>2.75E-2</c:v>
                      </c:pt>
                      <c:pt idx="977">
                        <c:v>2.5000000000000001E-2</c:v>
                      </c:pt>
                      <c:pt idx="978">
                        <c:v>2.5000000000000001E-2</c:v>
                      </c:pt>
                      <c:pt idx="979">
                        <c:v>2.5000000000000001E-2</c:v>
                      </c:pt>
                      <c:pt idx="980">
                        <c:v>2.5000000000000001E-2</c:v>
                      </c:pt>
                      <c:pt idx="981">
                        <c:v>2.5000000000000001E-2</c:v>
                      </c:pt>
                      <c:pt idx="982">
                        <c:v>2.5000000000000001E-2</c:v>
                      </c:pt>
                      <c:pt idx="983">
                        <c:v>2.5000000000000001E-2</c:v>
                      </c:pt>
                      <c:pt idx="984">
                        <c:v>2.5000000000000001E-2</c:v>
                      </c:pt>
                      <c:pt idx="985">
                        <c:v>2.5000000000000001E-2</c:v>
                      </c:pt>
                      <c:pt idx="986">
                        <c:v>2.5000000000000001E-2</c:v>
                      </c:pt>
                      <c:pt idx="987">
                        <c:v>2.5000000000000001E-2</c:v>
                      </c:pt>
                      <c:pt idx="988">
                        <c:v>2.5100000000000001E-2</c:v>
                      </c:pt>
                      <c:pt idx="989">
                        <c:v>2.5000000000000001E-2</c:v>
                      </c:pt>
                      <c:pt idx="990">
                        <c:v>2.5000000000000001E-2</c:v>
                      </c:pt>
                      <c:pt idx="991">
                        <c:v>2.5000000000000001E-2</c:v>
                      </c:pt>
                      <c:pt idx="992">
                        <c:v>2.4299999999999999E-2</c:v>
                      </c:pt>
                      <c:pt idx="993">
                        <c:v>2.5000000000000001E-2</c:v>
                      </c:pt>
                      <c:pt idx="994">
                        <c:v>2.5000000000000001E-2</c:v>
                      </c:pt>
                      <c:pt idx="995">
                        <c:v>2.53E-2</c:v>
                      </c:pt>
                      <c:pt idx="996">
                        <c:v>2.5000000000000001E-2</c:v>
                      </c:pt>
                      <c:pt idx="997">
                        <c:v>2.5000000000000001E-2</c:v>
                      </c:pt>
                      <c:pt idx="998">
                        <c:v>2.6499999999999999E-2</c:v>
                      </c:pt>
                      <c:pt idx="999">
                        <c:v>2.5000000000000001E-2</c:v>
                      </c:pt>
                      <c:pt idx="1000">
                        <c:v>2.5899999999999999E-2</c:v>
                      </c:pt>
                      <c:pt idx="1001">
                        <c:v>2.5000000000000001E-2</c:v>
                      </c:pt>
                      <c:pt idx="1002">
                        <c:v>2.5250000000000002E-2</c:v>
                      </c:pt>
                      <c:pt idx="1003">
                        <c:v>2.5000000000000001E-2</c:v>
                      </c:pt>
                      <c:pt idx="1004">
                        <c:v>2.5000000000000001E-2</c:v>
                      </c:pt>
                      <c:pt idx="1005">
                        <c:v>2.5000000000000001E-2</c:v>
                      </c:pt>
                      <c:pt idx="1006">
                        <c:v>2.9000000000000001E-2</c:v>
                      </c:pt>
                      <c:pt idx="1007">
                        <c:v>2.9000000000000001E-2</c:v>
                      </c:pt>
                      <c:pt idx="1008">
                        <c:v>2.9000000000000001E-2</c:v>
                      </c:pt>
                      <c:pt idx="1009">
                        <c:v>2.9000000000000001E-2</c:v>
                      </c:pt>
                      <c:pt idx="1010">
                        <c:v>2.9000000000000001E-2</c:v>
                      </c:pt>
                      <c:pt idx="1011">
                        <c:v>2.9000000000000001E-2</c:v>
                      </c:pt>
                      <c:pt idx="1012">
                        <c:v>2.9000000000000001E-2</c:v>
                      </c:pt>
                      <c:pt idx="1013">
                        <c:v>2.9000000000000001E-2</c:v>
                      </c:pt>
                      <c:pt idx="1014">
                        <c:v>2.9000000000000001E-2</c:v>
                      </c:pt>
                      <c:pt idx="1015">
                        <c:v>2.9000000000000001E-2</c:v>
                      </c:pt>
                      <c:pt idx="1016">
                        <c:v>1.35E-2</c:v>
                      </c:pt>
                      <c:pt idx="1017">
                        <c:v>2.58E-2</c:v>
                      </c:pt>
                      <c:pt idx="1018">
                        <c:v>1.35E-2</c:v>
                      </c:pt>
                      <c:pt idx="1019">
                        <c:v>1.8499999999999999E-2</c:v>
                      </c:pt>
                      <c:pt idx="1020">
                        <c:v>1.4500000000000001E-2</c:v>
                      </c:pt>
                      <c:pt idx="1021">
                        <c:v>1.4500000000000001E-2</c:v>
                      </c:pt>
                      <c:pt idx="1022">
                        <c:v>1.4500000000000001E-2</c:v>
                      </c:pt>
                      <c:pt idx="1023">
                        <c:v>1.4500000000000001E-2</c:v>
                      </c:pt>
                      <c:pt idx="1024">
                        <c:v>1.4500000000000001E-2</c:v>
                      </c:pt>
                      <c:pt idx="1025">
                        <c:v>1.4500000000000001E-2</c:v>
                      </c:pt>
                      <c:pt idx="1026">
                        <c:v>1.4500000000000001E-2</c:v>
                      </c:pt>
                      <c:pt idx="1027">
                        <c:v>1.4500000000000001E-2</c:v>
                      </c:pt>
                      <c:pt idx="1028">
                        <c:v>1.4500000000000001E-2</c:v>
                      </c:pt>
                      <c:pt idx="1029">
                        <c:v>1.6500000000000001E-2</c:v>
                      </c:pt>
                      <c:pt idx="1030">
                        <c:v>1.4500000000000001E-2</c:v>
                      </c:pt>
                      <c:pt idx="1031">
                        <c:v>1.7774999999999999E-2</c:v>
                      </c:pt>
                      <c:pt idx="1032">
                        <c:v>1.4500000000000001E-2</c:v>
                      </c:pt>
                      <c:pt idx="1033">
                        <c:v>1.4500000000000001E-2</c:v>
                      </c:pt>
                      <c:pt idx="1034">
                        <c:v>1.4500000000000001E-2</c:v>
                      </c:pt>
                      <c:pt idx="1035">
                        <c:v>1.4999999999999999E-2</c:v>
                      </c:pt>
                      <c:pt idx="1036">
                        <c:v>1.4999999999999999E-2</c:v>
                      </c:pt>
                      <c:pt idx="1037">
                        <c:v>1.4999999999999999E-2</c:v>
                      </c:pt>
                      <c:pt idx="1038">
                        <c:v>1.4999999999999999E-2</c:v>
                      </c:pt>
                      <c:pt idx="1039">
                        <c:v>1.4999999999999999E-2</c:v>
                      </c:pt>
                      <c:pt idx="1040">
                        <c:v>1.4999999999999999E-2</c:v>
                      </c:pt>
                      <c:pt idx="1041">
                        <c:v>3.4535500000000004E-2</c:v>
                      </c:pt>
                      <c:pt idx="1042">
                        <c:v>2.49424E-2</c:v>
                      </c:pt>
                      <c:pt idx="1043">
                        <c:v>1.4999999999999999E-2</c:v>
                      </c:pt>
                      <c:pt idx="1044">
                        <c:v>1.4999999999999999E-2</c:v>
                      </c:pt>
                      <c:pt idx="1045">
                        <c:v>1.4999999999999999E-2</c:v>
                      </c:pt>
                      <c:pt idx="1046">
                        <c:v>2.615E-2</c:v>
                      </c:pt>
                      <c:pt idx="1047">
                        <c:v>1.4999999999999999E-2</c:v>
                      </c:pt>
                      <c:pt idx="1048">
                        <c:v>1.4999999999999999E-2</c:v>
                      </c:pt>
                      <c:pt idx="1049">
                        <c:v>3.7749999999999999E-2</c:v>
                      </c:pt>
                      <c:pt idx="1050">
                        <c:v>0.04</c:v>
                      </c:pt>
                      <c:pt idx="1051">
                        <c:v>0.04</c:v>
                      </c:pt>
                      <c:pt idx="1052">
                        <c:v>0.04</c:v>
                      </c:pt>
                      <c:pt idx="1053">
                        <c:v>0.04</c:v>
                      </c:pt>
                      <c:pt idx="1054">
                        <c:v>0.04</c:v>
                      </c:pt>
                      <c:pt idx="1055">
                        <c:v>3.3500000000000002E-2</c:v>
                      </c:pt>
                      <c:pt idx="1056">
                        <c:v>0.04</c:v>
                      </c:pt>
                      <c:pt idx="1057">
                        <c:v>0.04</c:v>
                      </c:pt>
                      <c:pt idx="1058">
                        <c:v>0.04</c:v>
                      </c:pt>
                      <c:pt idx="1059">
                        <c:v>0.04</c:v>
                      </c:pt>
                      <c:pt idx="1060">
                        <c:v>3.6924999999999999E-2</c:v>
                      </c:pt>
                      <c:pt idx="1061">
                        <c:v>0.04</c:v>
                      </c:pt>
                      <c:pt idx="1062">
                        <c:v>0.04</c:v>
                      </c:pt>
                      <c:pt idx="1063">
                        <c:v>3.5499999999999997E-2</c:v>
                      </c:pt>
                      <c:pt idx="1064">
                        <c:v>4.2999999999999997E-2</c:v>
                      </c:pt>
                      <c:pt idx="1065">
                        <c:v>4.2999999999999997E-2</c:v>
                      </c:pt>
                      <c:pt idx="1066">
                        <c:v>4.2999999999999997E-2</c:v>
                      </c:pt>
                      <c:pt idx="1067">
                        <c:v>5.0999999999999997E-2</c:v>
                      </c:pt>
                      <c:pt idx="1068">
                        <c:v>5.2999999999999999E-2</c:v>
                      </c:pt>
                      <c:pt idx="1069">
                        <c:v>5.2999999999999999E-2</c:v>
                      </c:pt>
                      <c:pt idx="1070">
                        <c:v>5.6000000000000001E-2</c:v>
                      </c:pt>
                      <c:pt idx="1071">
                        <c:v>5.6000000000000001E-2</c:v>
                      </c:pt>
                      <c:pt idx="1072">
                        <c:v>5.2999999999999999E-2</c:v>
                      </c:pt>
                      <c:pt idx="1073">
                        <c:v>5.2999999999999999E-2</c:v>
                      </c:pt>
                      <c:pt idx="1074">
                        <c:v>5.2999999999999999E-2</c:v>
                      </c:pt>
                      <c:pt idx="1075">
                        <c:v>5.2999999999999999E-2</c:v>
                      </c:pt>
                      <c:pt idx="1076">
                        <c:v>5.2999999999999999E-2</c:v>
                      </c:pt>
                      <c:pt idx="1077">
                        <c:v>5.2999999999999999E-2</c:v>
                      </c:pt>
                      <c:pt idx="1078">
                        <c:v>5.2999999999999999E-2</c:v>
                      </c:pt>
                      <c:pt idx="1079">
                        <c:v>5.2999999999999999E-2</c:v>
                      </c:pt>
                      <c:pt idx="1080">
                        <c:v>5.2999999999999999E-2</c:v>
                      </c:pt>
                      <c:pt idx="1081">
                        <c:v>5.2999999999999999E-2</c:v>
                      </c:pt>
                      <c:pt idx="1082">
                        <c:v>5.2999999999999999E-2</c:v>
                      </c:pt>
                      <c:pt idx="1083">
                        <c:v>5.2999999999999999E-2</c:v>
                      </c:pt>
                      <c:pt idx="1084">
                        <c:v>5.2999999999999999E-2</c:v>
                      </c:pt>
                      <c:pt idx="1085">
                        <c:v>5.2999999999999999E-2</c:v>
                      </c:pt>
                      <c:pt idx="1086">
                        <c:v>5.2999999999999999E-2</c:v>
                      </c:pt>
                      <c:pt idx="1087">
                        <c:v>5.2999999999999999E-2</c:v>
                      </c:pt>
                      <c:pt idx="1088">
                        <c:v>5.2999999999999999E-2</c:v>
                      </c:pt>
                      <c:pt idx="1089">
                        <c:v>5.425E-2</c:v>
                      </c:pt>
                      <c:pt idx="1090">
                        <c:v>5.2999999999999999E-2</c:v>
                      </c:pt>
                      <c:pt idx="1091">
                        <c:v>5.2999999999999999E-2</c:v>
                      </c:pt>
                      <c:pt idx="1092">
                        <c:v>5.2999999999999999E-2</c:v>
                      </c:pt>
                      <c:pt idx="1093">
                        <c:v>5.2999999999999999E-2</c:v>
                      </c:pt>
                      <c:pt idx="1094">
                        <c:v>5.2999999999999999E-2</c:v>
                      </c:pt>
                      <c:pt idx="1095">
                        <c:v>5.2499999999999998E-2</c:v>
                      </c:pt>
                      <c:pt idx="1096">
                        <c:v>5.2499999999999998E-2</c:v>
                      </c:pt>
                      <c:pt idx="1097">
                        <c:v>5.2499999999999998E-2</c:v>
                      </c:pt>
                      <c:pt idx="1098">
                        <c:v>5.45E-2</c:v>
                      </c:pt>
                      <c:pt idx="1099">
                        <c:v>5.45E-2</c:v>
                      </c:pt>
                      <c:pt idx="1100">
                        <c:v>5.45E-2</c:v>
                      </c:pt>
                      <c:pt idx="1101">
                        <c:v>5.45E-2</c:v>
                      </c:pt>
                      <c:pt idx="1102">
                        <c:v>5.7500000000000002E-2</c:v>
                      </c:pt>
                      <c:pt idx="1103">
                        <c:v>5.7500000000000002E-2</c:v>
                      </c:pt>
                      <c:pt idx="1104">
                        <c:v>5.9249999999999997E-2</c:v>
                      </c:pt>
                      <c:pt idx="1105">
                        <c:v>6.0999999999999999E-2</c:v>
                      </c:pt>
                      <c:pt idx="1106">
                        <c:v>6.0999999999999999E-2</c:v>
                      </c:pt>
                      <c:pt idx="1107">
                        <c:v>6.0999999999999999E-2</c:v>
                      </c:pt>
                      <c:pt idx="1108">
                        <c:v>6.0999999999999999E-2</c:v>
                      </c:pt>
                      <c:pt idx="1109">
                        <c:v>6.0999999999999999E-2</c:v>
                      </c:pt>
                      <c:pt idx="1110">
                        <c:v>6.0999999999999999E-2</c:v>
                      </c:pt>
                      <c:pt idx="1111">
                        <c:v>6.0999999999999999E-2</c:v>
                      </c:pt>
                      <c:pt idx="1112">
                        <c:v>5.8500000000000003E-2</c:v>
                      </c:pt>
                      <c:pt idx="1113">
                        <c:v>5.8500000000000003E-2</c:v>
                      </c:pt>
                      <c:pt idx="1114">
                        <c:v>5.8500000000000003E-2</c:v>
                      </c:pt>
                      <c:pt idx="1115">
                        <c:v>6.0908399999999994E-2</c:v>
                      </c:pt>
                      <c:pt idx="1116">
                        <c:v>5.8500000000000003E-2</c:v>
                      </c:pt>
                      <c:pt idx="1117">
                        <c:v>5.8500000000000003E-2</c:v>
                      </c:pt>
                      <c:pt idx="1118">
                        <c:v>5.8500000000000003E-2</c:v>
                      </c:pt>
                      <c:pt idx="1119">
                        <c:v>5.9499999999999997E-2</c:v>
                      </c:pt>
                      <c:pt idx="1120">
                        <c:v>5.9499999999999997E-2</c:v>
                      </c:pt>
                      <c:pt idx="1121">
                        <c:v>5.9499999999999997E-2</c:v>
                      </c:pt>
                      <c:pt idx="1122">
                        <c:v>5.9499999999999997E-2</c:v>
                      </c:pt>
                      <c:pt idx="1123">
                        <c:v>5.9499999999999997E-2</c:v>
                      </c:pt>
                      <c:pt idx="1124">
                        <c:v>5.9499999999999997E-2</c:v>
                      </c:pt>
                      <c:pt idx="1125">
                        <c:v>5.9499999999999997E-2</c:v>
                      </c:pt>
                      <c:pt idx="1126">
                        <c:v>5.9499999999999997E-2</c:v>
                      </c:pt>
                      <c:pt idx="1127">
                        <c:v>6.25E-2</c:v>
                      </c:pt>
                      <c:pt idx="1128">
                        <c:v>6.25E-2</c:v>
                      </c:pt>
                      <c:pt idx="1129">
                        <c:v>6.25E-2</c:v>
                      </c:pt>
                      <c:pt idx="1130">
                        <c:v>6.25E-2</c:v>
                      </c:pt>
                      <c:pt idx="1131">
                        <c:v>6.3E-2</c:v>
                      </c:pt>
                      <c:pt idx="1132">
                        <c:v>6.3E-2</c:v>
                      </c:pt>
                      <c:pt idx="1133">
                        <c:v>6.3E-2</c:v>
                      </c:pt>
                      <c:pt idx="1134">
                        <c:v>6.6719899999999999E-2</c:v>
                      </c:pt>
                      <c:pt idx="1135">
                        <c:v>6.6500000000000004E-2</c:v>
                      </c:pt>
                      <c:pt idx="1136">
                        <c:v>6.6500000000000004E-2</c:v>
                      </c:pt>
                      <c:pt idx="1137">
                        <c:v>6.6500000000000004E-2</c:v>
                      </c:pt>
                      <c:pt idx="1138">
                        <c:v>6.6500000000000004E-2</c:v>
                      </c:pt>
                      <c:pt idx="1139">
                        <c:v>6.6500000000000004E-2</c:v>
                      </c:pt>
                      <c:pt idx="1140">
                        <c:v>6.6500000000000004E-2</c:v>
                      </c:pt>
                      <c:pt idx="1141">
                        <c:v>6.7000000000000004E-2</c:v>
                      </c:pt>
                      <c:pt idx="1142">
                        <c:v>6.7000000000000004E-2</c:v>
                      </c:pt>
                      <c:pt idx="1143">
                        <c:v>6.7000000000000004E-2</c:v>
                      </c:pt>
                      <c:pt idx="1144">
                        <c:v>6.7000000000000004E-2</c:v>
                      </c:pt>
                      <c:pt idx="1145">
                        <c:v>6.7000000000000004E-2</c:v>
                      </c:pt>
                      <c:pt idx="1146">
                        <c:v>6.7000000000000004E-2</c:v>
                      </c:pt>
                      <c:pt idx="1147">
                        <c:v>7.2999999999999995E-2</c:v>
                      </c:pt>
                      <c:pt idx="1148">
                        <c:v>7.2999999999999995E-2</c:v>
                      </c:pt>
                      <c:pt idx="1149">
                        <c:v>7.2999999999999995E-2</c:v>
                      </c:pt>
                      <c:pt idx="1150">
                        <c:v>7.2999999999999995E-2</c:v>
                      </c:pt>
                      <c:pt idx="1151">
                        <c:v>7.2999999999999995E-2</c:v>
                      </c:pt>
                      <c:pt idx="1152">
                        <c:v>7.0615200000000003E-2</c:v>
                      </c:pt>
                      <c:pt idx="1153">
                        <c:v>7.1999999999999995E-2</c:v>
                      </c:pt>
                      <c:pt idx="1154">
                        <c:v>7.1999999999999995E-2</c:v>
                      </c:pt>
                      <c:pt idx="1155">
                        <c:v>7.1999999999999995E-2</c:v>
                      </c:pt>
                      <c:pt idx="1156">
                        <c:v>7.1999999999999995E-2</c:v>
                      </c:pt>
                      <c:pt idx="1157">
                        <c:v>6.0999999999999999E-2</c:v>
                      </c:pt>
                      <c:pt idx="1158">
                        <c:v>6.0999999999999999E-2</c:v>
                      </c:pt>
                      <c:pt idx="1159">
                        <c:v>6.0999999999999999E-2</c:v>
                      </c:pt>
                      <c:pt idx="1160">
                        <c:v>5.3751800000000002E-2</c:v>
                      </c:pt>
                      <c:pt idx="1161">
                        <c:v>4.4999999999999998E-2</c:v>
                      </c:pt>
                      <c:pt idx="1162">
                        <c:v>3.5000000000000003E-2</c:v>
                      </c:pt>
                      <c:pt idx="1163">
                        <c:v>3.5000000000000003E-2</c:v>
                      </c:pt>
                      <c:pt idx="1164">
                        <c:v>3.5000000000000003E-2</c:v>
                      </c:pt>
                      <c:pt idx="1165">
                        <c:v>3.5000000000000003E-2</c:v>
                      </c:pt>
                      <c:pt idx="1166">
                        <c:v>3.6999999999999998E-2</c:v>
                      </c:pt>
                      <c:pt idx="1167">
                        <c:v>3.6999999999999998E-2</c:v>
                      </c:pt>
                      <c:pt idx="1168">
                        <c:v>3.6999999999999998E-2</c:v>
                      </c:pt>
                      <c:pt idx="1169">
                        <c:v>3.6999999999999998E-2</c:v>
                      </c:pt>
                      <c:pt idx="1170">
                        <c:v>3.6999999999999998E-2</c:v>
                      </c:pt>
                      <c:pt idx="1171">
                        <c:v>3.6999999999999998E-2</c:v>
                      </c:pt>
                      <c:pt idx="1172">
                        <c:v>2.5999999999999999E-2</c:v>
                      </c:pt>
                      <c:pt idx="1173">
                        <c:v>2.5999999999999999E-2</c:v>
                      </c:pt>
                      <c:pt idx="1174">
                        <c:v>2.5999999999999999E-2</c:v>
                      </c:pt>
                      <c:pt idx="1175">
                        <c:v>2.5999999999999999E-2</c:v>
                      </c:pt>
                      <c:pt idx="1176">
                        <c:v>2.5999999999999999E-2</c:v>
                      </c:pt>
                      <c:pt idx="1177">
                        <c:v>2.5999999999999999E-2</c:v>
                      </c:pt>
                      <c:pt idx="1178">
                        <c:v>2.5499999999999998E-2</c:v>
                      </c:pt>
                      <c:pt idx="1179">
                        <c:v>2.1000000000000001E-2</c:v>
                      </c:pt>
                      <c:pt idx="1180">
                        <c:v>2.3E-2</c:v>
                      </c:pt>
                      <c:pt idx="1181">
                        <c:v>2.6499999999999999E-2</c:v>
                      </c:pt>
                      <c:pt idx="1182">
                        <c:v>2.6499999999999999E-2</c:v>
                      </c:pt>
                      <c:pt idx="1183">
                        <c:v>2.5749999999999999E-2</c:v>
                      </c:pt>
                      <c:pt idx="1184">
                        <c:v>2.4E-2</c:v>
                      </c:pt>
                      <c:pt idx="1185">
                        <c:v>2.0500000000000001E-2</c:v>
                      </c:pt>
                      <c:pt idx="1186">
                        <c:v>2.0500000000000001E-2</c:v>
                      </c:pt>
                      <c:pt idx="1187">
                        <c:v>2.6499999999999999E-2</c:v>
                      </c:pt>
                      <c:pt idx="1188">
                        <c:v>2.5999999999999999E-2</c:v>
                      </c:pt>
                      <c:pt idx="1189">
                        <c:v>2.5999999999999999E-2</c:v>
                      </c:pt>
                      <c:pt idx="1190">
                        <c:v>3.3000000000000002E-2</c:v>
                      </c:pt>
                      <c:pt idx="1191">
                        <c:v>3.3000000000000002E-2</c:v>
                      </c:pt>
                      <c:pt idx="1192">
                        <c:v>3.2500000000000001E-2</c:v>
                      </c:pt>
                      <c:pt idx="1193">
                        <c:v>3.4000000000000002E-2</c:v>
                      </c:pt>
                      <c:pt idx="1194">
                        <c:v>3.4000000000000002E-2</c:v>
                      </c:pt>
                      <c:pt idx="1195">
                        <c:v>3.4000000000000002E-2</c:v>
                      </c:pt>
                      <c:pt idx="1196">
                        <c:v>3.175E-2</c:v>
                      </c:pt>
                      <c:pt idx="1197">
                        <c:v>3.4000000000000002E-2</c:v>
                      </c:pt>
                      <c:pt idx="1198">
                        <c:v>3.4000000000000002E-2</c:v>
                      </c:pt>
                      <c:pt idx="1199">
                        <c:v>3.125E-2</c:v>
                      </c:pt>
                      <c:pt idx="1200">
                        <c:v>2.9326400000000002E-2</c:v>
                      </c:pt>
                      <c:pt idx="1201">
                        <c:v>2.7486099999999999E-2</c:v>
                      </c:pt>
                      <c:pt idx="1202">
                        <c:v>2.7791699999999999E-2</c:v>
                      </c:pt>
                      <c:pt idx="1203">
                        <c:v>2.8500000000000001E-2</c:v>
                      </c:pt>
                      <c:pt idx="1204">
                        <c:v>2.4458299999999999E-2</c:v>
                      </c:pt>
                      <c:pt idx="1205">
                        <c:v>2.51065E-2</c:v>
                      </c:pt>
                      <c:pt idx="1206">
                        <c:v>2.4750000000000001E-2</c:v>
                      </c:pt>
                      <c:pt idx="1207">
                        <c:v>2.3E-2</c:v>
                      </c:pt>
                      <c:pt idx="1208">
                        <c:v>2.49722E-2</c:v>
                      </c:pt>
                      <c:pt idx="1209">
                        <c:v>2.46667E-2</c:v>
                      </c:pt>
                      <c:pt idx="1210">
                        <c:v>2.54028E-2</c:v>
                      </c:pt>
                      <c:pt idx="1211">
                        <c:v>2.35E-2</c:v>
                      </c:pt>
                      <c:pt idx="1212">
                        <c:v>2.35E-2</c:v>
                      </c:pt>
                      <c:pt idx="1213">
                        <c:v>2.35E-2</c:v>
                      </c:pt>
                      <c:pt idx="1214">
                        <c:v>2.6499999999999999E-2</c:v>
                      </c:pt>
                      <c:pt idx="1215">
                        <c:v>2.6749999999999999E-2</c:v>
                      </c:pt>
                      <c:pt idx="1216">
                        <c:v>2.6041699999999997E-2</c:v>
                      </c:pt>
                      <c:pt idx="1217">
                        <c:v>2.7E-2</c:v>
                      </c:pt>
                      <c:pt idx="1218">
                        <c:v>2.7E-2</c:v>
                      </c:pt>
                      <c:pt idx="1219">
                        <c:v>2.8000000000000001E-2</c:v>
                      </c:pt>
                      <c:pt idx="1220">
                        <c:v>2.8500000000000001E-2</c:v>
                      </c:pt>
                      <c:pt idx="1221">
                        <c:v>2.8395800000000002E-2</c:v>
                      </c:pt>
                      <c:pt idx="1222">
                        <c:v>2.8125000000000001E-2</c:v>
                      </c:pt>
                      <c:pt idx="1223">
                        <c:v>2.8828699999999999E-2</c:v>
                      </c:pt>
                      <c:pt idx="1224">
                        <c:v>2.8125000000000001E-2</c:v>
                      </c:pt>
                      <c:pt idx="1225">
                        <c:v>2.8250000000000001E-2</c:v>
                      </c:pt>
                      <c:pt idx="1226">
                        <c:v>2.8333300000000002E-2</c:v>
                      </c:pt>
                      <c:pt idx="1227">
                        <c:v>2.7E-2</c:v>
                      </c:pt>
                      <c:pt idx="1228">
                        <c:v>2.7958300000000002E-2</c:v>
                      </c:pt>
                      <c:pt idx="1229">
                        <c:v>2.5916699999999997E-2</c:v>
                      </c:pt>
                      <c:pt idx="1230">
                        <c:v>2.5250000000000002E-2</c:v>
                      </c:pt>
                      <c:pt idx="1231">
                        <c:v>2.4250000000000001E-2</c:v>
                      </c:pt>
                      <c:pt idx="1232">
                        <c:v>2.7E-2</c:v>
                      </c:pt>
                      <c:pt idx="1233">
                        <c:v>2.4250000000000001E-2</c:v>
                      </c:pt>
                      <c:pt idx="1234">
                        <c:v>2.1499999999999998E-2</c:v>
                      </c:pt>
                      <c:pt idx="1235">
                        <c:v>0.02</c:v>
                      </c:pt>
                      <c:pt idx="1236">
                        <c:v>0.02</c:v>
                      </c:pt>
                      <c:pt idx="1237">
                        <c:v>0.02</c:v>
                      </c:pt>
                      <c:pt idx="1238">
                        <c:v>0.02</c:v>
                      </c:pt>
                      <c:pt idx="1239">
                        <c:v>0.02</c:v>
                      </c:pt>
                      <c:pt idx="1240">
                        <c:v>2.1999999999999999E-2</c:v>
                      </c:pt>
                      <c:pt idx="1241">
                        <c:v>2.1999999999999999E-2</c:v>
                      </c:pt>
                      <c:pt idx="1242">
                        <c:v>2.1999999999999999E-2</c:v>
                      </c:pt>
                      <c:pt idx="1243">
                        <c:v>2.1999999999999999E-2</c:v>
                      </c:pt>
                      <c:pt idx="1244">
                        <c:v>2.1999999999999999E-2</c:v>
                      </c:pt>
                      <c:pt idx="1245">
                        <c:v>2.3E-2</c:v>
                      </c:pt>
                      <c:pt idx="1246">
                        <c:v>2.4500000000000001E-2</c:v>
                      </c:pt>
                      <c:pt idx="1247">
                        <c:v>2.3199999999999998E-2</c:v>
                      </c:pt>
                      <c:pt idx="1248">
                        <c:v>2.1000000000000001E-2</c:v>
                      </c:pt>
                      <c:pt idx="1249">
                        <c:v>2.0500000000000001E-2</c:v>
                      </c:pt>
                      <c:pt idx="1250">
                        <c:v>1.9449999999999999E-2</c:v>
                      </c:pt>
                      <c:pt idx="1251">
                        <c:v>1.925E-2</c:v>
                      </c:pt>
                      <c:pt idx="1252">
                        <c:v>1.8499999999999999E-2</c:v>
                      </c:pt>
                      <c:pt idx="1253">
                        <c:v>1.6500000000000001E-2</c:v>
                      </c:pt>
                      <c:pt idx="1254">
                        <c:v>1.55E-2</c:v>
                      </c:pt>
                      <c:pt idx="1255">
                        <c:v>1.55E-2</c:v>
                      </c:pt>
                      <c:pt idx="1256">
                        <c:v>1.55E-2</c:v>
                      </c:pt>
                      <c:pt idx="1257">
                        <c:v>1.55E-2</c:v>
                      </c:pt>
                      <c:pt idx="1258">
                        <c:v>1.55E-2</c:v>
                      </c:pt>
                      <c:pt idx="1259">
                        <c:v>1.6E-2</c:v>
                      </c:pt>
                      <c:pt idx="1260">
                        <c:v>1.4999999999999999E-2</c:v>
                      </c:pt>
                      <c:pt idx="1261">
                        <c:v>1.4999999999999999E-2</c:v>
                      </c:pt>
                      <c:pt idx="1262">
                        <c:v>1.4999999999999999E-2</c:v>
                      </c:pt>
                      <c:pt idx="1263">
                        <c:v>1.4999999999999999E-2</c:v>
                      </c:pt>
                      <c:pt idx="1264">
                        <c:v>1.8499999999999999E-2</c:v>
                      </c:pt>
                      <c:pt idx="1265">
                        <c:v>1.7899999999999999E-2</c:v>
                      </c:pt>
                      <c:pt idx="1266">
                        <c:v>2.0500000000000001E-2</c:v>
                      </c:pt>
                      <c:pt idx="1267">
                        <c:v>0.02</c:v>
                      </c:pt>
                      <c:pt idx="1268">
                        <c:v>2.3E-2</c:v>
                      </c:pt>
                      <c:pt idx="1269">
                        <c:v>2.1999999999999999E-2</c:v>
                      </c:pt>
                      <c:pt idx="1270">
                        <c:v>2.35E-2</c:v>
                      </c:pt>
                      <c:pt idx="1271">
                        <c:v>2.5000000000000001E-2</c:v>
                      </c:pt>
                      <c:pt idx="1272">
                        <c:v>2.5749999999999999E-2</c:v>
                      </c:pt>
                      <c:pt idx="1273">
                        <c:v>2.6238400000000002E-2</c:v>
                      </c:pt>
                      <c:pt idx="1274">
                        <c:v>3.15E-2</c:v>
                      </c:pt>
                      <c:pt idx="1275">
                        <c:v>3.1550000000000002E-2</c:v>
                      </c:pt>
                      <c:pt idx="1276">
                        <c:v>2.8500000000000001E-2</c:v>
                      </c:pt>
                      <c:pt idx="1277">
                        <c:v>0.03</c:v>
                      </c:pt>
                      <c:pt idx="1278">
                        <c:v>2.9499999999999998E-2</c:v>
                      </c:pt>
                      <c:pt idx="1279">
                        <c:v>2.8500000000000001E-2</c:v>
                      </c:pt>
                      <c:pt idx="1280">
                        <c:v>3.0499999999999999E-2</c:v>
                      </c:pt>
                      <c:pt idx="1281">
                        <c:v>3.2500000000000001E-2</c:v>
                      </c:pt>
                      <c:pt idx="1282">
                        <c:v>3.2000000000000001E-2</c:v>
                      </c:pt>
                      <c:pt idx="1283">
                        <c:v>3.3500000000000002E-2</c:v>
                      </c:pt>
                      <c:pt idx="1284">
                        <c:v>3.4000000000000002E-2</c:v>
                      </c:pt>
                      <c:pt idx="1285">
                        <c:v>4.2999999999999997E-2</c:v>
                      </c:pt>
                      <c:pt idx="1286">
                        <c:v>4.2000000000000003E-2</c:v>
                      </c:pt>
                      <c:pt idx="1287">
                        <c:v>4.2500000000000003E-2</c:v>
                      </c:pt>
                      <c:pt idx="1288">
                        <c:v>4.1500000000000002E-2</c:v>
                      </c:pt>
                      <c:pt idx="1289">
                        <c:v>4.1250000000000002E-2</c:v>
                      </c:pt>
                      <c:pt idx="1290">
                        <c:v>4.4999999999999998E-2</c:v>
                      </c:pt>
                      <c:pt idx="1291">
                        <c:v>4.5499999999999999E-2</c:v>
                      </c:pt>
                      <c:pt idx="1292">
                        <c:v>4.3499999999999997E-2</c:v>
                      </c:pt>
                      <c:pt idx="1293">
                        <c:v>4.3499999999999997E-2</c:v>
                      </c:pt>
                      <c:pt idx="1294">
                        <c:v>4.3499999999999997E-2</c:v>
                      </c:pt>
                      <c:pt idx="1295">
                        <c:v>4.3499999999999997E-2</c:v>
                      </c:pt>
                      <c:pt idx="1296">
                        <c:v>4.3499999999999997E-2</c:v>
                      </c:pt>
                      <c:pt idx="1297">
                        <c:v>4.2500000000000003E-2</c:v>
                      </c:pt>
                      <c:pt idx="1298">
                        <c:v>4.3011000000000001E-2</c:v>
                      </c:pt>
                      <c:pt idx="1299">
                        <c:v>4.4999999999999998E-2</c:v>
                      </c:pt>
                      <c:pt idx="1300">
                        <c:v>4.4499999999999998E-2</c:v>
                      </c:pt>
                      <c:pt idx="1301">
                        <c:v>4.4499999999999998E-2</c:v>
                      </c:pt>
                      <c:pt idx="1302">
                        <c:v>4.38056E-2</c:v>
                      </c:pt>
                      <c:pt idx="1303">
                        <c:v>4.5999999999999999E-2</c:v>
                      </c:pt>
                      <c:pt idx="1304">
                        <c:v>4.4999999999999998E-2</c:v>
                      </c:pt>
                      <c:pt idx="1305">
                        <c:v>4.3999999999999997E-2</c:v>
                      </c:pt>
                      <c:pt idx="1306">
                        <c:v>4.4499999999999998E-2</c:v>
                      </c:pt>
                      <c:pt idx="1307">
                        <c:v>4.5249999999999999E-2</c:v>
                      </c:pt>
                      <c:pt idx="1308">
                        <c:v>4.5999999999999999E-2</c:v>
                      </c:pt>
                      <c:pt idx="1309">
                        <c:v>4.7E-2</c:v>
                      </c:pt>
                      <c:pt idx="1310">
                        <c:v>4.7649999999999998E-2</c:v>
                      </c:pt>
                      <c:pt idx="1311">
                        <c:v>4.7500000000000001E-2</c:v>
                      </c:pt>
                      <c:pt idx="1312">
                        <c:v>4.7500000000000001E-2</c:v>
                      </c:pt>
                      <c:pt idx="1313">
                        <c:v>4.7866699999999998E-2</c:v>
                      </c:pt>
                      <c:pt idx="1314">
                        <c:v>4.9500000000000002E-2</c:v>
                      </c:pt>
                      <c:pt idx="1315">
                        <c:v>5.1499999999999997E-2</c:v>
                      </c:pt>
                      <c:pt idx="1316">
                        <c:v>5.1499999999999997E-2</c:v>
                      </c:pt>
                      <c:pt idx="1317">
                        <c:v>5.0500000000000003E-2</c:v>
                      </c:pt>
                      <c:pt idx="1318">
                        <c:v>4.9000000000000002E-2</c:v>
                      </c:pt>
                      <c:pt idx="1319">
                        <c:v>0.05</c:v>
                      </c:pt>
                      <c:pt idx="1320">
                        <c:v>5.0799999999999998E-2</c:v>
                      </c:pt>
                      <c:pt idx="1321">
                        <c:v>5.0250000000000003E-2</c:v>
                      </c:pt>
                      <c:pt idx="1322">
                        <c:v>0.05</c:v>
                      </c:pt>
                      <c:pt idx="1323">
                        <c:v>5.0999999999999997E-2</c:v>
                      </c:pt>
                      <c:pt idx="1324">
                        <c:v>5.0500000000000003E-2</c:v>
                      </c:pt>
                      <c:pt idx="1325">
                        <c:v>5.1999999999999998E-2</c:v>
                      </c:pt>
                      <c:pt idx="1326">
                        <c:v>5.2999999999999999E-2</c:v>
                      </c:pt>
                      <c:pt idx="1327">
                        <c:v>5.3499999999999999E-2</c:v>
                      </c:pt>
                      <c:pt idx="1328">
                        <c:v>5.2499999999999998E-2</c:v>
                      </c:pt>
                      <c:pt idx="1329">
                        <c:v>5.2999999999999999E-2</c:v>
                      </c:pt>
                      <c:pt idx="1330">
                        <c:v>5.2749999999999998E-2</c:v>
                      </c:pt>
                      <c:pt idx="1331">
                        <c:v>5.2749999999999998E-2</c:v>
                      </c:pt>
                      <c:pt idx="1332">
                        <c:v>5.28E-2</c:v>
                      </c:pt>
                      <c:pt idx="1333">
                        <c:v>5.1998199999999994E-2</c:v>
                      </c:pt>
                      <c:pt idx="1334">
                        <c:v>5.2350000000000001E-2</c:v>
                      </c:pt>
                      <c:pt idx="1335">
                        <c:v>5.04661E-2</c:v>
                      </c:pt>
                      <c:pt idx="1336">
                        <c:v>4.7350000000000003E-2</c:v>
                      </c:pt>
                      <c:pt idx="1337">
                        <c:v>4.7350000000000003E-2</c:v>
                      </c:pt>
                      <c:pt idx="1338">
                        <c:v>4.7500000000000001E-2</c:v>
                      </c:pt>
                      <c:pt idx="1339">
                        <c:v>4.7E-2</c:v>
                      </c:pt>
                      <c:pt idx="1340">
                        <c:v>4.65E-2</c:v>
                      </c:pt>
                      <c:pt idx="1341">
                        <c:v>4.7500000000000001E-2</c:v>
                      </c:pt>
                      <c:pt idx="1342">
                        <c:v>4.8000000000000001E-2</c:v>
                      </c:pt>
                      <c:pt idx="1343">
                        <c:v>4.8000000000000001E-2</c:v>
                      </c:pt>
                      <c:pt idx="1344">
                        <c:v>4.8000000000000001E-2</c:v>
                      </c:pt>
                      <c:pt idx="1345">
                        <c:v>4.8000000000000001E-2</c:v>
                      </c:pt>
                      <c:pt idx="1346">
                        <c:v>4.8000000000000001E-2</c:v>
                      </c:pt>
                      <c:pt idx="1347">
                        <c:v>4.8000000000000001E-2</c:v>
                      </c:pt>
                      <c:pt idx="1348">
                        <c:v>4.9000000000000002E-2</c:v>
                      </c:pt>
                      <c:pt idx="1349">
                        <c:v>4.9500000000000002E-2</c:v>
                      </c:pt>
                      <c:pt idx="1350">
                        <c:v>0.05</c:v>
                      </c:pt>
                      <c:pt idx="1351">
                        <c:v>4.9750000000000003E-2</c:v>
                      </c:pt>
                      <c:pt idx="1352">
                        <c:v>4.9250000000000002E-2</c:v>
                      </c:pt>
                      <c:pt idx="1353">
                        <c:v>5.0500000000000003E-2</c:v>
                      </c:pt>
                      <c:pt idx="1354">
                        <c:v>4.6850000000000003E-2</c:v>
                      </c:pt>
                      <c:pt idx="1355">
                        <c:v>4.65E-2</c:v>
                      </c:pt>
                      <c:pt idx="1356">
                        <c:v>4.4499999999999998E-2</c:v>
                      </c:pt>
                      <c:pt idx="1357">
                        <c:v>4.3999999999999997E-2</c:v>
                      </c:pt>
                      <c:pt idx="1358">
                        <c:v>4.3499999999999997E-2</c:v>
                      </c:pt>
                      <c:pt idx="1359">
                        <c:v>4.2000000000000003E-2</c:v>
                      </c:pt>
                      <c:pt idx="1360">
                        <c:v>0.04</c:v>
                      </c:pt>
                      <c:pt idx="1361">
                        <c:v>0.04</c:v>
                      </c:pt>
                      <c:pt idx="1362">
                        <c:v>3.9E-2</c:v>
                      </c:pt>
                      <c:pt idx="1363">
                        <c:v>3.7999999999999999E-2</c:v>
                      </c:pt>
                      <c:pt idx="1364">
                        <c:v>0.04</c:v>
                      </c:pt>
                      <c:pt idx="1365">
                        <c:v>3.95E-2</c:v>
                      </c:pt>
                      <c:pt idx="1366">
                        <c:v>3.6999999999999998E-2</c:v>
                      </c:pt>
                      <c:pt idx="1367">
                        <c:v>3.6499999999999998E-2</c:v>
                      </c:pt>
                      <c:pt idx="1368">
                        <c:v>3.6999999999999998E-2</c:v>
                      </c:pt>
                      <c:pt idx="1369">
                        <c:v>3.7600000000000001E-2</c:v>
                      </c:pt>
                      <c:pt idx="1370">
                        <c:v>3.5000000000000003E-2</c:v>
                      </c:pt>
                      <c:pt idx="1371">
                        <c:v>3.4000000000000002E-2</c:v>
                      </c:pt>
                      <c:pt idx="1372">
                        <c:v>3.2500000000000001E-2</c:v>
                      </c:pt>
                      <c:pt idx="1373">
                        <c:v>3.15E-2</c:v>
                      </c:pt>
                      <c:pt idx="1374">
                        <c:v>3.1850000000000003E-2</c:v>
                      </c:pt>
                      <c:pt idx="1375">
                        <c:v>3.2372199999999997E-2</c:v>
                      </c:pt>
                      <c:pt idx="1376">
                        <c:v>3.3371699999999997E-2</c:v>
                      </c:pt>
                      <c:pt idx="1377">
                        <c:v>3.3950000000000001E-2</c:v>
                      </c:pt>
                      <c:pt idx="1378">
                        <c:v>3.4500000000000003E-2</c:v>
                      </c:pt>
                      <c:pt idx="1379">
                        <c:v>3.5499999999999997E-2</c:v>
                      </c:pt>
                      <c:pt idx="1380">
                        <c:v>3.6499999999999998E-2</c:v>
                      </c:pt>
                      <c:pt idx="1381">
                        <c:v>3.6499999999999998E-2</c:v>
                      </c:pt>
                      <c:pt idx="1382">
                        <c:v>3.5499999999999997E-2</c:v>
                      </c:pt>
                      <c:pt idx="1383">
                        <c:v>3.4000000000000002E-2</c:v>
                      </c:pt>
                      <c:pt idx="1384">
                        <c:v>3.5499999999999997E-2</c:v>
                      </c:pt>
                      <c:pt idx="1385">
                        <c:v>3.5499999999999997E-2</c:v>
                      </c:pt>
                      <c:pt idx="1386">
                        <c:v>3.5000000000000003E-2</c:v>
                      </c:pt>
                      <c:pt idx="1387">
                        <c:v>3.5000000000000003E-2</c:v>
                      </c:pt>
                      <c:pt idx="1388">
                        <c:v>3.5499999999999997E-2</c:v>
                      </c:pt>
                      <c:pt idx="1389">
                        <c:v>3.5499999999999997E-2</c:v>
                      </c:pt>
                      <c:pt idx="1390">
                        <c:v>3.6499999999999998E-2</c:v>
                      </c:pt>
                      <c:pt idx="1391">
                        <c:v>3.6499999999999998E-2</c:v>
                      </c:pt>
                      <c:pt idx="1392">
                        <c:v>3.6499999999999998E-2</c:v>
                      </c:pt>
                      <c:pt idx="1393">
                        <c:v>3.6499999999999998E-2</c:v>
                      </c:pt>
                      <c:pt idx="1394">
                        <c:v>3.6499999999999998E-2</c:v>
                      </c:pt>
                      <c:pt idx="1395">
                        <c:v>3.6999999999999998E-2</c:v>
                      </c:pt>
                      <c:pt idx="1396">
                        <c:v>3.6749999999999998E-2</c:v>
                      </c:pt>
                      <c:pt idx="1397">
                        <c:v>3.6999999999999998E-2</c:v>
                      </c:pt>
                      <c:pt idx="1398">
                        <c:v>3.6499999999999998E-2</c:v>
                      </c:pt>
                      <c:pt idx="1399">
                        <c:v>3.9E-2</c:v>
                      </c:pt>
                      <c:pt idx="1400">
                        <c:v>3.9E-2</c:v>
                      </c:pt>
                      <c:pt idx="1401">
                        <c:v>3.9E-2</c:v>
                      </c:pt>
                      <c:pt idx="1402">
                        <c:v>3.9E-2</c:v>
                      </c:pt>
                      <c:pt idx="1403">
                        <c:v>3.5999999999999997E-2</c:v>
                      </c:pt>
                      <c:pt idx="1404">
                        <c:v>3.5499999999999997E-2</c:v>
                      </c:pt>
                      <c:pt idx="1405">
                        <c:v>3.6999999999999998E-2</c:v>
                      </c:pt>
                      <c:pt idx="1406">
                        <c:v>3.9E-2</c:v>
                      </c:pt>
                      <c:pt idx="1407">
                        <c:v>0.04</c:v>
                      </c:pt>
                      <c:pt idx="1408">
                        <c:v>3.9E-2</c:v>
                      </c:pt>
                      <c:pt idx="1409">
                        <c:v>3.9E-2</c:v>
                      </c:pt>
                      <c:pt idx="1410">
                        <c:v>3.95E-2</c:v>
                      </c:pt>
                      <c:pt idx="1411">
                        <c:v>3.95E-2</c:v>
                      </c:pt>
                      <c:pt idx="1412">
                        <c:v>3.95E-2</c:v>
                      </c:pt>
                      <c:pt idx="1413">
                        <c:v>3.95E-2</c:v>
                      </c:pt>
                      <c:pt idx="1414">
                        <c:v>3.875E-2</c:v>
                      </c:pt>
                      <c:pt idx="1415">
                        <c:v>3.8249999999999999E-2</c:v>
                      </c:pt>
                      <c:pt idx="1416">
                        <c:v>3.875E-2</c:v>
                      </c:pt>
                      <c:pt idx="1417">
                        <c:v>3.9E-2</c:v>
                      </c:pt>
                      <c:pt idx="1418">
                        <c:v>3.875E-2</c:v>
                      </c:pt>
                      <c:pt idx="1419">
                        <c:v>0.04</c:v>
                      </c:pt>
                      <c:pt idx="1420">
                        <c:v>3.925E-2</c:v>
                      </c:pt>
                      <c:pt idx="1421">
                        <c:v>4.1000000000000002E-2</c:v>
                      </c:pt>
                      <c:pt idx="1422">
                        <c:v>4.095E-2</c:v>
                      </c:pt>
                      <c:pt idx="1423">
                        <c:v>4.1500000000000002E-2</c:v>
                      </c:pt>
                      <c:pt idx="1424">
                        <c:v>4.1500000000000002E-2</c:v>
                      </c:pt>
                      <c:pt idx="1425">
                        <c:v>4.1500000000000002E-2</c:v>
                      </c:pt>
                      <c:pt idx="1426">
                        <c:v>4.1500000000000002E-2</c:v>
                      </c:pt>
                      <c:pt idx="1427">
                        <c:v>4.1500000000000002E-2</c:v>
                      </c:pt>
                      <c:pt idx="1428">
                        <c:v>4.1500000000000002E-2</c:v>
                      </c:pt>
                      <c:pt idx="1429">
                        <c:v>4.1500000000000002E-2</c:v>
                      </c:pt>
                      <c:pt idx="1430">
                        <c:v>4.1500000000000002E-2</c:v>
                      </c:pt>
                      <c:pt idx="1431">
                        <c:v>4.1000000000000002E-2</c:v>
                      </c:pt>
                      <c:pt idx="1432">
                        <c:v>4.1000000000000002E-2</c:v>
                      </c:pt>
                      <c:pt idx="1433">
                        <c:v>0.04</c:v>
                      </c:pt>
                      <c:pt idx="1434">
                        <c:v>3.95E-2</c:v>
                      </c:pt>
                      <c:pt idx="1435">
                        <c:v>3.9750000000000001E-2</c:v>
                      </c:pt>
                      <c:pt idx="1436">
                        <c:v>4.1000000000000002E-2</c:v>
                      </c:pt>
                      <c:pt idx="1437">
                        <c:v>4.1000000000000002E-2</c:v>
                      </c:pt>
                      <c:pt idx="1438">
                        <c:v>4.0500000000000001E-2</c:v>
                      </c:pt>
                      <c:pt idx="1439">
                        <c:v>0.04</c:v>
                      </c:pt>
                      <c:pt idx="1440">
                        <c:v>4.2500000000000003E-2</c:v>
                      </c:pt>
                      <c:pt idx="1441">
                        <c:v>4.3249999999999997E-2</c:v>
                      </c:pt>
                      <c:pt idx="1442">
                        <c:v>4.3749999999999997E-2</c:v>
                      </c:pt>
                      <c:pt idx="1443">
                        <c:v>4.3999999999999997E-2</c:v>
                      </c:pt>
                      <c:pt idx="1444">
                        <c:v>4.3999999999999997E-2</c:v>
                      </c:pt>
                      <c:pt idx="1445">
                        <c:v>4.3999999999999997E-2</c:v>
                      </c:pt>
                      <c:pt idx="1446">
                        <c:v>4.5150000000000003E-2</c:v>
                      </c:pt>
                      <c:pt idx="1447">
                        <c:v>4.4999999999999998E-2</c:v>
                      </c:pt>
                      <c:pt idx="1448">
                        <c:v>4.4999999999999998E-2</c:v>
                      </c:pt>
                      <c:pt idx="1449">
                        <c:v>4.4999999999999998E-2</c:v>
                      </c:pt>
                      <c:pt idx="1450">
                        <c:v>4.6249999999999999E-2</c:v>
                      </c:pt>
                      <c:pt idx="1451">
                        <c:v>4.6249999999999999E-2</c:v>
                      </c:pt>
                      <c:pt idx="1452">
                        <c:v>4.6249999999999999E-2</c:v>
                      </c:pt>
                      <c:pt idx="1453">
                        <c:v>4.6249999999999999E-2</c:v>
                      </c:pt>
                      <c:pt idx="1454">
                        <c:v>4.6249999999999999E-2</c:v>
                      </c:pt>
                      <c:pt idx="1455">
                        <c:v>4.65E-2</c:v>
                      </c:pt>
                      <c:pt idx="1456">
                        <c:v>4.6699999999999998E-2</c:v>
                      </c:pt>
                      <c:pt idx="1457">
                        <c:v>4.6249999999999999E-2</c:v>
                      </c:pt>
                      <c:pt idx="1458">
                        <c:v>4.6249999999999999E-2</c:v>
                      </c:pt>
                      <c:pt idx="1459">
                        <c:v>4.57978E-2</c:v>
                      </c:pt>
                      <c:pt idx="1460">
                        <c:v>4.5999999999999999E-2</c:v>
                      </c:pt>
                      <c:pt idx="1461">
                        <c:v>4.5999999999999999E-2</c:v>
                      </c:pt>
                      <c:pt idx="1462">
                        <c:v>4.5999999999999999E-2</c:v>
                      </c:pt>
                      <c:pt idx="1463">
                        <c:v>4.5999999999999999E-2</c:v>
                      </c:pt>
                      <c:pt idx="1464">
                        <c:v>4.5999999999999999E-2</c:v>
                      </c:pt>
                      <c:pt idx="1465">
                        <c:v>4.7E-2</c:v>
                      </c:pt>
                      <c:pt idx="1466">
                        <c:v>4.7E-2</c:v>
                      </c:pt>
                      <c:pt idx="1467">
                        <c:v>4.65729E-2</c:v>
                      </c:pt>
                      <c:pt idx="1468">
                        <c:v>4.5999999999999999E-2</c:v>
                      </c:pt>
                      <c:pt idx="1469">
                        <c:v>4.4249999999999998E-2</c:v>
                      </c:pt>
                      <c:pt idx="1470">
                        <c:v>4.5499999999999999E-2</c:v>
                      </c:pt>
                      <c:pt idx="1471">
                        <c:v>4.5999999999999999E-2</c:v>
                      </c:pt>
                      <c:pt idx="1472">
                        <c:v>4.5999999999999999E-2</c:v>
                      </c:pt>
                      <c:pt idx="1473">
                        <c:v>4.5999999999999999E-2</c:v>
                      </c:pt>
                      <c:pt idx="1474">
                        <c:v>4.65E-2</c:v>
                      </c:pt>
                      <c:pt idx="1475">
                        <c:v>4.7E-2</c:v>
                      </c:pt>
                      <c:pt idx="1476">
                        <c:v>4.675E-2</c:v>
                      </c:pt>
                      <c:pt idx="1477">
                        <c:v>4.675E-2</c:v>
                      </c:pt>
                      <c:pt idx="1478">
                        <c:v>4.2000000000000003E-2</c:v>
                      </c:pt>
                      <c:pt idx="1479">
                        <c:v>4.19E-2</c:v>
                      </c:pt>
                      <c:pt idx="1480">
                        <c:v>4.2250000000000003E-2</c:v>
                      </c:pt>
                      <c:pt idx="1481">
                        <c:v>4.2500000000000003E-2</c:v>
                      </c:pt>
                      <c:pt idx="1482">
                        <c:v>4.2500000000000003E-2</c:v>
                      </c:pt>
                      <c:pt idx="1483">
                        <c:v>4.2500000000000003E-2</c:v>
                      </c:pt>
                      <c:pt idx="1484">
                        <c:v>4.335E-2</c:v>
                      </c:pt>
                      <c:pt idx="1485">
                        <c:v>4.2500000000000003E-2</c:v>
                      </c:pt>
                      <c:pt idx="1486">
                        <c:v>4.2500000000000003E-2</c:v>
                      </c:pt>
                      <c:pt idx="1487">
                        <c:v>4.1500000000000002E-2</c:v>
                      </c:pt>
                      <c:pt idx="1488">
                        <c:v>4.1500000000000002E-2</c:v>
                      </c:pt>
                      <c:pt idx="1489">
                        <c:v>4.2500000000000003E-2</c:v>
                      </c:pt>
                      <c:pt idx="1490">
                        <c:v>4.5499999999999999E-2</c:v>
                      </c:pt>
                      <c:pt idx="1491">
                        <c:v>4.2000000000000003E-2</c:v>
                      </c:pt>
                      <c:pt idx="1492">
                        <c:v>4.3443500000000003E-2</c:v>
                      </c:pt>
                      <c:pt idx="1493">
                        <c:v>4.2750000000000003E-2</c:v>
                      </c:pt>
                      <c:pt idx="1494">
                        <c:v>4.2750000000000003E-2</c:v>
                      </c:pt>
                      <c:pt idx="1495">
                        <c:v>4.2750000000000003E-2</c:v>
                      </c:pt>
                      <c:pt idx="1496">
                        <c:v>4.2500000000000003E-2</c:v>
                      </c:pt>
                      <c:pt idx="1497">
                        <c:v>4.2500000000000003E-2</c:v>
                      </c:pt>
                      <c:pt idx="1498">
                        <c:v>4.2250000000000003E-2</c:v>
                      </c:pt>
                      <c:pt idx="1499">
                        <c:v>4.2250000000000003E-2</c:v>
                      </c:pt>
                      <c:pt idx="1500">
                        <c:v>4.2250000000000003E-2</c:v>
                      </c:pt>
                      <c:pt idx="1501">
                        <c:v>4.2750000000000003E-2</c:v>
                      </c:pt>
                      <c:pt idx="1502">
                        <c:v>4.2500000000000003E-2</c:v>
                      </c:pt>
                      <c:pt idx="1503">
                        <c:v>4.3400000000000001E-2</c:v>
                      </c:pt>
                      <c:pt idx="1504">
                        <c:v>4.2326000000000003E-2</c:v>
                      </c:pt>
                      <c:pt idx="1505">
                        <c:v>4.3499999999999997E-2</c:v>
                      </c:pt>
                      <c:pt idx="1506">
                        <c:v>4.2785199999999995E-2</c:v>
                      </c:pt>
                      <c:pt idx="1507">
                        <c:v>4.4499999999999998E-2</c:v>
                      </c:pt>
                      <c:pt idx="1508">
                        <c:v>4.2500000000000003E-2</c:v>
                      </c:pt>
                      <c:pt idx="1509">
                        <c:v>4.5374900000000003E-2</c:v>
                      </c:pt>
                      <c:pt idx="1510">
                        <c:v>4.4350000000000001E-2</c:v>
                      </c:pt>
                      <c:pt idx="1511">
                        <c:v>4.4249999999999998E-2</c:v>
                      </c:pt>
                      <c:pt idx="1512">
                        <c:v>4.2099999999999999E-2</c:v>
                      </c:pt>
                      <c:pt idx="1513">
                        <c:v>4.1000000000000002E-2</c:v>
                      </c:pt>
                      <c:pt idx="1514">
                        <c:v>4.1000000000000002E-2</c:v>
                      </c:pt>
                      <c:pt idx="1515">
                        <c:v>4.0250000000000001E-2</c:v>
                      </c:pt>
                      <c:pt idx="1516">
                        <c:v>4.0250000000000001E-2</c:v>
                      </c:pt>
                      <c:pt idx="1517">
                        <c:v>4.0250000000000001E-2</c:v>
                      </c:pt>
                      <c:pt idx="1518">
                        <c:v>4.0250000000000001E-2</c:v>
                      </c:pt>
                      <c:pt idx="1519">
                        <c:v>4.0250000000000001E-2</c:v>
                      </c:pt>
                      <c:pt idx="1520">
                        <c:v>0.04</c:v>
                      </c:pt>
                      <c:pt idx="1521">
                        <c:v>0.04</c:v>
                      </c:pt>
                      <c:pt idx="1522">
                        <c:v>3.85E-2</c:v>
                      </c:pt>
                      <c:pt idx="1523">
                        <c:v>3.875E-2</c:v>
                      </c:pt>
                      <c:pt idx="1524">
                        <c:v>3.95E-2</c:v>
                      </c:pt>
                      <c:pt idx="1525">
                        <c:v>3.85E-2</c:v>
                      </c:pt>
                      <c:pt idx="1526">
                        <c:v>3.8300000000000001E-2</c:v>
                      </c:pt>
                      <c:pt idx="1527">
                        <c:v>3.8949999999999999E-2</c:v>
                      </c:pt>
                      <c:pt idx="1528">
                        <c:v>3.95E-2</c:v>
                      </c:pt>
                      <c:pt idx="1529">
                        <c:v>3.9E-2</c:v>
                      </c:pt>
                      <c:pt idx="1530">
                        <c:v>3.95E-2</c:v>
                      </c:pt>
                      <c:pt idx="1531">
                        <c:v>3.8949999999999999E-2</c:v>
                      </c:pt>
                      <c:pt idx="1532">
                        <c:v>3.9E-2</c:v>
                      </c:pt>
                      <c:pt idx="1533">
                        <c:v>4.0050000000000002E-2</c:v>
                      </c:pt>
                      <c:pt idx="1534">
                        <c:v>4.0050000000000002E-2</c:v>
                      </c:pt>
                      <c:pt idx="1535">
                        <c:v>4.02E-2</c:v>
                      </c:pt>
                      <c:pt idx="1536">
                        <c:v>0.04</c:v>
                      </c:pt>
                      <c:pt idx="1537">
                        <c:v>4.0750000000000001E-2</c:v>
                      </c:pt>
                      <c:pt idx="1538">
                        <c:v>4.0250000000000001E-2</c:v>
                      </c:pt>
                      <c:pt idx="1539">
                        <c:v>4.0250000000000001E-2</c:v>
                      </c:pt>
                      <c:pt idx="1540">
                        <c:v>4.0099999999999997E-2</c:v>
                      </c:pt>
                      <c:pt idx="1541">
                        <c:v>4.0399999999999998E-2</c:v>
                      </c:pt>
                      <c:pt idx="1542">
                        <c:v>4.0750000000000001E-2</c:v>
                      </c:pt>
                      <c:pt idx="1543">
                        <c:v>4.0649999999999999E-2</c:v>
                      </c:pt>
                      <c:pt idx="1544">
                        <c:v>4.1500000000000002E-2</c:v>
                      </c:pt>
                      <c:pt idx="1545">
                        <c:v>4.1500000000000002E-2</c:v>
                      </c:pt>
                      <c:pt idx="1546">
                        <c:v>4.1399999999999999E-2</c:v>
                      </c:pt>
                      <c:pt idx="1547">
                        <c:v>4.1500000000000002E-2</c:v>
                      </c:pt>
                      <c:pt idx="1548">
                        <c:v>4.19E-2</c:v>
                      </c:pt>
                      <c:pt idx="1549">
                        <c:v>4.1750000000000002E-2</c:v>
                      </c:pt>
                      <c:pt idx="1550">
                        <c:v>4.1799999999999997E-2</c:v>
                      </c:pt>
                      <c:pt idx="1551">
                        <c:v>4.1750000000000002E-2</c:v>
                      </c:pt>
                      <c:pt idx="1552">
                        <c:v>4.1750000000000002E-2</c:v>
                      </c:pt>
                      <c:pt idx="1553">
                        <c:v>4.1750000000000002E-2</c:v>
                      </c:pt>
                      <c:pt idx="1554">
                        <c:v>4.19E-2</c:v>
                      </c:pt>
                      <c:pt idx="1555">
                        <c:v>4.1950000000000001E-2</c:v>
                      </c:pt>
                      <c:pt idx="1556">
                        <c:v>4.2000000000000003E-2</c:v>
                      </c:pt>
                      <c:pt idx="1557">
                        <c:v>4.2000000000000003E-2</c:v>
                      </c:pt>
                      <c:pt idx="1558">
                        <c:v>4.1678300000000001E-2</c:v>
                      </c:pt>
                      <c:pt idx="1559">
                        <c:v>4.1549999999999997E-2</c:v>
                      </c:pt>
                      <c:pt idx="1560">
                        <c:v>4.0500000000000001E-2</c:v>
                      </c:pt>
                      <c:pt idx="1561">
                        <c:v>3.9800000000000002E-2</c:v>
                      </c:pt>
                      <c:pt idx="1562">
                        <c:v>3.9800000000000002E-2</c:v>
                      </c:pt>
                      <c:pt idx="1563">
                        <c:v>3.85E-2</c:v>
                      </c:pt>
                      <c:pt idx="1564">
                        <c:v>3.95E-2</c:v>
                      </c:pt>
                      <c:pt idx="1565">
                        <c:v>3.9600000000000003E-2</c:v>
                      </c:pt>
                      <c:pt idx="1566">
                        <c:v>3.95E-2</c:v>
                      </c:pt>
                      <c:pt idx="1567">
                        <c:v>0.04</c:v>
                      </c:pt>
                      <c:pt idx="1568">
                        <c:v>4.02E-2</c:v>
                      </c:pt>
                      <c:pt idx="1569">
                        <c:v>4.0500000000000001E-2</c:v>
                      </c:pt>
                      <c:pt idx="1570">
                        <c:v>4.1000000000000002E-2</c:v>
                      </c:pt>
                      <c:pt idx="1571">
                        <c:v>4.1300000000000003E-2</c:v>
                      </c:pt>
                      <c:pt idx="1572">
                        <c:v>4.1000000000000002E-2</c:v>
                      </c:pt>
                      <c:pt idx="1573">
                        <c:v>4.1500000000000002E-2</c:v>
                      </c:pt>
                      <c:pt idx="1574">
                        <c:v>4.1320900000000001E-2</c:v>
                      </c:pt>
                      <c:pt idx="1575">
                        <c:v>4.1750000000000002E-2</c:v>
                      </c:pt>
                      <c:pt idx="1576">
                        <c:v>4.1750000000000002E-2</c:v>
                      </c:pt>
                      <c:pt idx="1577">
                        <c:v>4.1000000000000002E-2</c:v>
                      </c:pt>
                      <c:pt idx="1578">
                        <c:v>4.0500000000000001E-2</c:v>
                      </c:pt>
                      <c:pt idx="1579">
                        <c:v>3.9750000000000001E-2</c:v>
                      </c:pt>
                      <c:pt idx="1580">
                        <c:v>3.95E-2</c:v>
                      </c:pt>
                      <c:pt idx="1581">
                        <c:v>3.9199999999999999E-2</c:v>
                      </c:pt>
                      <c:pt idx="1582">
                        <c:v>3.9E-2</c:v>
                      </c:pt>
                      <c:pt idx="1583">
                        <c:v>0.04</c:v>
                      </c:pt>
                      <c:pt idx="1584">
                        <c:v>0.04</c:v>
                      </c:pt>
                      <c:pt idx="1585">
                        <c:v>0.04</c:v>
                      </c:pt>
                      <c:pt idx="1586">
                        <c:v>0.04</c:v>
                      </c:pt>
                      <c:pt idx="1587">
                        <c:v>0.04</c:v>
                      </c:pt>
                      <c:pt idx="1588">
                        <c:v>4.1000000000000002E-2</c:v>
                      </c:pt>
                      <c:pt idx="1589">
                        <c:v>0.04</c:v>
                      </c:pt>
                      <c:pt idx="1590">
                        <c:v>4.0500000000000001E-2</c:v>
                      </c:pt>
                      <c:pt idx="1591">
                        <c:v>3.95E-2</c:v>
                      </c:pt>
                      <c:pt idx="1592">
                        <c:v>3.8722199999999998E-2</c:v>
                      </c:pt>
                      <c:pt idx="1593">
                        <c:v>3.7400000000000003E-2</c:v>
                      </c:pt>
                      <c:pt idx="1594">
                        <c:v>3.7249999999999998E-2</c:v>
                      </c:pt>
                      <c:pt idx="1595">
                        <c:v>3.6999999999999998E-2</c:v>
                      </c:pt>
                      <c:pt idx="1596">
                        <c:v>3.5999999999999997E-2</c:v>
                      </c:pt>
                      <c:pt idx="1597">
                        <c:v>3.5499999999999997E-2</c:v>
                      </c:pt>
                      <c:pt idx="1598">
                        <c:v>3.5499999999999997E-2</c:v>
                      </c:pt>
                      <c:pt idx="1599">
                        <c:v>3.5499999999999997E-2</c:v>
                      </c:pt>
                      <c:pt idx="1600">
                        <c:v>3.6499999999999998E-2</c:v>
                      </c:pt>
                      <c:pt idx="1601">
                        <c:v>3.6749999999999998E-2</c:v>
                      </c:pt>
                      <c:pt idx="1602">
                        <c:v>3.7249999999999998E-2</c:v>
                      </c:pt>
                      <c:pt idx="1603">
                        <c:v>3.7499999999999999E-2</c:v>
                      </c:pt>
                      <c:pt idx="1604">
                        <c:v>3.7499999999999999E-2</c:v>
                      </c:pt>
                      <c:pt idx="1605">
                        <c:v>3.7280099999999997E-2</c:v>
                      </c:pt>
                      <c:pt idx="1606">
                        <c:v>3.7999999999999999E-2</c:v>
                      </c:pt>
                      <c:pt idx="1607">
                        <c:v>3.7999999999999999E-2</c:v>
                      </c:pt>
                      <c:pt idx="1608">
                        <c:v>3.5999999999999997E-2</c:v>
                      </c:pt>
                      <c:pt idx="1609">
                        <c:v>3.5999999999999997E-2</c:v>
                      </c:pt>
                      <c:pt idx="1610">
                        <c:v>3.5999999999999997E-2</c:v>
                      </c:pt>
                      <c:pt idx="1611">
                        <c:v>3.6799999999999999E-2</c:v>
                      </c:pt>
                      <c:pt idx="1612">
                        <c:v>3.6799999999999999E-2</c:v>
                      </c:pt>
                      <c:pt idx="1613">
                        <c:v>3.6749999999999998E-2</c:v>
                      </c:pt>
                      <c:pt idx="1614">
                        <c:v>3.7499999999999999E-2</c:v>
                      </c:pt>
                      <c:pt idx="1615">
                        <c:v>3.6799999999999999E-2</c:v>
                      </c:pt>
                      <c:pt idx="1616">
                        <c:v>3.5950000000000003E-2</c:v>
                      </c:pt>
                      <c:pt idx="1617">
                        <c:v>3.5950000000000003E-2</c:v>
                      </c:pt>
                      <c:pt idx="1618">
                        <c:v>3.1949999999999999E-2</c:v>
                      </c:pt>
                      <c:pt idx="1619">
                        <c:v>2.945E-2</c:v>
                      </c:pt>
                      <c:pt idx="1620">
                        <c:v>2.9499999999999998E-2</c:v>
                      </c:pt>
                      <c:pt idx="1621">
                        <c:v>2.8799999999999999E-2</c:v>
                      </c:pt>
                      <c:pt idx="1622">
                        <c:v>2.87E-2</c:v>
                      </c:pt>
                      <c:pt idx="1623">
                        <c:v>2.8750000000000001E-2</c:v>
                      </c:pt>
                      <c:pt idx="1624">
                        <c:v>2.8500000000000001E-2</c:v>
                      </c:pt>
                      <c:pt idx="1625">
                        <c:v>2.495E-2</c:v>
                      </c:pt>
                      <c:pt idx="1626">
                        <c:v>2.5499999999999998E-2</c:v>
                      </c:pt>
                      <c:pt idx="1627">
                        <c:v>2.555E-2</c:v>
                      </c:pt>
                      <c:pt idx="1628">
                        <c:v>2.4500000000000001E-2</c:v>
                      </c:pt>
                      <c:pt idx="1629">
                        <c:v>2.3550000000000001E-2</c:v>
                      </c:pt>
                      <c:pt idx="1630">
                        <c:v>2.5250000000000002E-2</c:v>
                      </c:pt>
                      <c:pt idx="1631">
                        <c:v>2.5499999999999998E-2</c:v>
                      </c:pt>
                      <c:pt idx="1632">
                        <c:v>2.6100000000000002E-2</c:v>
                      </c:pt>
                      <c:pt idx="1633">
                        <c:v>2.7E-2</c:v>
                      </c:pt>
                      <c:pt idx="1634">
                        <c:v>2.6950000000000002E-2</c:v>
                      </c:pt>
                      <c:pt idx="1635">
                        <c:v>2.7E-2</c:v>
                      </c:pt>
                      <c:pt idx="1636">
                        <c:v>2.7449999999999999E-2</c:v>
                      </c:pt>
                      <c:pt idx="1637">
                        <c:v>2.6849999999999999E-2</c:v>
                      </c:pt>
                      <c:pt idx="1638">
                        <c:v>2.725E-2</c:v>
                      </c:pt>
                      <c:pt idx="1639">
                        <c:v>2.8000000000000001E-2</c:v>
                      </c:pt>
                      <c:pt idx="1640">
                        <c:v>2.7449999999999999E-2</c:v>
                      </c:pt>
                      <c:pt idx="1641">
                        <c:v>2.63E-2</c:v>
                      </c:pt>
                      <c:pt idx="1642">
                        <c:v>2.5950000000000001E-2</c:v>
                      </c:pt>
                      <c:pt idx="1643">
                        <c:v>2.4400000000000002E-2</c:v>
                      </c:pt>
                      <c:pt idx="1644">
                        <c:v>2.4549999999999999E-2</c:v>
                      </c:pt>
                      <c:pt idx="1645">
                        <c:v>2.3699999999999999E-2</c:v>
                      </c:pt>
                      <c:pt idx="1646">
                        <c:v>2.6100000000000002E-2</c:v>
                      </c:pt>
                      <c:pt idx="1647">
                        <c:v>2.5999999999999999E-2</c:v>
                      </c:pt>
                      <c:pt idx="1648">
                        <c:v>2.6450000000000001E-2</c:v>
                      </c:pt>
                      <c:pt idx="1649">
                        <c:v>2.4850000000000001E-2</c:v>
                      </c:pt>
                      <c:pt idx="1650">
                        <c:v>2.5399999999999999E-2</c:v>
                      </c:pt>
                      <c:pt idx="1651">
                        <c:v>2.5100000000000001E-2</c:v>
                      </c:pt>
                      <c:pt idx="1652">
                        <c:v>2.5000000000000001E-2</c:v>
                      </c:pt>
                      <c:pt idx="1653">
                        <c:v>2.5000000000000001E-2</c:v>
                      </c:pt>
                      <c:pt idx="1654">
                        <c:v>2.5000000000000001E-2</c:v>
                      </c:pt>
                      <c:pt idx="1655">
                        <c:v>2.5149999999999999E-2</c:v>
                      </c:pt>
                      <c:pt idx="1656">
                        <c:v>2.5499999999999998E-2</c:v>
                      </c:pt>
                      <c:pt idx="1657">
                        <c:v>2.53E-2</c:v>
                      </c:pt>
                      <c:pt idx="1658">
                        <c:v>2.5999999999999999E-2</c:v>
                      </c:pt>
                      <c:pt idx="1659">
                        <c:v>2.7E-2</c:v>
                      </c:pt>
                      <c:pt idx="1660">
                        <c:v>2.785E-2</c:v>
                      </c:pt>
                      <c:pt idx="1661">
                        <c:v>2.835E-2</c:v>
                      </c:pt>
                      <c:pt idx="1662">
                        <c:v>2.81E-2</c:v>
                      </c:pt>
                      <c:pt idx="1663">
                        <c:v>2.7650000000000001E-2</c:v>
                      </c:pt>
                      <c:pt idx="1664">
                        <c:v>2.7949999999999999E-2</c:v>
                      </c:pt>
                      <c:pt idx="1665">
                        <c:v>2.6499999999999999E-2</c:v>
                      </c:pt>
                      <c:pt idx="1666">
                        <c:v>2.6450000000000001E-2</c:v>
                      </c:pt>
                      <c:pt idx="1667">
                        <c:v>2.6100000000000002E-2</c:v>
                      </c:pt>
                      <c:pt idx="1668">
                        <c:v>2.5999999999999999E-2</c:v>
                      </c:pt>
                      <c:pt idx="1669">
                        <c:v>2.615E-2</c:v>
                      </c:pt>
                      <c:pt idx="1670">
                        <c:v>2.6599999999999999E-2</c:v>
                      </c:pt>
                      <c:pt idx="1671">
                        <c:v>2.6599999999999999E-2</c:v>
                      </c:pt>
                      <c:pt idx="1672">
                        <c:v>2.4500000000000001E-2</c:v>
                      </c:pt>
                      <c:pt idx="1673">
                        <c:v>2.4549999999999999E-2</c:v>
                      </c:pt>
                      <c:pt idx="1674">
                        <c:v>2.4299999999999999E-2</c:v>
                      </c:pt>
                      <c:pt idx="1675">
                        <c:v>2.445E-2</c:v>
                      </c:pt>
                      <c:pt idx="1676">
                        <c:v>2.5000000000000001E-2</c:v>
                      </c:pt>
                      <c:pt idx="1677">
                        <c:v>2.555E-2</c:v>
                      </c:pt>
                      <c:pt idx="1678">
                        <c:v>2.605E-2</c:v>
                      </c:pt>
                      <c:pt idx="1679">
                        <c:v>2.6499999999999999E-2</c:v>
                      </c:pt>
                      <c:pt idx="1680">
                        <c:v>2.6599999999999999E-2</c:v>
                      </c:pt>
                      <c:pt idx="1681">
                        <c:v>2.545E-2</c:v>
                      </c:pt>
                      <c:pt idx="1682">
                        <c:v>2.5499999999999998E-2</c:v>
                      </c:pt>
                      <c:pt idx="1683">
                        <c:v>2.5459900000000001E-2</c:v>
                      </c:pt>
                      <c:pt idx="1684">
                        <c:v>2.5499999999999998E-2</c:v>
                      </c:pt>
                      <c:pt idx="1685">
                        <c:v>2.6100000000000002E-2</c:v>
                      </c:pt>
                      <c:pt idx="1686">
                        <c:v>2.605E-2</c:v>
                      </c:pt>
                      <c:pt idx="1687">
                        <c:v>2.6249999999999999E-2</c:v>
                      </c:pt>
                      <c:pt idx="1688">
                        <c:v>2.9649999999999999E-2</c:v>
                      </c:pt>
                      <c:pt idx="1689">
                        <c:v>2.945E-2</c:v>
                      </c:pt>
                      <c:pt idx="1690">
                        <c:v>3.2349999999999997E-2</c:v>
                      </c:pt>
                      <c:pt idx="1691">
                        <c:v>3.245E-2</c:v>
                      </c:pt>
                      <c:pt idx="1692">
                        <c:v>3.1850000000000003E-2</c:v>
                      </c:pt>
                      <c:pt idx="1693">
                        <c:v>3.175E-2</c:v>
                      </c:pt>
                      <c:pt idx="1694">
                        <c:v>3.06945E-2</c:v>
                      </c:pt>
                      <c:pt idx="1695">
                        <c:v>3.0701699999999998E-2</c:v>
                      </c:pt>
                      <c:pt idx="1696">
                        <c:v>3.1E-2</c:v>
                      </c:pt>
                      <c:pt idx="1697">
                        <c:v>3.1E-2</c:v>
                      </c:pt>
                      <c:pt idx="1698">
                        <c:v>3.2000000000000001E-2</c:v>
                      </c:pt>
                      <c:pt idx="1699">
                        <c:v>3.1949999999999999E-2</c:v>
                      </c:pt>
                      <c:pt idx="1700">
                        <c:v>3.2000000000000001E-2</c:v>
                      </c:pt>
                      <c:pt idx="1701">
                        <c:v>3.2000000000000001E-2</c:v>
                      </c:pt>
                      <c:pt idx="1702">
                        <c:v>3.2000000000000001E-2</c:v>
                      </c:pt>
                      <c:pt idx="1703">
                        <c:v>3.0499999999999999E-2</c:v>
                      </c:pt>
                      <c:pt idx="1704">
                        <c:v>3.0300000000000001E-2</c:v>
                      </c:pt>
                      <c:pt idx="1705">
                        <c:v>2.775E-2</c:v>
                      </c:pt>
                      <c:pt idx="1706">
                        <c:v>2.86E-2</c:v>
                      </c:pt>
                      <c:pt idx="1707">
                        <c:v>2.86E-2</c:v>
                      </c:pt>
                      <c:pt idx="1708">
                        <c:v>2.6349999999999998E-2</c:v>
                      </c:pt>
                      <c:pt idx="1709">
                        <c:v>2.7099999999999999E-2</c:v>
                      </c:pt>
                      <c:pt idx="1710">
                        <c:v>2.7099999999999999E-2</c:v>
                      </c:pt>
                      <c:pt idx="1711">
                        <c:v>2.555E-2</c:v>
                      </c:pt>
                      <c:pt idx="1712">
                        <c:v>2.545E-2</c:v>
                      </c:pt>
                      <c:pt idx="1713">
                        <c:v>1.9949999999999999E-2</c:v>
                      </c:pt>
                      <c:pt idx="1714">
                        <c:v>2.035E-2</c:v>
                      </c:pt>
                      <c:pt idx="1715">
                        <c:v>2.0899999999999998E-2</c:v>
                      </c:pt>
                      <c:pt idx="1716">
                        <c:v>2.1149999999999999E-2</c:v>
                      </c:pt>
                      <c:pt idx="1717">
                        <c:v>2.1000000000000001E-2</c:v>
                      </c:pt>
                      <c:pt idx="1718">
                        <c:v>2.06E-2</c:v>
                      </c:pt>
                      <c:pt idx="1719">
                        <c:v>2.1000000000000001E-2</c:v>
                      </c:pt>
                      <c:pt idx="1720">
                        <c:v>1.9300000000000001E-2</c:v>
                      </c:pt>
                      <c:pt idx="1721">
                        <c:v>1.9300000000000001E-2</c:v>
                      </c:pt>
                      <c:pt idx="1722">
                        <c:v>0.02</c:v>
                      </c:pt>
                      <c:pt idx="1723">
                        <c:v>1.8599999999999998E-2</c:v>
                      </c:pt>
                      <c:pt idx="1724">
                        <c:v>1.7999999999999999E-2</c:v>
                      </c:pt>
                      <c:pt idx="1725">
                        <c:v>1.8350000000000002E-2</c:v>
                      </c:pt>
                      <c:pt idx="1726">
                        <c:v>1.8599999999999998E-2</c:v>
                      </c:pt>
                      <c:pt idx="1727">
                        <c:v>1.8499999999999999E-2</c:v>
                      </c:pt>
                      <c:pt idx="1728">
                        <c:v>1.8499999999999999E-2</c:v>
                      </c:pt>
                      <c:pt idx="1729">
                        <c:v>1.8499999999999999E-2</c:v>
                      </c:pt>
                      <c:pt idx="1730">
                        <c:v>1.8550000000000001E-2</c:v>
                      </c:pt>
                      <c:pt idx="1731">
                        <c:v>1.7999999999999999E-2</c:v>
                      </c:pt>
                      <c:pt idx="1732">
                        <c:v>1.7999999999999999E-2</c:v>
                      </c:pt>
                      <c:pt idx="1733">
                        <c:v>1.7999999999999999E-2</c:v>
                      </c:pt>
                      <c:pt idx="1734">
                        <c:v>1.5800000000000002E-2</c:v>
                      </c:pt>
                      <c:pt idx="1735">
                        <c:v>1.5599999999999999E-2</c:v>
                      </c:pt>
                      <c:pt idx="1736">
                        <c:v>1.4500000000000001E-2</c:v>
                      </c:pt>
                      <c:pt idx="1737">
                        <c:v>1.4500000000000001E-2</c:v>
                      </c:pt>
                      <c:pt idx="1738">
                        <c:v>1.4500000000000001E-2</c:v>
                      </c:pt>
                      <c:pt idx="1739">
                        <c:v>1.46E-2</c:v>
                      </c:pt>
                      <c:pt idx="1740">
                        <c:v>1.455E-2</c:v>
                      </c:pt>
                      <c:pt idx="1741">
                        <c:v>1.55E-2</c:v>
                      </c:pt>
                      <c:pt idx="1742">
                        <c:v>1.55E-2</c:v>
                      </c:pt>
                      <c:pt idx="1743">
                        <c:v>1.6E-2</c:v>
                      </c:pt>
                      <c:pt idx="1744">
                        <c:v>1.6250000000000001E-2</c:v>
                      </c:pt>
                      <c:pt idx="1745">
                        <c:v>1.61E-2</c:v>
                      </c:pt>
                      <c:pt idx="1746">
                        <c:v>1.49E-2</c:v>
                      </c:pt>
                      <c:pt idx="1747">
                        <c:v>1.46E-2</c:v>
                      </c:pt>
                      <c:pt idx="1748">
                        <c:v>1.4999999999999999E-2</c:v>
                      </c:pt>
                      <c:pt idx="1749">
                        <c:v>1.55E-2</c:v>
                      </c:pt>
                      <c:pt idx="1750">
                        <c:v>1.4749999999999999E-2</c:v>
                      </c:pt>
                      <c:pt idx="1751">
                        <c:v>1.4425E-2</c:v>
                      </c:pt>
                      <c:pt idx="1752">
                        <c:v>1.4250000000000001E-2</c:v>
                      </c:pt>
                      <c:pt idx="1753">
                        <c:v>1.4250000000000001E-2</c:v>
                      </c:pt>
                      <c:pt idx="1754">
                        <c:v>1.4250000000000001E-2</c:v>
                      </c:pt>
                      <c:pt idx="1755">
                        <c:v>1.4250000000000001E-2</c:v>
                      </c:pt>
                      <c:pt idx="1756">
                        <c:v>1.35E-2</c:v>
                      </c:pt>
                      <c:pt idx="1757">
                        <c:v>1.35E-2</c:v>
                      </c:pt>
                      <c:pt idx="1758">
                        <c:v>1.4000499999999999E-2</c:v>
                      </c:pt>
                      <c:pt idx="1759">
                        <c:v>1.41505E-2</c:v>
                      </c:pt>
                      <c:pt idx="1760">
                        <c:v>1.41505E-2</c:v>
                      </c:pt>
                      <c:pt idx="1761">
                        <c:v>1.45005E-2</c:v>
                      </c:pt>
                      <c:pt idx="1762">
                        <c:v>1.45005E-2</c:v>
                      </c:pt>
                      <c:pt idx="1763">
                        <c:v>1.4749999999999999E-2</c:v>
                      </c:pt>
                      <c:pt idx="1764">
                        <c:v>1.45005E-2</c:v>
                      </c:pt>
                      <c:pt idx="1765">
                        <c:v>1.49E-2</c:v>
                      </c:pt>
                      <c:pt idx="1766">
                        <c:v>1.4999999999999999E-2</c:v>
                      </c:pt>
                      <c:pt idx="1767">
                        <c:v>1.50005E-2</c:v>
                      </c:pt>
                      <c:pt idx="1768">
                        <c:v>1.4500000000000001E-2</c:v>
                      </c:pt>
                      <c:pt idx="1769">
                        <c:v>1.4500000000000001E-2</c:v>
                      </c:pt>
                      <c:pt idx="1770">
                        <c:v>1.4500000000000001E-2</c:v>
                      </c:pt>
                      <c:pt idx="1771">
                        <c:v>1.45005E-2</c:v>
                      </c:pt>
                      <c:pt idx="1772">
                        <c:v>1.4500000000000001E-2</c:v>
                      </c:pt>
                      <c:pt idx="1773">
                        <c:v>1.4E-2</c:v>
                      </c:pt>
                      <c:pt idx="1774">
                        <c:v>1.4E-2</c:v>
                      </c:pt>
                      <c:pt idx="1775">
                        <c:v>1.4E-2</c:v>
                      </c:pt>
                      <c:pt idx="1776">
                        <c:v>1.5049999999999999E-2</c:v>
                      </c:pt>
                      <c:pt idx="1777">
                        <c:v>1.50005E-2</c:v>
                      </c:pt>
                      <c:pt idx="1778">
                        <c:v>1.50005E-2</c:v>
                      </c:pt>
                      <c:pt idx="1779">
                        <c:v>1.4999999999999999E-2</c:v>
                      </c:pt>
                      <c:pt idx="1780">
                        <c:v>1.4999999999999999E-2</c:v>
                      </c:pt>
                      <c:pt idx="1781">
                        <c:v>1.4500000000000001E-2</c:v>
                      </c:pt>
                      <c:pt idx="1782">
                        <c:v>1.4999999999999999E-2</c:v>
                      </c:pt>
                      <c:pt idx="1783">
                        <c:v>1.4999999999999999E-2</c:v>
                      </c:pt>
                      <c:pt idx="1784">
                        <c:v>1.50005E-2</c:v>
                      </c:pt>
                      <c:pt idx="1785">
                        <c:v>1.4500000000000001E-2</c:v>
                      </c:pt>
                      <c:pt idx="1786">
                        <c:v>1.5599999999999999E-2</c:v>
                      </c:pt>
                      <c:pt idx="1787">
                        <c:v>1.585E-2</c:v>
                      </c:pt>
                      <c:pt idx="1788">
                        <c:v>1.585E-2</c:v>
                      </c:pt>
                      <c:pt idx="1789">
                        <c:v>1.5699999999999999E-2</c:v>
                      </c:pt>
                      <c:pt idx="1790">
                        <c:v>1.6E-2</c:v>
                      </c:pt>
                      <c:pt idx="1791">
                        <c:v>1.6000500000000001E-2</c:v>
                      </c:pt>
                      <c:pt idx="1792">
                        <c:v>1.6199999999999999E-2</c:v>
                      </c:pt>
                      <c:pt idx="1793">
                        <c:v>1.6E-2</c:v>
                      </c:pt>
                      <c:pt idx="1794">
                        <c:v>1.6250500000000001E-2</c:v>
                      </c:pt>
                      <c:pt idx="1795">
                        <c:v>1.6299999999999999E-2</c:v>
                      </c:pt>
                      <c:pt idx="1796">
                        <c:v>1.6250000000000001E-2</c:v>
                      </c:pt>
                      <c:pt idx="1797">
                        <c:v>1.6250000000000001E-2</c:v>
                      </c:pt>
                      <c:pt idx="1798">
                        <c:v>1.6250000000000001E-2</c:v>
                      </c:pt>
                      <c:pt idx="1799">
                        <c:v>1.6250000000000001E-2</c:v>
                      </c:pt>
                      <c:pt idx="1800">
                        <c:v>1.5200499999999999E-2</c:v>
                      </c:pt>
                      <c:pt idx="1801">
                        <c:v>1.5200499999999999E-2</c:v>
                      </c:pt>
                      <c:pt idx="1802">
                        <c:v>1.5075E-2</c:v>
                      </c:pt>
                      <c:pt idx="1803">
                        <c:v>1.50005E-2</c:v>
                      </c:pt>
                      <c:pt idx="1804">
                        <c:v>1.55505E-2</c:v>
                      </c:pt>
                      <c:pt idx="1805">
                        <c:v>1.555E-2</c:v>
                      </c:pt>
                      <c:pt idx="1806">
                        <c:v>1.55005E-2</c:v>
                      </c:pt>
                      <c:pt idx="1807">
                        <c:v>1.55005E-2</c:v>
                      </c:pt>
                      <c:pt idx="1808">
                        <c:v>1.52505E-2</c:v>
                      </c:pt>
                      <c:pt idx="1809">
                        <c:v>1.47505E-2</c:v>
                      </c:pt>
                      <c:pt idx="1810">
                        <c:v>1.46E-2</c:v>
                      </c:pt>
                      <c:pt idx="1811">
                        <c:v>1.4500000000000001E-2</c:v>
                      </c:pt>
                      <c:pt idx="1812">
                        <c:v>1.45005E-2</c:v>
                      </c:pt>
                      <c:pt idx="1813">
                        <c:v>1.4500000000000001E-2</c:v>
                      </c:pt>
                      <c:pt idx="1814">
                        <c:v>1.45005E-2</c:v>
                      </c:pt>
                      <c:pt idx="1815">
                        <c:v>1.455E-2</c:v>
                      </c:pt>
                      <c:pt idx="1816">
                        <c:v>1.50005E-2</c:v>
                      </c:pt>
                      <c:pt idx="1817">
                        <c:v>1.4999999999999999E-2</c:v>
                      </c:pt>
                      <c:pt idx="1818">
                        <c:v>1.4E-2</c:v>
                      </c:pt>
                      <c:pt idx="1819">
                        <c:v>1.30005E-2</c:v>
                      </c:pt>
                      <c:pt idx="1820">
                        <c:v>1.3000299999999999E-2</c:v>
                      </c:pt>
                      <c:pt idx="1821">
                        <c:v>1.2999999999999999E-2</c:v>
                      </c:pt>
                      <c:pt idx="1822">
                        <c:v>1.325E-2</c:v>
                      </c:pt>
                      <c:pt idx="1823">
                        <c:v>1.175E-2</c:v>
                      </c:pt>
                      <c:pt idx="1824">
                        <c:v>1.02503E-2</c:v>
                      </c:pt>
                      <c:pt idx="1825">
                        <c:v>8.5000000000000006E-3</c:v>
                      </c:pt>
                      <c:pt idx="1826">
                        <c:v>8.0004999999999989E-3</c:v>
                      </c:pt>
                      <c:pt idx="1827">
                        <c:v>8.0000000000000002E-3</c:v>
                      </c:pt>
                      <c:pt idx="1828">
                        <c:v>8.0000000000000002E-3</c:v>
                      </c:pt>
                      <c:pt idx="1829">
                        <c:v>8.0000000000000002E-3</c:v>
                      </c:pt>
                      <c:pt idx="1830">
                        <c:v>8.0000000000000002E-3</c:v>
                      </c:pt>
                      <c:pt idx="1831">
                        <c:v>7.7999999999999996E-3</c:v>
                      </c:pt>
                      <c:pt idx="1832">
                        <c:v>5.0005000000000006E-3</c:v>
                      </c:pt>
                      <c:pt idx="1833">
                        <c:v>5.0005000000000006E-3</c:v>
                      </c:pt>
                      <c:pt idx="1834">
                        <c:v>4.4999999999999997E-3</c:v>
                      </c:pt>
                      <c:pt idx="1835">
                        <c:v>4.7005000000000007E-3</c:v>
                      </c:pt>
                      <c:pt idx="1836">
                        <c:v>5.0000000000000001E-3</c:v>
                      </c:pt>
                      <c:pt idx="1837">
                        <c:v>4.7005000000000007E-3</c:v>
                      </c:pt>
                      <c:pt idx="1838">
                        <c:v>4.3005000000000005E-3</c:v>
                      </c:pt>
                      <c:pt idx="1839">
                        <c:v>4.3005000000000005E-3</c:v>
                      </c:pt>
                      <c:pt idx="1840">
                        <c:v>3.5000000000000001E-3</c:v>
                      </c:pt>
                      <c:pt idx="1841">
                        <c:v>4.7499999999999999E-3</c:v>
                      </c:pt>
                      <c:pt idx="1842">
                        <c:v>4.1469999999999996E-3</c:v>
                      </c:pt>
                      <c:pt idx="1843">
                        <c:v>3.8975000000000004E-3</c:v>
                      </c:pt>
                      <c:pt idx="1844">
                        <c:v>4.5005000000000002E-3</c:v>
                      </c:pt>
                      <c:pt idx="1845">
                        <c:v>4.7999999999999996E-3</c:v>
                      </c:pt>
                      <c:pt idx="1846">
                        <c:v>6.0000000000000001E-3</c:v>
                      </c:pt>
                      <c:pt idx="1847">
                        <c:v>6.0000000000000001E-3</c:v>
                      </c:pt>
                      <c:pt idx="1848">
                        <c:v>6.4999999999999997E-3</c:v>
                      </c:pt>
                      <c:pt idx="1849">
                        <c:v>7.0000000000000001E-3</c:v>
                      </c:pt>
                      <c:pt idx="1850">
                        <c:v>6.45E-3</c:v>
                      </c:pt>
                      <c:pt idx="1851">
                        <c:v>6.4999999999999997E-3</c:v>
                      </c:pt>
                      <c:pt idx="1852">
                        <c:v>6.4999999999999997E-3</c:v>
                      </c:pt>
                      <c:pt idx="1853">
                        <c:v>6.7499999999999999E-3</c:v>
                      </c:pt>
                      <c:pt idx="1854">
                        <c:v>6.0000000000000001E-3</c:v>
                      </c:pt>
                      <c:pt idx="1855">
                        <c:v>6.1999999999999998E-3</c:v>
                      </c:pt>
                      <c:pt idx="1856">
                        <c:v>6.0000000000000001E-3</c:v>
                      </c:pt>
                      <c:pt idx="1857">
                        <c:v>6.0000000000000001E-3</c:v>
                      </c:pt>
                      <c:pt idx="1858">
                        <c:v>6.0000000000000001E-3</c:v>
                      </c:pt>
                      <c:pt idx="1859">
                        <c:v>6.0000000000000001E-3</c:v>
                      </c:pt>
                      <c:pt idx="1860">
                        <c:v>6.0000000000000001E-3</c:v>
                      </c:pt>
                      <c:pt idx="1861">
                        <c:v>6.0000000000000001E-3</c:v>
                      </c:pt>
                      <c:pt idx="1862">
                        <c:v>5.5005000000000002E-3</c:v>
                      </c:pt>
                      <c:pt idx="1863">
                        <c:v>5.4999999999999997E-3</c:v>
                      </c:pt>
                      <c:pt idx="1864">
                        <c:v>6.4999999999999997E-3</c:v>
                      </c:pt>
                      <c:pt idx="1865">
                        <c:v>6.4000000000000003E-3</c:v>
                      </c:pt>
                      <c:pt idx="1866">
                        <c:v>6.4000000000000003E-3</c:v>
                      </c:pt>
                      <c:pt idx="1867">
                        <c:v>6.4000000000000003E-3</c:v>
                      </c:pt>
                      <c:pt idx="1868">
                        <c:v>6.4999999999999997E-3</c:v>
                      </c:pt>
                      <c:pt idx="1869">
                        <c:v>6.7499999999999999E-3</c:v>
                      </c:pt>
                      <c:pt idx="1870">
                        <c:v>7.1000000000000004E-3</c:v>
                      </c:pt>
                      <c:pt idx="1871">
                        <c:v>7.0000000000000001E-3</c:v>
                      </c:pt>
                      <c:pt idx="1872">
                        <c:v>7.0000000000000001E-3</c:v>
                      </c:pt>
                      <c:pt idx="1873">
                        <c:v>7.0000000000000001E-3</c:v>
                      </c:pt>
                      <c:pt idx="1874">
                        <c:v>7.0000000000000001E-3</c:v>
                      </c:pt>
                      <c:pt idx="1875">
                        <c:v>6.7000000000000002E-3</c:v>
                      </c:pt>
                      <c:pt idx="1876">
                        <c:v>6.2500000000000003E-3</c:v>
                      </c:pt>
                      <c:pt idx="1877">
                        <c:v>6.2500000000000003E-3</c:v>
                      </c:pt>
                      <c:pt idx="1878">
                        <c:v>8.0000000000000002E-3</c:v>
                      </c:pt>
                      <c:pt idx="1879">
                        <c:v>8.3000000000000001E-3</c:v>
                      </c:pt>
                      <c:pt idx="1880">
                        <c:v>8.3000000000000001E-3</c:v>
                      </c:pt>
                      <c:pt idx="1881">
                        <c:v>8.0000000000000002E-3</c:v>
                      </c:pt>
                      <c:pt idx="1882">
                        <c:v>5.4999999999999997E-3</c:v>
                      </c:pt>
                      <c:pt idx="1883">
                        <c:v>3.0000000000000001E-3</c:v>
                      </c:pt>
                      <c:pt idx="1884">
                        <c:v>1.6999999999999999E-3</c:v>
                      </c:pt>
                      <c:pt idx="1885">
                        <c:v>9.5E-4</c:v>
                      </c:pt>
                      <c:pt idx="1886">
                        <c:v>9.5E-4</c:v>
                      </c:pt>
                      <c:pt idx="1887">
                        <c:v>8.9999999999999998E-4</c:v>
                      </c:pt>
                      <c:pt idx="1888">
                        <c:v>1.5005000000000001E-3</c:v>
                      </c:pt>
                      <c:pt idx="1889">
                        <c:v>2E-3</c:v>
                      </c:pt>
                      <c:pt idx="1890">
                        <c:v>1.8E-3</c:v>
                      </c:pt>
                      <c:pt idx="1891">
                        <c:v>1.6999999999999999E-3</c:v>
                      </c:pt>
                      <c:pt idx="1892">
                        <c:v>1.8E-3</c:v>
                      </c:pt>
                      <c:pt idx="1893">
                        <c:v>1.8E-3</c:v>
                      </c:pt>
                      <c:pt idx="1894">
                        <c:v>2.8005E-3</c:v>
                      </c:pt>
                      <c:pt idx="1895">
                        <c:v>1.8E-3</c:v>
                      </c:pt>
                      <c:pt idx="1896">
                        <c:v>2.8E-3</c:v>
                      </c:pt>
                      <c:pt idx="1897">
                        <c:v>2.8E-3</c:v>
                      </c:pt>
                      <c:pt idx="1898">
                        <c:v>1.75E-3</c:v>
                      </c:pt>
                      <c:pt idx="1899">
                        <c:v>-1.4995E-3</c:v>
                      </c:pt>
                      <c:pt idx="1900">
                        <c:v>-7.5000000000000002E-4</c:v>
                      </c:pt>
                      <c:pt idx="1901">
                        <c:v>-5.0000000000000001E-4</c:v>
                      </c:pt>
                      <c:pt idx="1902">
                        <c:v>-4.9950000000000005E-4</c:v>
                      </c:pt>
                      <c:pt idx="1903">
                        <c:v>-1E-4</c:v>
                      </c:pt>
                      <c:pt idx="1904">
                        <c:v>5.0000000000000001E-4</c:v>
                      </c:pt>
                      <c:pt idx="1905">
                        <c:v>5.0000000000000001E-4</c:v>
                      </c:pt>
                      <c:pt idx="1906">
                        <c:v>5.0000000000000001E-4</c:v>
                      </c:pt>
                      <c:pt idx="1907">
                        <c:v>5.0000000000000001E-4</c:v>
                      </c:pt>
                      <c:pt idx="1908">
                        <c:v>5.0000000000000001E-4</c:v>
                      </c:pt>
                      <c:pt idx="1909">
                        <c:v>2E-3</c:v>
                      </c:pt>
                      <c:pt idx="1910">
                        <c:v>2.5004999999999997E-3</c:v>
                      </c:pt>
                      <c:pt idx="1911">
                        <c:v>2.4499999999999999E-3</c:v>
                      </c:pt>
                      <c:pt idx="1912">
                        <c:v>1.3500000000000001E-3</c:v>
                      </c:pt>
                      <c:pt idx="1913">
                        <c:v>2.4499999999999999E-3</c:v>
                      </c:pt>
                      <c:pt idx="1914">
                        <c:v>3.0999999999999999E-3</c:v>
                      </c:pt>
                      <c:pt idx="1915">
                        <c:v>2.3194000000000001E-3</c:v>
                      </c:pt>
                      <c:pt idx="1916">
                        <c:v>2.7499999999999998E-3</c:v>
                      </c:pt>
                      <c:pt idx="1917">
                        <c:v>1.25E-3</c:v>
                      </c:pt>
                      <c:pt idx="1918">
                        <c:v>2.7499999999999998E-3</c:v>
                      </c:pt>
                      <c:pt idx="1919">
                        <c:v>7.5000000000000002E-4</c:v>
                      </c:pt>
                      <c:pt idx="1920">
                        <c:v>-5.0000000000000001E-4</c:v>
                      </c:pt>
                      <c:pt idx="1921">
                        <c:v>-8.0000000000000004E-4</c:v>
                      </c:pt>
                      <c:pt idx="1922">
                        <c:v>-1.4621E-3</c:v>
                      </c:pt>
                      <c:pt idx="1923">
                        <c:v>-5.0000000000000001E-4</c:v>
                      </c:pt>
                      <c:pt idx="1924">
                        <c:v>-2.5000000000000001E-4</c:v>
                      </c:pt>
                      <c:pt idx="1925">
                        <c:v>-1.3515999999999999E-3</c:v>
                      </c:pt>
                      <c:pt idx="1926">
                        <c:v>-1.2999999999999999E-3</c:v>
                      </c:pt>
                      <c:pt idx="1927">
                        <c:v>-1.2999999999999999E-3</c:v>
                      </c:pt>
                      <c:pt idx="1928">
                        <c:v>-1.2999999999999999E-3</c:v>
                      </c:pt>
                      <c:pt idx="1929">
                        <c:v>-2.2499999999999998E-3</c:v>
                      </c:pt>
                      <c:pt idx="1930">
                        <c:v>-2.6997000000000002E-3</c:v>
                      </c:pt>
                      <c:pt idx="1931">
                        <c:v>-3.0000000000000001E-3</c:v>
                      </c:pt>
                      <c:pt idx="1932">
                        <c:v>-2.5000000000000001E-3</c:v>
                      </c:pt>
                      <c:pt idx="1933">
                        <c:v>-4.0000000000000001E-3</c:v>
                      </c:pt>
                      <c:pt idx="1934">
                        <c:v>-8.9995000000000006E-3</c:v>
                      </c:pt>
                      <c:pt idx="1935">
                        <c:v>-9.499500000000001E-3</c:v>
                      </c:pt>
                      <c:pt idx="1936">
                        <c:v>-1.125E-2</c:v>
                      </c:pt>
                      <c:pt idx="1937">
                        <c:v>-1.2500000000000001E-2</c:v>
                      </c:pt>
                      <c:pt idx="1938">
                        <c:v>-1.2E-2</c:v>
                      </c:pt>
                      <c:pt idx="1939">
                        <c:v>-1.2500000000000001E-2</c:v>
                      </c:pt>
                      <c:pt idx="1940">
                        <c:v>-1.97495E-2</c:v>
                      </c:pt>
                      <c:pt idx="1941">
                        <c:v>-1.57495E-2</c:v>
                      </c:pt>
                      <c:pt idx="1942">
                        <c:v>-1.3499500000000001E-2</c:v>
                      </c:pt>
                      <c:pt idx="1943">
                        <c:v>-1.22495E-2</c:v>
                      </c:pt>
                      <c:pt idx="1944">
                        <c:v>-1.2500000000000001E-2</c:v>
                      </c:pt>
                      <c:pt idx="1945">
                        <c:v>-1.0383400000000001E-2</c:v>
                      </c:pt>
                      <c:pt idx="1946">
                        <c:v>-1.025E-2</c:v>
                      </c:pt>
                      <c:pt idx="1947">
                        <c:v>-1.0500000000000001E-2</c:v>
                      </c:pt>
                      <c:pt idx="1948">
                        <c:v>-1.39995E-2</c:v>
                      </c:pt>
                      <c:pt idx="1949">
                        <c:v>-1.35E-2</c:v>
                      </c:pt>
                      <c:pt idx="1950">
                        <c:v>-1.4E-2</c:v>
                      </c:pt>
                      <c:pt idx="1951">
                        <c:v>-1.4250000000000001E-2</c:v>
                      </c:pt>
                      <c:pt idx="1952">
                        <c:v>-1.3899999999999999E-2</c:v>
                      </c:pt>
                      <c:pt idx="1953">
                        <c:v>-1.38995E-2</c:v>
                      </c:pt>
                      <c:pt idx="1954">
                        <c:v>-1.925E-2</c:v>
                      </c:pt>
                      <c:pt idx="1955">
                        <c:v>-1.7749999999999998E-2</c:v>
                      </c:pt>
                      <c:pt idx="1956">
                        <c:v>-0.02</c:v>
                      </c:pt>
                      <c:pt idx="1957">
                        <c:v>-1.99995E-2</c:v>
                      </c:pt>
                      <c:pt idx="1958">
                        <c:v>-1.8499500000000002E-2</c:v>
                      </c:pt>
                      <c:pt idx="1959">
                        <c:v>-1.8499999999999999E-2</c:v>
                      </c:pt>
                      <c:pt idx="1960">
                        <c:v>-1.8749999999999999E-2</c:v>
                      </c:pt>
                      <c:pt idx="1961">
                        <c:v>-1.925E-2</c:v>
                      </c:pt>
                      <c:pt idx="1962">
                        <c:v>-1.925E-2</c:v>
                      </c:pt>
                      <c:pt idx="1963">
                        <c:v>-1.9349999999999999E-2</c:v>
                      </c:pt>
                      <c:pt idx="1964">
                        <c:v>-1.9349999999999999E-2</c:v>
                      </c:pt>
                      <c:pt idx="1965">
                        <c:v>-2.2499999999999999E-2</c:v>
                      </c:pt>
                      <c:pt idx="1966">
                        <c:v>-2.1749999999999999E-2</c:v>
                      </c:pt>
                      <c:pt idx="1967">
                        <c:v>-2.1749999999999999E-2</c:v>
                      </c:pt>
                      <c:pt idx="1968">
                        <c:v>-2.1499999999999998E-2</c:v>
                      </c:pt>
                      <c:pt idx="1969">
                        <c:v>-2.1499999999999998E-2</c:v>
                      </c:pt>
                      <c:pt idx="1970">
                        <c:v>-2.1249500000000001E-2</c:v>
                      </c:pt>
                      <c:pt idx="1971">
                        <c:v>-2.1250000000000002E-2</c:v>
                      </c:pt>
                      <c:pt idx="1972">
                        <c:v>-2.1999999999999999E-2</c:v>
                      </c:pt>
                      <c:pt idx="1973">
                        <c:v>-2.1499999999999998E-2</c:v>
                      </c:pt>
                      <c:pt idx="1974">
                        <c:v>-2.0750000000000001E-2</c:v>
                      </c:pt>
                      <c:pt idx="1975">
                        <c:v>-2.1000000000000001E-2</c:v>
                      </c:pt>
                      <c:pt idx="1976">
                        <c:v>-2.0749500000000001E-2</c:v>
                      </c:pt>
                      <c:pt idx="1977">
                        <c:v>-2.0750000000000001E-2</c:v>
                      </c:pt>
                      <c:pt idx="1978">
                        <c:v>-2.35E-2</c:v>
                      </c:pt>
                      <c:pt idx="1979">
                        <c:v>-2.4250000000000001E-2</c:v>
                      </c:pt>
                      <c:pt idx="1980">
                        <c:v>-2.35E-2</c:v>
                      </c:pt>
                      <c:pt idx="1981">
                        <c:v>-2.1000000000000001E-2</c:v>
                      </c:pt>
                      <c:pt idx="1982">
                        <c:v>-2.1000000000000001E-2</c:v>
                      </c:pt>
                      <c:pt idx="1983">
                        <c:v>-2.1250000000000002E-2</c:v>
                      </c:pt>
                      <c:pt idx="1984">
                        <c:v>-2.1250000000000002E-2</c:v>
                      </c:pt>
                      <c:pt idx="1985">
                        <c:v>-2.1250000000000002E-2</c:v>
                      </c:pt>
                      <c:pt idx="1986">
                        <c:v>-2.1250000000000002E-2</c:v>
                      </c:pt>
                      <c:pt idx="1987">
                        <c:v>-2.0500000000000001E-2</c:v>
                      </c:pt>
                      <c:pt idx="1988">
                        <c:v>-2.0500000000000001E-2</c:v>
                      </c:pt>
                      <c:pt idx="1989">
                        <c:v>-2.0500000000000001E-2</c:v>
                      </c:pt>
                      <c:pt idx="1990">
                        <c:v>-2.0500000000000001E-2</c:v>
                      </c:pt>
                      <c:pt idx="1991">
                        <c:v>-2.0500000000000001E-2</c:v>
                      </c:pt>
                      <c:pt idx="1992">
                        <c:v>-2.0500000000000001E-2</c:v>
                      </c:pt>
                      <c:pt idx="1993">
                        <c:v>-1.9499499999999999E-2</c:v>
                      </c:pt>
                      <c:pt idx="1994">
                        <c:v>-1.9E-2</c:v>
                      </c:pt>
                      <c:pt idx="1995">
                        <c:v>-1.8499999999999999E-2</c:v>
                      </c:pt>
                      <c:pt idx="1996">
                        <c:v>-1.8499999999999999E-2</c:v>
                      </c:pt>
                      <c:pt idx="1997">
                        <c:v>-1.8749999999999999E-2</c:v>
                      </c:pt>
                      <c:pt idx="1998">
                        <c:v>-0.02</c:v>
                      </c:pt>
                      <c:pt idx="1999">
                        <c:v>-1.95E-2</c:v>
                      </c:pt>
                      <c:pt idx="2000">
                        <c:v>-1.8249999999999999E-2</c:v>
                      </c:pt>
                      <c:pt idx="2001">
                        <c:v>-1.8249999999999999E-2</c:v>
                      </c:pt>
                      <c:pt idx="2002">
                        <c:v>-1.9E-2</c:v>
                      </c:pt>
                      <c:pt idx="2003">
                        <c:v>-2.0099700000000002E-2</c:v>
                      </c:pt>
                      <c:pt idx="2004">
                        <c:v>-2.0799999999999999E-2</c:v>
                      </c:pt>
                      <c:pt idx="2005">
                        <c:v>-1.8499999999999999E-2</c:v>
                      </c:pt>
                      <c:pt idx="2006">
                        <c:v>-1.7500000000000002E-2</c:v>
                      </c:pt>
                      <c:pt idx="2007">
                        <c:v>-1.6500000000000001E-2</c:v>
                      </c:pt>
                      <c:pt idx="2008">
                        <c:v>-1.6500000000000001E-2</c:v>
                      </c:pt>
                      <c:pt idx="2009">
                        <c:v>-1.7000000000000001E-2</c:v>
                      </c:pt>
                      <c:pt idx="2010">
                        <c:v>-1.6500000000000001E-2</c:v>
                      </c:pt>
                      <c:pt idx="2011">
                        <c:v>-1.7000000000000001E-2</c:v>
                      </c:pt>
                      <c:pt idx="2012">
                        <c:v>-1.7500000000000002E-2</c:v>
                      </c:pt>
                      <c:pt idx="2013">
                        <c:v>-1.6500000000000001E-2</c:v>
                      </c:pt>
                      <c:pt idx="2014">
                        <c:v>-1.6E-2</c:v>
                      </c:pt>
                      <c:pt idx="2015">
                        <c:v>-1.55E-2</c:v>
                      </c:pt>
                      <c:pt idx="2016">
                        <c:v>-1.6E-2</c:v>
                      </c:pt>
                      <c:pt idx="2017">
                        <c:v>-1.6E-2</c:v>
                      </c:pt>
                      <c:pt idx="2018">
                        <c:v>-1.575E-2</c:v>
                      </c:pt>
                      <c:pt idx="2019">
                        <c:v>-1.7999999999999999E-2</c:v>
                      </c:pt>
                      <c:pt idx="2020">
                        <c:v>-1.7999999999999999E-2</c:v>
                      </c:pt>
                      <c:pt idx="2021">
                        <c:v>-1.8499999999999999E-2</c:v>
                      </c:pt>
                      <c:pt idx="2022">
                        <c:v>-1.8499999999999999E-2</c:v>
                      </c:pt>
                      <c:pt idx="2023">
                        <c:v>-1.7500000000000002E-2</c:v>
                      </c:pt>
                      <c:pt idx="2024">
                        <c:v>-1.7000000000000001E-2</c:v>
                      </c:pt>
                      <c:pt idx="2025">
                        <c:v>-1.4500000000000001E-2</c:v>
                      </c:pt>
                      <c:pt idx="2026">
                        <c:v>-1.42495E-2</c:v>
                      </c:pt>
                      <c:pt idx="2027">
                        <c:v>-1.525E-2</c:v>
                      </c:pt>
                      <c:pt idx="2028">
                        <c:v>-1.4999999999999999E-2</c:v>
                      </c:pt>
                      <c:pt idx="2029">
                        <c:v>-1.5800000000000002E-2</c:v>
                      </c:pt>
                      <c:pt idx="2030">
                        <c:v>-1.6750000000000001E-2</c:v>
                      </c:pt>
                      <c:pt idx="2031">
                        <c:v>-1.7000000000000001E-2</c:v>
                      </c:pt>
                      <c:pt idx="2032">
                        <c:v>-1.6250000000000001E-2</c:v>
                      </c:pt>
                      <c:pt idx="2033">
                        <c:v>-1.5599999999999999E-2</c:v>
                      </c:pt>
                      <c:pt idx="2034">
                        <c:v>-1.6E-2</c:v>
                      </c:pt>
                      <c:pt idx="2035">
                        <c:v>-1.6500000000000001E-2</c:v>
                      </c:pt>
                      <c:pt idx="2036">
                        <c:v>-1.6500000000000001E-2</c:v>
                      </c:pt>
                      <c:pt idx="2037">
                        <c:v>-1.55E-2</c:v>
                      </c:pt>
                      <c:pt idx="2038">
                        <c:v>-1.55E-2</c:v>
                      </c:pt>
                      <c:pt idx="2039">
                        <c:v>-1.6E-2</c:v>
                      </c:pt>
                      <c:pt idx="2040">
                        <c:v>-1.6500000000000001E-2</c:v>
                      </c:pt>
                      <c:pt idx="2041">
                        <c:v>-1.6E-2</c:v>
                      </c:pt>
                      <c:pt idx="2042">
                        <c:v>-1.7000000000000001E-2</c:v>
                      </c:pt>
                      <c:pt idx="2043">
                        <c:v>-1.6500000000000001E-2</c:v>
                      </c:pt>
                      <c:pt idx="2044">
                        <c:v>-1.6500000000000001E-2</c:v>
                      </c:pt>
                      <c:pt idx="2045">
                        <c:v>-1.7000000000000001E-2</c:v>
                      </c:pt>
                      <c:pt idx="2046">
                        <c:v>-1.01008E-2</c:v>
                      </c:pt>
                      <c:pt idx="2047">
                        <c:v>-1.62022E-2</c:v>
                      </c:pt>
                      <c:pt idx="2048">
                        <c:v>-1.7000000000000001E-2</c:v>
                      </c:pt>
                      <c:pt idx="2049">
                        <c:v>-1.85443E-2</c:v>
                      </c:pt>
                      <c:pt idx="2050">
                        <c:v>-1.7749999999999998E-2</c:v>
                      </c:pt>
                      <c:pt idx="2051">
                        <c:v>-1.8599999999999998E-2</c:v>
                      </c:pt>
                      <c:pt idx="2052">
                        <c:v>-1.7250000000000001E-2</c:v>
                      </c:pt>
                      <c:pt idx="2053">
                        <c:v>-1.7000000000000001E-2</c:v>
                      </c:pt>
                      <c:pt idx="2054">
                        <c:v>-1.4500000000000001E-2</c:v>
                      </c:pt>
                      <c:pt idx="2055">
                        <c:v>-1.4500000000000001E-2</c:v>
                      </c:pt>
                      <c:pt idx="2056">
                        <c:v>-1.6E-2</c:v>
                      </c:pt>
                      <c:pt idx="2057">
                        <c:v>-1.54489E-2</c:v>
                      </c:pt>
                      <c:pt idx="2058">
                        <c:v>-1.575E-2</c:v>
                      </c:pt>
                      <c:pt idx="2059">
                        <c:v>-1.6500000000000001E-2</c:v>
                      </c:pt>
                      <c:pt idx="2060">
                        <c:v>-1.6500000000000001E-2</c:v>
                      </c:pt>
                      <c:pt idx="2061">
                        <c:v>-1.64907E-2</c:v>
                      </c:pt>
                      <c:pt idx="2062">
                        <c:v>-1.6E-2</c:v>
                      </c:pt>
                      <c:pt idx="2063">
                        <c:v>-1.4195500000000002E-2</c:v>
                      </c:pt>
                      <c:pt idx="2064">
                        <c:v>-1.6500000000000001E-2</c:v>
                      </c:pt>
                      <c:pt idx="2065">
                        <c:v>-1.72327E-2</c:v>
                      </c:pt>
                      <c:pt idx="2066">
                        <c:v>-1.8063900000000001E-2</c:v>
                      </c:pt>
                      <c:pt idx="2067">
                        <c:v>-1.7600000000000001E-2</c:v>
                      </c:pt>
                      <c:pt idx="2068">
                        <c:v>-1.6400000000000001E-2</c:v>
                      </c:pt>
                      <c:pt idx="2069">
                        <c:v>-1.6650000000000002E-2</c:v>
                      </c:pt>
                      <c:pt idx="2070">
                        <c:v>-1.4793500000000001E-2</c:v>
                      </c:pt>
                      <c:pt idx="2071">
                        <c:v>-1.6299999999999999E-2</c:v>
                      </c:pt>
                      <c:pt idx="2072">
                        <c:v>-1.58067E-2</c:v>
                      </c:pt>
                      <c:pt idx="2073">
                        <c:v>-1.7490000000000002E-2</c:v>
                      </c:pt>
                      <c:pt idx="2074">
                        <c:v>-1.8499999999999999E-2</c:v>
                      </c:pt>
                      <c:pt idx="2075">
                        <c:v>-1.8149999999999999E-2</c:v>
                      </c:pt>
                      <c:pt idx="2076">
                        <c:v>-1.9E-2</c:v>
                      </c:pt>
                      <c:pt idx="2077">
                        <c:v>-1.9E-2</c:v>
                      </c:pt>
                      <c:pt idx="2078">
                        <c:v>-1.89182E-2</c:v>
                      </c:pt>
                      <c:pt idx="2079">
                        <c:v>-1.7698599999999998E-2</c:v>
                      </c:pt>
                      <c:pt idx="2080">
                        <c:v>-1.8749999999999999E-2</c:v>
                      </c:pt>
                      <c:pt idx="2081">
                        <c:v>-1.7999999999999999E-2</c:v>
                      </c:pt>
                      <c:pt idx="2082">
                        <c:v>-1.8867800000000001E-2</c:v>
                      </c:pt>
                      <c:pt idx="2083">
                        <c:v>-2.1499999999999998E-2</c:v>
                      </c:pt>
                      <c:pt idx="2084">
                        <c:v>-2.35E-2</c:v>
                      </c:pt>
                      <c:pt idx="2085">
                        <c:v>-2.3599999999999999E-2</c:v>
                      </c:pt>
                      <c:pt idx="2086">
                        <c:v>-2.4500000000000001E-2</c:v>
                      </c:pt>
                      <c:pt idx="2087">
                        <c:v>-2.3550000000000001E-2</c:v>
                      </c:pt>
                      <c:pt idx="2088">
                        <c:v>-2.6199700000000003E-2</c:v>
                      </c:pt>
                      <c:pt idx="2089">
                        <c:v>-2.75E-2</c:v>
                      </c:pt>
                      <c:pt idx="2090">
                        <c:v>-2.75E-2</c:v>
                      </c:pt>
                      <c:pt idx="2091">
                        <c:v>-2.75E-2</c:v>
                      </c:pt>
                      <c:pt idx="2092">
                        <c:v>-2.75E-2</c:v>
                      </c:pt>
                      <c:pt idx="2093">
                        <c:v>-2.7E-2</c:v>
                      </c:pt>
                      <c:pt idx="2094">
                        <c:v>-2.6749999999999999E-2</c:v>
                      </c:pt>
                      <c:pt idx="2095">
                        <c:v>-2.5999999999999999E-2</c:v>
                      </c:pt>
                      <c:pt idx="2096">
                        <c:v>-2.7E-2</c:v>
                      </c:pt>
                      <c:pt idx="2097">
                        <c:v>-2.7824599999999998E-2</c:v>
                      </c:pt>
                      <c:pt idx="2098">
                        <c:v>-2.6422600000000001E-2</c:v>
                      </c:pt>
                      <c:pt idx="2099">
                        <c:v>-2.6700000000000002E-2</c:v>
                      </c:pt>
                      <c:pt idx="2100">
                        <c:v>-2.6599999999999999E-2</c:v>
                      </c:pt>
                      <c:pt idx="2101">
                        <c:v>-2.5499999999999998E-2</c:v>
                      </c:pt>
                      <c:pt idx="2102">
                        <c:v>-2.9000000000000001E-2</c:v>
                      </c:pt>
                      <c:pt idx="2103">
                        <c:v>-2.8000000000000001E-2</c:v>
                      </c:pt>
                      <c:pt idx="2104">
                        <c:v>-2.7E-2</c:v>
                      </c:pt>
                      <c:pt idx="2105">
                        <c:v>-2.6705E-2</c:v>
                      </c:pt>
                      <c:pt idx="2106">
                        <c:v>-2.5000000000000001E-2</c:v>
                      </c:pt>
                      <c:pt idx="2107">
                        <c:v>-2.5499999999999998E-2</c:v>
                      </c:pt>
                      <c:pt idx="2108">
                        <c:v>-2.588E-2</c:v>
                      </c:pt>
                      <c:pt idx="2109">
                        <c:v>-2.53958E-2</c:v>
                      </c:pt>
                      <c:pt idx="2110">
                        <c:v>-2.35E-2</c:v>
                      </c:pt>
                      <c:pt idx="2111">
                        <c:v>-2.375E-2</c:v>
                      </c:pt>
                      <c:pt idx="2112">
                        <c:v>-2.4E-2</c:v>
                      </c:pt>
                      <c:pt idx="2113">
                        <c:v>-2.4002799999999998E-2</c:v>
                      </c:pt>
                      <c:pt idx="2114">
                        <c:v>-2.3461900000000001E-2</c:v>
                      </c:pt>
                      <c:pt idx="2115">
                        <c:v>-1.8350399999999999E-2</c:v>
                      </c:pt>
                      <c:pt idx="2116">
                        <c:v>-2.38552E-2</c:v>
                      </c:pt>
                      <c:pt idx="2117">
                        <c:v>-2.325E-2</c:v>
                      </c:pt>
                      <c:pt idx="2118">
                        <c:v>-2.47E-2</c:v>
                      </c:pt>
                      <c:pt idx="2119">
                        <c:v>-2.5100000000000001E-2</c:v>
                      </c:pt>
                      <c:pt idx="2120">
                        <c:v>-2.2985400000000003E-2</c:v>
                      </c:pt>
                      <c:pt idx="2121">
                        <c:v>-2.3E-2</c:v>
                      </c:pt>
                      <c:pt idx="2122">
                        <c:v>-2.3099999999999999E-2</c:v>
                      </c:pt>
                      <c:pt idx="2123">
                        <c:v>-2.35E-2</c:v>
                      </c:pt>
                      <c:pt idx="2124">
                        <c:v>-2.4386500000000002E-2</c:v>
                      </c:pt>
                      <c:pt idx="2125">
                        <c:v>-2.4246799999999999E-2</c:v>
                      </c:pt>
                      <c:pt idx="2126">
                        <c:v>-2.3900000000000001E-2</c:v>
                      </c:pt>
                      <c:pt idx="2127">
                        <c:v>-2.4400000000000002E-2</c:v>
                      </c:pt>
                      <c:pt idx="2128">
                        <c:v>-2.4250000000000001E-2</c:v>
                      </c:pt>
                      <c:pt idx="2129">
                        <c:v>-2.35E-2</c:v>
                      </c:pt>
                      <c:pt idx="2130">
                        <c:v>-2.4049999999999998E-2</c:v>
                      </c:pt>
                      <c:pt idx="2131">
                        <c:v>-2.3800000000000002E-2</c:v>
                      </c:pt>
                      <c:pt idx="2132">
                        <c:v>-2.3800000000000002E-2</c:v>
                      </c:pt>
                      <c:pt idx="2133">
                        <c:v>-2.4500000000000001E-2</c:v>
                      </c:pt>
                      <c:pt idx="2134">
                        <c:v>-2.3893999999999999E-2</c:v>
                      </c:pt>
                      <c:pt idx="2135">
                        <c:v>-2.3126899999999999E-2</c:v>
                      </c:pt>
                      <c:pt idx="2136">
                        <c:v>-2.4299999999999999E-2</c:v>
                      </c:pt>
                      <c:pt idx="2137">
                        <c:v>-2.3459999999999998E-2</c:v>
                      </c:pt>
                      <c:pt idx="2138">
                        <c:v>-2.2800000000000001E-2</c:v>
                      </c:pt>
                      <c:pt idx="2139">
                        <c:v>-2.2619999999999998E-2</c:v>
                      </c:pt>
                      <c:pt idx="2140">
                        <c:v>-2.2127000000000001E-2</c:v>
                      </c:pt>
                      <c:pt idx="2141">
                        <c:v>-2.1984200000000002E-2</c:v>
                      </c:pt>
                      <c:pt idx="2142">
                        <c:v>-2.1964400000000002E-2</c:v>
                      </c:pt>
                      <c:pt idx="2143">
                        <c:v>-2.1298599999999997E-2</c:v>
                      </c:pt>
                      <c:pt idx="2144">
                        <c:v>-2.2510499999999999E-2</c:v>
                      </c:pt>
                      <c:pt idx="2145">
                        <c:v>-2.4250000000000001E-2</c:v>
                      </c:pt>
                      <c:pt idx="2146">
                        <c:v>-2.4819999999999998E-2</c:v>
                      </c:pt>
                      <c:pt idx="2147">
                        <c:v>-2.49267E-2</c:v>
                      </c:pt>
                      <c:pt idx="2148">
                        <c:v>-2.4E-2</c:v>
                      </c:pt>
                      <c:pt idx="2149">
                        <c:v>-2.4250000000000001E-2</c:v>
                      </c:pt>
                      <c:pt idx="2150">
                        <c:v>-2.25413E-2</c:v>
                      </c:pt>
                      <c:pt idx="2151">
                        <c:v>-2.5077099999999998E-2</c:v>
                      </c:pt>
                      <c:pt idx="2152">
                        <c:v>-2.5024299999999999E-2</c:v>
                      </c:pt>
                      <c:pt idx="2153">
                        <c:v>-2.4E-2</c:v>
                      </c:pt>
                      <c:pt idx="2154">
                        <c:v>-2.4120599999999999E-2</c:v>
                      </c:pt>
                      <c:pt idx="2155">
                        <c:v>-2.3900000000000001E-2</c:v>
                      </c:pt>
                      <c:pt idx="2156">
                        <c:v>-2.3331299999999999E-2</c:v>
                      </c:pt>
                      <c:pt idx="2157">
                        <c:v>-2.35E-2</c:v>
                      </c:pt>
                      <c:pt idx="2158">
                        <c:v>-2.384E-2</c:v>
                      </c:pt>
                      <c:pt idx="2159">
                        <c:v>-2.4210300000000001E-2</c:v>
                      </c:pt>
                      <c:pt idx="2160">
                        <c:v>-2.41164E-2</c:v>
                      </c:pt>
                      <c:pt idx="2161">
                        <c:v>-2.375E-2</c:v>
                      </c:pt>
                      <c:pt idx="2162">
                        <c:v>-2.375E-2</c:v>
                      </c:pt>
                      <c:pt idx="2163">
                        <c:v>-2.3298300000000001E-2</c:v>
                      </c:pt>
                      <c:pt idx="2164">
                        <c:v>-2.32137E-2</c:v>
                      </c:pt>
                      <c:pt idx="2165">
                        <c:v>-2.3015999999999998E-2</c:v>
                      </c:pt>
                      <c:pt idx="2166">
                        <c:v>-2.2499999999999999E-2</c:v>
                      </c:pt>
                      <c:pt idx="2167">
                        <c:v>-2.2002600000000001E-2</c:v>
                      </c:pt>
                      <c:pt idx="2168">
                        <c:v>-1.9875299999999999E-2</c:v>
                      </c:pt>
                      <c:pt idx="2169">
                        <c:v>-2.0444399999999998E-2</c:v>
                      </c:pt>
                      <c:pt idx="2170">
                        <c:v>-1.8988499999999998E-2</c:v>
                      </c:pt>
                      <c:pt idx="2171">
                        <c:v>-1.89351E-2</c:v>
                      </c:pt>
                      <c:pt idx="2172">
                        <c:v>-1.90221E-2</c:v>
                      </c:pt>
                      <c:pt idx="2173">
                        <c:v>-2.1108600000000002E-2</c:v>
                      </c:pt>
                      <c:pt idx="2174">
                        <c:v>-1.9957200000000001E-2</c:v>
                      </c:pt>
                      <c:pt idx="2175">
                        <c:v>-1.9548599999999999E-2</c:v>
                      </c:pt>
                      <c:pt idx="2176">
                        <c:v>-2.18852E-2</c:v>
                      </c:pt>
                      <c:pt idx="2177">
                        <c:v>-2.1749999999999999E-2</c:v>
                      </c:pt>
                      <c:pt idx="2178">
                        <c:v>-2.1325999999999998E-2</c:v>
                      </c:pt>
                      <c:pt idx="2179">
                        <c:v>-2.1989999999999999E-2</c:v>
                      </c:pt>
                      <c:pt idx="2180">
                        <c:v>-2.1608499999999999E-2</c:v>
                      </c:pt>
                      <c:pt idx="2181">
                        <c:v>-2.1724299999999998E-2</c:v>
                      </c:pt>
                      <c:pt idx="2182">
                        <c:v>-2.2499999999999999E-2</c:v>
                      </c:pt>
                      <c:pt idx="2183">
                        <c:v>-2.1677800000000001E-2</c:v>
                      </c:pt>
                      <c:pt idx="2184">
                        <c:v>-2.3E-2</c:v>
                      </c:pt>
                      <c:pt idx="2185">
                        <c:v>-2.3E-2</c:v>
                      </c:pt>
                      <c:pt idx="2186">
                        <c:v>-2.3623399999999999E-2</c:v>
                      </c:pt>
                      <c:pt idx="2187">
                        <c:v>-2.36981E-2</c:v>
                      </c:pt>
                      <c:pt idx="2188">
                        <c:v>-2.349E-2</c:v>
                      </c:pt>
                      <c:pt idx="2189">
                        <c:v>-2.4799999999999999E-2</c:v>
                      </c:pt>
                      <c:pt idx="2190">
                        <c:v>-2.1853399999999999E-2</c:v>
                      </c:pt>
                      <c:pt idx="2191">
                        <c:v>-2.2599999999999999E-2</c:v>
                      </c:pt>
                      <c:pt idx="2192">
                        <c:v>-2.32588E-2</c:v>
                      </c:pt>
                      <c:pt idx="2193">
                        <c:v>-2.34398E-2</c:v>
                      </c:pt>
                      <c:pt idx="2194">
                        <c:v>-2.33902E-2</c:v>
                      </c:pt>
                      <c:pt idx="2195">
                        <c:v>-2.2505000000000001E-2</c:v>
                      </c:pt>
                      <c:pt idx="2196">
                        <c:v>-2.2505000000000001E-2</c:v>
                      </c:pt>
                      <c:pt idx="2197">
                        <c:v>-2.2505000000000001E-2</c:v>
                      </c:pt>
                      <c:pt idx="2198">
                        <c:v>-2.3E-2</c:v>
                      </c:pt>
                      <c:pt idx="2199">
                        <c:v>-2.3E-2</c:v>
                      </c:pt>
                      <c:pt idx="2200">
                        <c:v>-2.4199999999999999E-2</c:v>
                      </c:pt>
                      <c:pt idx="2201">
                        <c:v>-2.375E-2</c:v>
                      </c:pt>
                      <c:pt idx="2202">
                        <c:v>-2.4E-2</c:v>
                      </c:pt>
                      <c:pt idx="2203">
                        <c:v>-2.5000000000000001E-2</c:v>
                      </c:pt>
                      <c:pt idx="2204">
                        <c:v>-2.5000000000000001E-2</c:v>
                      </c:pt>
                      <c:pt idx="2205">
                        <c:v>-2.5499999999999998E-2</c:v>
                      </c:pt>
                      <c:pt idx="2206">
                        <c:v>-2.5499999999999998E-2</c:v>
                      </c:pt>
                      <c:pt idx="2207">
                        <c:v>-2.5499999999999998E-2</c:v>
                      </c:pt>
                      <c:pt idx="2208">
                        <c:v>-2.5499999999999998E-2</c:v>
                      </c:pt>
                      <c:pt idx="2209">
                        <c:v>-2.5999999999999999E-2</c:v>
                      </c:pt>
                      <c:pt idx="2210">
                        <c:v>-2.5830000000000002E-2</c:v>
                      </c:pt>
                      <c:pt idx="2211">
                        <c:v>-2.7E-2</c:v>
                      </c:pt>
                      <c:pt idx="2212">
                        <c:v>-2.725E-2</c:v>
                      </c:pt>
                      <c:pt idx="2213">
                        <c:v>-2.6499999999999999E-2</c:v>
                      </c:pt>
                      <c:pt idx="2214">
                        <c:v>-2.8750000000000001E-2</c:v>
                      </c:pt>
                      <c:pt idx="2215">
                        <c:v>-3.5000000000000003E-2</c:v>
                      </c:pt>
                      <c:pt idx="2216">
                        <c:v>-3.2000000000000001E-2</c:v>
                      </c:pt>
                      <c:pt idx="2217">
                        <c:v>-3.2000000000000001E-2</c:v>
                      </c:pt>
                      <c:pt idx="2218">
                        <c:v>-3.2000000000000001E-2</c:v>
                      </c:pt>
                      <c:pt idx="2219">
                        <c:v>-3.2000000000000001E-2</c:v>
                      </c:pt>
                      <c:pt idx="2220">
                        <c:v>-3.2000000000000001E-2</c:v>
                      </c:pt>
                      <c:pt idx="2221">
                        <c:v>-3.3500000000000002E-2</c:v>
                      </c:pt>
                      <c:pt idx="2222">
                        <c:v>-3.3500000000000002E-2</c:v>
                      </c:pt>
                      <c:pt idx="2223">
                        <c:v>-3.3500000000000002E-2</c:v>
                      </c:pt>
                      <c:pt idx="2224">
                        <c:v>-3.1E-2</c:v>
                      </c:pt>
                      <c:pt idx="2225">
                        <c:v>-3.1E-2</c:v>
                      </c:pt>
                      <c:pt idx="2226">
                        <c:v>-0.03</c:v>
                      </c:pt>
                      <c:pt idx="2227">
                        <c:v>-0.03</c:v>
                      </c:pt>
                      <c:pt idx="2228">
                        <c:v>-0.03</c:v>
                      </c:pt>
                      <c:pt idx="2229">
                        <c:v>-2.8500000000000001E-2</c:v>
                      </c:pt>
                      <c:pt idx="2230">
                        <c:v>-3.1E-2</c:v>
                      </c:pt>
                      <c:pt idx="2231">
                        <c:v>-3.3500000000000002E-2</c:v>
                      </c:pt>
                      <c:pt idx="2232">
                        <c:v>-3.2000000000000001E-2</c:v>
                      </c:pt>
                      <c:pt idx="2233">
                        <c:v>-3.2500000000000001E-2</c:v>
                      </c:pt>
                      <c:pt idx="2234">
                        <c:v>-3.2500000000000001E-2</c:v>
                      </c:pt>
                      <c:pt idx="2235">
                        <c:v>-3.2500000000000001E-2</c:v>
                      </c:pt>
                      <c:pt idx="2236">
                        <c:v>-3.2000000000000001E-2</c:v>
                      </c:pt>
                      <c:pt idx="2237">
                        <c:v>-3.2000000000000001E-2</c:v>
                      </c:pt>
                      <c:pt idx="2238">
                        <c:v>-3.2000000000000001E-2</c:v>
                      </c:pt>
                      <c:pt idx="2239">
                        <c:v>-3.2004999999999999E-2</c:v>
                      </c:pt>
                      <c:pt idx="2240">
                        <c:v>-3.3500000000000002E-2</c:v>
                      </c:pt>
                      <c:pt idx="2241">
                        <c:v>-3.3500000000000002E-2</c:v>
                      </c:pt>
                      <c:pt idx="2242">
                        <c:v>-3.3500000000000002E-2</c:v>
                      </c:pt>
                      <c:pt idx="2243">
                        <c:v>-3.3500000000000002E-2</c:v>
                      </c:pt>
                      <c:pt idx="2244">
                        <c:v>-3.3000000000000002E-2</c:v>
                      </c:pt>
                      <c:pt idx="2245">
                        <c:v>-3.3500000000000002E-2</c:v>
                      </c:pt>
                      <c:pt idx="2246">
                        <c:v>-3.15E-2</c:v>
                      </c:pt>
                      <c:pt idx="2247">
                        <c:v>-3.0989999999999997E-2</c:v>
                      </c:pt>
                      <c:pt idx="2248">
                        <c:v>-3.15E-2</c:v>
                      </c:pt>
                      <c:pt idx="2249">
                        <c:v>-3.15E-2</c:v>
                      </c:pt>
                      <c:pt idx="2250">
                        <c:v>-3.1300000000000001E-2</c:v>
                      </c:pt>
                      <c:pt idx="2251">
                        <c:v>-3.075E-2</c:v>
                      </c:pt>
                      <c:pt idx="2252">
                        <c:v>-3.075E-2</c:v>
                      </c:pt>
                      <c:pt idx="2253">
                        <c:v>-3.0599999999999999E-2</c:v>
                      </c:pt>
                      <c:pt idx="2254">
                        <c:v>-3.04E-2</c:v>
                      </c:pt>
                      <c:pt idx="2255">
                        <c:v>-3.04E-2</c:v>
                      </c:pt>
                      <c:pt idx="2256">
                        <c:v>-0.03</c:v>
                      </c:pt>
                      <c:pt idx="2257">
                        <c:v>-3.075E-2</c:v>
                      </c:pt>
                      <c:pt idx="2258">
                        <c:v>-3.15E-2</c:v>
                      </c:pt>
                      <c:pt idx="2259">
                        <c:v>-3.1E-2</c:v>
                      </c:pt>
                      <c:pt idx="2260">
                        <c:v>-3.0499999999999999E-2</c:v>
                      </c:pt>
                      <c:pt idx="2261">
                        <c:v>-3.15E-2</c:v>
                      </c:pt>
                      <c:pt idx="2262">
                        <c:v>-3.15E-2</c:v>
                      </c:pt>
                      <c:pt idx="2263">
                        <c:v>-3.15E-2</c:v>
                      </c:pt>
                      <c:pt idx="2264">
                        <c:v>-3.125E-2</c:v>
                      </c:pt>
                      <c:pt idx="2265">
                        <c:v>-3.2250000000000001E-2</c:v>
                      </c:pt>
                      <c:pt idx="2266">
                        <c:v>-3.3500000000000002E-2</c:v>
                      </c:pt>
                      <c:pt idx="2267">
                        <c:v>-3.3500000000000002E-2</c:v>
                      </c:pt>
                      <c:pt idx="2268">
                        <c:v>-3.3500000000000002E-2</c:v>
                      </c:pt>
                      <c:pt idx="2269">
                        <c:v>-3.3500000000000002E-2</c:v>
                      </c:pt>
                      <c:pt idx="2270">
                        <c:v>-3.3500000000000002E-2</c:v>
                      </c:pt>
                      <c:pt idx="2271">
                        <c:v>-3.3500000000000002E-2</c:v>
                      </c:pt>
                      <c:pt idx="2272">
                        <c:v>-3.3500000000000002E-2</c:v>
                      </c:pt>
                      <c:pt idx="2273">
                        <c:v>-3.3500000000000002E-2</c:v>
                      </c:pt>
                      <c:pt idx="2274">
                        <c:v>-3.3500000000000002E-2</c:v>
                      </c:pt>
                      <c:pt idx="2275">
                        <c:v>-3.3750000000000002E-2</c:v>
                      </c:pt>
                      <c:pt idx="2276">
                        <c:v>-3.4000000000000002E-2</c:v>
                      </c:pt>
                      <c:pt idx="2277">
                        <c:v>-3.4000000000000002E-2</c:v>
                      </c:pt>
                      <c:pt idx="2278">
                        <c:v>-3.5000000000000003E-2</c:v>
                      </c:pt>
                      <c:pt idx="2279">
                        <c:v>-3.5499999999999997E-2</c:v>
                      </c:pt>
                      <c:pt idx="2280">
                        <c:v>-3.5499999999999997E-2</c:v>
                      </c:pt>
                      <c:pt idx="2281">
                        <c:v>-3.5499999999999997E-2</c:v>
                      </c:pt>
                      <c:pt idx="2282">
                        <c:v>-3.5444999999999997E-2</c:v>
                      </c:pt>
                      <c:pt idx="2283">
                        <c:v>-3.5999999999999997E-2</c:v>
                      </c:pt>
                      <c:pt idx="2284">
                        <c:v>-3.7499999999999999E-2</c:v>
                      </c:pt>
                      <c:pt idx="2285">
                        <c:v>-3.7999999999999999E-2</c:v>
                      </c:pt>
                      <c:pt idx="2286">
                        <c:v>-3.85E-2</c:v>
                      </c:pt>
                      <c:pt idx="2287">
                        <c:v>-3.85E-2</c:v>
                      </c:pt>
                      <c:pt idx="2288">
                        <c:v>-3.95E-2</c:v>
                      </c:pt>
                      <c:pt idx="2289">
                        <c:v>-4.3999999999999997E-2</c:v>
                      </c:pt>
                      <c:pt idx="2290">
                        <c:v>-4.1000000000000002E-2</c:v>
                      </c:pt>
                      <c:pt idx="2291">
                        <c:v>-0.04</c:v>
                      </c:pt>
                      <c:pt idx="2292">
                        <c:v>-0.04</c:v>
                      </c:pt>
                      <c:pt idx="2293">
                        <c:v>-0.04</c:v>
                      </c:pt>
                      <c:pt idx="2294">
                        <c:v>-0.04</c:v>
                      </c:pt>
                      <c:pt idx="2295">
                        <c:v>-4.0500000000000001E-2</c:v>
                      </c:pt>
                      <c:pt idx="2296">
                        <c:v>-0.04</c:v>
                      </c:pt>
                      <c:pt idx="2297">
                        <c:v>-4.0500000000000001E-2</c:v>
                      </c:pt>
                      <c:pt idx="2298">
                        <c:v>-4.0750000000000001E-2</c:v>
                      </c:pt>
                      <c:pt idx="2299">
                        <c:v>-4.0500000000000001E-2</c:v>
                      </c:pt>
                      <c:pt idx="2300">
                        <c:v>-3.9750000000000001E-2</c:v>
                      </c:pt>
                      <c:pt idx="2301">
                        <c:v>-3.9750000000000001E-2</c:v>
                      </c:pt>
                      <c:pt idx="2302">
                        <c:v>-3.9750000000000001E-2</c:v>
                      </c:pt>
                      <c:pt idx="2303">
                        <c:v>-4.0329999999999998E-2</c:v>
                      </c:pt>
                      <c:pt idx="2304">
                        <c:v>-3.9E-2</c:v>
                      </c:pt>
                      <c:pt idx="2305">
                        <c:v>-3.9E-2</c:v>
                      </c:pt>
                      <c:pt idx="2306">
                        <c:v>-3.95E-2</c:v>
                      </c:pt>
                      <c:pt idx="2307">
                        <c:v>-3.95E-2</c:v>
                      </c:pt>
                      <c:pt idx="2308">
                        <c:v>-4.1000000000000002E-2</c:v>
                      </c:pt>
                      <c:pt idx="2309">
                        <c:v>-4.2500000000000003E-2</c:v>
                      </c:pt>
                      <c:pt idx="2310">
                        <c:v>-4.2000000000000003E-2</c:v>
                      </c:pt>
                      <c:pt idx="2311">
                        <c:v>-4.2000000000000003E-2</c:v>
                      </c:pt>
                      <c:pt idx="2312">
                        <c:v>-4.2000000000000003E-2</c:v>
                      </c:pt>
                      <c:pt idx="2313">
                        <c:v>-4.2000000000000003E-2</c:v>
                      </c:pt>
                      <c:pt idx="2314">
                        <c:v>-4.2999999999999997E-2</c:v>
                      </c:pt>
                      <c:pt idx="2315">
                        <c:v>-4.3499999999999997E-2</c:v>
                      </c:pt>
                      <c:pt idx="2316">
                        <c:v>-4.3999999999999997E-2</c:v>
                      </c:pt>
                      <c:pt idx="2317">
                        <c:v>-4.3999999999999997E-2</c:v>
                      </c:pt>
                      <c:pt idx="2318">
                        <c:v>-4.3999999999999997E-2</c:v>
                      </c:pt>
                      <c:pt idx="2319">
                        <c:v>-4.4499999999999998E-2</c:v>
                      </c:pt>
                      <c:pt idx="2320">
                        <c:v>-4.4499999999999998E-2</c:v>
                      </c:pt>
                      <c:pt idx="2321">
                        <c:v>-4.3799999999999999E-2</c:v>
                      </c:pt>
                      <c:pt idx="2322">
                        <c:v>-4.3999999999999997E-2</c:v>
                      </c:pt>
                      <c:pt idx="2323">
                        <c:v>-4.3999999999999997E-2</c:v>
                      </c:pt>
                      <c:pt idx="2324">
                        <c:v>-4.5999999999999999E-2</c:v>
                      </c:pt>
                      <c:pt idx="2325">
                        <c:v>-4.5499999999999999E-2</c:v>
                      </c:pt>
                      <c:pt idx="2326">
                        <c:v>-4.5100000000000001E-2</c:v>
                      </c:pt>
                      <c:pt idx="2327">
                        <c:v>-4.5100000000000001E-2</c:v>
                      </c:pt>
                      <c:pt idx="2328">
                        <c:v>-4.4499999999999998E-2</c:v>
                      </c:pt>
                      <c:pt idx="2329">
                        <c:v>-4.3999999999999997E-2</c:v>
                      </c:pt>
                      <c:pt idx="2330">
                        <c:v>-4.3799999999999999E-2</c:v>
                      </c:pt>
                      <c:pt idx="2331">
                        <c:v>-4.3799999999999999E-2</c:v>
                      </c:pt>
                      <c:pt idx="2332">
                        <c:v>-4.3799999999999999E-2</c:v>
                      </c:pt>
                      <c:pt idx="2333">
                        <c:v>-4.3799999999999999E-2</c:v>
                      </c:pt>
                      <c:pt idx="2334">
                        <c:v>-4.3799999999999999E-2</c:v>
                      </c:pt>
                      <c:pt idx="2335">
                        <c:v>-4.4400000000000002E-2</c:v>
                      </c:pt>
                      <c:pt idx="2336">
                        <c:v>-4.4499999999999998E-2</c:v>
                      </c:pt>
                      <c:pt idx="2337">
                        <c:v>-4.4999999999999998E-2</c:v>
                      </c:pt>
                      <c:pt idx="2338">
                        <c:v>-4.5999999999999999E-2</c:v>
                      </c:pt>
                      <c:pt idx="2339">
                        <c:v>-4.7E-2</c:v>
                      </c:pt>
                      <c:pt idx="2340">
                        <c:v>-4.7E-2</c:v>
                      </c:pt>
                      <c:pt idx="2341">
                        <c:v>-4.7500000000000001E-2</c:v>
                      </c:pt>
                      <c:pt idx="2342">
                        <c:v>-4.7500000000000001E-2</c:v>
                      </c:pt>
                      <c:pt idx="2343">
                        <c:v>-4.8000000000000001E-2</c:v>
                      </c:pt>
                      <c:pt idx="2344">
                        <c:v>-4.8000000000000001E-2</c:v>
                      </c:pt>
                      <c:pt idx="2345">
                        <c:v>-4.8000000000000001E-2</c:v>
                      </c:pt>
                      <c:pt idx="2346">
                        <c:v>-4.7500000000000001E-2</c:v>
                      </c:pt>
                      <c:pt idx="2347">
                        <c:v>-4.7500000000000001E-2</c:v>
                      </c:pt>
                      <c:pt idx="2348">
                        <c:v>-4.7500000000000001E-2</c:v>
                      </c:pt>
                      <c:pt idx="2349">
                        <c:v>-4.7500000000000001E-2</c:v>
                      </c:pt>
                      <c:pt idx="2350">
                        <c:v>-4.8000000000000001E-2</c:v>
                      </c:pt>
                      <c:pt idx="2351">
                        <c:v>-4.7500000000000001E-2</c:v>
                      </c:pt>
                      <c:pt idx="2352">
                        <c:v>-4.65E-2</c:v>
                      </c:pt>
                      <c:pt idx="2353">
                        <c:v>-4.5999999999999999E-2</c:v>
                      </c:pt>
                      <c:pt idx="2354">
                        <c:v>-4.5999999999999999E-2</c:v>
                      </c:pt>
                      <c:pt idx="2355">
                        <c:v>-4.6300000000000001E-2</c:v>
                      </c:pt>
                      <c:pt idx="2356">
                        <c:v>-4.4749999999999998E-2</c:v>
                      </c:pt>
                      <c:pt idx="2357">
                        <c:v>-4.4749999999999998E-2</c:v>
                      </c:pt>
                      <c:pt idx="2358">
                        <c:v>-4.3799999999999999E-2</c:v>
                      </c:pt>
                      <c:pt idx="2359">
                        <c:v>-4.3999999999999997E-2</c:v>
                      </c:pt>
                      <c:pt idx="2360">
                        <c:v>-4.2999999999999997E-2</c:v>
                      </c:pt>
                      <c:pt idx="2361">
                        <c:v>-4.0500000000000001E-2</c:v>
                      </c:pt>
                      <c:pt idx="2362">
                        <c:v>-4.0500000000000001E-2</c:v>
                      </c:pt>
                      <c:pt idx="2363">
                        <c:v>-4.1500000000000002E-2</c:v>
                      </c:pt>
                      <c:pt idx="2364">
                        <c:v>-4.2500000000000003E-2</c:v>
                      </c:pt>
                      <c:pt idx="2365">
                        <c:v>-4.2000000000000003E-2</c:v>
                      </c:pt>
                      <c:pt idx="2366">
                        <c:v>-4.2000000000000003E-2</c:v>
                      </c:pt>
                      <c:pt idx="2367">
                        <c:v>-4.2000000000000003E-2</c:v>
                      </c:pt>
                      <c:pt idx="2368">
                        <c:v>-4.1750000000000002E-2</c:v>
                      </c:pt>
                      <c:pt idx="2369">
                        <c:v>-4.1500000000000002E-2</c:v>
                      </c:pt>
                      <c:pt idx="2370">
                        <c:v>-4.2200000000000001E-2</c:v>
                      </c:pt>
                      <c:pt idx="2371">
                        <c:v>-4.2500000000000003E-2</c:v>
                      </c:pt>
                      <c:pt idx="2372">
                        <c:v>-4.2299999999999997E-2</c:v>
                      </c:pt>
                      <c:pt idx="2373">
                        <c:v>-4.2999999999999997E-2</c:v>
                      </c:pt>
                      <c:pt idx="2374">
                        <c:v>-4.3499999999999997E-2</c:v>
                      </c:pt>
                      <c:pt idx="2375">
                        <c:v>-4.2999999999999997E-2</c:v>
                      </c:pt>
                      <c:pt idx="2376">
                        <c:v>-4.1000000000000002E-2</c:v>
                      </c:pt>
                      <c:pt idx="2377">
                        <c:v>-4.1000000000000002E-2</c:v>
                      </c:pt>
                      <c:pt idx="2378">
                        <c:v>-4.1000000000000002E-2</c:v>
                      </c:pt>
                      <c:pt idx="2379">
                        <c:v>-4.1000000000000002E-2</c:v>
                      </c:pt>
                      <c:pt idx="2380">
                        <c:v>-4.1000000000000002E-2</c:v>
                      </c:pt>
                      <c:pt idx="2381">
                        <c:v>-4.1000000000000002E-2</c:v>
                      </c:pt>
                      <c:pt idx="2382">
                        <c:v>-4.0500000000000001E-2</c:v>
                      </c:pt>
                      <c:pt idx="2383">
                        <c:v>-4.0500000000000001E-2</c:v>
                      </c:pt>
                      <c:pt idx="2384">
                        <c:v>-4.0500000000000001E-2</c:v>
                      </c:pt>
                      <c:pt idx="2385">
                        <c:v>-4.2000000000000003E-2</c:v>
                      </c:pt>
                      <c:pt idx="2386">
                        <c:v>-4.2000000000000003E-2</c:v>
                      </c:pt>
                      <c:pt idx="2387">
                        <c:v>-4.2000000000000003E-2</c:v>
                      </c:pt>
                      <c:pt idx="2388">
                        <c:v>-4.2000000000000003E-2</c:v>
                      </c:pt>
                      <c:pt idx="2389">
                        <c:v>-4.2000000000000003E-2</c:v>
                      </c:pt>
                      <c:pt idx="2390">
                        <c:v>-4.2000000000000003E-2</c:v>
                      </c:pt>
                      <c:pt idx="2391">
                        <c:v>-4.2000000000000003E-2</c:v>
                      </c:pt>
                      <c:pt idx="2392">
                        <c:v>-4.2000000000000003E-2</c:v>
                      </c:pt>
                      <c:pt idx="2393">
                        <c:v>-4.2000000000000003E-2</c:v>
                      </c:pt>
                      <c:pt idx="2394">
                        <c:v>-4.2000000000000003E-2</c:v>
                      </c:pt>
                      <c:pt idx="2395">
                        <c:v>-4.2500000000000003E-2</c:v>
                      </c:pt>
                      <c:pt idx="2396">
                        <c:v>-4.2500000000000003E-2</c:v>
                      </c:pt>
                      <c:pt idx="2397">
                        <c:v>-4.2365E-2</c:v>
                      </c:pt>
                      <c:pt idx="2398">
                        <c:v>-4.2500000000000003E-2</c:v>
                      </c:pt>
                      <c:pt idx="2399">
                        <c:v>-4.2500000000000003E-2</c:v>
                      </c:pt>
                      <c:pt idx="2400">
                        <c:v>-4.2500000000000003E-2</c:v>
                      </c:pt>
                      <c:pt idx="2401">
                        <c:v>-4.2500000000000003E-2</c:v>
                      </c:pt>
                      <c:pt idx="2402">
                        <c:v>-4.2500000000000003E-2</c:v>
                      </c:pt>
                      <c:pt idx="2403">
                        <c:v>-4.3999999999999997E-2</c:v>
                      </c:pt>
                      <c:pt idx="2404">
                        <c:v>-4.4749999999999998E-2</c:v>
                      </c:pt>
                      <c:pt idx="2405">
                        <c:v>-4.5499999999999999E-2</c:v>
                      </c:pt>
                      <c:pt idx="2406">
                        <c:v>-4.7E-2</c:v>
                      </c:pt>
                      <c:pt idx="2407">
                        <c:v>-4.7E-2</c:v>
                      </c:pt>
                      <c:pt idx="2408">
                        <c:v>-4.7E-2</c:v>
                      </c:pt>
                      <c:pt idx="2409">
                        <c:v>-4.65E-2</c:v>
                      </c:pt>
                      <c:pt idx="2410">
                        <c:v>-4.65E-2</c:v>
                      </c:pt>
                      <c:pt idx="2411">
                        <c:v>-4.65E-2</c:v>
                      </c:pt>
                      <c:pt idx="2412">
                        <c:v>-4.65E-2</c:v>
                      </c:pt>
                      <c:pt idx="2413">
                        <c:v>-4.65E-2</c:v>
                      </c:pt>
                      <c:pt idx="2414">
                        <c:v>-4.7E-2</c:v>
                      </c:pt>
                      <c:pt idx="2415">
                        <c:v>-4.65E-2</c:v>
                      </c:pt>
                      <c:pt idx="2416">
                        <c:v>-4.7E-2</c:v>
                      </c:pt>
                      <c:pt idx="2417">
                        <c:v>-4.65E-2</c:v>
                      </c:pt>
                      <c:pt idx="2418">
                        <c:v>-4.4999999999999998E-2</c:v>
                      </c:pt>
                      <c:pt idx="2419">
                        <c:v>-4.2500000000000003E-2</c:v>
                      </c:pt>
                      <c:pt idx="2420">
                        <c:v>-4.2500000000000003E-2</c:v>
                      </c:pt>
                      <c:pt idx="2421">
                        <c:v>-4.2000000000000003E-2</c:v>
                      </c:pt>
                      <c:pt idx="2422">
                        <c:v>-4.165E-2</c:v>
                      </c:pt>
                      <c:pt idx="2423">
                        <c:v>-4.2000000000000003E-2</c:v>
                      </c:pt>
                      <c:pt idx="2424">
                        <c:v>-4.2500000000000003E-2</c:v>
                      </c:pt>
                      <c:pt idx="2425">
                        <c:v>-4.2999999999999997E-2</c:v>
                      </c:pt>
                      <c:pt idx="2426">
                        <c:v>-4.2500000000000003E-2</c:v>
                      </c:pt>
                      <c:pt idx="2427">
                        <c:v>-4.2500000000000003E-2</c:v>
                      </c:pt>
                      <c:pt idx="2428">
                        <c:v>-4.2779999999999999E-2</c:v>
                      </c:pt>
                      <c:pt idx="2429">
                        <c:v>-4.3499999999999997E-2</c:v>
                      </c:pt>
                      <c:pt idx="2430">
                        <c:v>-4.1799999999999997E-2</c:v>
                      </c:pt>
                      <c:pt idx="2431">
                        <c:v>-4.2000000000000003E-2</c:v>
                      </c:pt>
                      <c:pt idx="2432">
                        <c:v>-4.3999999999999997E-2</c:v>
                      </c:pt>
                      <c:pt idx="2433">
                        <c:v>-4.2000000000000003E-2</c:v>
                      </c:pt>
                      <c:pt idx="2434">
                        <c:v>-4.1000000000000002E-2</c:v>
                      </c:pt>
                      <c:pt idx="2435">
                        <c:v>-4.1000000000000002E-2</c:v>
                      </c:pt>
                      <c:pt idx="2436">
                        <c:v>-4.1000000000000002E-2</c:v>
                      </c:pt>
                      <c:pt idx="2437">
                        <c:v>-0.04</c:v>
                      </c:pt>
                      <c:pt idx="2438">
                        <c:v>-0.04</c:v>
                      </c:pt>
                      <c:pt idx="2439">
                        <c:v>-4.1500000000000002E-2</c:v>
                      </c:pt>
                      <c:pt idx="2440">
                        <c:v>-4.1500000000000002E-2</c:v>
                      </c:pt>
                      <c:pt idx="2441">
                        <c:v>-4.1500000000000002E-2</c:v>
                      </c:pt>
                      <c:pt idx="2442">
                        <c:v>-4.1500000000000002E-2</c:v>
                      </c:pt>
                      <c:pt idx="2443">
                        <c:v>-4.1500000000000002E-2</c:v>
                      </c:pt>
                      <c:pt idx="2444">
                        <c:v>-4.2000000000000003E-2</c:v>
                      </c:pt>
                      <c:pt idx="2445">
                        <c:v>-4.2000000000000003E-2</c:v>
                      </c:pt>
                      <c:pt idx="2446">
                        <c:v>-4.2000000000000003E-2</c:v>
                      </c:pt>
                      <c:pt idx="2447">
                        <c:v>-4.2000000000000003E-2</c:v>
                      </c:pt>
                      <c:pt idx="2448">
                        <c:v>-4.2500000000000003E-2</c:v>
                      </c:pt>
                      <c:pt idx="2449">
                        <c:v>-4.1700000000000001E-2</c:v>
                      </c:pt>
                      <c:pt idx="2450">
                        <c:v>-4.1500000000000002E-2</c:v>
                      </c:pt>
                      <c:pt idx="2451">
                        <c:v>-4.2999999999999997E-2</c:v>
                      </c:pt>
                      <c:pt idx="2452">
                        <c:v>-4.2999999999999997E-2</c:v>
                      </c:pt>
                      <c:pt idx="2453">
                        <c:v>-4.3499999999999997E-2</c:v>
                      </c:pt>
                      <c:pt idx="2454">
                        <c:v>-4.3499999999999997E-2</c:v>
                      </c:pt>
                      <c:pt idx="2455">
                        <c:v>-4.3999999999999997E-2</c:v>
                      </c:pt>
                      <c:pt idx="2456">
                        <c:v>-4.3999999999999997E-2</c:v>
                      </c:pt>
                      <c:pt idx="2457">
                        <c:v>-4.3499999999999997E-2</c:v>
                      </c:pt>
                      <c:pt idx="2458">
                        <c:v>-4.3499999999999997E-2</c:v>
                      </c:pt>
                      <c:pt idx="2459">
                        <c:v>-4.3499999999999997E-2</c:v>
                      </c:pt>
                      <c:pt idx="2460">
                        <c:v>-4.4499999999999998E-2</c:v>
                      </c:pt>
                      <c:pt idx="2461">
                        <c:v>-4.3499999999999997E-2</c:v>
                      </c:pt>
                      <c:pt idx="2462">
                        <c:v>-4.3494999999999999E-2</c:v>
                      </c:pt>
                      <c:pt idx="2463">
                        <c:v>-4.4499999999999998E-2</c:v>
                      </c:pt>
                      <c:pt idx="2464">
                        <c:v>-4.4999999999999998E-2</c:v>
                      </c:pt>
                      <c:pt idx="2465">
                        <c:v>-4.4999999999999998E-2</c:v>
                      </c:pt>
                      <c:pt idx="2466">
                        <c:v>-4.3499999999999997E-2</c:v>
                      </c:pt>
                      <c:pt idx="2467">
                        <c:v>-4.3499999999999997E-2</c:v>
                      </c:pt>
                      <c:pt idx="2468">
                        <c:v>-4.41E-2</c:v>
                      </c:pt>
                      <c:pt idx="2469">
                        <c:v>-4.36E-2</c:v>
                      </c:pt>
                      <c:pt idx="2470">
                        <c:v>-4.36E-2</c:v>
                      </c:pt>
                      <c:pt idx="2471">
                        <c:v>-4.2999999999999997E-2</c:v>
                      </c:pt>
                      <c:pt idx="2472">
                        <c:v>-4.2999999999999997E-2</c:v>
                      </c:pt>
                      <c:pt idx="2473">
                        <c:v>-4.3499999999999997E-2</c:v>
                      </c:pt>
                      <c:pt idx="2474">
                        <c:v>-4.3499999999999997E-2</c:v>
                      </c:pt>
                      <c:pt idx="2475">
                        <c:v>-4.2999999999999997E-2</c:v>
                      </c:pt>
                      <c:pt idx="2476">
                        <c:v>-4.1500000000000002E-2</c:v>
                      </c:pt>
                      <c:pt idx="2477">
                        <c:v>-4.1300000000000003E-2</c:v>
                      </c:pt>
                      <c:pt idx="2478">
                        <c:v>-4.2230000000000004E-2</c:v>
                      </c:pt>
                      <c:pt idx="2479">
                        <c:v>-4.2299999999999997E-2</c:v>
                      </c:pt>
                      <c:pt idx="2480">
                        <c:v>-4.1799999999999997E-2</c:v>
                      </c:pt>
                      <c:pt idx="2481">
                        <c:v>-4.2505000000000001E-2</c:v>
                      </c:pt>
                      <c:pt idx="2482">
                        <c:v>-4.2500000000000003E-2</c:v>
                      </c:pt>
                      <c:pt idx="2483">
                        <c:v>-4.2000000000000003E-2</c:v>
                      </c:pt>
                      <c:pt idx="2484">
                        <c:v>-4.2000000000000003E-2</c:v>
                      </c:pt>
                      <c:pt idx="2485">
                        <c:v>-4.1500000000000002E-2</c:v>
                      </c:pt>
                      <c:pt idx="2486">
                        <c:v>-4.1750000000000002E-2</c:v>
                      </c:pt>
                      <c:pt idx="2487">
                        <c:v>-4.2000000000000003E-2</c:v>
                      </c:pt>
                      <c:pt idx="2488">
                        <c:v>-4.2999999999999997E-2</c:v>
                      </c:pt>
                      <c:pt idx="2489">
                        <c:v>-4.2999999999999997E-2</c:v>
                      </c:pt>
                      <c:pt idx="2490">
                        <c:v>-4.3499999999999997E-2</c:v>
                      </c:pt>
                      <c:pt idx="2491">
                        <c:v>-4.3499999999999997E-2</c:v>
                      </c:pt>
                      <c:pt idx="2492">
                        <c:v>-4.2500000000000003E-2</c:v>
                      </c:pt>
                      <c:pt idx="2493">
                        <c:v>-4.2849999999999999E-2</c:v>
                      </c:pt>
                      <c:pt idx="2494">
                        <c:v>-4.265E-2</c:v>
                      </c:pt>
                      <c:pt idx="2495">
                        <c:v>-4.2839999999999996E-2</c:v>
                      </c:pt>
                      <c:pt idx="2496">
                        <c:v>-4.1889999999999997E-2</c:v>
                      </c:pt>
                      <c:pt idx="2497">
                        <c:v>-4.1235000000000001E-2</c:v>
                      </c:pt>
                      <c:pt idx="2498">
                        <c:v>-4.267E-2</c:v>
                      </c:pt>
                      <c:pt idx="2499">
                        <c:v>-4.2450000000000002E-2</c:v>
                      </c:pt>
                      <c:pt idx="2500">
                        <c:v>-4.267E-2</c:v>
                      </c:pt>
                      <c:pt idx="2501">
                        <c:v>-4.3269999999999996E-2</c:v>
                      </c:pt>
                      <c:pt idx="2502">
                        <c:v>-4.3485000000000003E-2</c:v>
                      </c:pt>
                      <c:pt idx="2503">
                        <c:v>-4.3339999999999997E-2</c:v>
                      </c:pt>
                      <c:pt idx="2504">
                        <c:v>-4.3490000000000001E-2</c:v>
                      </c:pt>
                      <c:pt idx="2505">
                        <c:v>-4.3999999999999997E-2</c:v>
                      </c:pt>
                      <c:pt idx="2506">
                        <c:v>-4.4610000000000004E-2</c:v>
                      </c:pt>
                      <c:pt idx="2507">
                        <c:v>-4.3959999999999999E-2</c:v>
                      </c:pt>
                      <c:pt idx="2508">
                        <c:v>-4.4499999999999998E-2</c:v>
                      </c:pt>
                      <c:pt idx="2509">
                        <c:v>-4.4499999999999998E-2</c:v>
                      </c:pt>
                      <c:pt idx="2510">
                        <c:v>-4.4499999999999998E-2</c:v>
                      </c:pt>
                      <c:pt idx="2511">
                        <c:v>-4.4499999999999998E-2</c:v>
                      </c:pt>
                      <c:pt idx="2512">
                        <c:v>-4.3475E-2</c:v>
                      </c:pt>
                      <c:pt idx="2513">
                        <c:v>-4.4385000000000001E-2</c:v>
                      </c:pt>
                      <c:pt idx="2514">
                        <c:v>-4.3799999999999999E-2</c:v>
                      </c:pt>
                      <c:pt idx="2515">
                        <c:v>-4.3860000000000003E-2</c:v>
                      </c:pt>
                      <c:pt idx="2516">
                        <c:v>-4.3580000000000001E-2</c:v>
                      </c:pt>
                      <c:pt idx="2517">
                        <c:v>-4.3650000000000001E-2</c:v>
                      </c:pt>
                      <c:pt idx="2518">
                        <c:v>-4.3799999999999999E-2</c:v>
                      </c:pt>
                      <c:pt idx="2519">
                        <c:v>-4.4049999999999999E-2</c:v>
                      </c:pt>
                      <c:pt idx="2520">
                        <c:v>-4.4949999999999997E-2</c:v>
                      </c:pt>
                      <c:pt idx="2521">
                        <c:v>-4.385E-2</c:v>
                      </c:pt>
                      <c:pt idx="2522">
                        <c:v>-4.4499999999999998E-2</c:v>
                      </c:pt>
                      <c:pt idx="2523">
                        <c:v>-4.4650000000000002E-2</c:v>
                      </c:pt>
                      <c:pt idx="2524">
                        <c:v>-4.53E-2</c:v>
                      </c:pt>
                      <c:pt idx="2525">
                        <c:v>-4.4749999999999998E-2</c:v>
                      </c:pt>
                      <c:pt idx="2526">
                        <c:v>-4.4749999999999998E-2</c:v>
                      </c:pt>
                      <c:pt idx="2527">
                        <c:v>-4.4749999999999998E-2</c:v>
                      </c:pt>
                      <c:pt idx="2528">
                        <c:v>-4.4749999999999998E-2</c:v>
                      </c:pt>
                      <c:pt idx="2529">
                        <c:v>-4.5332799999999999E-2</c:v>
                      </c:pt>
                      <c:pt idx="2530">
                        <c:v>-4.57486E-2</c:v>
                      </c:pt>
                      <c:pt idx="2531">
                        <c:v>-4.6398700000000001E-2</c:v>
                      </c:pt>
                      <c:pt idx="2532">
                        <c:v>-4.6174E-2</c:v>
                      </c:pt>
                      <c:pt idx="2533">
                        <c:v>-4.7131400000000004E-2</c:v>
                      </c:pt>
                      <c:pt idx="2534">
                        <c:v>-4.7140599999999998E-2</c:v>
                      </c:pt>
                      <c:pt idx="2535">
                        <c:v>-4.7449700000000004E-2</c:v>
                      </c:pt>
                      <c:pt idx="2536">
                        <c:v>-4.7416699999999999E-2</c:v>
                      </c:pt>
                      <c:pt idx="2537">
                        <c:v>-4.7958100000000004E-2</c:v>
                      </c:pt>
                      <c:pt idx="2538">
                        <c:v>-4.8736099999999997E-2</c:v>
                      </c:pt>
                      <c:pt idx="2539">
                        <c:v>-4.9014800000000004E-2</c:v>
                      </c:pt>
                      <c:pt idx="2540">
                        <c:v>-4.9737000000000003E-2</c:v>
                      </c:pt>
                      <c:pt idx="2541">
                        <c:v>-4.9854099999999998E-2</c:v>
                      </c:pt>
                      <c:pt idx="2542">
                        <c:v>-4.9947499999999999E-2</c:v>
                      </c:pt>
                      <c:pt idx="2543">
                        <c:v>-4.9568899999999999E-2</c:v>
                      </c:pt>
                      <c:pt idx="2544">
                        <c:v>-4.7963400000000003E-2</c:v>
                      </c:pt>
                      <c:pt idx="2545">
                        <c:v>-5.11724E-2</c:v>
                      </c:pt>
                      <c:pt idx="2546">
                        <c:v>-5.12904E-2</c:v>
                      </c:pt>
                      <c:pt idx="2547">
                        <c:v>-5.12904E-2</c:v>
                      </c:pt>
                      <c:pt idx="2548">
                        <c:v>-5.00711E-2</c:v>
                      </c:pt>
                      <c:pt idx="2549">
                        <c:v>-5.21024E-2</c:v>
                      </c:pt>
                      <c:pt idx="2550">
                        <c:v>-5.1838300000000004E-2</c:v>
                      </c:pt>
                      <c:pt idx="2551">
                        <c:v>-5.1583799999999999E-2</c:v>
                      </c:pt>
                      <c:pt idx="2552">
                        <c:v>-5.2472000000000005E-2</c:v>
                      </c:pt>
                      <c:pt idx="2553">
                        <c:v>-5.2615300000000004E-2</c:v>
                      </c:pt>
                      <c:pt idx="2554">
                        <c:v>-5.3030799999999996E-2</c:v>
                      </c:pt>
                      <c:pt idx="2555">
                        <c:v>-5.1545799999999996E-2</c:v>
                      </c:pt>
                      <c:pt idx="2556">
                        <c:v>-5.3250800000000001E-2</c:v>
                      </c:pt>
                      <c:pt idx="2557">
                        <c:v>-5.4328800000000003E-2</c:v>
                      </c:pt>
                      <c:pt idx="2558">
                        <c:v>-5.4159900000000004E-2</c:v>
                      </c:pt>
                      <c:pt idx="2559">
                        <c:v>-5.4326099999999995E-2</c:v>
                      </c:pt>
                      <c:pt idx="2560">
                        <c:v>-5.41506E-2</c:v>
                      </c:pt>
                      <c:pt idx="2561">
                        <c:v>-5.3633000000000007E-2</c:v>
                      </c:pt>
                      <c:pt idx="2562">
                        <c:v>-5.3895100000000001E-2</c:v>
                      </c:pt>
                      <c:pt idx="2563">
                        <c:v>-5.3895100000000001E-2</c:v>
                      </c:pt>
                      <c:pt idx="2564">
                        <c:v>-5.3449499999999997E-2</c:v>
                      </c:pt>
                      <c:pt idx="2565">
                        <c:v>-5.2050300000000008E-2</c:v>
                      </c:pt>
                      <c:pt idx="2566">
                        <c:v>-5.0527800000000005E-2</c:v>
                      </c:pt>
                      <c:pt idx="2567">
                        <c:v>-5.0639900000000002E-2</c:v>
                      </c:pt>
                      <c:pt idx="2568">
                        <c:v>-5.0639900000000002E-2</c:v>
                      </c:pt>
                      <c:pt idx="2569">
                        <c:v>-5.0826499999999997E-2</c:v>
                      </c:pt>
                      <c:pt idx="2570">
                        <c:v>-5.1993600000000001E-2</c:v>
                      </c:pt>
                      <c:pt idx="2571">
                        <c:v>-5.1270399999999994E-2</c:v>
                      </c:pt>
                      <c:pt idx="2572">
                        <c:v>-5.1771400000000002E-2</c:v>
                      </c:pt>
                      <c:pt idx="2573">
                        <c:v>-5.2598100000000002E-2</c:v>
                      </c:pt>
                      <c:pt idx="2574">
                        <c:v>-5.2373299999999998E-2</c:v>
                      </c:pt>
                      <c:pt idx="2575">
                        <c:v>-5.29366E-2</c:v>
                      </c:pt>
                      <c:pt idx="2576">
                        <c:v>-5.0979099999999999E-2</c:v>
                      </c:pt>
                      <c:pt idx="2577">
                        <c:v>-5.2861499999999999E-2</c:v>
                      </c:pt>
                      <c:pt idx="2578">
                        <c:v>-5.2548000000000004E-2</c:v>
                      </c:pt>
                      <c:pt idx="2579">
                        <c:v>-5.2348299999999993E-2</c:v>
                      </c:pt>
                      <c:pt idx="2580">
                        <c:v>-5.2649199999999993E-2</c:v>
                      </c:pt>
                      <c:pt idx="2581">
                        <c:v>-5.3319000000000005E-2</c:v>
                      </c:pt>
                      <c:pt idx="2582">
                        <c:v>-5.2850800000000003E-2</c:v>
                      </c:pt>
                      <c:pt idx="2583">
                        <c:v>-5.3027200000000003E-2</c:v>
                      </c:pt>
                      <c:pt idx="2584">
                        <c:v>-5.31552E-2</c:v>
                      </c:pt>
                      <c:pt idx="2585">
                        <c:v>-5.2857100000000004E-2</c:v>
                      </c:pt>
                      <c:pt idx="2586">
                        <c:v>-5.2907200000000001E-2</c:v>
                      </c:pt>
                      <c:pt idx="2587">
                        <c:v>-5.2969500000000003E-2</c:v>
                      </c:pt>
                      <c:pt idx="2588">
                        <c:v>-5.22817E-2</c:v>
                      </c:pt>
                      <c:pt idx="2589">
                        <c:v>-5.2519100000000006E-2</c:v>
                      </c:pt>
                      <c:pt idx="2590">
                        <c:v>-5.33835E-2</c:v>
                      </c:pt>
                      <c:pt idx="2591">
                        <c:v>-5.1976000000000001E-2</c:v>
                      </c:pt>
                      <c:pt idx="2592">
                        <c:v>-5.1790200000000002E-2</c:v>
                      </c:pt>
                      <c:pt idx="2593">
                        <c:v>-5.1826199999999996E-2</c:v>
                      </c:pt>
                      <c:pt idx="2594">
                        <c:v>-5.1854999999999998E-2</c:v>
                      </c:pt>
                      <c:pt idx="2595">
                        <c:v>-5.1304999999999996E-2</c:v>
                      </c:pt>
                      <c:pt idx="2596">
                        <c:v>-5.1860099999999999E-2</c:v>
                      </c:pt>
                      <c:pt idx="2597">
                        <c:v>-5.2616700000000002E-2</c:v>
                      </c:pt>
                      <c:pt idx="2598">
                        <c:v>-5.1510100000000003E-2</c:v>
                      </c:pt>
                      <c:pt idx="2599">
                        <c:v>-5.1437499999999997E-2</c:v>
                      </c:pt>
                      <c:pt idx="2600">
                        <c:v>-5.13172E-2</c:v>
                      </c:pt>
                      <c:pt idx="2601">
                        <c:v>-5.14475E-2</c:v>
                      </c:pt>
                      <c:pt idx="2602">
                        <c:v>-5.1106599999999995E-2</c:v>
                      </c:pt>
                      <c:pt idx="2603">
                        <c:v>-5.1239E-2</c:v>
                      </c:pt>
                      <c:pt idx="2604">
                        <c:v>-5.1428700000000001E-2</c:v>
                      </c:pt>
                      <c:pt idx="2605">
                        <c:v>-5.1841499999999999E-2</c:v>
                      </c:pt>
                      <c:pt idx="2606">
                        <c:v>-5.1987499999999999E-2</c:v>
                      </c:pt>
                      <c:pt idx="2607">
                        <c:v>-5.1349900000000004E-2</c:v>
                      </c:pt>
                      <c:pt idx="2608">
                        <c:v>-5.1971799999999999E-2</c:v>
                      </c:pt>
                      <c:pt idx="2609">
                        <c:v>-5.0965699999999996E-2</c:v>
                      </c:pt>
                      <c:pt idx="2610">
                        <c:v>-5.2475000000000001E-2</c:v>
                      </c:pt>
                      <c:pt idx="2611">
                        <c:v>-5.2299999999999999E-2</c:v>
                      </c:pt>
                      <c:pt idx="2612">
                        <c:v>-5.2711000000000001E-2</c:v>
                      </c:pt>
                      <c:pt idx="2613">
                        <c:v>-5.2363599999999996E-2</c:v>
                      </c:pt>
                      <c:pt idx="2614">
                        <c:v>-5.3340200000000004E-2</c:v>
                      </c:pt>
                      <c:pt idx="2615">
                        <c:v>-5.3955499999999997E-2</c:v>
                      </c:pt>
                      <c:pt idx="2616">
                        <c:v>-5.4149999999999997E-2</c:v>
                      </c:pt>
                      <c:pt idx="2617">
                        <c:v>-5.4366899999999996E-2</c:v>
                      </c:pt>
                      <c:pt idx="2618">
                        <c:v>-5.4408399999999996E-2</c:v>
                      </c:pt>
                      <c:pt idx="2619">
                        <c:v>-5.4250400000000004E-2</c:v>
                      </c:pt>
                      <c:pt idx="2620">
                        <c:v>-5.4524999999999997E-2</c:v>
                      </c:pt>
                      <c:pt idx="2621">
                        <c:v>-5.3824999999999998E-2</c:v>
                      </c:pt>
                      <c:pt idx="2622">
                        <c:v>-5.32182E-2</c:v>
                      </c:pt>
                      <c:pt idx="2623">
                        <c:v>-5.3025000000000003E-2</c:v>
                      </c:pt>
                      <c:pt idx="2624">
                        <c:v>-5.2975000000000001E-2</c:v>
                      </c:pt>
                      <c:pt idx="2625">
                        <c:v>-5.2994500000000007E-2</c:v>
                      </c:pt>
                      <c:pt idx="2626">
                        <c:v>-5.2689E-2</c:v>
                      </c:pt>
                      <c:pt idx="2627">
                        <c:v>-5.2437699999999997E-2</c:v>
                      </c:pt>
                      <c:pt idx="2628">
                        <c:v>-5.2424999999999999E-2</c:v>
                      </c:pt>
                      <c:pt idx="2629">
                        <c:v>-5.1919799999999995E-2</c:v>
                      </c:pt>
                      <c:pt idx="2630">
                        <c:v>-5.1802099999999997E-2</c:v>
                      </c:pt>
                      <c:pt idx="2631">
                        <c:v>-5.2025000000000002E-2</c:v>
                      </c:pt>
                      <c:pt idx="2632">
                        <c:v>-5.2975000000000001E-2</c:v>
                      </c:pt>
                      <c:pt idx="2633">
                        <c:v>-5.3499999999999999E-2</c:v>
                      </c:pt>
                      <c:pt idx="2634">
                        <c:v>-5.2949999999999997E-2</c:v>
                      </c:pt>
                      <c:pt idx="2635">
                        <c:v>-5.1999999999999998E-2</c:v>
                      </c:pt>
                      <c:pt idx="2636">
                        <c:v>-5.2049999999999999E-2</c:v>
                      </c:pt>
                      <c:pt idx="2637">
                        <c:v>-5.2025000000000002E-2</c:v>
                      </c:pt>
                      <c:pt idx="2638">
                        <c:v>-5.2025000000000002E-2</c:v>
                      </c:pt>
                      <c:pt idx="2639">
                        <c:v>-5.1975E-2</c:v>
                      </c:pt>
                      <c:pt idx="2640">
                        <c:v>-5.2468600000000004E-2</c:v>
                      </c:pt>
                      <c:pt idx="2641">
                        <c:v>-5.1975E-2</c:v>
                      </c:pt>
                      <c:pt idx="2642">
                        <c:v>-5.1912199999999999E-2</c:v>
                      </c:pt>
                      <c:pt idx="2643">
                        <c:v>-5.1369699999999997E-2</c:v>
                      </c:pt>
                      <c:pt idx="2644">
                        <c:v>-5.1975E-2</c:v>
                      </c:pt>
                      <c:pt idx="2645">
                        <c:v>-5.11E-2</c:v>
                      </c:pt>
                      <c:pt idx="2646">
                        <c:v>-5.1075000000000002E-2</c:v>
                      </c:pt>
                      <c:pt idx="2647">
                        <c:v>-5.1412699999999999E-2</c:v>
                      </c:pt>
                      <c:pt idx="2648">
                        <c:v>-5.2574999999999997E-2</c:v>
                      </c:pt>
                      <c:pt idx="2649">
                        <c:v>-5.2624999999999998E-2</c:v>
                      </c:pt>
                      <c:pt idx="2650">
                        <c:v>-5.2975000000000001E-2</c:v>
                      </c:pt>
                      <c:pt idx="2651">
                        <c:v>-5.2925E-2</c:v>
                      </c:pt>
                      <c:pt idx="2652">
                        <c:v>-5.2587500000000002E-2</c:v>
                      </c:pt>
                      <c:pt idx="2653">
                        <c:v>-5.2176199999999992E-2</c:v>
                      </c:pt>
                      <c:pt idx="2654">
                        <c:v>-5.2725000000000001E-2</c:v>
                      </c:pt>
                      <c:pt idx="2655">
                        <c:v>-5.2374999999999998E-2</c:v>
                      </c:pt>
                      <c:pt idx="2656">
                        <c:v>-5.2624999999999998E-2</c:v>
                      </c:pt>
                      <c:pt idx="2657">
                        <c:v>-5.3025000000000003E-2</c:v>
                      </c:pt>
                      <c:pt idx="2658">
                        <c:v>-5.3499999999999999E-2</c:v>
                      </c:pt>
                      <c:pt idx="2659">
                        <c:v>-5.3475000000000002E-2</c:v>
                      </c:pt>
                      <c:pt idx="2660">
                        <c:v>-5.3025000000000003E-2</c:v>
                      </c:pt>
                      <c:pt idx="2661">
                        <c:v>-5.2999999999999999E-2</c:v>
                      </c:pt>
                      <c:pt idx="2662">
                        <c:v>-5.1950000000000003E-2</c:v>
                      </c:pt>
                      <c:pt idx="2663">
                        <c:v>-5.2675E-2</c:v>
                      </c:pt>
                      <c:pt idx="2664">
                        <c:v>-5.355E-2</c:v>
                      </c:pt>
                      <c:pt idx="2665">
                        <c:v>-5.2850000000000001E-2</c:v>
                      </c:pt>
                      <c:pt idx="2666">
                        <c:v>-5.2475000000000001E-2</c:v>
                      </c:pt>
                      <c:pt idx="2667">
                        <c:v>-5.2275000000000002E-2</c:v>
                      </c:pt>
                      <c:pt idx="2668">
                        <c:v>-5.2525000000000002E-2</c:v>
                      </c:pt>
                      <c:pt idx="2669">
                        <c:v>-5.2475000000000001E-2</c:v>
                      </c:pt>
                      <c:pt idx="2670">
                        <c:v>-5.3124999999999999E-2</c:v>
                      </c:pt>
                      <c:pt idx="2671">
                        <c:v>-5.2525000000000002E-2</c:v>
                      </c:pt>
                      <c:pt idx="2672">
                        <c:v>-5.2690700000000007E-2</c:v>
                      </c:pt>
                      <c:pt idx="2673">
                        <c:v>-5.2658000000000003E-2</c:v>
                      </c:pt>
                      <c:pt idx="2674">
                        <c:v>-5.1924999999999999E-2</c:v>
                      </c:pt>
                      <c:pt idx="2675">
                        <c:v>-5.2225000000000001E-2</c:v>
                      </c:pt>
                      <c:pt idx="2676">
                        <c:v>-5.2475000000000001E-2</c:v>
                      </c:pt>
                      <c:pt idx="2677">
                        <c:v>-5.2525000000000002E-2</c:v>
                      </c:pt>
                      <c:pt idx="2678">
                        <c:v>-5.2525000000000002E-2</c:v>
                      </c:pt>
                      <c:pt idx="2679">
                        <c:v>-5.3249999999999999E-2</c:v>
                      </c:pt>
                      <c:pt idx="2680">
                        <c:v>-5.3525000000000003E-2</c:v>
                      </c:pt>
                      <c:pt idx="2681">
                        <c:v>-5.3175E-2</c:v>
                      </c:pt>
                      <c:pt idx="2682">
                        <c:v>-5.3124999999999999E-2</c:v>
                      </c:pt>
                      <c:pt idx="2683">
                        <c:v>-5.3525000000000003E-2</c:v>
                      </c:pt>
                      <c:pt idx="2684">
                        <c:v>-5.3622299999999998E-2</c:v>
                      </c:pt>
                      <c:pt idx="2685">
                        <c:v>-5.3025000000000003E-2</c:v>
                      </c:pt>
                      <c:pt idx="2686">
                        <c:v>-5.3374999999999999E-2</c:v>
                      </c:pt>
                      <c:pt idx="2687">
                        <c:v>-5.3675E-2</c:v>
                      </c:pt>
                      <c:pt idx="2688">
                        <c:v>-5.3574999999999998E-2</c:v>
                      </c:pt>
                      <c:pt idx="2689">
                        <c:v>-5.3949999999999998E-2</c:v>
                      </c:pt>
                      <c:pt idx="2690">
                        <c:v>-5.5748800000000008E-2</c:v>
                      </c:pt>
                      <c:pt idx="2691">
                        <c:v>-5.5225000000000003E-2</c:v>
                      </c:pt>
                      <c:pt idx="2692">
                        <c:v>-5.5324999999999999E-2</c:v>
                      </c:pt>
                      <c:pt idx="2693">
                        <c:v>-5.5216899999999999E-2</c:v>
                      </c:pt>
                      <c:pt idx="2694">
                        <c:v>-5.5024999999999998E-2</c:v>
                      </c:pt>
                      <c:pt idx="2695">
                        <c:v>-5.5024999999999998E-2</c:v>
                      </c:pt>
                      <c:pt idx="2696">
                        <c:v>-5.5274999999999998E-2</c:v>
                      </c:pt>
                      <c:pt idx="2697">
                        <c:v>-5.5239999999999997E-2</c:v>
                      </c:pt>
                      <c:pt idx="2698">
                        <c:v>-5.5625000000000001E-2</c:v>
                      </c:pt>
                      <c:pt idx="2699">
                        <c:v>-5.5074999999999999E-2</c:v>
                      </c:pt>
                      <c:pt idx="2700">
                        <c:v>-5.5574999999999999E-2</c:v>
                      </c:pt>
                      <c:pt idx="2701">
                        <c:v>-5.5875000000000001E-2</c:v>
                      </c:pt>
                      <c:pt idx="2702">
                        <c:v>-5.5524999999999998E-2</c:v>
                      </c:pt>
                      <c:pt idx="2703">
                        <c:v>-5.5274999999999998E-2</c:v>
                      </c:pt>
                      <c:pt idx="2704">
                        <c:v>-5.6139099999999997E-2</c:v>
                      </c:pt>
                      <c:pt idx="2705">
                        <c:v>-5.5524999999999998E-2</c:v>
                      </c:pt>
                      <c:pt idx="2706">
                        <c:v>-5.5225000000000003E-2</c:v>
                      </c:pt>
                      <c:pt idx="2707">
                        <c:v>-5.5324999999999999E-2</c:v>
                      </c:pt>
                      <c:pt idx="2708">
                        <c:v>-5.5724999999999997E-2</c:v>
                      </c:pt>
                      <c:pt idx="2709">
                        <c:v>-5.6024999999999998E-2</c:v>
                      </c:pt>
                      <c:pt idx="2710">
                        <c:v>-5.7024999999999999E-2</c:v>
                      </c:pt>
                      <c:pt idx="2711">
                        <c:v>-5.7024999999999999E-2</c:v>
                      </c:pt>
                      <c:pt idx="2712">
                        <c:v>-5.7024999999999999E-2</c:v>
                      </c:pt>
                      <c:pt idx="2713">
                        <c:v>-5.7525E-2</c:v>
                      </c:pt>
                      <c:pt idx="2714">
                        <c:v>-5.7224999999999998E-2</c:v>
                      </c:pt>
                      <c:pt idx="2715">
                        <c:v>-5.8025E-2</c:v>
                      </c:pt>
                      <c:pt idx="2716">
                        <c:v>-5.7825000000000001E-2</c:v>
                      </c:pt>
                      <c:pt idx="2717">
                        <c:v>-5.7825000000000001E-2</c:v>
                      </c:pt>
                      <c:pt idx="2718">
                        <c:v>-5.7127499999999998E-2</c:v>
                      </c:pt>
                      <c:pt idx="2719">
                        <c:v>-5.7024999999999999E-2</c:v>
                      </c:pt>
                      <c:pt idx="2720">
                        <c:v>-5.7525E-2</c:v>
                      </c:pt>
                      <c:pt idx="2721">
                        <c:v>-5.7974999999999999E-2</c:v>
                      </c:pt>
                      <c:pt idx="2722">
                        <c:v>-5.78025E-2</c:v>
                      </c:pt>
                      <c:pt idx="2723">
                        <c:v>-5.8474999999999999E-2</c:v>
                      </c:pt>
                      <c:pt idx="2724">
                        <c:v>-5.8174999999999998E-2</c:v>
                      </c:pt>
                      <c:pt idx="2725">
                        <c:v>-5.7974999999999999E-2</c:v>
                      </c:pt>
                      <c:pt idx="2726">
                        <c:v>-5.7525E-2</c:v>
                      </c:pt>
                      <c:pt idx="2727">
                        <c:v>-5.7314999999999998E-2</c:v>
                      </c:pt>
                      <c:pt idx="2728">
                        <c:v>-5.6425000000000003E-2</c:v>
                      </c:pt>
                      <c:pt idx="2729">
                        <c:v>-5.7024999999999999E-2</c:v>
                      </c:pt>
                      <c:pt idx="2730">
                        <c:v>-5.7424999999999997E-2</c:v>
                      </c:pt>
                      <c:pt idx="2731">
                        <c:v>-5.7024999999999999E-2</c:v>
                      </c:pt>
                      <c:pt idx="2732">
                        <c:v>-5.7375000000000002E-2</c:v>
                      </c:pt>
                      <c:pt idx="2733">
                        <c:v>-5.7375000000000002E-2</c:v>
                      </c:pt>
                      <c:pt idx="2734">
                        <c:v>-5.7375000000000002E-2</c:v>
                      </c:pt>
                      <c:pt idx="2735">
                        <c:v>-5.7375000000000002E-2</c:v>
                      </c:pt>
                      <c:pt idx="2736">
                        <c:v>-5.7075000000000001E-2</c:v>
                      </c:pt>
                      <c:pt idx="2737">
                        <c:v>-5.7287499999999998E-2</c:v>
                      </c:pt>
                      <c:pt idx="2738">
                        <c:v>-5.6502499999999997E-2</c:v>
                      </c:pt>
                      <c:pt idx="2739">
                        <c:v>-5.6875000000000002E-2</c:v>
                      </c:pt>
                      <c:pt idx="2740">
                        <c:v>-5.7924999999999997E-2</c:v>
                      </c:pt>
                      <c:pt idx="2741">
                        <c:v>-5.7625000000000003E-2</c:v>
                      </c:pt>
                      <c:pt idx="2742">
                        <c:v>-5.7674999999999997E-2</c:v>
                      </c:pt>
                      <c:pt idx="2743">
                        <c:v>-5.7474999999999998E-2</c:v>
                      </c:pt>
                      <c:pt idx="2744">
                        <c:v>-5.7424999999999997E-2</c:v>
                      </c:pt>
                      <c:pt idx="2745">
                        <c:v>-5.7275E-2</c:v>
                      </c:pt>
                      <c:pt idx="2746">
                        <c:v>-5.6974999999999998E-2</c:v>
                      </c:pt>
                      <c:pt idx="2747">
                        <c:v>-5.6712499999999999E-2</c:v>
                      </c:pt>
                      <c:pt idx="2748">
                        <c:v>-5.4824999999999999E-2</c:v>
                      </c:pt>
                      <c:pt idx="2749">
                        <c:v>-5.5974999999999997E-2</c:v>
                      </c:pt>
                      <c:pt idx="2750">
                        <c:v>-5.6024999999999998E-2</c:v>
                      </c:pt>
                      <c:pt idx="2751">
                        <c:v>-5.5974999999999997E-2</c:v>
                      </c:pt>
                      <c:pt idx="2752">
                        <c:v>-5.6024999999999998E-2</c:v>
                      </c:pt>
                      <c:pt idx="2753">
                        <c:v>-5.6024999999999998E-2</c:v>
                      </c:pt>
                      <c:pt idx="2754">
                        <c:v>-5.6524999999999999E-2</c:v>
                      </c:pt>
                      <c:pt idx="2755">
                        <c:v>-5.6500000000000002E-2</c:v>
                      </c:pt>
                      <c:pt idx="2756">
                        <c:v>-5.7474999999999998E-2</c:v>
                      </c:pt>
                      <c:pt idx="2757">
                        <c:v>-5.7275E-2</c:v>
                      </c:pt>
                      <c:pt idx="2758">
                        <c:v>-5.6724999999999998E-2</c:v>
                      </c:pt>
                      <c:pt idx="2759">
                        <c:v>-5.7125000000000002E-2</c:v>
                      </c:pt>
                      <c:pt idx="2760">
                        <c:v>-5.8025E-2</c:v>
                      </c:pt>
                      <c:pt idx="2761">
                        <c:v>-5.8000000000000003E-2</c:v>
                      </c:pt>
                      <c:pt idx="2762">
                        <c:v>-5.8085000000000005E-2</c:v>
                      </c:pt>
                      <c:pt idx="2763">
                        <c:v>-5.7974999999999999E-2</c:v>
                      </c:pt>
                      <c:pt idx="2764">
                        <c:v>-5.8474999999999999E-2</c:v>
                      </c:pt>
                      <c:pt idx="2765">
                        <c:v>-5.8474999999999999E-2</c:v>
                      </c:pt>
                      <c:pt idx="2766">
                        <c:v>-5.8525000000000001E-2</c:v>
                      </c:pt>
                      <c:pt idx="2767">
                        <c:v>-5.8474999999999999E-2</c:v>
                      </c:pt>
                      <c:pt idx="2768">
                        <c:v>-5.8474999999999999E-2</c:v>
                      </c:pt>
                      <c:pt idx="2769">
                        <c:v>-5.8349999999999999E-2</c:v>
                      </c:pt>
                      <c:pt idx="2770">
                        <c:v>-5.8325000000000002E-2</c:v>
                      </c:pt>
                      <c:pt idx="2771">
                        <c:v>-5.8325000000000002E-2</c:v>
                      </c:pt>
                      <c:pt idx="2772">
                        <c:v>-5.7875000000000003E-2</c:v>
                      </c:pt>
                      <c:pt idx="2773">
                        <c:v>-5.7924999999999997E-2</c:v>
                      </c:pt>
                      <c:pt idx="2774">
                        <c:v>-5.8025E-2</c:v>
                      </c:pt>
                      <c:pt idx="2775">
                        <c:v>-5.8025E-2</c:v>
                      </c:pt>
                      <c:pt idx="2776">
                        <c:v>-5.7474999999999998E-2</c:v>
                      </c:pt>
                      <c:pt idx="2777">
                        <c:v>-5.7525E-2</c:v>
                      </c:pt>
                      <c:pt idx="2778">
                        <c:v>-5.7724999999999999E-2</c:v>
                      </c:pt>
                      <c:pt idx="2779">
                        <c:v>-5.7724999999999999E-2</c:v>
                      </c:pt>
                      <c:pt idx="2780">
                        <c:v>-5.8525000000000001E-2</c:v>
                      </c:pt>
                      <c:pt idx="2781">
                        <c:v>-5.8075000000000002E-2</c:v>
                      </c:pt>
                      <c:pt idx="2782">
                        <c:v>-5.8724999999999999E-2</c:v>
                      </c:pt>
                      <c:pt idx="2783">
                        <c:v>-5.8474999999999999E-2</c:v>
                      </c:pt>
                      <c:pt idx="2784">
                        <c:v>-5.7724999999999999E-2</c:v>
                      </c:pt>
                      <c:pt idx="2785">
                        <c:v>-5.8575000000000002E-2</c:v>
                      </c:pt>
                      <c:pt idx="2786">
                        <c:v>-5.8525000000000001E-2</c:v>
                      </c:pt>
                      <c:pt idx="2787">
                        <c:v>-5.9025000000000001E-2</c:v>
                      </c:pt>
                      <c:pt idx="2788">
                        <c:v>-5.8474999999999999E-2</c:v>
                      </c:pt>
                      <c:pt idx="2789">
                        <c:v>-5.8525000000000001E-2</c:v>
                      </c:pt>
                      <c:pt idx="2790">
                        <c:v>-5.9225E-2</c:v>
                      </c:pt>
                      <c:pt idx="2791">
                        <c:v>-5.9225E-2</c:v>
                      </c:pt>
                      <c:pt idx="2792">
                        <c:v>-5.96E-2</c:v>
                      </c:pt>
                      <c:pt idx="2793">
                        <c:v>-5.9975000000000001E-2</c:v>
                      </c:pt>
                      <c:pt idx="2794">
                        <c:v>-6.0075000000000003E-2</c:v>
                      </c:pt>
                      <c:pt idx="2795">
                        <c:v>-6.0275000000000002E-2</c:v>
                      </c:pt>
                      <c:pt idx="2796">
                        <c:v>-6.0025000000000002E-2</c:v>
                      </c:pt>
                      <c:pt idx="2797">
                        <c:v>-6.0025000000000002E-2</c:v>
                      </c:pt>
                      <c:pt idx="2798">
                        <c:v>-6.0124999999999998E-2</c:v>
                      </c:pt>
                      <c:pt idx="2799">
                        <c:v>-6.1324999999999998E-2</c:v>
                      </c:pt>
                      <c:pt idx="2800">
                        <c:v>-6.1324999999999998E-2</c:v>
                      </c:pt>
                      <c:pt idx="2801">
                        <c:v>-6.1124999999999999E-2</c:v>
                      </c:pt>
                      <c:pt idx="2802">
                        <c:v>-6.1025000000000003E-2</c:v>
                      </c:pt>
                      <c:pt idx="2803">
                        <c:v>-6.0975000000000001E-2</c:v>
                      </c:pt>
                      <c:pt idx="2804">
                        <c:v>-6.1475000000000002E-2</c:v>
                      </c:pt>
                      <c:pt idx="2805">
                        <c:v>-6.1975000000000002E-2</c:v>
                      </c:pt>
                      <c:pt idx="2806">
                        <c:v>-6.1975000000000002E-2</c:v>
                      </c:pt>
                      <c:pt idx="2807">
                        <c:v>-6.1832500000000006E-2</c:v>
                      </c:pt>
                      <c:pt idx="2808">
                        <c:v>-6.2300000000000001E-2</c:v>
                      </c:pt>
                      <c:pt idx="2809">
                        <c:v>-6.2324999999999998E-2</c:v>
                      </c:pt>
                      <c:pt idx="2810">
                        <c:v>-6.3225000000000003E-2</c:v>
                      </c:pt>
                      <c:pt idx="2811">
                        <c:v>-6.3024999999999998E-2</c:v>
                      </c:pt>
                      <c:pt idx="2812">
                        <c:v>-6.3799999999999996E-2</c:v>
                      </c:pt>
                      <c:pt idx="2813">
                        <c:v>-6.3825000000000007E-2</c:v>
                      </c:pt>
                      <c:pt idx="2814">
                        <c:v>-6.4024999999999999E-2</c:v>
                      </c:pt>
                      <c:pt idx="2815">
                        <c:v>-6.4074999999999993E-2</c:v>
                      </c:pt>
                      <c:pt idx="2816">
                        <c:v>-6.3524999999999998E-2</c:v>
                      </c:pt>
                      <c:pt idx="2817">
                        <c:v>-6.3625000000000001E-2</c:v>
                      </c:pt>
                      <c:pt idx="2818">
                        <c:v>-6.4125000000000001E-2</c:v>
                      </c:pt>
                      <c:pt idx="2819">
                        <c:v>-6.4574999999999994E-2</c:v>
                      </c:pt>
                      <c:pt idx="2820">
                        <c:v>-6.5525E-2</c:v>
                      </c:pt>
                      <c:pt idx="2821">
                        <c:v>-6.5975000000000006E-2</c:v>
                      </c:pt>
                      <c:pt idx="2822">
                        <c:v>-6.5375000000000003E-2</c:v>
                      </c:pt>
                      <c:pt idx="2823">
                        <c:v>-6.5705299999999994E-2</c:v>
                      </c:pt>
                      <c:pt idx="2824">
                        <c:v>-6.5589300000000003E-2</c:v>
                      </c:pt>
                      <c:pt idx="2825">
                        <c:v>-6.5525E-2</c:v>
                      </c:pt>
                      <c:pt idx="2826">
                        <c:v>-6.4524999999999999E-2</c:v>
                      </c:pt>
                      <c:pt idx="2827">
                        <c:v>-6.4475000000000005E-2</c:v>
                      </c:pt>
                      <c:pt idx="2828">
                        <c:v>-6.4475000000000005E-2</c:v>
                      </c:pt>
                      <c:pt idx="2829">
                        <c:v>-6.5024999999999999E-2</c:v>
                      </c:pt>
                      <c:pt idx="2830">
                        <c:v>-6.4024999999999999E-2</c:v>
                      </c:pt>
                      <c:pt idx="2831">
                        <c:v>-6.3325000000000006E-2</c:v>
                      </c:pt>
                      <c:pt idx="2832">
                        <c:v>-6.3024999999999998E-2</c:v>
                      </c:pt>
                      <c:pt idx="2833">
                        <c:v>-6.4024999999999999E-2</c:v>
                      </c:pt>
                      <c:pt idx="2834">
                        <c:v>-6.4524999999999999E-2</c:v>
                      </c:pt>
                      <c:pt idx="2835">
                        <c:v>-6.4975000000000005E-2</c:v>
                      </c:pt>
                      <c:pt idx="2836">
                        <c:v>-6.4524999999999999E-2</c:v>
                      </c:pt>
                      <c:pt idx="2837">
                        <c:v>-6.4500000000000002E-2</c:v>
                      </c:pt>
                      <c:pt idx="2838">
                        <c:v>-6.4574999999999994E-2</c:v>
                      </c:pt>
                      <c:pt idx="2839">
                        <c:v>-6.5674999999999997E-2</c:v>
                      </c:pt>
                      <c:pt idx="2840">
                        <c:v>-6.7025000000000001E-2</c:v>
                      </c:pt>
                      <c:pt idx="2841">
                        <c:v>-6.6525000000000001E-2</c:v>
                      </c:pt>
                      <c:pt idx="2842">
                        <c:v>-6.6525000000000001E-2</c:v>
                      </c:pt>
                      <c:pt idx="2843">
                        <c:v>-6.6799999999999998E-2</c:v>
                      </c:pt>
                      <c:pt idx="2844">
                        <c:v>-6.6720000000000002E-2</c:v>
                      </c:pt>
                      <c:pt idx="2845">
                        <c:v>-6.6600000000000006E-2</c:v>
                      </c:pt>
                      <c:pt idx="2846">
                        <c:v>-6.7157500000000009E-2</c:v>
                      </c:pt>
                      <c:pt idx="2847">
                        <c:v>-6.8117499999999997E-2</c:v>
                      </c:pt>
                      <c:pt idx="2848">
                        <c:v>-6.8599999999999994E-2</c:v>
                      </c:pt>
                      <c:pt idx="2849">
                        <c:v>-6.8500000000000005E-2</c:v>
                      </c:pt>
                      <c:pt idx="2850">
                        <c:v>-6.9849999999999995E-2</c:v>
                      </c:pt>
                      <c:pt idx="2851">
                        <c:v>-7.0900000000000005E-2</c:v>
                      </c:pt>
                      <c:pt idx="2852">
                        <c:v>-7.1150000000000005E-2</c:v>
                      </c:pt>
                      <c:pt idx="2853">
                        <c:v>-7.0699999999999999E-2</c:v>
                      </c:pt>
                      <c:pt idx="2854">
                        <c:v>-7.2150000000000006E-2</c:v>
                      </c:pt>
                      <c:pt idx="2855">
                        <c:v>-7.1249999999999994E-2</c:v>
                      </c:pt>
                      <c:pt idx="2856">
                        <c:v>-7.1724999999999997E-2</c:v>
                      </c:pt>
                      <c:pt idx="2857">
                        <c:v>-7.1775000000000005E-2</c:v>
                      </c:pt>
                      <c:pt idx="2858">
                        <c:v>-7.2825000000000001E-2</c:v>
                      </c:pt>
                      <c:pt idx="2859">
                        <c:v>-7.2700000000000001E-2</c:v>
                      </c:pt>
                      <c:pt idx="2860">
                        <c:v>-7.4050000000000005E-2</c:v>
                      </c:pt>
                      <c:pt idx="2861">
                        <c:v>-7.5300000000000006E-2</c:v>
                      </c:pt>
                      <c:pt idx="2862">
                        <c:v>-7.6175000000000007E-2</c:v>
                      </c:pt>
                      <c:pt idx="2863">
                        <c:v>-7.6149999999999995E-2</c:v>
                      </c:pt>
                      <c:pt idx="2864">
                        <c:v>-7.6450000000000004E-2</c:v>
                      </c:pt>
                      <c:pt idx="2865">
                        <c:v>-7.7310000000000004E-2</c:v>
                      </c:pt>
                      <c:pt idx="2866">
                        <c:v>-7.6975000000000002E-2</c:v>
                      </c:pt>
                      <c:pt idx="2867">
                        <c:v>-7.6950699999999997E-2</c:v>
                      </c:pt>
                      <c:pt idx="2868">
                        <c:v>-7.5499999999999998E-2</c:v>
                      </c:pt>
                      <c:pt idx="2869">
                        <c:v>-7.6200000000000004E-2</c:v>
                      </c:pt>
                      <c:pt idx="2870">
                        <c:v>-7.6499999999999999E-2</c:v>
                      </c:pt>
                      <c:pt idx="2871">
                        <c:v>-7.5225E-2</c:v>
                      </c:pt>
                      <c:pt idx="2872">
                        <c:v>-7.5300000000000006E-2</c:v>
                      </c:pt>
                      <c:pt idx="2873">
                        <c:v>-7.4749999999999997E-2</c:v>
                      </c:pt>
                      <c:pt idx="2874">
                        <c:v>-7.4749999999999997E-2</c:v>
                      </c:pt>
                      <c:pt idx="2875">
                        <c:v>-7.5499999999999998E-2</c:v>
                      </c:pt>
                      <c:pt idx="2876">
                        <c:v>-7.4999999999999997E-2</c:v>
                      </c:pt>
                      <c:pt idx="2877">
                        <c:v>-7.4899999999999994E-2</c:v>
                      </c:pt>
                      <c:pt idx="2878">
                        <c:v>-7.6399999999999996E-2</c:v>
                      </c:pt>
                      <c:pt idx="2879">
                        <c:v>-7.6149999999999995E-2</c:v>
                      </c:pt>
                      <c:pt idx="2880">
                        <c:v>-7.6475000000000001E-2</c:v>
                      </c:pt>
                      <c:pt idx="2881">
                        <c:v>-7.6499999999999999E-2</c:v>
                      </c:pt>
                      <c:pt idx="2882">
                        <c:v>-7.6511800000000005E-2</c:v>
                      </c:pt>
                      <c:pt idx="2883">
                        <c:v>-7.6999999999999999E-2</c:v>
                      </c:pt>
                      <c:pt idx="2884">
                        <c:v>-7.851989999999999E-2</c:v>
                      </c:pt>
                      <c:pt idx="2885">
                        <c:v>-8.09E-2</c:v>
                      </c:pt>
                      <c:pt idx="2886">
                        <c:v>-7.9000000000000001E-2</c:v>
                      </c:pt>
                      <c:pt idx="2887">
                        <c:v>-7.9750000000000001E-2</c:v>
                      </c:pt>
                      <c:pt idx="2888">
                        <c:v>-8.0001299999999997E-2</c:v>
                      </c:pt>
                      <c:pt idx="2889">
                        <c:v>-8.0005300000000001E-2</c:v>
                      </c:pt>
                      <c:pt idx="2890">
                        <c:v>-7.9093399999999994E-2</c:v>
                      </c:pt>
                    </c:numCache>
                  </c:numRef>
                </c:val>
                <c:smooth val="0"/>
                <c:extLst xmlns:c15="http://schemas.microsoft.com/office/drawing/2012/chart">
                  <c:ext xmlns:c16="http://schemas.microsoft.com/office/drawing/2014/chart" uri="{C3380CC4-5D6E-409C-BE32-E72D297353CC}">
                    <c16:uniqueId val="{00000002-C486-45CC-A91B-74D35FA2E44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'פער ריביות ישראל'!$H$6</c15:sqref>
                        </c15:formulaRef>
                      </c:ext>
                    </c:extLst>
                    <c:strCache>
                      <c:ptCount val="1"/>
                      <c:pt idx="0">
                        <c:v>Outright</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'פער ריביות ישראל'!$A$7:$A$3313</c15:sqref>
                        </c15:formulaRef>
                      </c:ext>
                    </c:extLst>
                    <c:numCache>
                      <c:formatCode>m/d/yyyy</c:formatCode>
                      <c:ptCount val="3307"/>
                      <c:pt idx="0">
                        <c:v>39141</c:v>
                      </c:pt>
                      <c:pt idx="1">
                        <c:v>39142</c:v>
                      </c:pt>
                      <c:pt idx="2">
                        <c:v>39143</c:v>
                      </c:pt>
                      <c:pt idx="3">
                        <c:v>39146</c:v>
                      </c:pt>
                      <c:pt idx="4">
                        <c:v>39147</c:v>
                      </c:pt>
                      <c:pt idx="5">
                        <c:v>39148</c:v>
                      </c:pt>
                      <c:pt idx="6">
                        <c:v>39149</c:v>
                      </c:pt>
                      <c:pt idx="7">
                        <c:v>39150</c:v>
                      </c:pt>
                      <c:pt idx="8">
                        <c:v>39153</c:v>
                      </c:pt>
                      <c:pt idx="9">
                        <c:v>39154</c:v>
                      </c:pt>
                      <c:pt idx="10">
                        <c:v>39155</c:v>
                      </c:pt>
                      <c:pt idx="11">
                        <c:v>39156</c:v>
                      </c:pt>
                      <c:pt idx="12">
                        <c:v>39157</c:v>
                      </c:pt>
                      <c:pt idx="13">
                        <c:v>39160</c:v>
                      </c:pt>
                      <c:pt idx="14">
                        <c:v>39161</c:v>
                      </c:pt>
                      <c:pt idx="15">
                        <c:v>39162</c:v>
                      </c:pt>
                      <c:pt idx="16">
                        <c:v>39163</c:v>
                      </c:pt>
                      <c:pt idx="17">
                        <c:v>39164</c:v>
                      </c:pt>
                      <c:pt idx="18">
                        <c:v>39167</c:v>
                      </c:pt>
                      <c:pt idx="19">
                        <c:v>39168</c:v>
                      </c:pt>
                      <c:pt idx="20">
                        <c:v>39169</c:v>
                      </c:pt>
                      <c:pt idx="21">
                        <c:v>39170</c:v>
                      </c:pt>
                      <c:pt idx="22">
                        <c:v>39171</c:v>
                      </c:pt>
                      <c:pt idx="23">
                        <c:v>39174</c:v>
                      </c:pt>
                      <c:pt idx="24">
                        <c:v>39175</c:v>
                      </c:pt>
                      <c:pt idx="25">
                        <c:v>39176</c:v>
                      </c:pt>
                      <c:pt idx="26">
                        <c:v>39177</c:v>
                      </c:pt>
                      <c:pt idx="27">
                        <c:v>39178</c:v>
                      </c:pt>
                      <c:pt idx="28">
                        <c:v>39181</c:v>
                      </c:pt>
                      <c:pt idx="29">
                        <c:v>39182</c:v>
                      </c:pt>
                      <c:pt idx="30">
                        <c:v>39183</c:v>
                      </c:pt>
                      <c:pt idx="31">
                        <c:v>39184</c:v>
                      </c:pt>
                      <c:pt idx="32">
                        <c:v>39185</c:v>
                      </c:pt>
                      <c:pt idx="33">
                        <c:v>39188</c:v>
                      </c:pt>
                      <c:pt idx="34">
                        <c:v>39189</c:v>
                      </c:pt>
                      <c:pt idx="35">
                        <c:v>39190</c:v>
                      </c:pt>
                      <c:pt idx="36">
                        <c:v>39191</c:v>
                      </c:pt>
                      <c:pt idx="37">
                        <c:v>39192</c:v>
                      </c:pt>
                      <c:pt idx="38">
                        <c:v>39195</c:v>
                      </c:pt>
                      <c:pt idx="39">
                        <c:v>39196</c:v>
                      </c:pt>
                      <c:pt idx="40">
                        <c:v>39197</c:v>
                      </c:pt>
                      <c:pt idx="41">
                        <c:v>39198</c:v>
                      </c:pt>
                      <c:pt idx="42">
                        <c:v>39199</c:v>
                      </c:pt>
                      <c:pt idx="43">
                        <c:v>39202</c:v>
                      </c:pt>
                      <c:pt idx="44">
                        <c:v>39203</c:v>
                      </c:pt>
                      <c:pt idx="45">
                        <c:v>39204</c:v>
                      </c:pt>
                      <c:pt idx="46">
                        <c:v>39205</c:v>
                      </c:pt>
                      <c:pt idx="47">
                        <c:v>39206</c:v>
                      </c:pt>
                      <c:pt idx="48">
                        <c:v>39209</c:v>
                      </c:pt>
                      <c:pt idx="49">
                        <c:v>39210</c:v>
                      </c:pt>
                      <c:pt idx="50">
                        <c:v>39211</c:v>
                      </c:pt>
                      <c:pt idx="51">
                        <c:v>39212</c:v>
                      </c:pt>
                      <c:pt idx="52">
                        <c:v>39213</c:v>
                      </c:pt>
                      <c:pt idx="53">
                        <c:v>39216</c:v>
                      </c:pt>
                      <c:pt idx="54">
                        <c:v>39217</c:v>
                      </c:pt>
                      <c:pt idx="55">
                        <c:v>39218</c:v>
                      </c:pt>
                      <c:pt idx="56">
                        <c:v>39219</c:v>
                      </c:pt>
                      <c:pt idx="57">
                        <c:v>39220</c:v>
                      </c:pt>
                      <c:pt idx="58">
                        <c:v>39223</c:v>
                      </c:pt>
                      <c:pt idx="59">
                        <c:v>39224</c:v>
                      </c:pt>
                      <c:pt idx="60">
                        <c:v>39225</c:v>
                      </c:pt>
                      <c:pt idx="61">
                        <c:v>39226</c:v>
                      </c:pt>
                      <c:pt idx="62">
                        <c:v>39227</c:v>
                      </c:pt>
                      <c:pt idx="63">
                        <c:v>39230</c:v>
                      </c:pt>
                      <c:pt idx="64">
                        <c:v>39231</c:v>
                      </c:pt>
                      <c:pt idx="65">
                        <c:v>39232</c:v>
                      </c:pt>
                      <c:pt idx="66">
                        <c:v>39233</c:v>
                      </c:pt>
                      <c:pt idx="67">
                        <c:v>39234</c:v>
                      </c:pt>
                      <c:pt idx="68">
                        <c:v>39237</c:v>
                      </c:pt>
                      <c:pt idx="69">
                        <c:v>39238</c:v>
                      </c:pt>
                      <c:pt idx="70">
                        <c:v>39239</c:v>
                      </c:pt>
                      <c:pt idx="71">
                        <c:v>39240</c:v>
                      </c:pt>
                      <c:pt idx="72">
                        <c:v>39241</c:v>
                      </c:pt>
                      <c:pt idx="73">
                        <c:v>39244</c:v>
                      </c:pt>
                      <c:pt idx="74">
                        <c:v>39245</c:v>
                      </c:pt>
                      <c:pt idx="75">
                        <c:v>39246</c:v>
                      </c:pt>
                      <c:pt idx="76">
                        <c:v>39247</c:v>
                      </c:pt>
                      <c:pt idx="77">
                        <c:v>39248</c:v>
                      </c:pt>
                      <c:pt idx="78">
                        <c:v>39251</c:v>
                      </c:pt>
                      <c:pt idx="79">
                        <c:v>39252</c:v>
                      </c:pt>
                      <c:pt idx="80">
                        <c:v>39253</c:v>
                      </c:pt>
                      <c:pt idx="81">
                        <c:v>39254</c:v>
                      </c:pt>
                      <c:pt idx="82">
                        <c:v>39255</c:v>
                      </c:pt>
                      <c:pt idx="83">
                        <c:v>39258</c:v>
                      </c:pt>
                      <c:pt idx="84">
                        <c:v>39259</c:v>
                      </c:pt>
                      <c:pt idx="85">
                        <c:v>39260</c:v>
                      </c:pt>
                      <c:pt idx="86">
                        <c:v>39261</c:v>
                      </c:pt>
                      <c:pt idx="87">
                        <c:v>39262</c:v>
                      </c:pt>
                      <c:pt idx="88">
                        <c:v>39265</c:v>
                      </c:pt>
                      <c:pt idx="89">
                        <c:v>39266</c:v>
                      </c:pt>
                      <c:pt idx="90">
                        <c:v>39267</c:v>
                      </c:pt>
                      <c:pt idx="91">
                        <c:v>39268</c:v>
                      </c:pt>
                      <c:pt idx="92">
                        <c:v>39269</c:v>
                      </c:pt>
                      <c:pt idx="93">
                        <c:v>39272</c:v>
                      </c:pt>
                      <c:pt idx="94">
                        <c:v>39273</c:v>
                      </c:pt>
                      <c:pt idx="95">
                        <c:v>39274</c:v>
                      </c:pt>
                      <c:pt idx="96">
                        <c:v>39275</c:v>
                      </c:pt>
                      <c:pt idx="97">
                        <c:v>39276</c:v>
                      </c:pt>
                      <c:pt idx="98">
                        <c:v>39279</c:v>
                      </c:pt>
                      <c:pt idx="99">
                        <c:v>39280</c:v>
                      </c:pt>
                      <c:pt idx="100">
                        <c:v>39281</c:v>
                      </c:pt>
                      <c:pt idx="101">
                        <c:v>39282</c:v>
                      </c:pt>
                      <c:pt idx="102">
                        <c:v>39283</c:v>
                      </c:pt>
                      <c:pt idx="103">
                        <c:v>39286</c:v>
                      </c:pt>
                      <c:pt idx="104">
                        <c:v>39287</c:v>
                      </c:pt>
                      <c:pt idx="105">
                        <c:v>39288</c:v>
                      </c:pt>
                      <c:pt idx="106">
                        <c:v>39289</c:v>
                      </c:pt>
                      <c:pt idx="107">
                        <c:v>39290</c:v>
                      </c:pt>
                      <c:pt idx="108">
                        <c:v>39293</c:v>
                      </c:pt>
                      <c:pt idx="109">
                        <c:v>39294</c:v>
                      </c:pt>
                      <c:pt idx="110">
                        <c:v>39295</c:v>
                      </c:pt>
                      <c:pt idx="111">
                        <c:v>39296</c:v>
                      </c:pt>
                      <c:pt idx="112">
                        <c:v>39297</c:v>
                      </c:pt>
                      <c:pt idx="113">
                        <c:v>39300</c:v>
                      </c:pt>
                      <c:pt idx="114">
                        <c:v>39301</c:v>
                      </c:pt>
                      <c:pt idx="115">
                        <c:v>39302</c:v>
                      </c:pt>
                      <c:pt idx="116">
                        <c:v>39303</c:v>
                      </c:pt>
                      <c:pt idx="117">
                        <c:v>39304</c:v>
                      </c:pt>
                      <c:pt idx="118">
                        <c:v>39307</c:v>
                      </c:pt>
                      <c:pt idx="119">
                        <c:v>39308</c:v>
                      </c:pt>
                      <c:pt idx="120">
                        <c:v>39309</c:v>
                      </c:pt>
                      <c:pt idx="121">
                        <c:v>39310</c:v>
                      </c:pt>
                      <c:pt idx="122">
                        <c:v>39311</c:v>
                      </c:pt>
                      <c:pt idx="123">
                        <c:v>39314</c:v>
                      </c:pt>
                      <c:pt idx="124">
                        <c:v>39315</c:v>
                      </c:pt>
                      <c:pt idx="125">
                        <c:v>39316</c:v>
                      </c:pt>
                      <c:pt idx="126">
                        <c:v>39317</c:v>
                      </c:pt>
                      <c:pt idx="127">
                        <c:v>39318</c:v>
                      </c:pt>
                      <c:pt idx="128">
                        <c:v>39321</c:v>
                      </c:pt>
                      <c:pt idx="129">
                        <c:v>39322</c:v>
                      </c:pt>
                      <c:pt idx="130">
                        <c:v>39323</c:v>
                      </c:pt>
                      <c:pt idx="131">
                        <c:v>39324</c:v>
                      </c:pt>
                      <c:pt idx="132">
                        <c:v>39325</c:v>
                      </c:pt>
                      <c:pt idx="133">
                        <c:v>39328</c:v>
                      </c:pt>
                      <c:pt idx="134">
                        <c:v>39329</c:v>
                      </c:pt>
                      <c:pt idx="135">
                        <c:v>39330</c:v>
                      </c:pt>
                      <c:pt idx="136">
                        <c:v>39331</c:v>
                      </c:pt>
                      <c:pt idx="137">
                        <c:v>39332</c:v>
                      </c:pt>
                      <c:pt idx="138">
                        <c:v>39335</c:v>
                      </c:pt>
                      <c:pt idx="139">
                        <c:v>39336</c:v>
                      </c:pt>
                      <c:pt idx="140">
                        <c:v>39337</c:v>
                      </c:pt>
                      <c:pt idx="141">
                        <c:v>39338</c:v>
                      </c:pt>
                      <c:pt idx="142">
                        <c:v>39339</c:v>
                      </c:pt>
                      <c:pt idx="143">
                        <c:v>39342</c:v>
                      </c:pt>
                      <c:pt idx="144">
                        <c:v>39343</c:v>
                      </c:pt>
                      <c:pt idx="145">
                        <c:v>39344</c:v>
                      </c:pt>
                      <c:pt idx="146">
                        <c:v>39345</c:v>
                      </c:pt>
                      <c:pt idx="147">
                        <c:v>39346</c:v>
                      </c:pt>
                      <c:pt idx="148">
                        <c:v>39349</c:v>
                      </c:pt>
                      <c:pt idx="149">
                        <c:v>39350</c:v>
                      </c:pt>
                      <c:pt idx="150">
                        <c:v>39351</c:v>
                      </c:pt>
                      <c:pt idx="151">
                        <c:v>39352</c:v>
                      </c:pt>
                      <c:pt idx="152">
                        <c:v>39353</c:v>
                      </c:pt>
                      <c:pt idx="153">
                        <c:v>39356</c:v>
                      </c:pt>
                      <c:pt idx="154">
                        <c:v>39357</c:v>
                      </c:pt>
                      <c:pt idx="155">
                        <c:v>39358</c:v>
                      </c:pt>
                      <c:pt idx="156">
                        <c:v>39359</c:v>
                      </c:pt>
                      <c:pt idx="157">
                        <c:v>39360</c:v>
                      </c:pt>
                      <c:pt idx="158">
                        <c:v>39363</c:v>
                      </c:pt>
                      <c:pt idx="159">
                        <c:v>39364</c:v>
                      </c:pt>
                      <c:pt idx="160">
                        <c:v>39365</c:v>
                      </c:pt>
                      <c:pt idx="161">
                        <c:v>39366</c:v>
                      </c:pt>
                      <c:pt idx="162">
                        <c:v>39367</c:v>
                      </c:pt>
                      <c:pt idx="163">
                        <c:v>39370</c:v>
                      </c:pt>
                      <c:pt idx="164">
                        <c:v>39371</c:v>
                      </c:pt>
                      <c:pt idx="165">
                        <c:v>39372</c:v>
                      </c:pt>
                      <c:pt idx="166">
                        <c:v>39373</c:v>
                      </c:pt>
                      <c:pt idx="167">
                        <c:v>39374</c:v>
                      </c:pt>
                      <c:pt idx="168">
                        <c:v>39377</c:v>
                      </c:pt>
                      <c:pt idx="169">
                        <c:v>39378</c:v>
                      </c:pt>
                      <c:pt idx="170">
                        <c:v>39379</c:v>
                      </c:pt>
                      <c:pt idx="171">
                        <c:v>39380</c:v>
                      </c:pt>
                      <c:pt idx="172">
                        <c:v>39381</c:v>
                      </c:pt>
                      <c:pt idx="173">
                        <c:v>39384</c:v>
                      </c:pt>
                      <c:pt idx="174">
                        <c:v>39385</c:v>
                      </c:pt>
                      <c:pt idx="175">
                        <c:v>39386</c:v>
                      </c:pt>
                      <c:pt idx="176">
                        <c:v>39387</c:v>
                      </c:pt>
                      <c:pt idx="177">
                        <c:v>39388</c:v>
                      </c:pt>
                      <c:pt idx="178">
                        <c:v>39391</c:v>
                      </c:pt>
                      <c:pt idx="179">
                        <c:v>39392</c:v>
                      </c:pt>
                      <c:pt idx="180">
                        <c:v>39393</c:v>
                      </c:pt>
                      <c:pt idx="181">
                        <c:v>39394</c:v>
                      </c:pt>
                      <c:pt idx="182">
                        <c:v>39395</c:v>
                      </c:pt>
                      <c:pt idx="183">
                        <c:v>39398</c:v>
                      </c:pt>
                      <c:pt idx="184">
                        <c:v>39399</c:v>
                      </c:pt>
                      <c:pt idx="185">
                        <c:v>39400</c:v>
                      </c:pt>
                      <c:pt idx="186">
                        <c:v>39401</c:v>
                      </c:pt>
                      <c:pt idx="187">
                        <c:v>39402</c:v>
                      </c:pt>
                      <c:pt idx="188">
                        <c:v>39405</c:v>
                      </c:pt>
                      <c:pt idx="189">
                        <c:v>39406</c:v>
                      </c:pt>
                      <c:pt idx="190">
                        <c:v>39407</c:v>
                      </c:pt>
                      <c:pt idx="191">
                        <c:v>39408</c:v>
                      </c:pt>
                      <c:pt idx="192">
                        <c:v>39409</c:v>
                      </c:pt>
                      <c:pt idx="193">
                        <c:v>39412</c:v>
                      </c:pt>
                      <c:pt idx="194">
                        <c:v>39413</c:v>
                      </c:pt>
                      <c:pt idx="195">
                        <c:v>39414</c:v>
                      </c:pt>
                      <c:pt idx="196">
                        <c:v>39415</c:v>
                      </c:pt>
                      <c:pt idx="197">
                        <c:v>39416</c:v>
                      </c:pt>
                      <c:pt idx="198">
                        <c:v>39419</c:v>
                      </c:pt>
                      <c:pt idx="199">
                        <c:v>39420</c:v>
                      </c:pt>
                      <c:pt idx="200">
                        <c:v>39421</c:v>
                      </c:pt>
                      <c:pt idx="201">
                        <c:v>39422</c:v>
                      </c:pt>
                      <c:pt idx="202">
                        <c:v>39423</c:v>
                      </c:pt>
                      <c:pt idx="203">
                        <c:v>39426</c:v>
                      </c:pt>
                      <c:pt idx="204">
                        <c:v>39427</c:v>
                      </c:pt>
                      <c:pt idx="205">
                        <c:v>39428</c:v>
                      </c:pt>
                      <c:pt idx="206">
                        <c:v>39429</c:v>
                      </c:pt>
                      <c:pt idx="207">
                        <c:v>39430</c:v>
                      </c:pt>
                      <c:pt idx="208">
                        <c:v>39433</c:v>
                      </c:pt>
                      <c:pt idx="209">
                        <c:v>39434</c:v>
                      </c:pt>
                      <c:pt idx="210">
                        <c:v>39435</c:v>
                      </c:pt>
                      <c:pt idx="211">
                        <c:v>39436</c:v>
                      </c:pt>
                      <c:pt idx="212">
                        <c:v>39437</c:v>
                      </c:pt>
                      <c:pt idx="213">
                        <c:v>39440</c:v>
                      </c:pt>
                      <c:pt idx="214">
                        <c:v>39441</c:v>
                      </c:pt>
                      <c:pt idx="215">
                        <c:v>39442</c:v>
                      </c:pt>
                      <c:pt idx="216">
                        <c:v>39443</c:v>
                      </c:pt>
                      <c:pt idx="217">
                        <c:v>39444</c:v>
                      </c:pt>
                      <c:pt idx="218">
                        <c:v>39447</c:v>
                      </c:pt>
                      <c:pt idx="219">
                        <c:v>39448</c:v>
                      </c:pt>
                      <c:pt idx="220">
                        <c:v>39449</c:v>
                      </c:pt>
                      <c:pt idx="221">
                        <c:v>39450</c:v>
                      </c:pt>
                      <c:pt idx="222">
                        <c:v>39451</c:v>
                      </c:pt>
                      <c:pt idx="223">
                        <c:v>39454</c:v>
                      </c:pt>
                      <c:pt idx="224">
                        <c:v>39455</c:v>
                      </c:pt>
                      <c:pt idx="225">
                        <c:v>39456</c:v>
                      </c:pt>
                      <c:pt idx="226">
                        <c:v>39457</c:v>
                      </c:pt>
                      <c:pt idx="227">
                        <c:v>39458</c:v>
                      </c:pt>
                      <c:pt idx="228">
                        <c:v>39461</c:v>
                      </c:pt>
                      <c:pt idx="229">
                        <c:v>39462</c:v>
                      </c:pt>
                      <c:pt idx="230">
                        <c:v>39463</c:v>
                      </c:pt>
                      <c:pt idx="231">
                        <c:v>39464</c:v>
                      </c:pt>
                      <c:pt idx="232">
                        <c:v>39465</c:v>
                      </c:pt>
                      <c:pt idx="233">
                        <c:v>39468</c:v>
                      </c:pt>
                      <c:pt idx="234">
                        <c:v>39469</c:v>
                      </c:pt>
                      <c:pt idx="235">
                        <c:v>39470</c:v>
                      </c:pt>
                      <c:pt idx="236">
                        <c:v>39471</c:v>
                      </c:pt>
                      <c:pt idx="237">
                        <c:v>39472</c:v>
                      </c:pt>
                      <c:pt idx="238">
                        <c:v>39475</c:v>
                      </c:pt>
                      <c:pt idx="239">
                        <c:v>39476</c:v>
                      </c:pt>
                      <c:pt idx="240">
                        <c:v>39477</c:v>
                      </c:pt>
                      <c:pt idx="241">
                        <c:v>39478</c:v>
                      </c:pt>
                      <c:pt idx="242">
                        <c:v>39479</c:v>
                      </c:pt>
                      <c:pt idx="243">
                        <c:v>39482</c:v>
                      </c:pt>
                      <c:pt idx="244">
                        <c:v>39483</c:v>
                      </c:pt>
                      <c:pt idx="245">
                        <c:v>39484</c:v>
                      </c:pt>
                      <c:pt idx="246">
                        <c:v>39485</c:v>
                      </c:pt>
                      <c:pt idx="247">
                        <c:v>39486</c:v>
                      </c:pt>
                      <c:pt idx="248">
                        <c:v>39489</c:v>
                      </c:pt>
                      <c:pt idx="249">
                        <c:v>39490</c:v>
                      </c:pt>
                      <c:pt idx="250">
                        <c:v>39491</c:v>
                      </c:pt>
                      <c:pt idx="251">
                        <c:v>39492</c:v>
                      </c:pt>
                      <c:pt idx="252">
                        <c:v>39493</c:v>
                      </c:pt>
                      <c:pt idx="253">
                        <c:v>39496</c:v>
                      </c:pt>
                      <c:pt idx="254">
                        <c:v>39497</c:v>
                      </c:pt>
                      <c:pt idx="255">
                        <c:v>39498</c:v>
                      </c:pt>
                      <c:pt idx="256">
                        <c:v>39499</c:v>
                      </c:pt>
                      <c:pt idx="257">
                        <c:v>39500</c:v>
                      </c:pt>
                      <c:pt idx="258">
                        <c:v>39503</c:v>
                      </c:pt>
                      <c:pt idx="259">
                        <c:v>39504</c:v>
                      </c:pt>
                      <c:pt idx="260">
                        <c:v>39505</c:v>
                      </c:pt>
                      <c:pt idx="261">
                        <c:v>39506</c:v>
                      </c:pt>
                      <c:pt idx="262">
                        <c:v>39507</c:v>
                      </c:pt>
                      <c:pt idx="263">
                        <c:v>39510</c:v>
                      </c:pt>
                      <c:pt idx="264">
                        <c:v>39511</c:v>
                      </c:pt>
                      <c:pt idx="265">
                        <c:v>39512</c:v>
                      </c:pt>
                      <c:pt idx="266">
                        <c:v>39513</c:v>
                      </c:pt>
                      <c:pt idx="267">
                        <c:v>39514</c:v>
                      </c:pt>
                      <c:pt idx="268">
                        <c:v>39517</c:v>
                      </c:pt>
                      <c:pt idx="269">
                        <c:v>39518</c:v>
                      </c:pt>
                      <c:pt idx="270">
                        <c:v>39519</c:v>
                      </c:pt>
                      <c:pt idx="271">
                        <c:v>39520</c:v>
                      </c:pt>
                      <c:pt idx="272">
                        <c:v>39521</c:v>
                      </c:pt>
                      <c:pt idx="273">
                        <c:v>39524</c:v>
                      </c:pt>
                      <c:pt idx="274">
                        <c:v>39525</c:v>
                      </c:pt>
                      <c:pt idx="275">
                        <c:v>39526</c:v>
                      </c:pt>
                      <c:pt idx="276">
                        <c:v>39527</c:v>
                      </c:pt>
                      <c:pt idx="277">
                        <c:v>39528</c:v>
                      </c:pt>
                      <c:pt idx="278">
                        <c:v>39531</c:v>
                      </c:pt>
                      <c:pt idx="279">
                        <c:v>39532</c:v>
                      </c:pt>
                      <c:pt idx="280">
                        <c:v>39533</c:v>
                      </c:pt>
                      <c:pt idx="281">
                        <c:v>39534</c:v>
                      </c:pt>
                      <c:pt idx="282">
                        <c:v>39535</c:v>
                      </c:pt>
                      <c:pt idx="283">
                        <c:v>39538</c:v>
                      </c:pt>
                      <c:pt idx="284">
                        <c:v>39539</c:v>
                      </c:pt>
                      <c:pt idx="285">
                        <c:v>39540</c:v>
                      </c:pt>
                      <c:pt idx="286">
                        <c:v>39541</c:v>
                      </c:pt>
                      <c:pt idx="287">
                        <c:v>39542</c:v>
                      </c:pt>
                      <c:pt idx="288">
                        <c:v>39545</c:v>
                      </c:pt>
                      <c:pt idx="289">
                        <c:v>39546</c:v>
                      </c:pt>
                      <c:pt idx="290">
                        <c:v>39547</c:v>
                      </c:pt>
                      <c:pt idx="291">
                        <c:v>39548</c:v>
                      </c:pt>
                      <c:pt idx="292">
                        <c:v>39549</c:v>
                      </c:pt>
                      <c:pt idx="293">
                        <c:v>39552</c:v>
                      </c:pt>
                      <c:pt idx="294">
                        <c:v>39553</c:v>
                      </c:pt>
                      <c:pt idx="295">
                        <c:v>39554</c:v>
                      </c:pt>
                      <c:pt idx="296">
                        <c:v>39555</c:v>
                      </c:pt>
                      <c:pt idx="297">
                        <c:v>39556</c:v>
                      </c:pt>
                      <c:pt idx="298">
                        <c:v>39559</c:v>
                      </c:pt>
                      <c:pt idx="299">
                        <c:v>39560</c:v>
                      </c:pt>
                      <c:pt idx="300">
                        <c:v>39561</c:v>
                      </c:pt>
                      <c:pt idx="301">
                        <c:v>39562</c:v>
                      </c:pt>
                      <c:pt idx="302">
                        <c:v>39563</c:v>
                      </c:pt>
                      <c:pt idx="303">
                        <c:v>39566</c:v>
                      </c:pt>
                      <c:pt idx="304">
                        <c:v>39567</c:v>
                      </c:pt>
                      <c:pt idx="305">
                        <c:v>39568</c:v>
                      </c:pt>
                      <c:pt idx="306">
                        <c:v>39569</c:v>
                      </c:pt>
                      <c:pt idx="307">
                        <c:v>39570</c:v>
                      </c:pt>
                      <c:pt idx="308">
                        <c:v>39573</c:v>
                      </c:pt>
                      <c:pt idx="309">
                        <c:v>39574</c:v>
                      </c:pt>
                      <c:pt idx="310">
                        <c:v>39575</c:v>
                      </c:pt>
                      <c:pt idx="311">
                        <c:v>39576</c:v>
                      </c:pt>
                      <c:pt idx="312">
                        <c:v>39577</c:v>
                      </c:pt>
                      <c:pt idx="313">
                        <c:v>39580</c:v>
                      </c:pt>
                      <c:pt idx="314">
                        <c:v>39581</c:v>
                      </c:pt>
                      <c:pt idx="315">
                        <c:v>39582</c:v>
                      </c:pt>
                      <c:pt idx="316">
                        <c:v>39583</c:v>
                      </c:pt>
                      <c:pt idx="317">
                        <c:v>39584</c:v>
                      </c:pt>
                      <c:pt idx="318">
                        <c:v>39587</c:v>
                      </c:pt>
                      <c:pt idx="319">
                        <c:v>39588</c:v>
                      </c:pt>
                      <c:pt idx="320">
                        <c:v>39589</c:v>
                      </c:pt>
                      <c:pt idx="321">
                        <c:v>39590</c:v>
                      </c:pt>
                      <c:pt idx="322">
                        <c:v>39591</c:v>
                      </c:pt>
                      <c:pt idx="323">
                        <c:v>39594</c:v>
                      </c:pt>
                      <c:pt idx="324">
                        <c:v>39595</c:v>
                      </c:pt>
                      <c:pt idx="325">
                        <c:v>39596</c:v>
                      </c:pt>
                      <c:pt idx="326">
                        <c:v>39597</c:v>
                      </c:pt>
                      <c:pt idx="327">
                        <c:v>39598</c:v>
                      </c:pt>
                      <c:pt idx="328">
                        <c:v>39601</c:v>
                      </c:pt>
                      <c:pt idx="329">
                        <c:v>39602</c:v>
                      </c:pt>
                      <c:pt idx="330">
                        <c:v>39603</c:v>
                      </c:pt>
                      <c:pt idx="331">
                        <c:v>39604</c:v>
                      </c:pt>
                      <c:pt idx="332">
                        <c:v>39605</c:v>
                      </c:pt>
                      <c:pt idx="333">
                        <c:v>39608</c:v>
                      </c:pt>
                      <c:pt idx="334">
                        <c:v>39609</c:v>
                      </c:pt>
                      <c:pt idx="335">
                        <c:v>39610</c:v>
                      </c:pt>
                      <c:pt idx="336">
                        <c:v>39611</c:v>
                      </c:pt>
                      <c:pt idx="337">
                        <c:v>39612</c:v>
                      </c:pt>
                      <c:pt idx="338">
                        <c:v>39615</c:v>
                      </c:pt>
                      <c:pt idx="339">
                        <c:v>39616</c:v>
                      </c:pt>
                      <c:pt idx="340">
                        <c:v>39617</c:v>
                      </c:pt>
                      <c:pt idx="341">
                        <c:v>39618</c:v>
                      </c:pt>
                      <c:pt idx="342">
                        <c:v>39619</c:v>
                      </c:pt>
                      <c:pt idx="343">
                        <c:v>39622</c:v>
                      </c:pt>
                      <c:pt idx="344">
                        <c:v>39623</c:v>
                      </c:pt>
                      <c:pt idx="345">
                        <c:v>39624</c:v>
                      </c:pt>
                      <c:pt idx="346">
                        <c:v>39625</c:v>
                      </c:pt>
                      <c:pt idx="347">
                        <c:v>39626</c:v>
                      </c:pt>
                      <c:pt idx="348">
                        <c:v>39629</c:v>
                      </c:pt>
                      <c:pt idx="349">
                        <c:v>39630</c:v>
                      </c:pt>
                      <c:pt idx="350">
                        <c:v>39631</c:v>
                      </c:pt>
                      <c:pt idx="351">
                        <c:v>39632</c:v>
                      </c:pt>
                      <c:pt idx="352">
                        <c:v>39633</c:v>
                      </c:pt>
                      <c:pt idx="353">
                        <c:v>39636</c:v>
                      </c:pt>
                      <c:pt idx="354">
                        <c:v>39637</c:v>
                      </c:pt>
                      <c:pt idx="355">
                        <c:v>39638</c:v>
                      </c:pt>
                      <c:pt idx="356">
                        <c:v>39639</c:v>
                      </c:pt>
                      <c:pt idx="357">
                        <c:v>39640</c:v>
                      </c:pt>
                      <c:pt idx="358">
                        <c:v>39643</c:v>
                      </c:pt>
                      <c:pt idx="359">
                        <c:v>39644</c:v>
                      </c:pt>
                      <c:pt idx="360">
                        <c:v>39645</c:v>
                      </c:pt>
                      <c:pt idx="361">
                        <c:v>39646</c:v>
                      </c:pt>
                      <c:pt idx="362">
                        <c:v>39647</c:v>
                      </c:pt>
                      <c:pt idx="363">
                        <c:v>39650</c:v>
                      </c:pt>
                      <c:pt idx="364">
                        <c:v>39651</c:v>
                      </c:pt>
                      <c:pt idx="365">
                        <c:v>39652</c:v>
                      </c:pt>
                      <c:pt idx="366">
                        <c:v>39653</c:v>
                      </c:pt>
                      <c:pt idx="367">
                        <c:v>39654</c:v>
                      </c:pt>
                      <c:pt idx="368">
                        <c:v>39657</c:v>
                      </c:pt>
                      <c:pt idx="369">
                        <c:v>39658</c:v>
                      </c:pt>
                      <c:pt idx="370">
                        <c:v>39659</c:v>
                      </c:pt>
                      <c:pt idx="371">
                        <c:v>39660</c:v>
                      </c:pt>
                      <c:pt idx="372">
                        <c:v>39661</c:v>
                      </c:pt>
                      <c:pt idx="373">
                        <c:v>39664</c:v>
                      </c:pt>
                      <c:pt idx="374">
                        <c:v>39665</c:v>
                      </c:pt>
                      <c:pt idx="375">
                        <c:v>39666</c:v>
                      </c:pt>
                      <c:pt idx="376">
                        <c:v>39667</c:v>
                      </c:pt>
                      <c:pt idx="377">
                        <c:v>39668</c:v>
                      </c:pt>
                      <c:pt idx="378">
                        <c:v>39671</c:v>
                      </c:pt>
                      <c:pt idx="379">
                        <c:v>39672</c:v>
                      </c:pt>
                      <c:pt idx="380">
                        <c:v>39673</c:v>
                      </c:pt>
                      <c:pt idx="381">
                        <c:v>39674</c:v>
                      </c:pt>
                      <c:pt idx="382">
                        <c:v>39675</c:v>
                      </c:pt>
                      <c:pt idx="383">
                        <c:v>39678</c:v>
                      </c:pt>
                      <c:pt idx="384">
                        <c:v>39679</c:v>
                      </c:pt>
                      <c:pt idx="385">
                        <c:v>39680</c:v>
                      </c:pt>
                      <c:pt idx="386">
                        <c:v>39681</c:v>
                      </c:pt>
                      <c:pt idx="387">
                        <c:v>39682</c:v>
                      </c:pt>
                      <c:pt idx="388">
                        <c:v>39685</c:v>
                      </c:pt>
                      <c:pt idx="389">
                        <c:v>39686</c:v>
                      </c:pt>
                      <c:pt idx="390">
                        <c:v>39687</c:v>
                      </c:pt>
                      <c:pt idx="391">
                        <c:v>39688</c:v>
                      </c:pt>
                      <c:pt idx="392">
                        <c:v>39689</c:v>
                      </c:pt>
                      <c:pt idx="393">
                        <c:v>39692</c:v>
                      </c:pt>
                      <c:pt idx="394">
                        <c:v>39693</c:v>
                      </c:pt>
                      <c:pt idx="395">
                        <c:v>39694</c:v>
                      </c:pt>
                      <c:pt idx="396">
                        <c:v>39695</c:v>
                      </c:pt>
                      <c:pt idx="397">
                        <c:v>39696</c:v>
                      </c:pt>
                      <c:pt idx="398">
                        <c:v>39699</c:v>
                      </c:pt>
                      <c:pt idx="399">
                        <c:v>39700</c:v>
                      </c:pt>
                      <c:pt idx="400">
                        <c:v>39701</c:v>
                      </c:pt>
                      <c:pt idx="401">
                        <c:v>39702</c:v>
                      </c:pt>
                      <c:pt idx="402">
                        <c:v>39703</c:v>
                      </c:pt>
                      <c:pt idx="403">
                        <c:v>39706</c:v>
                      </c:pt>
                      <c:pt idx="404">
                        <c:v>39707</c:v>
                      </c:pt>
                      <c:pt idx="405">
                        <c:v>39708</c:v>
                      </c:pt>
                      <c:pt idx="406">
                        <c:v>39709</c:v>
                      </c:pt>
                      <c:pt idx="407">
                        <c:v>39710</c:v>
                      </c:pt>
                      <c:pt idx="408">
                        <c:v>39713</c:v>
                      </c:pt>
                      <c:pt idx="409">
                        <c:v>39714</c:v>
                      </c:pt>
                      <c:pt idx="410">
                        <c:v>39715</c:v>
                      </c:pt>
                      <c:pt idx="411">
                        <c:v>39716</c:v>
                      </c:pt>
                      <c:pt idx="412">
                        <c:v>39717</c:v>
                      </c:pt>
                      <c:pt idx="413">
                        <c:v>39720</c:v>
                      </c:pt>
                      <c:pt idx="414">
                        <c:v>39721</c:v>
                      </c:pt>
                      <c:pt idx="415">
                        <c:v>39722</c:v>
                      </c:pt>
                      <c:pt idx="416">
                        <c:v>39723</c:v>
                      </c:pt>
                      <c:pt idx="417">
                        <c:v>39724</c:v>
                      </c:pt>
                      <c:pt idx="418">
                        <c:v>39727</c:v>
                      </c:pt>
                      <c:pt idx="419">
                        <c:v>39728</c:v>
                      </c:pt>
                      <c:pt idx="420">
                        <c:v>39729</c:v>
                      </c:pt>
                      <c:pt idx="421">
                        <c:v>39730</c:v>
                      </c:pt>
                      <c:pt idx="422">
                        <c:v>39731</c:v>
                      </c:pt>
                      <c:pt idx="423">
                        <c:v>39734</c:v>
                      </c:pt>
                      <c:pt idx="424">
                        <c:v>39735</c:v>
                      </c:pt>
                      <c:pt idx="425">
                        <c:v>39736</c:v>
                      </c:pt>
                      <c:pt idx="426">
                        <c:v>39737</c:v>
                      </c:pt>
                      <c:pt idx="427">
                        <c:v>39738</c:v>
                      </c:pt>
                      <c:pt idx="428">
                        <c:v>39741</c:v>
                      </c:pt>
                      <c:pt idx="429">
                        <c:v>39742</c:v>
                      </c:pt>
                      <c:pt idx="430">
                        <c:v>39743</c:v>
                      </c:pt>
                      <c:pt idx="431">
                        <c:v>39744</c:v>
                      </c:pt>
                      <c:pt idx="432">
                        <c:v>39745</c:v>
                      </c:pt>
                      <c:pt idx="433">
                        <c:v>39748</c:v>
                      </c:pt>
                      <c:pt idx="434">
                        <c:v>39749</c:v>
                      </c:pt>
                      <c:pt idx="435">
                        <c:v>39750</c:v>
                      </c:pt>
                      <c:pt idx="436">
                        <c:v>39751</c:v>
                      </c:pt>
                      <c:pt idx="437">
                        <c:v>39752</c:v>
                      </c:pt>
                      <c:pt idx="438">
                        <c:v>39755</c:v>
                      </c:pt>
                      <c:pt idx="439">
                        <c:v>39756</c:v>
                      </c:pt>
                      <c:pt idx="440">
                        <c:v>39757</c:v>
                      </c:pt>
                      <c:pt idx="441">
                        <c:v>39758</c:v>
                      </c:pt>
                      <c:pt idx="442">
                        <c:v>39759</c:v>
                      </c:pt>
                      <c:pt idx="443">
                        <c:v>39762</c:v>
                      </c:pt>
                      <c:pt idx="444">
                        <c:v>39763</c:v>
                      </c:pt>
                      <c:pt idx="445">
                        <c:v>39764</c:v>
                      </c:pt>
                      <c:pt idx="446">
                        <c:v>39765</c:v>
                      </c:pt>
                      <c:pt idx="447">
                        <c:v>39766</c:v>
                      </c:pt>
                      <c:pt idx="448">
                        <c:v>39769</c:v>
                      </c:pt>
                      <c:pt idx="449">
                        <c:v>39770</c:v>
                      </c:pt>
                      <c:pt idx="450">
                        <c:v>39771</c:v>
                      </c:pt>
                      <c:pt idx="451">
                        <c:v>39772</c:v>
                      </c:pt>
                      <c:pt idx="452">
                        <c:v>39773</c:v>
                      </c:pt>
                      <c:pt idx="453">
                        <c:v>39776</c:v>
                      </c:pt>
                      <c:pt idx="454">
                        <c:v>39777</c:v>
                      </c:pt>
                      <c:pt idx="455">
                        <c:v>39778</c:v>
                      </c:pt>
                      <c:pt idx="456">
                        <c:v>39779</c:v>
                      </c:pt>
                      <c:pt idx="457">
                        <c:v>39780</c:v>
                      </c:pt>
                      <c:pt idx="458">
                        <c:v>39783</c:v>
                      </c:pt>
                      <c:pt idx="459">
                        <c:v>39784</c:v>
                      </c:pt>
                      <c:pt idx="460">
                        <c:v>39785</c:v>
                      </c:pt>
                      <c:pt idx="461">
                        <c:v>39786</c:v>
                      </c:pt>
                      <c:pt idx="462">
                        <c:v>39787</c:v>
                      </c:pt>
                      <c:pt idx="463">
                        <c:v>39790</c:v>
                      </c:pt>
                      <c:pt idx="464">
                        <c:v>39791</c:v>
                      </c:pt>
                      <c:pt idx="465">
                        <c:v>39792</c:v>
                      </c:pt>
                      <c:pt idx="466">
                        <c:v>39793</c:v>
                      </c:pt>
                      <c:pt idx="467">
                        <c:v>39794</c:v>
                      </c:pt>
                      <c:pt idx="468">
                        <c:v>39797</c:v>
                      </c:pt>
                      <c:pt idx="469">
                        <c:v>39798</c:v>
                      </c:pt>
                      <c:pt idx="470">
                        <c:v>39799</c:v>
                      </c:pt>
                      <c:pt idx="471">
                        <c:v>39800</c:v>
                      </c:pt>
                      <c:pt idx="472">
                        <c:v>39801</c:v>
                      </c:pt>
                      <c:pt idx="473">
                        <c:v>39804</c:v>
                      </c:pt>
                      <c:pt idx="474">
                        <c:v>39805</c:v>
                      </c:pt>
                      <c:pt idx="475">
                        <c:v>39806</c:v>
                      </c:pt>
                      <c:pt idx="476">
                        <c:v>39807</c:v>
                      </c:pt>
                      <c:pt idx="477">
                        <c:v>39808</c:v>
                      </c:pt>
                      <c:pt idx="478">
                        <c:v>39811</c:v>
                      </c:pt>
                      <c:pt idx="479">
                        <c:v>39812</c:v>
                      </c:pt>
                      <c:pt idx="480">
                        <c:v>39813</c:v>
                      </c:pt>
                      <c:pt idx="481">
                        <c:v>39814</c:v>
                      </c:pt>
                      <c:pt idx="482">
                        <c:v>39815</c:v>
                      </c:pt>
                      <c:pt idx="483">
                        <c:v>39818</c:v>
                      </c:pt>
                      <c:pt idx="484">
                        <c:v>39819</c:v>
                      </c:pt>
                      <c:pt idx="485">
                        <c:v>39820</c:v>
                      </c:pt>
                      <c:pt idx="486">
                        <c:v>39821</c:v>
                      </c:pt>
                      <c:pt idx="487">
                        <c:v>39822</c:v>
                      </c:pt>
                      <c:pt idx="488">
                        <c:v>39825</c:v>
                      </c:pt>
                      <c:pt idx="489">
                        <c:v>39826</c:v>
                      </c:pt>
                      <c:pt idx="490">
                        <c:v>39827</c:v>
                      </c:pt>
                      <c:pt idx="491">
                        <c:v>39828</c:v>
                      </c:pt>
                      <c:pt idx="492">
                        <c:v>39829</c:v>
                      </c:pt>
                      <c:pt idx="493">
                        <c:v>39832</c:v>
                      </c:pt>
                      <c:pt idx="494">
                        <c:v>39833</c:v>
                      </c:pt>
                      <c:pt idx="495">
                        <c:v>39834</c:v>
                      </c:pt>
                      <c:pt idx="496">
                        <c:v>39835</c:v>
                      </c:pt>
                      <c:pt idx="497">
                        <c:v>39836</c:v>
                      </c:pt>
                      <c:pt idx="498">
                        <c:v>39839</c:v>
                      </c:pt>
                      <c:pt idx="499">
                        <c:v>39840</c:v>
                      </c:pt>
                      <c:pt idx="500">
                        <c:v>39841</c:v>
                      </c:pt>
                      <c:pt idx="501">
                        <c:v>39842</c:v>
                      </c:pt>
                      <c:pt idx="502">
                        <c:v>39843</c:v>
                      </c:pt>
                      <c:pt idx="503">
                        <c:v>39846</c:v>
                      </c:pt>
                      <c:pt idx="504">
                        <c:v>39847</c:v>
                      </c:pt>
                      <c:pt idx="505">
                        <c:v>39848</c:v>
                      </c:pt>
                      <c:pt idx="506">
                        <c:v>39849</c:v>
                      </c:pt>
                      <c:pt idx="507">
                        <c:v>39850</c:v>
                      </c:pt>
                      <c:pt idx="508">
                        <c:v>39853</c:v>
                      </c:pt>
                      <c:pt idx="509">
                        <c:v>39854</c:v>
                      </c:pt>
                      <c:pt idx="510">
                        <c:v>39855</c:v>
                      </c:pt>
                      <c:pt idx="511">
                        <c:v>39856</c:v>
                      </c:pt>
                      <c:pt idx="512">
                        <c:v>39857</c:v>
                      </c:pt>
                      <c:pt idx="513">
                        <c:v>39860</c:v>
                      </c:pt>
                      <c:pt idx="514">
                        <c:v>39861</c:v>
                      </c:pt>
                      <c:pt idx="515">
                        <c:v>39862</c:v>
                      </c:pt>
                      <c:pt idx="516">
                        <c:v>39863</c:v>
                      </c:pt>
                      <c:pt idx="517">
                        <c:v>39864</c:v>
                      </c:pt>
                      <c:pt idx="518">
                        <c:v>39867</c:v>
                      </c:pt>
                      <c:pt idx="519">
                        <c:v>39868</c:v>
                      </c:pt>
                      <c:pt idx="520">
                        <c:v>39869</c:v>
                      </c:pt>
                      <c:pt idx="521">
                        <c:v>39870</c:v>
                      </c:pt>
                      <c:pt idx="522">
                        <c:v>39871</c:v>
                      </c:pt>
                      <c:pt idx="523">
                        <c:v>39874</c:v>
                      </c:pt>
                      <c:pt idx="524">
                        <c:v>39875</c:v>
                      </c:pt>
                      <c:pt idx="525">
                        <c:v>39876</c:v>
                      </c:pt>
                      <c:pt idx="526">
                        <c:v>39877</c:v>
                      </c:pt>
                      <c:pt idx="527">
                        <c:v>39878</c:v>
                      </c:pt>
                      <c:pt idx="528">
                        <c:v>39881</c:v>
                      </c:pt>
                      <c:pt idx="529">
                        <c:v>39882</c:v>
                      </c:pt>
                      <c:pt idx="530">
                        <c:v>39883</c:v>
                      </c:pt>
                      <c:pt idx="531">
                        <c:v>39884</c:v>
                      </c:pt>
                      <c:pt idx="532">
                        <c:v>39885</c:v>
                      </c:pt>
                      <c:pt idx="533">
                        <c:v>39888</c:v>
                      </c:pt>
                      <c:pt idx="534">
                        <c:v>39889</c:v>
                      </c:pt>
                      <c:pt idx="535">
                        <c:v>39890</c:v>
                      </c:pt>
                      <c:pt idx="536">
                        <c:v>39891</c:v>
                      </c:pt>
                      <c:pt idx="537">
                        <c:v>39892</c:v>
                      </c:pt>
                      <c:pt idx="538">
                        <c:v>39895</c:v>
                      </c:pt>
                      <c:pt idx="539">
                        <c:v>39896</c:v>
                      </c:pt>
                      <c:pt idx="540">
                        <c:v>39897</c:v>
                      </c:pt>
                      <c:pt idx="541">
                        <c:v>39898</c:v>
                      </c:pt>
                      <c:pt idx="542">
                        <c:v>39899</c:v>
                      </c:pt>
                      <c:pt idx="543">
                        <c:v>39902</c:v>
                      </c:pt>
                      <c:pt idx="544">
                        <c:v>39903</c:v>
                      </c:pt>
                      <c:pt idx="545">
                        <c:v>39904</c:v>
                      </c:pt>
                      <c:pt idx="546">
                        <c:v>39905</c:v>
                      </c:pt>
                      <c:pt idx="547">
                        <c:v>39906</c:v>
                      </c:pt>
                      <c:pt idx="548">
                        <c:v>39909</c:v>
                      </c:pt>
                      <c:pt idx="549">
                        <c:v>39910</c:v>
                      </c:pt>
                      <c:pt idx="550">
                        <c:v>39911</c:v>
                      </c:pt>
                      <c:pt idx="551">
                        <c:v>39912</c:v>
                      </c:pt>
                      <c:pt idx="552">
                        <c:v>39913</c:v>
                      </c:pt>
                      <c:pt idx="553">
                        <c:v>39916</c:v>
                      </c:pt>
                      <c:pt idx="554">
                        <c:v>39917</c:v>
                      </c:pt>
                      <c:pt idx="555">
                        <c:v>39918</c:v>
                      </c:pt>
                      <c:pt idx="556">
                        <c:v>39919</c:v>
                      </c:pt>
                      <c:pt idx="557">
                        <c:v>39920</c:v>
                      </c:pt>
                      <c:pt idx="558">
                        <c:v>39923</c:v>
                      </c:pt>
                      <c:pt idx="559">
                        <c:v>39924</c:v>
                      </c:pt>
                      <c:pt idx="560">
                        <c:v>39925</c:v>
                      </c:pt>
                      <c:pt idx="561">
                        <c:v>39926</c:v>
                      </c:pt>
                      <c:pt idx="562">
                        <c:v>39927</c:v>
                      </c:pt>
                      <c:pt idx="563">
                        <c:v>39930</c:v>
                      </c:pt>
                      <c:pt idx="564">
                        <c:v>39931</c:v>
                      </c:pt>
                      <c:pt idx="565">
                        <c:v>39932</c:v>
                      </c:pt>
                      <c:pt idx="566">
                        <c:v>39933</c:v>
                      </c:pt>
                      <c:pt idx="567">
                        <c:v>39934</c:v>
                      </c:pt>
                      <c:pt idx="568">
                        <c:v>39937</c:v>
                      </c:pt>
                      <c:pt idx="569">
                        <c:v>39938</c:v>
                      </c:pt>
                      <c:pt idx="570">
                        <c:v>39939</c:v>
                      </c:pt>
                      <c:pt idx="571">
                        <c:v>39940</c:v>
                      </c:pt>
                      <c:pt idx="572">
                        <c:v>39941</c:v>
                      </c:pt>
                      <c:pt idx="573">
                        <c:v>39944</c:v>
                      </c:pt>
                      <c:pt idx="574">
                        <c:v>39945</c:v>
                      </c:pt>
                      <c:pt idx="575">
                        <c:v>39946</c:v>
                      </c:pt>
                      <c:pt idx="576">
                        <c:v>39947</c:v>
                      </c:pt>
                      <c:pt idx="577">
                        <c:v>39948</c:v>
                      </c:pt>
                      <c:pt idx="578">
                        <c:v>39951</c:v>
                      </c:pt>
                      <c:pt idx="579">
                        <c:v>39952</c:v>
                      </c:pt>
                      <c:pt idx="580">
                        <c:v>39953</c:v>
                      </c:pt>
                      <c:pt idx="581">
                        <c:v>39954</c:v>
                      </c:pt>
                      <c:pt idx="582">
                        <c:v>39955</c:v>
                      </c:pt>
                      <c:pt idx="583">
                        <c:v>39958</c:v>
                      </c:pt>
                      <c:pt idx="584">
                        <c:v>39959</c:v>
                      </c:pt>
                      <c:pt idx="585">
                        <c:v>39960</c:v>
                      </c:pt>
                      <c:pt idx="586">
                        <c:v>39961</c:v>
                      </c:pt>
                      <c:pt idx="587">
                        <c:v>39962</c:v>
                      </c:pt>
                      <c:pt idx="588">
                        <c:v>39965</c:v>
                      </c:pt>
                      <c:pt idx="589">
                        <c:v>39966</c:v>
                      </c:pt>
                      <c:pt idx="590">
                        <c:v>39967</c:v>
                      </c:pt>
                      <c:pt idx="591">
                        <c:v>39968</c:v>
                      </c:pt>
                      <c:pt idx="592">
                        <c:v>39969</c:v>
                      </c:pt>
                      <c:pt idx="593">
                        <c:v>39972</c:v>
                      </c:pt>
                      <c:pt idx="594">
                        <c:v>39973</c:v>
                      </c:pt>
                      <c:pt idx="595">
                        <c:v>39974</c:v>
                      </c:pt>
                      <c:pt idx="596">
                        <c:v>39975</c:v>
                      </c:pt>
                      <c:pt idx="597">
                        <c:v>39976</c:v>
                      </c:pt>
                      <c:pt idx="598">
                        <c:v>39979</c:v>
                      </c:pt>
                      <c:pt idx="599">
                        <c:v>39980</c:v>
                      </c:pt>
                      <c:pt idx="600">
                        <c:v>39981</c:v>
                      </c:pt>
                      <c:pt idx="601">
                        <c:v>39982</c:v>
                      </c:pt>
                      <c:pt idx="602">
                        <c:v>39983</c:v>
                      </c:pt>
                      <c:pt idx="603">
                        <c:v>39986</c:v>
                      </c:pt>
                      <c:pt idx="604">
                        <c:v>39987</c:v>
                      </c:pt>
                      <c:pt idx="605">
                        <c:v>39988</c:v>
                      </c:pt>
                      <c:pt idx="606">
                        <c:v>39989</c:v>
                      </c:pt>
                      <c:pt idx="607">
                        <c:v>39990</c:v>
                      </c:pt>
                      <c:pt idx="608">
                        <c:v>39993</c:v>
                      </c:pt>
                      <c:pt idx="609">
                        <c:v>39994</c:v>
                      </c:pt>
                      <c:pt idx="610">
                        <c:v>39995</c:v>
                      </c:pt>
                      <c:pt idx="611">
                        <c:v>39996</c:v>
                      </c:pt>
                      <c:pt idx="612">
                        <c:v>39997</c:v>
                      </c:pt>
                      <c:pt idx="613">
                        <c:v>40000</c:v>
                      </c:pt>
                      <c:pt idx="614">
                        <c:v>40001</c:v>
                      </c:pt>
                      <c:pt idx="615">
                        <c:v>40002</c:v>
                      </c:pt>
                      <c:pt idx="616">
                        <c:v>40003</c:v>
                      </c:pt>
                      <c:pt idx="617">
                        <c:v>40004</c:v>
                      </c:pt>
                      <c:pt idx="618">
                        <c:v>40007</c:v>
                      </c:pt>
                      <c:pt idx="619">
                        <c:v>40008</c:v>
                      </c:pt>
                      <c:pt idx="620">
                        <c:v>40009</c:v>
                      </c:pt>
                      <c:pt idx="621">
                        <c:v>40010</c:v>
                      </c:pt>
                      <c:pt idx="622">
                        <c:v>40011</c:v>
                      </c:pt>
                      <c:pt idx="623">
                        <c:v>40014</c:v>
                      </c:pt>
                      <c:pt idx="624">
                        <c:v>40015</c:v>
                      </c:pt>
                      <c:pt idx="625">
                        <c:v>40016</c:v>
                      </c:pt>
                      <c:pt idx="626">
                        <c:v>40017</c:v>
                      </c:pt>
                      <c:pt idx="627">
                        <c:v>40018</c:v>
                      </c:pt>
                      <c:pt idx="628">
                        <c:v>40021</c:v>
                      </c:pt>
                      <c:pt idx="629">
                        <c:v>40022</c:v>
                      </c:pt>
                      <c:pt idx="630">
                        <c:v>40023</c:v>
                      </c:pt>
                      <c:pt idx="631">
                        <c:v>40024</c:v>
                      </c:pt>
                      <c:pt idx="632">
                        <c:v>40025</c:v>
                      </c:pt>
                      <c:pt idx="633">
                        <c:v>40028</c:v>
                      </c:pt>
                      <c:pt idx="634">
                        <c:v>40029</c:v>
                      </c:pt>
                      <c:pt idx="635">
                        <c:v>40030</c:v>
                      </c:pt>
                      <c:pt idx="636">
                        <c:v>40031</c:v>
                      </c:pt>
                      <c:pt idx="637">
                        <c:v>40032</c:v>
                      </c:pt>
                      <c:pt idx="638">
                        <c:v>40035</c:v>
                      </c:pt>
                      <c:pt idx="639">
                        <c:v>40036</c:v>
                      </c:pt>
                      <c:pt idx="640">
                        <c:v>40037</c:v>
                      </c:pt>
                      <c:pt idx="641">
                        <c:v>40038</c:v>
                      </c:pt>
                      <c:pt idx="642">
                        <c:v>40039</c:v>
                      </c:pt>
                      <c:pt idx="643">
                        <c:v>40042</c:v>
                      </c:pt>
                      <c:pt idx="644">
                        <c:v>40043</c:v>
                      </c:pt>
                      <c:pt idx="645">
                        <c:v>40044</c:v>
                      </c:pt>
                      <c:pt idx="646">
                        <c:v>40045</c:v>
                      </c:pt>
                      <c:pt idx="647">
                        <c:v>40046</c:v>
                      </c:pt>
                      <c:pt idx="648">
                        <c:v>40049</c:v>
                      </c:pt>
                      <c:pt idx="649">
                        <c:v>40050</c:v>
                      </c:pt>
                      <c:pt idx="650">
                        <c:v>40051</c:v>
                      </c:pt>
                      <c:pt idx="651">
                        <c:v>40052</c:v>
                      </c:pt>
                      <c:pt idx="652">
                        <c:v>40053</c:v>
                      </c:pt>
                      <c:pt idx="653">
                        <c:v>40056</c:v>
                      </c:pt>
                      <c:pt idx="654">
                        <c:v>40057</c:v>
                      </c:pt>
                      <c:pt idx="655">
                        <c:v>40058</c:v>
                      </c:pt>
                      <c:pt idx="656">
                        <c:v>40059</c:v>
                      </c:pt>
                      <c:pt idx="657">
                        <c:v>40060</c:v>
                      </c:pt>
                      <c:pt idx="658">
                        <c:v>40063</c:v>
                      </c:pt>
                      <c:pt idx="659">
                        <c:v>40064</c:v>
                      </c:pt>
                      <c:pt idx="660">
                        <c:v>40065</c:v>
                      </c:pt>
                      <c:pt idx="661">
                        <c:v>40066</c:v>
                      </c:pt>
                      <c:pt idx="662">
                        <c:v>40067</c:v>
                      </c:pt>
                      <c:pt idx="663">
                        <c:v>40070</c:v>
                      </c:pt>
                      <c:pt idx="664">
                        <c:v>40071</c:v>
                      </c:pt>
                      <c:pt idx="665">
                        <c:v>40072</c:v>
                      </c:pt>
                      <c:pt idx="666">
                        <c:v>40073</c:v>
                      </c:pt>
                      <c:pt idx="667">
                        <c:v>40074</c:v>
                      </c:pt>
                      <c:pt idx="668">
                        <c:v>40077</c:v>
                      </c:pt>
                      <c:pt idx="669">
                        <c:v>40078</c:v>
                      </c:pt>
                      <c:pt idx="670">
                        <c:v>40079</c:v>
                      </c:pt>
                      <c:pt idx="671">
                        <c:v>40080</c:v>
                      </c:pt>
                      <c:pt idx="672">
                        <c:v>40081</c:v>
                      </c:pt>
                      <c:pt idx="673">
                        <c:v>40084</c:v>
                      </c:pt>
                      <c:pt idx="674">
                        <c:v>40085</c:v>
                      </c:pt>
                      <c:pt idx="675">
                        <c:v>40086</c:v>
                      </c:pt>
                      <c:pt idx="676">
                        <c:v>40087</c:v>
                      </c:pt>
                      <c:pt idx="677">
                        <c:v>40088</c:v>
                      </c:pt>
                      <c:pt idx="678">
                        <c:v>40091</c:v>
                      </c:pt>
                      <c:pt idx="679">
                        <c:v>40092</c:v>
                      </c:pt>
                      <c:pt idx="680">
                        <c:v>40093</c:v>
                      </c:pt>
                      <c:pt idx="681">
                        <c:v>40094</c:v>
                      </c:pt>
                      <c:pt idx="682">
                        <c:v>40095</c:v>
                      </c:pt>
                      <c:pt idx="683">
                        <c:v>40098</c:v>
                      </c:pt>
                      <c:pt idx="684">
                        <c:v>40099</c:v>
                      </c:pt>
                      <c:pt idx="685">
                        <c:v>40100</c:v>
                      </c:pt>
                      <c:pt idx="686">
                        <c:v>40101</c:v>
                      </c:pt>
                      <c:pt idx="687">
                        <c:v>40102</c:v>
                      </c:pt>
                      <c:pt idx="688">
                        <c:v>40105</c:v>
                      </c:pt>
                      <c:pt idx="689">
                        <c:v>40106</c:v>
                      </c:pt>
                      <c:pt idx="690">
                        <c:v>40107</c:v>
                      </c:pt>
                      <c:pt idx="691">
                        <c:v>40108</c:v>
                      </c:pt>
                      <c:pt idx="692">
                        <c:v>40109</c:v>
                      </c:pt>
                      <c:pt idx="693">
                        <c:v>40112</c:v>
                      </c:pt>
                      <c:pt idx="694">
                        <c:v>40113</c:v>
                      </c:pt>
                      <c:pt idx="695">
                        <c:v>40114</c:v>
                      </c:pt>
                      <c:pt idx="696">
                        <c:v>40115</c:v>
                      </c:pt>
                      <c:pt idx="697">
                        <c:v>40116</c:v>
                      </c:pt>
                      <c:pt idx="698">
                        <c:v>40119</c:v>
                      </c:pt>
                      <c:pt idx="699">
                        <c:v>40120</c:v>
                      </c:pt>
                      <c:pt idx="700">
                        <c:v>40121</c:v>
                      </c:pt>
                      <c:pt idx="701">
                        <c:v>40122</c:v>
                      </c:pt>
                      <c:pt idx="702">
                        <c:v>40123</c:v>
                      </c:pt>
                      <c:pt idx="703">
                        <c:v>40126</c:v>
                      </c:pt>
                      <c:pt idx="704">
                        <c:v>40127</c:v>
                      </c:pt>
                      <c:pt idx="705">
                        <c:v>40128</c:v>
                      </c:pt>
                      <c:pt idx="706">
                        <c:v>40129</c:v>
                      </c:pt>
                      <c:pt idx="707">
                        <c:v>40130</c:v>
                      </c:pt>
                      <c:pt idx="708">
                        <c:v>40133</c:v>
                      </c:pt>
                      <c:pt idx="709">
                        <c:v>40134</c:v>
                      </c:pt>
                      <c:pt idx="710">
                        <c:v>40135</c:v>
                      </c:pt>
                      <c:pt idx="711">
                        <c:v>40136</c:v>
                      </c:pt>
                      <c:pt idx="712">
                        <c:v>40137</c:v>
                      </c:pt>
                      <c:pt idx="713">
                        <c:v>40140</c:v>
                      </c:pt>
                      <c:pt idx="714">
                        <c:v>40141</c:v>
                      </c:pt>
                      <c:pt idx="715">
                        <c:v>40142</c:v>
                      </c:pt>
                      <c:pt idx="716">
                        <c:v>40143</c:v>
                      </c:pt>
                      <c:pt idx="717">
                        <c:v>40144</c:v>
                      </c:pt>
                      <c:pt idx="718">
                        <c:v>40147</c:v>
                      </c:pt>
                      <c:pt idx="719">
                        <c:v>40148</c:v>
                      </c:pt>
                      <c:pt idx="720">
                        <c:v>40149</c:v>
                      </c:pt>
                      <c:pt idx="721">
                        <c:v>40150</c:v>
                      </c:pt>
                      <c:pt idx="722">
                        <c:v>40151</c:v>
                      </c:pt>
                      <c:pt idx="723">
                        <c:v>40154</c:v>
                      </c:pt>
                      <c:pt idx="724">
                        <c:v>40155</c:v>
                      </c:pt>
                      <c:pt idx="725">
                        <c:v>40156</c:v>
                      </c:pt>
                      <c:pt idx="726">
                        <c:v>40157</c:v>
                      </c:pt>
                      <c:pt idx="727">
                        <c:v>40158</c:v>
                      </c:pt>
                      <c:pt idx="728">
                        <c:v>40161</c:v>
                      </c:pt>
                      <c:pt idx="729">
                        <c:v>40162</c:v>
                      </c:pt>
                      <c:pt idx="730">
                        <c:v>40163</c:v>
                      </c:pt>
                      <c:pt idx="731">
                        <c:v>40164</c:v>
                      </c:pt>
                      <c:pt idx="732">
                        <c:v>40165</c:v>
                      </c:pt>
                      <c:pt idx="733">
                        <c:v>40168</c:v>
                      </c:pt>
                      <c:pt idx="734">
                        <c:v>40169</c:v>
                      </c:pt>
                      <c:pt idx="735">
                        <c:v>40170</c:v>
                      </c:pt>
                      <c:pt idx="736">
                        <c:v>40171</c:v>
                      </c:pt>
                      <c:pt idx="737">
                        <c:v>40172</c:v>
                      </c:pt>
                      <c:pt idx="738">
                        <c:v>40175</c:v>
                      </c:pt>
                      <c:pt idx="739">
                        <c:v>40176</c:v>
                      </c:pt>
                      <c:pt idx="740">
                        <c:v>40177</c:v>
                      </c:pt>
                      <c:pt idx="741">
                        <c:v>40178</c:v>
                      </c:pt>
                      <c:pt idx="742">
                        <c:v>40179</c:v>
                      </c:pt>
                      <c:pt idx="743">
                        <c:v>40182</c:v>
                      </c:pt>
                      <c:pt idx="744">
                        <c:v>40183</c:v>
                      </c:pt>
                      <c:pt idx="745">
                        <c:v>40184</c:v>
                      </c:pt>
                      <c:pt idx="746">
                        <c:v>40185</c:v>
                      </c:pt>
                      <c:pt idx="747">
                        <c:v>40186</c:v>
                      </c:pt>
                      <c:pt idx="748">
                        <c:v>40189</c:v>
                      </c:pt>
                      <c:pt idx="749">
                        <c:v>40190</c:v>
                      </c:pt>
                      <c:pt idx="750">
                        <c:v>40191</c:v>
                      </c:pt>
                      <c:pt idx="751">
                        <c:v>40192</c:v>
                      </c:pt>
                      <c:pt idx="752">
                        <c:v>40193</c:v>
                      </c:pt>
                      <c:pt idx="753">
                        <c:v>40196</c:v>
                      </c:pt>
                      <c:pt idx="754">
                        <c:v>40197</c:v>
                      </c:pt>
                      <c:pt idx="755">
                        <c:v>40198</c:v>
                      </c:pt>
                      <c:pt idx="756">
                        <c:v>40199</c:v>
                      </c:pt>
                      <c:pt idx="757">
                        <c:v>40200</c:v>
                      </c:pt>
                      <c:pt idx="758">
                        <c:v>40203</c:v>
                      </c:pt>
                      <c:pt idx="759">
                        <c:v>40204</c:v>
                      </c:pt>
                      <c:pt idx="760">
                        <c:v>40205</c:v>
                      </c:pt>
                      <c:pt idx="761">
                        <c:v>40206</c:v>
                      </c:pt>
                      <c:pt idx="762">
                        <c:v>40207</c:v>
                      </c:pt>
                      <c:pt idx="763">
                        <c:v>40210</c:v>
                      </c:pt>
                      <c:pt idx="764">
                        <c:v>40211</c:v>
                      </c:pt>
                      <c:pt idx="765">
                        <c:v>40212</c:v>
                      </c:pt>
                      <c:pt idx="766">
                        <c:v>40213</c:v>
                      </c:pt>
                      <c:pt idx="767">
                        <c:v>40214</c:v>
                      </c:pt>
                      <c:pt idx="768">
                        <c:v>40217</c:v>
                      </c:pt>
                      <c:pt idx="769">
                        <c:v>40218</c:v>
                      </c:pt>
                      <c:pt idx="770">
                        <c:v>40219</c:v>
                      </c:pt>
                      <c:pt idx="771">
                        <c:v>40220</c:v>
                      </c:pt>
                      <c:pt idx="772">
                        <c:v>40221</c:v>
                      </c:pt>
                      <c:pt idx="773">
                        <c:v>40224</c:v>
                      </c:pt>
                      <c:pt idx="774">
                        <c:v>40225</c:v>
                      </c:pt>
                      <c:pt idx="775">
                        <c:v>40226</c:v>
                      </c:pt>
                      <c:pt idx="776">
                        <c:v>40227</c:v>
                      </c:pt>
                      <c:pt idx="777">
                        <c:v>40228</c:v>
                      </c:pt>
                      <c:pt idx="778">
                        <c:v>40231</c:v>
                      </c:pt>
                      <c:pt idx="779">
                        <c:v>40232</c:v>
                      </c:pt>
                      <c:pt idx="780">
                        <c:v>40233</c:v>
                      </c:pt>
                      <c:pt idx="781">
                        <c:v>40234</c:v>
                      </c:pt>
                      <c:pt idx="782">
                        <c:v>40235</c:v>
                      </c:pt>
                      <c:pt idx="783">
                        <c:v>40238</c:v>
                      </c:pt>
                      <c:pt idx="784">
                        <c:v>40239</c:v>
                      </c:pt>
                      <c:pt idx="785">
                        <c:v>40240</c:v>
                      </c:pt>
                      <c:pt idx="786">
                        <c:v>40241</c:v>
                      </c:pt>
                      <c:pt idx="787">
                        <c:v>40242</c:v>
                      </c:pt>
                      <c:pt idx="788">
                        <c:v>40245</c:v>
                      </c:pt>
                      <c:pt idx="789">
                        <c:v>40246</c:v>
                      </c:pt>
                      <c:pt idx="790">
                        <c:v>40247</c:v>
                      </c:pt>
                      <c:pt idx="791">
                        <c:v>40248</c:v>
                      </c:pt>
                      <c:pt idx="792">
                        <c:v>40249</c:v>
                      </c:pt>
                      <c:pt idx="793">
                        <c:v>40252</c:v>
                      </c:pt>
                      <c:pt idx="794">
                        <c:v>40253</c:v>
                      </c:pt>
                      <c:pt idx="795">
                        <c:v>40254</c:v>
                      </c:pt>
                      <c:pt idx="796">
                        <c:v>40255</c:v>
                      </c:pt>
                      <c:pt idx="797">
                        <c:v>40256</c:v>
                      </c:pt>
                      <c:pt idx="798">
                        <c:v>40259</c:v>
                      </c:pt>
                      <c:pt idx="799">
                        <c:v>40260</c:v>
                      </c:pt>
                      <c:pt idx="800">
                        <c:v>40261</c:v>
                      </c:pt>
                      <c:pt idx="801">
                        <c:v>40262</c:v>
                      </c:pt>
                      <c:pt idx="802">
                        <c:v>40263</c:v>
                      </c:pt>
                      <c:pt idx="803">
                        <c:v>40266</c:v>
                      </c:pt>
                      <c:pt idx="804">
                        <c:v>40267</c:v>
                      </c:pt>
                      <c:pt idx="805">
                        <c:v>40268</c:v>
                      </c:pt>
                      <c:pt idx="806">
                        <c:v>40269</c:v>
                      </c:pt>
                      <c:pt idx="807">
                        <c:v>40270</c:v>
                      </c:pt>
                      <c:pt idx="808">
                        <c:v>40273</c:v>
                      </c:pt>
                      <c:pt idx="809">
                        <c:v>40274</c:v>
                      </c:pt>
                      <c:pt idx="810">
                        <c:v>40275</c:v>
                      </c:pt>
                      <c:pt idx="811">
                        <c:v>40276</c:v>
                      </c:pt>
                      <c:pt idx="812">
                        <c:v>40277</c:v>
                      </c:pt>
                      <c:pt idx="813">
                        <c:v>40280</c:v>
                      </c:pt>
                      <c:pt idx="814">
                        <c:v>40281</c:v>
                      </c:pt>
                      <c:pt idx="815">
                        <c:v>40282</c:v>
                      </c:pt>
                      <c:pt idx="816">
                        <c:v>40283</c:v>
                      </c:pt>
                      <c:pt idx="817">
                        <c:v>40284</c:v>
                      </c:pt>
                      <c:pt idx="818">
                        <c:v>40287</c:v>
                      </c:pt>
                      <c:pt idx="819">
                        <c:v>40288</c:v>
                      </c:pt>
                      <c:pt idx="820">
                        <c:v>40289</c:v>
                      </c:pt>
                      <c:pt idx="821">
                        <c:v>40290</c:v>
                      </c:pt>
                      <c:pt idx="822">
                        <c:v>40291</c:v>
                      </c:pt>
                      <c:pt idx="823">
                        <c:v>40294</c:v>
                      </c:pt>
                      <c:pt idx="824">
                        <c:v>40295</c:v>
                      </c:pt>
                      <c:pt idx="825">
                        <c:v>40296</c:v>
                      </c:pt>
                      <c:pt idx="826">
                        <c:v>40297</c:v>
                      </c:pt>
                      <c:pt idx="827">
                        <c:v>40298</c:v>
                      </c:pt>
                      <c:pt idx="828">
                        <c:v>40301</c:v>
                      </c:pt>
                      <c:pt idx="829">
                        <c:v>40302</c:v>
                      </c:pt>
                      <c:pt idx="830">
                        <c:v>40303</c:v>
                      </c:pt>
                      <c:pt idx="831">
                        <c:v>40304</c:v>
                      </c:pt>
                      <c:pt idx="832">
                        <c:v>40305</c:v>
                      </c:pt>
                      <c:pt idx="833">
                        <c:v>40308</c:v>
                      </c:pt>
                      <c:pt idx="834">
                        <c:v>40309</c:v>
                      </c:pt>
                      <c:pt idx="835">
                        <c:v>40310</c:v>
                      </c:pt>
                      <c:pt idx="836">
                        <c:v>40311</c:v>
                      </c:pt>
                      <c:pt idx="837">
                        <c:v>40312</c:v>
                      </c:pt>
                      <c:pt idx="838">
                        <c:v>40315</c:v>
                      </c:pt>
                      <c:pt idx="839">
                        <c:v>40316</c:v>
                      </c:pt>
                      <c:pt idx="840">
                        <c:v>40317</c:v>
                      </c:pt>
                      <c:pt idx="841">
                        <c:v>40318</c:v>
                      </c:pt>
                      <c:pt idx="842">
                        <c:v>40319</c:v>
                      </c:pt>
                      <c:pt idx="843">
                        <c:v>40322</c:v>
                      </c:pt>
                      <c:pt idx="844">
                        <c:v>40323</c:v>
                      </c:pt>
                      <c:pt idx="845">
                        <c:v>40324</c:v>
                      </c:pt>
                      <c:pt idx="846">
                        <c:v>40325</c:v>
                      </c:pt>
                      <c:pt idx="847">
                        <c:v>40326</c:v>
                      </c:pt>
                      <c:pt idx="848">
                        <c:v>40329</c:v>
                      </c:pt>
                      <c:pt idx="849">
                        <c:v>40330</c:v>
                      </c:pt>
                      <c:pt idx="850">
                        <c:v>40331</c:v>
                      </c:pt>
                      <c:pt idx="851">
                        <c:v>40332</c:v>
                      </c:pt>
                      <c:pt idx="852">
                        <c:v>40333</c:v>
                      </c:pt>
                      <c:pt idx="853">
                        <c:v>40336</c:v>
                      </c:pt>
                      <c:pt idx="854">
                        <c:v>40337</c:v>
                      </c:pt>
                      <c:pt idx="855">
                        <c:v>40338</c:v>
                      </c:pt>
                      <c:pt idx="856">
                        <c:v>40339</c:v>
                      </c:pt>
                      <c:pt idx="857">
                        <c:v>40340</c:v>
                      </c:pt>
                      <c:pt idx="858">
                        <c:v>40343</c:v>
                      </c:pt>
                      <c:pt idx="859">
                        <c:v>40344</c:v>
                      </c:pt>
                      <c:pt idx="860">
                        <c:v>40345</c:v>
                      </c:pt>
                      <c:pt idx="861">
                        <c:v>40346</c:v>
                      </c:pt>
                      <c:pt idx="862">
                        <c:v>40347</c:v>
                      </c:pt>
                      <c:pt idx="863">
                        <c:v>40350</c:v>
                      </c:pt>
                      <c:pt idx="864">
                        <c:v>40351</c:v>
                      </c:pt>
                      <c:pt idx="865">
                        <c:v>40352</c:v>
                      </c:pt>
                      <c:pt idx="866">
                        <c:v>40353</c:v>
                      </c:pt>
                      <c:pt idx="867">
                        <c:v>40354</c:v>
                      </c:pt>
                      <c:pt idx="868">
                        <c:v>40357</c:v>
                      </c:pt>
                      <c:pt idx="869">
                        <c:v>40358</c:v>
                      </c:pt>
                      <c:pt idx="870">
                        <c:v>40359</c:v>
                      </c:pt>
                      <c:pt idx="871">
                        <c:v>40360</c:v>
                      </c:pt>
                      <c:pt idx="872">
                        <c:v>40361</c:v>
                      </c:pt>
                      <c:pt idx="873">
                        <c:v>40364</c:v>
                      </c:pt>
                      <c:pt idx="874">
                        <c:v>40365</c:v>
                      </c:pt>
                      <c:pt idx="875">
                        <c:v>40366</c:v>
                      </c:pt>
                      <c:pt idx="876">
                        <c:v>40367</c:v>
                      </c:pt>
                      <c:pt idx="877">
                        <c:v>40368</c:v>
                      </c:pt>
                      <c:pt idx="878">
                        <c:v>40371</c:v>
                      </c:pt>
                      <c:pt idx="879">
                        <c:v>40372</c:v>
                      </c:pt>
                      <c:pt idx="880">
                        <c:v>40373</c:v>
                      </c:pt>
                      <c:pt idx="881">
                        <c:v>40374</c:v>
                      </c:pt>
                      <c:pt idx="882">
                        <c:v>40375</c:v>
                      </c:pt>
                      <c:pt idx="883">
                        <c:v>40378</c:v>
                      </c:pt>
                      <c:pt idx="884">
                        <c:v>40379</c:v>
                      </c:pt>
                      <c:pt idx="885">
                        <c:v>40380</c:v>
                      </c:pt>
                      <c:pt idx="886">
                        <c:v>40381</c:v>
                      </c:pt>
                      <c:pt idx="887">
                        <c:v>40382</c:v>
                      </c:pt>
                      <c:pt idx="888">
                        <c:v>40385</c:v>
                      </c:pt>
                      <c:pt idx="889">
                        <c:v>40386</c:v>
                      </c:pt>
                      <c:pt idx="890">
                        <c:v>40387</c:v>
                      </c:pt>
                      <c:pt idx="891">
                        <c:v>40388</c:v>
                      </c:pt>
                      <c:pt idx="892">
                        <c:v>40389</c:v>
                      </c:pt>
                      <c:pt idx="893">
                        <c:v>40392</c:v>
                      </c:pt>
                      <c:pt idx="894">
                        <c:v>40393</c:v>
                      </c:pt>
                      <c:pt idx="895">
                        <c:v>40394</c:v>
                      </c:pt>
                      <c:pt idx="896">
                        <c:v>40395</c:v>
                      </c:pt>
                      <c:pt idx="897">
                        <c:v>40396</c:v>
                      </c:pt>
                      <c:pt idx="898">
                        <c:v>40399</c:v>
                      </c:pt>
                      <c:pt idx="899">
                        <c:v>40400</c:v>
                      </c:pt>
                      <c:pt idx="900">
                        <c:v>40401</c:v>
                      </c:pt>
                      <c:pt idx="901">
                        <c:v>40402</c:v>
                      </c:pt>
                      <c:pt idx="902">
                        <c:v>40403</c:v>
                      </c:pt>
                      <c:pt idx="903">
                        <c:v>40406</c:v>
                      </c:pt>
                      <c:pt idx="904">
                        <c:v>40407</c:v>
                      </c:pt>
                      <c:pt idx="905">
                        <c:v>40408</c:v>
                      </c:pt>
                      <c:pt idx="906">
                        <c:v>40409</c:v>
                      </c:pt>
                      <c:pt idx="907">
                        <c:v>40410</c:v>
                      </c:pt>
                      <c:pt idx="908">
                        <c:v>40413</c:v>
                      </c:pt>
                      <c:pt idx="909">
                        <c:v>40414</c:v>
                      </c:pt>
                      <c:pt idx="910">
                        <c:v>40415</c:v>
                      </c:pt>
                      <c:pt idx="911">
                        <c:v>40416</c:v>
                      </c:pt>
                      <c:pt idx="912">
                        <c:v>40417</c:v>
                      </c:pt>
                      <c:pt idx="913">
                        <c:v>40420</c:v>
                      </c:pt>
                      <c:pt idx="914">
                        <c:v>40421</c:v>
                      </c:pt>
                      <c:pt idx="915">
                        <c:v>40422</c:v>
                      </c:pt>
                      <c:pt idx="916">
                        <c:v>40423</c:v>
                      </c:pt>
                      <c:pt idx="917">
                        <c:v>40424</c:v>
                      </c:pt>
                      <c:pt idx="918">
                        <c:v>40427</c:v>
                      </c:pt>
                      <c:pt idx="919">
                        <c:v>40428</c:v>
                      </c:pt>
                      <c:pt idx="920">
                        <c:v>40429</c:v>
                      </c:pt>
                      <c:pt idx="921">
                        <c:v>40430</c:v>
                      </c:pt>
                      <c:pt idx="922">
                        <c:v>40431</c:v>
                      </c:pt>
                      <c:pt idx="923">
                        <c:v>40434</c:v>
                      </c:pt>
                      <c:pt idx="924">
                        <c:v>40435</c:v>
                      </c:pt>
                      <c:pt idx="925">
                        <c:v>40436</c:v>
                      </c:pt>
                      <c:pt idx="926">
                        <c:v>40437</c:v>
                      </c:pt>
                      <c:pt idx="927">
                        <c:v>40438</c:v>
                      </c:pt>
                      <c:pt idx="928">
                        <c:v>40441</c:v>
                      </c:pt>
                      <c:pt idx="929">
                        <c:v>40442</c:v>
                      </c:pt>
                      <c:pt idx="930">
                        <c:v>40443</c:v>
                      </c:pt>
                      <c:pt idx="931">
                        <c:v>40444</c:v>
                      </c:pt>
                      <c:pt idx="932">
                        <c:v>40445</c:v>
                      </c:pt>
                      <c:pt idx="933">
                        <c:v>40448</c:v>
                      </c:pt>
                      <c:pt idx="934">
                        <c:v>40449</c:v>
                      </c:pt>
                      <c:pt idx="935">
                        <c:v>40450</c:v>
                      </c:pt>
                      <c:pt idx="936">
                        <c:v>40451</c:v>
                      </c:pt>
                      <c:pt idx="937">
                        <c:v>40452</c:v>
                      </c:pt>
                      <c:pt idx="938">
                        <c:v>40455</c:v>
                      </c:pt>
                      <c:pt idx="939">
                        <c:v>40456</c:v>
                      </c:pt>
                      <c:pt idx="940">
                        <c:v>40457</c:v>
                      </c:pt>
                      <c:pt idx="941">
                        <c:v>40458</c:v>
                      </c:pt>
                      <c:pt idx="942">
                        <c:v>40459</c:v>
                      </c:pt>
                      <c:pt idx="943">
                        <c:v>40462</c:v>
                      </c:pt>
                      <c:pt idx="944">
                        <c:v>40463</c:v>
                      </c:pt>
                      <c:pt idx="945">
                        <c:v>40464</c:v>
                      </c:pt>
                      <c:pt idx="946">
                        <c:v>40465</c:v>
                      </c:pt>
                      <c:pt idx="947">
                        <c:v>40466</c:v>
                      </c:pt>
                      <c:pt idx="948">
                        <c:v>40469</c:v>
                      </c:pt>
                      <c:pt idx="949">
                        <c:v>40470</c:v>
                      </c:pt>
                      <c:pt idx="950">
                        <c:v>40471</c:v>
                      </c:pt>
                      <c:pt idx="951">
                        <c:v>40472</c:v>
                      </c:pt>
                      <c:pt idx="952">
                        <c:v>40473</c:v>
                      </c:pt>
                      <c:pt idx="953">
                        <c:v>40476</c:v>
                      </c:pt>
                      <c:pt idx="954">
                        <c:v>40477</c:v>
                      </c:pt>
                      <c:pt idx="955">
                        <c:v>40478</c:v>
                      </c:pt>
                      <c:pt idx="956">
                        <c:v>40479</c:v>
                      </c:pt>
                      <c:pt idx="957">
                        <c:v>40480</c:v>
                      </c:pt>
                      <c:pt idx="958">
                        <c:v>40483</c:v>
                      </c:pt>
                      <c:pt idx="959">
                        <c:v>40484</c:v>
                      </c:pt>
                      <c:pt idx="960">
                        <c:v>40485</c:v>
                      </c:pt>
                      <c:pt idx="961">
                        <c:v>40486</c:v>
                      </c:pt>
                      <c:pt idx="962">
                        <c:v>40487</c:v>
                      </c:pt>
                      <c:pt idx="963">
                        <c:v>40490</c:v>
                      </c:pt>
                      <c:pt idx="964">
                        <c:v>40491</c:v>
                      </c:pt>
                      <c:pt idx="965">
                        <c:v>40492</c:v>
                      </c:pt>
                      <c:pt idx="966">
                        <c:v>40493</c:v>
                      </c:pt>
                      <c:pt idx="967">
                        <c:v>40494</c:v>
                      </c:pt>
                      <c:pt idx="968">
                        <c:v>40497</c:v>
                      </c:pt>
                      <c:pt idx="969">
                        <c:v>40498</c:v>
                      </c:pt>
                      <c:pt idx="970">
                        <c:v>40499</c:v>
                      </c:pt>
                      <c:pt idx="971">
                        <c:v>40500</c:v>
                      </c:pt>
                      <c:pt idx="972">
                        <c:v>40501</c:v>
                      </c:pt>
                      <c:pt idx="973">
                        <c:v>40504</c:v>
                      </c:pt>
                      <c:pt idx="974">
                        <c:v>40505</c:v>
                      </c:pt>
                      <c:pt idx="975">
                        <c:v>40506</c:v>
                      </c:pt>
                      <c:pt idx="976">
                        <c:v>40507</c:v>
                      </c:pt>
                      <c:pt idx="977">
                        <c:v>40508</c:v>
                      </c:pt>
                      <c:pt idx="978">
                        <c:v>40511</c:v>
                      </c:pt>
                      <c:pt idx="979">
                        <c:v>40512</c:v>
                      </c:pt>
                      <c:pt idx="980">
                        <c:v>40513</c:v>
                      </c:pt>
                      <c:pt idx="981">
                        <c:v>40514</c:v>
                      </c:pt>
                      <c:pt idx="982">
                        <c:v>40515</c:v>
                      </c:pt>
                      <c:pt idx="983">
                        <c:v>40518</c:v>
                      </c:pt>
                      <c:pt idx="984">
                        <c:v>40519</c:v>
                      </c:pt>
                      <c:pt idx="985">
                        <c:v>40520</c:v>
                      </c:pt>
                      <c:pt idx="986">
                        <c:v>40521</c:v>
                      </c:pt>
                      <c:pt idx="987">
                        <c:v>40522</c:v>
                      </c:pt>
                      <c:pt idx="988">
                        <c:v>40525</c:v>
                      </c:pt>
                      <c:pt idx="989">
                        <c:v>40526</c:v>
                      </c:pt>
                      <c:pt idx="990">
                        <c:v>40527</c:v>
                      </c:pt>
                      <c:pt idx="991">
                        <c:v>40528</c:v>
                      </c:pt>
                      <c:pt idx="992">
                        <c:v>40529</c:v>
                      </c:pt>
                      <c:pt idx="993">
                        <c:v>40532</c:v>
                      </c:pt>
                      <c:pt idx="994">
                        <c:v>40533</c:v>
                      </c:pt>
                      <c:pt idx="995">
                        <c:v>40534</c:v>
                      </c:pt>
                      <c:pt idx="996">
                        <c:v>40535</c:v>
                      </c:pt>
                      <c:pt idx="997">
                        <c:v>40536</c:v>
                      </c:pt>
                      <c:pt idx="998">
                        <c:v>40539</c:v>
                      </c:pt>
                      <c:pt idx="999">
                        <c:v>40540</c:v>
                      </c:pt>
                      <c:pt idx="1000">
                        <c:v>40541</c:v>
                      </c:pt>
                      <c:pt idx="1001">
                        <c:v>40542</c:v>
                      </c:pt>
                      <c:pt idx="1002">
                        <c:v>40543</c:v>
                      </c:pt>
                      <c:pt idx="1003">
                        <c:v>40546</c:v>
                      </c:pt>
                      <c:pt idx="1004">
                        <c:v>40547</c:v>
                      </c:pt>
                      <c:pt idx="1005">
                        <c:v>40548</c:v>
                      </c:pt>
                      <c:pt idx="1006">
                        <c:v>40549</c:v>
                      </c:pt>
                      <c:pt idx="1007">
                        <c:v>40550</c:v>
                      </c:pt>
                      <c:pt idx="1008">
                        <c:v>40553</c:v>
                      </c:pt>
                      <c:pt idx="1009">
                        <c:v>40554</c:v>
                      </c:pt>
                      <c:pt idx="1010">
                        <c:v>40555</c:v>
                      </c:pt>
                      <c:pt idx="1011">
                        <c:v>40556</c:v>
                      </c:pt>
                      <c:pt idx="1012">
                        <c:v>40557</c:v>
                      </c:pt>
                      <c:pt idx="1013">
                        <c:v>40560</c:v>
                      </c:pt>
                      <c:pt idx="1014">
                        <c:v>40561</c:v>
                      </c:pt>
                      <c:pt idx="1015">
                        <c:v>40562</c:v>
                      </c:pt>
                      <c:pt idx="1016">
                        <c:v>40563</c:v>
                      </c:pt>
                      <c:pt idx="1017">
                        <c:v>40564</c:v>
                      </c:pt>
                      <c:pt idx="1018">
                        <c:v>40567</c:v>
                      </c:pt>
                      <c:pt idx="1019">
                        <c:v>40568</c:v>
                      </c:pt>
                      <c:pt idx="1020">
                        <c:v>40569</c:v>
                      </c:pt>
                      <c:pt idx="1021">
                        <c:v>40570</c:v>
                      </c:pt>
                      <c:pt idx="1022">
                        <c:v>40571</c:v>
                      </c:pt>
                      <c:pt idx="1023">
                        <c:v>40574</c:v>
                      </c:pt>
                      <c:pt idx="1024">
                        <c:v>40575</c:v>
                      </c:pt>
                      <c:pt idx="1025">
                        <c:v>40576</c:v>
                      </c:pt>
                      <c:pt idx="1026">
                        <c:v>40577</c:v>
                      </c:pt>
                      <c:pt idx="1027">
                        <c:v>40578</c:v>
                      </c:pt>
                      <c:pt idx="1028">
                        <c:v>40581</c:v>
                      </c:pt>
                      <c:pt idx="1029">
                        <c:v>40582</c:v>
                      </c:pt>
                      <c:pt idx="1030">
                        <c:v>40583</c:v>
                      </c:pt>
                      <c:pt idx="1031">
                        <c:v>40584</c:v>
                      </c:pt>
                      <c:pt idx="1032">
                        <c:v>40585</c:v>
                      </c:pt>
                      <c:pt idx="1033">
                        <c:v>40588</c:v>
                      </c:pt>
                      <c:pt idx="1034">
                        <c:v>40589</c:v>
                      </c:pt>
                      <c:pt idx="1035">
                        <c:v>40590</c:v>
                      </c:pt>
                      <c:pt idx="1036">
                        <c:v>40591</c:v>
                      </c:pt>
                      <c:pt idx="1037">
                        <c:v>40592</c:v>
                      </c:pt>
                      <c:pt idx="1038">
                        <c:v>40595</c:v>
                      </c:pt>
                      <c:pt idx="1039">
                        <c:v>40596</c:v>
                      </c:pt>
                      <c:pt idx="1040">
                        <c:v>40597</c:v>
                      </c:pt>
                      <c:pt idx="1041">
                        <c:v>40598</c:v>
                      </c:pt>
                      <c:pt idx="1042">
                        <c:v>40599</c:v>
                      </c:pt>
                      <c:pt idx="1043">
                        <c:v>40602</c:v>
                      </c:pt>
                      <c:pt idx="1044">
                        <c:v>40603</c:v>
                      </c:pt>
                      <c:pt idx="1045">
                        <c:v>40604</c:v>
                      </c:pt>
                      <c:pt idx="1046">
                        <c:v>40605</c:v>
                      </c:pt>
                      <c:pt idx="1047">
                        <c:v>40606</c:v>
                      </c:pt>
                      <c:pt idx="1048">
                        <c:v>40609</c:v>
                      </c:pt>
                      <c:pt idx="1049">
                        <c:v>40610</c:v>
                      </c:pt>
                      <c:pt idx="1050">
                        <c:v>40611</c:v>
                      </c:pt>
                      <c:pt idx="1051">
                        <c:v>40612</c:v>
                      </c:pt>
                      <c:pt idx="1052">
                        <c:v>40613</c:v>
                      </c:pt>
                      <c:pt idx="1053">
                        <c:v>40616</c:v>
                      </c:pt>
                      <c:pt idx="1054">
                        <c:v>40617</c:v>
                      </c:pt>
                      <c:pt idx="1055">
                        <c:v>40618</c:v>
                      </c:pt>
                      <c:pt idx="1056">
                        <c:v>40619</c:v>
                      </c:pt>
                      <c:pt idx="1057">
                        <c:v>40620</c:v>
                      </c:pt>
                      <c:pt idx="1058">
                        <c:v>40623</c:v>
                      </c:pt>
                      <c:pt idx="1059">
                        <c:v>40624</c:v>
                      </c:pt>
                      <c:pt idx="1060">
                        <c:v>40625</c:v>
                      </c:pt>
                      <c:pt idx="1061">
                        <c:v>40626</c:v>
                      </c:pt>
                      <c:pt idx="1062">
                        <c:v>40627</c:v>
                      </c:pt>
                      <c:pt idx="1063">
                        <c:v>40630</c:v>
                      </c:pt>
                      <c:pt idx="1064">
                        <c:v>40631</c:v>
                      </c:pt>
                      <c:pt idx="1065">
                        <c:v>40632</c:v>
                      </c:pt>
                      <c:pt idx="1066">
                        <c:v>40633</c:v>
                      </c:pt>
                      <c:pt idx="1067">
                        <c:v>40634</c:v>
                      </c:pt>
                      <c:pt idx="1068">
                        <c:v>40637</c:v>
                      </c:pt>
                      <c:pt idx="1069">
                        <c:v>40638</c:v>
                      </c:pt>
                      <c:pt idx="1070">
                        <c:v>40639</c:v>
                      </c:pt>
                      <c:pt idx="1071">
                        <c:v>40640</c:v>
                      </c:pt>
                      <c:pt idx="1072">
                        <c:v>40641</c:v>
                      </c:pt>
                      <c:pt idx="1073">
                        <c:v>40644</c:v>
                      </c:pt>
                      <c:pt idx="1074">
                        <c:v>40645</c:v>
                      </c:pt>
                      <c:pt idx="1075">
                        <c:v>40646</c:v>
                      </c:pt>
                      <c:pt idx="1076">
                        <c:v>40647</c:v>
                      </c:pt>
                      <c:pt idx="1077">
                        <c:v>40648</c:v>
                      </c:pt>
                      <c:pt idx="1078">
                        <c:v>40651</c:v>
                      </c:pt>
                      <c:pt idx="1079">
                        <c:v>40652</c:v>
                      </c:pt>
                      <c:pt idx="1080">
                        <c:v>40653</c:v>
                      </c:pt>
                      <c:pt idx="1081">
                        <c:v>40654</c:v>
                      </c:pt>
                      <c:pt idx="1082">
                        <c:v>40655</c:v>
                      </c:pt>
                      <c:pt idx="1083">
                        <c:v>40658</c:v>
                      </c:pt>
                      <c:pt idx="1084">
                        <c:v>40659</c:v>
                      </c:pt>
                      <c:pt idx="1085">
                        <c:v>40660</c:v>
                      </c:pt>
                      <c:pt idx="1086">
                        <c:v>40661</c:v>
                      </c:pt>
                      <c:pt idx="1087">
                        <c:v>40662</c:v>
                      </c:pt>
                      <c:pt idx="1088">
                        <c:v>40665</c:v>
                      </c:pt>
                      <c:pt idx="1089">
                        <c:v>40666</c:v>
                      </c:pt>
                      <c:pt idx="1090">
                        <c:v>40667</c:v>
                      </c:pt>
                      <c:pt idx="1091">
                        <c:v>40668</c:v>
                      </c:pt>
                      <c:pt idx="1092">
                        <c:v>40669</c:v>
                      </c:pt>
                      <c:pt idx="1093">
                        <c:v>40672</c:v>
                      </c:pt>
                      <c:pt idx="1094">
                        <c:v>40673</c:v>
                      </c:pt>
                      <c:pt idx="1095">
                        <c:v>40674</c:v>
                      </c:pt>
                      <c:pt idx="1096">
                        <c:v>40675</c:v>
                      </c:pt>
                      <c:pt idx="1097">
                        <c:v>40676</c:v>
                      </c:pt>
                      <c:pt idx="1098">
                        <c:v>40679</c:v>
                      </c:pt>
                      <c:pt idx="1099">
                        <c:v>40680</c:v>
                      </c:pt>
                      <c:pt idx="1100">
                        <c:v>40681</c:v>
                      </c:pt>
                      <c:pt idx="1101">
                        <c:v>40682</c:v>
                      </c:pt>
                      <c:pt idx="1102">
                        <c:v>40683</c:v>
                      </c:pt>
                      <c:pt idx="1103">
                        <c:v>40686</c:v>
                      </c:pt>
                      <c:pt idx="1104">
                        <c:v>40687</c:v>
                      </c:pt>
                      <c:pt idx="1105">
                        <c:v>40688</c:v>
                      </c:pt>
                      <c:pt idx="1106">
                        <c:v>40689</c:v>
                      </c:pt>
                      <c:pt idx="1107">
                        <c:v>40690</c:v>
                      </c:pt>
                      <c:pt idx="1108">
                        <c:v>40693</c:v>
                      </c:pt>
                      <c:pt idx="1109">
                        <c:v>40694</c:v>
                      </c:pt>
                      <c:pt idx="1110">
                        <c:v>40695</c:v>
                      </c:pt>
                      <c:pt idx="1111">
                        <c:v>40696</c:v>
                      </c:pt>
                      <c:pt idx="1112">
                        <c:v>40697</c:v>
                      </c:pt>
                      <c:pt idx="1113">
                        <c:v>40700</c:v>
                      </c:pt>
                      <c:pt idx="1114">
                        <c:v>40701</c:v>
                      </c:pt>
                      <c:pt idx="1115">
                        <c:v>40702</c:v>
                      </c:pt>
                      <c:pt idx="1116">
                        <c:v>40703</c:v>
                      </c:pt>
                      <c:pt idx="1117">
                        <c:v>40704</c:v>
                      </c:pt>
                      <c:pt idx="1118">
                        <c:v>40707</c:v>
                      </c:pt>
                      <c:pt idx="1119">
                        <c:v>40708</c:v>
                      </c:pt>
                      <c:pt idx="1120">
                        <c:v>40709</c:v>
                      </c:pt>
                      <c:pt idx="1121">
                        <c:v>40710</c:v>
                      </c:pt>
                      <c:pt idx="1122">
                        <c:v>40711</c:v>
                      </c:pt>
                      <c:pt idx="1123">
                        <c:v>40714</c:v>
                      </c:pt>
                      <c:pt idx="1124">
                        <c:v>40715</c:v>
                      </c:pt>
                      <c:pt idx="1125">
                        <c:v>40716</c:v>
                      </c:pt>
                      <c:pt idx="1126">
                        <c:v>40717</c:v>
                      </c:pt>
                      <c:pt idx="1127">
                        <c:v>40718</c:v>
                      </c:pt>
                      <c:pt idx="1128">
                        <c:v>40721</c:v>
                      </c:pt>
                      <c:pt idx="1129">
                        <c:v>40722</c:v>
                      </c:pt>
                      <c:pt idx="1130">
                        <c:v>40723</c:v>
                      </c:pt>
                      <c:pt idx="1131">
                        <c:v>40724</c:v>
                      </c:pt>
                      <c:pt idx="1132">
                        <c:v>40725</c:v>
                      </c:pt>
                      <c:pt idx="1133">
                        <c:v>40728</c:v>
                      </c:pt>
                      <c:pt idx="1134">
                        <c:v>40729</c:v>
                      </c:pt>
                      <c:pt idx="1135">
                        <c:v>40730</c:v>
                      </c:pt>
                      <c:pt idx="1136">
                        <c:v>40731</c:v>
                      </c:pt>
                      <c:pt idx="1137">
                        <c:v>40732</c:v>
                      </c:pt>
                      <c:pt idx="1138">
                        <c:v>40735</c:v>
                      </c:pt>
                      <c:pt idx="1139">
                        <c:v>40736</c:v>
                      </c:pt>
                      <c:pt idx="1140">
                        <c:v>40737</c:v>
                      </c:pt>
                      <c:pt idx="1141">
                        <c:v>40738</c:v>
                      </c:pt>
                      <c:pt idx="1142">
                        <c:v>40739</c:v>
                      </c:pt>
                      <c:pt idx="1143">
                        <c:v>40742</c:v>
                      </c:pt>
                      <c:pt idx="1144">
                        <c:v>40743</c:v>
                      </c:pt>
                      <c:pt idx="1145">
                        <c:v>40744</c:v>
                      </c:pt>
                      <c:pt idx="1146">
                        <c:v>40745</c:v>
                      </c:pt>
                      <c:pt idx="1147">
                        <c:v>40746</c:v>
                      </c:pt>
                      <c:pt idx="1148">
                        <c:v>40749</c:v>
                      </c:pt>
                      <c:pt idx="1149">
                        <c:v>40750</c:v>
                      </c:pt>
                      <c:pt idx="1150">
                        <c:v>40751</c:v>
                      </c:pt>
                      <c:pt idx="1151">
                        <c:v>40752</c:v>
                      </c:pt>
                      <c:pt idx="1152">
                        <c:v>40753</c:v>
                      </c:pt>
                      <c:pt idx="1153">
                        <c:v>40756</c:v>
                      </c:pt>
                      <c:pt idx="1154">
                        <c:v>40757</c:v>
                      </c:pt>
                      <c:pt idx="1155">
                        <c:v>40758</c:v>
                      </c:pt>
                      <c:pt idx="1156">
                        <c:v>40759</c:v>
                      </c:pt>
                      <c:pt idx="1157">
                        <c:v>40760</c:v>
                      </c:pt>
                      <c:pt idx="1158">
                        <c:v>40763</c:v>
                      </c:pt>
                      <c:pt idx="1159">
                        <c:v>40764</c:v>
                      </c:pt>
                      <c:pt idx="1160">
                        <c:v>40765</c:v>
                      </c:pt>
                      <c:pt idx="1161">
                        <c:v>40766</c:v>
                      </c:pt>
                      <c:pt idx="1162">
                        <c:v>40767</c:v>
                      </c:pt>
                      <c:pt idx="1163">
                        <c:v>40770</c:v>
                      </c:pt>
                      <c:pt idx="1164">
                        <c:v>40771</c:v>
                      </c:pt>
                      <c:pt idx="1165">
                        <c:v>40772</c:v>
                      </c:pt>
                      <c:pt idx="1166">
                        <c:v>40773</c:v>
                      </c:pt>
                      <c:pt idx="1167">
                        <c:v>40774</c:v>
                      </c:pt>
                      <c:pt idx="1168">
                        <c:v>40777</c:v>
                      </c:pt>
                      <c:pt idx="1169">
                        <c:v>40778</c:v>
                      </c:pt>
                      <c:pt idx="1170">
                        <c:v>40779</c:v>
                      </c:pt>
                      <c:pt idx="1171">
                        <c:v>40780</c:v>
                      </c:pt>
                      <c:pt idx="1172">
                        <c:v>40781</c:v>
                      </c:pt>
                      <c:pt idx="1173">
                        <c:v>40784</c:v>
                      </c:pt>
                      <c:pt idx="1174">
                        <c:v>40785</c:v>
                      </c:pt>
                      <c:pt idx="1175">
                        <c:v>40786</c:v>
                      </c:pt>
                      <c:pt idx="1176">
                        <c:v>40787</c:v>
                      </c:pt>
                      <c:pt idx="1177">
                        <c:v>40788</c:v>
                      </c:pt>
                      <c:pt idx="1178">
                        <c:v>40791</c:v>
                      </c:pt>
                      <c:pt idx="1179">
                        <c:v>40792</c:v>
                      </c:pt>
                      <c:pt idx="1180">
                        <c:v>40793</c:v>
                      </c:pt>
                      <c:pt idx="1181">
                        <c:v>40794</c:v>
                      </c:pt>
                      <c:pt idx="1182">
                        <c:v>40795</c:v>
                      </c:pt>
                      <c:pt idx="1183">
                        <c:v>40798</c:v>
                      </c:pt>
                      <c:pt idx="1184">
                        <c:v>40799</c:v>
                      </c:pt>
                      <c:pt idx="1185">
                        <c:v>40800</c:v>
                      </c:pt>
                      <c:pt idx="1186">
                        <c:v>40801</c:v>
                      </c:pt>
                      <c:pt idx="1187">
                        <c:v>40802</c:v>
                      </c:pt>
                      <c:pt idx="1188">
                        <c:v>40805</c:v>
                      </c:pt>
                      <c:pt idx="1189">
                        <c:v>40806</c:v>
                      </c:pt>
                      <c:pt idx="1190">
                        <c:v>40807</c:v>
                      </c:pt>
                      <c:pt idx="1191">
                        <c:v>40808</c:v>
                      </c:pt>
                      <c:pt idx="1192">
                        <c:v>40809</c:v>
                      </c:pt>
                      <c:pt idx="1193">
                        <c:v>40812</c:v>
                      </c:pt>
                      <c:pt idx="1194">
                        <c:v>40813</c:v>
                      </c:pt>
                      <c:pt idx="1195">
                        <c:v>40814</c:v>
                      </c:pt>
                      <c:pt idx="1196">
                        <c:v>40815</c:v>
                      </c:pt>
                      <c:pt idx="1197">
                        <c:v>40816</c:v>
                      </c:pt>
                      <c:pt idx="1198">
                        <c:v>40819</c:v>
                      </c:pt>
                      <c:pt idx="1199">
                        <c:v>40820</c:v>
                      </c:pt>
                      <c:pt idx="1200">
                        <c:v>40821</c:v>
                      </c:pt>
                      <c:pt idx="1201">
                        <c:v>40822</c:v>
                      </c:pt>
                      <c:pt idx="1202">
                        <c:v>40823</c:v>
                      </c:pt>
                      <c:pt idx="1203">
                        <c:v>40826</c:v>
                      </c:pt>
                      <c:pt idx="1204">
                        <c:v>40827</c:v>
                      </c:pt>
                      <c:pt idx="1205">
                        <c:v>40828</c:v>
                      </c:pt>
                      <c:pt idx="1206">
                        <c:v>40829</c:v>
                      </c:pt>
                      <c:pt idx="1207">
                        <c:v>40830</c:v>
                      </c:pt>
                      <c:pt idx="1208">
                        <c:v>40833</c:v>
                      </c:pt>
                      <c:pt idx="1209">
                        <c:v>40834</c:v>
                      </c:pt>
                      <c:pt idx="1210">
                        <c:v>40835</c:v>
                      </c:pt>
                      <c:pt idx="1211">
                        <c:v>40836</c:v>
                      </c:pt>
                      <c:pt idx="1212">
                        <c:v>40837</c:v>
                      </c:pt>
                      <c:pt idx="1213">
                        <c:v>40840</c:v>
                      </c:pt>
                      <c:pt idx="1214">
                        <c:v>40841</c:v>
                      </c:pt>
                      <c:pt idx="1215">
                        <c:v>40842</c:v>
                      </c:pt>
                      <c:pt idx="1216">
                        <c:v>40843</c:v>
                      </c:pt>
                      <c:pt idx="1217">
                        <c:v>40844</c:v>
                      </c:pt>
                      <c:pt idx="1218">
                        <c:v>40847</c:v>
                      </c:pt>
                      <c:pt idx="1219">
                        <c:v>40848</c:v>
                      </c:pt>
                      <c:pt idx="1220">
                        <c:v>40849</c:v>
                      </c:pt>
                      <c:pt idx="1221">
                        <c:v>40850</c:v>
                      </c:pt>
                      <c:pt idx="1222">
                        <c:v>40851</c:v>
                      </c:pt>
                      <c:pt idx="1223">
                        <c:v>40854</c:v>
                      </c:pt>
                      <c:pt idx="1224">
                        <c:v>40855</c:v>
                      </c:pt>
                      <c:pt idx="1225">
                        <c:v>40856</c:v>
                      </c:pt>
                      <c:pt idx="1226">
                        <c:v>40857</c:v>
                      </c:pt>
                      <c:pt idx="1227">
                        <c:v>40858</c:v>
                      </c:pt>
                      <c:pt idx="1228">
                        <c:v>40861</c:v>
                      </c:pt>
                      <c:pt idx="1229">
                        <c:v>40862</c:v>
                      </c:pt>
                      <c:pt idx="1230">
                        <c:v>40863</c:v>
                      </c:pt>
                      <c:pt idx="1231">
                        <c:v>40864</c:v>
                      </c:pt>
                      <c:pt idx="1232">
                        <c:v>40865</c:v>
                      </c:pt>
                      <c:pt idx="1233">
                        <c:v>40868</c:v>
                      </c:pt>
                      <c:pt idx="1234">
                        <c:v>40869</c:v>
                      </c:pt>
                      <c:pt idx="1235">
                        <c:v>40870</c:v>
                      </c:pt>
                      <c:pt idx="1236">
                        <c:v>40871</c:v>
                      </c:pt>
                      <c:pt idx="1237">
                        <c:v>40872</c:v>
                      </c:pt>
                      <c:pt idx="1238">
                        <c:v>40875</c:v>
                      </c:pt>
                      <c:pt idx="1239">
                        <c:v>40876</c:v>
                      </c:pt>
                      <c:pt idx="1240">
                        <c:v>40877</c:v>
                      </c:pt>
                      <c:pt idx="1241">
                        <c:v>40878</c:v>
                      </c:pt>
                      <c:pt idx="1242">
                        <c:v>40879</c:v>
                      </c:pt>
                      <c:pt idx="1243">
                        <c:v>40882</c:v>
                      </c:pt>
                      <c:pt idx="1244">
                        <c:v>40883</c:v>
                      </c:pt>
                      <c:pt idx="1245">
                        <c:v>40884</c:v>
                      </c:pt>
                      <c:pt idx="1246">
                        <c:v>40885</c:v>
                      </c:pt>
                      <c:pt idx="1247">
                        <c:v>40886</c:v>
                      </c:pt>
                      <c:pt idx="1248">
                        <c:v>40889</c:v>
                      </c:pt>
                      <c:pt idx="1249">
                        <c:v>40890</c:v>
                      </c:pt>
                      <c:pt idx="1250">
                        <c:v>40891</c:v>
                      </c:pt>
                      <c:pt idx="1251">
                        <c:v>40892</c:v>
                      </c:pt>
                      <c:pt idx="1252">
                        <c:v>40893</c:v>
                      </c:pt>
                      <c:pt idx="1253">
                        <c:v>40896</c:v>
                      </c:pt>
                      <c:pt idx="1254">
                        <c:v>40897</c:v>
                      </c:pt>
                      <c:pt idx="1255">
                        <c:v>40898</c:v>
                      </c:pt>
                      <c:pt idx="1256">
                        <c:v>40899</c:v>
                      </c:pt>
                      <c:pt idx="1257">
                        <c:v>40900</c:v>
                      </c:pt>
                      <c:pt idx="1258">
                        <c:v>40903</c:v>
                      </c:pt>
                      <c:pt idx="1259">
                        <c:v>40904</c:v>
                      </c:pt>
                      <c:pt idx="1260">
                        <c:v>40905</c:v>
                      </c:pt>
                      <c:pt idx="1261">
                        <c:v>40906</c:v>
                      </c:pt>
                      <c:pt idx="1262">
                        <c:v>40907</c:v>
                      </c:pt>
                      <c:pt idx="1263">
                        <c:v>40910</c:v>
                      </c:pt>
                      <c:pt idx="1264">
                        <c:v>40911</c:v>
                      </c:pt>
                      <c:pt idx="1265">
                        <c:v>40912</c:v>
                      </c:pt>
                      <c:pt idx="1266">
                        <c:v>40913</c:v>
                      </c:pt>
                      <c:pt idx="1267">
                        <c:v>40914</c:v>
                      </c:pt>
                      <c:pt idx="1268">
                        <c:v>40917</c:v>
                      </c:pt>
                      <c:pt idx="1269">
                        <c:v>40918</c:v>
                      </c:pt>
                      <c:pt idx="1270">
                        <c:v>40919</c:v>
                      </c:pt>
                      <c:pt idx="1271">
                        <c:v>40920</c:v>
                      </c:pt>
                      <c:pt idx="1272">
                        <c:v>40921</c:v>
                      </c:pt>
                      <c:pt idx="1273">
                        <c:v>40924</c:v>
                      </c:pt>
                      <c:pt idx="1274">
                        <c:v>40925</c:v>
                      </c:pt>
                      <c:pt idx="1275">
                        <c:v>40926</c:v>
                      </c:pt>
                      <c:pt idx="1276">
                        <c:v>40927</c:v>
                      </c:pt>
                      <c:pt idx="1277">
                        <c:v>40928</c:v>
                      </c:pt>
                      <c:pt idx="1278">
                        <c:v>40931</c:v>
                      </c:pt>
                      <c:pt idx="1279">
                        <c:v>40932</c:v>
                      </c:pt>
                      <c:pt idx="1280">
                        <c:v>40933</c:v>
                      </c:pt>
                      <c:pt idx="1281">
                        <c:v>40934</c:v>
                      </c:pt>
                      <c:pt idx="1282">
                        <c:v>40935</c:v>
                      </c:pt>
                      <c:pt idx="1283">
                        <c:v>40938</c:v>
                      </c:pt>
                      <c:pt idx="1284">
                        <c:v>40939</c:v>
                      </c:pt>
                      <c:pt idx="1285">
                        <c:v>40940</c:v>
                      </c:pt>
                      <c:pt idx="1286">
                        <c:v>40941</c:v>
                      </c:pt>
                      <c:pt idx="1287">
                        <c:v>40942</c:v>
                      </c:pt>
                      <c:pt idx="1288">
                        <c:v>40945</c:v>
                      </c:pt>
                      <c:pt idx="1289">
                        <c:v>40946</c:v>
                      </c:pt>
                      <c:pt idx="1290">
                        <c:v>40947</c:v>
                      </c:pt>
                      <c:pt idx="1291">
                        <c:v>40948</c:v>
                      </c:pt>
                      <c:pt idx="1292">
                        <c:v>40949</c:v>
                      </c:pt>
                      <c:pt idx="1293">
                        <c:v>40952</c:v>
                      </c:pt>
                      <c:pt idx="1294">
                        <c:v>40953</c:v>
                      </c:pt>
                      <c:pt idx="1295">
                        <c:v>40954</c:v>
                      </c:pt>
                      <c:pt idx="1296">
                        <c:v>40955</c:v>
                      </c:pt>
                      <c:pt idx="1297">
                        <c:v>40956</c:v>
                      </c:pt>
                      <c:pt idx="1298">
                        <c:v>40959</c:v>
                      </c:pt>
                      <c:pt idx="1299">
                        <c:v>40960</c:v>
                      </c:pt>
                      <c:pt idx="1300">
                        <c:v>40961</c:v>
                      </c:pt>
                      <c:pt idx="1301">
                        <c:v>40962</c:v>
                      </c:pt>
                      <c:pt idx="1302">
                        <c:v>40963</c:v>
                      </c:pt>
                      <c:pt idx="1303">
                        <c:v>40966</c:v>
                      </c:pt>
                      <c:pt idx="1304">
                        <c:v>40967</c:v>
                      </c:pt>
                      <c:pt idx="1305">
                        <c:v>40968</c:v>
                      </c:pt>
                      <c:pt idx="1306">
                        <c:v>40969</c:v>
                      </c:pt>
                      <c:pt idx="1307">
                        <c:v>40970</c:v>
                      </c:pt>
                      <c:pt idx="1308">
                        <c:v>40973</c:v>
                      </c:pt>
                      <c:pt idx="1309">
                        <c:v>40974</c:v>
                      </c:pt>
                      <c:pt idx="1310">
                        <c:v>40975</c:v>
                      </c:pt>
                      <c:pt idx="1311">
                        <c:v>40976</c:v>
                      </c:pt>
                      <c:pt idx="1312">
                        <c:v>40977</c:v>
                      </c:pt>
                      <c:pt idx="1313">
                        <c:v>40980</c:v>
                      </c:pt>
                      <c:pt idx="1314">
                        <c:v>40981</c:v>
                      </c:pt>
                      <c:pt idx="1315">
                        <c:v>40982</c:v>
                      </c:pt>
                      <c:pt idx="1316">
                        <c:v>40983</c:v>
                      </c:pt>
                      <c:pt idx="1317">
                        <c:v>40984</c:v>
                      </c:pt>
                      <c:pt idx="1318">
                        <c:v>40987</c:v>
                      </c:pt>
                      <c:pt idx="1319">
                        <c:v>40988</c:v>
                      </c:pt>
                      <c:pt idx="1320">
                        <c:v>40989</c:v>
                      </c:pt>
                      <c:pt idx="1321">
                        <c:v>40990</c:v>
                      </c:pt>
                      <c:pt idx="1322">
                        <c:v>40991</c:v>
                      </c:pt>
                      <c:pt idx="1323">
                        <c:v>40994</c:v>
                      </c:pt>
                      <c:pt idx="1324">
                        <c:v>40995</c:v>
                      </c:pt>
                      <c:pt idx="1325">
                        <c:v>40996</c:v>
                      </c:pt>
                      <c:pt idx="1326">
                        <c:v>40997</c:v>
                      </c:pt>
                      <c:pt idx="1327">
                        <c:v>40998</c:v>
                      </c:pt>
                      <c:pt idx="1328">
                        <c:v>41001</c:v>
                      </c:pt>
                      <c:pt idx="1329">
                        <c:v>41002</c:v>
                      </c:pt>
                      <c:pt idx="1330">
                        <c:v>41003</c:v>
                      </c:pt>
                      <c:pt idx="1331">
                        <c:v>41004</c:v>
                      </c:pt>
                      <c:pt idx="1332">
                        <c:v>41005</c:v>
                      </c:pt>
                      <c:pt idx="1333">
                        <c:v>41008</c:v>
                      </c:pt>
                      <c:pt idx="1334">
                        <c:v>41009</c:v>
                      </c:pt>
                      <c:pt idx="1335">
                        <c:v>41010</c:v>
                      </c:pt>
                      <c:pt idx="1336">
                        <c:v>41011</c:v>
                      </c:pt>
                      <c:pt idx="1337">
                        <c:v>41012</c:v>
                      </c:pt>
                      <c:pt idx="1338">
                        <c:v>41015</c:v>
                      </c:pt>
                      <c:pt idx="1339">
                        <c:v>41016</c:v>
                      </c:pt>
                      <c:pt idx="1340">
                        <c:v>41017</c:v>
                      </c:pt>
                      <c:pt idx="1341">
                        <c:v>41018</c:v>
                      </c:pt>
                      <c:pt idx="1342">
                        <c:v>41019</c:v>
                      </c:pt>
                      <c:pt idx="1343">
                        <c:v>41022</c:v>
                      </c:pt>
                      <c:pt idx="1344">
                        <c:v>41023</c:v>
                      </c:pt>
                      <c:pt idx="1345">
                        <c:v>41024</c:v>
                      </c:pt>
                      <c:pt idx="1346">
                        <c:v>41025</c:v>
                      </c:pt>
                      <c:pt idx="1347">
                        <c:v>41026</c:v>
                      </c:pt>
                      <c:pt idx="1348">
                        <c:v>41029</c:v>
                      </c:pt>
                      <c:pt idx="1349">
                        <c:v>41030</c:v>
                      </c:pt>
                      <c:pt idx="1350">
                        <c:v>41031</c:v>
                      </c:pt>
                      <c:pt idx="1351">
                        <c:v>41032</c:v>
                      </c:pt>
                      <c:pt idx="1352">
                        <c:v>41033</c:v>
                      </c:pt>
                      <c:pt idx="1353">
                        <c:v>41036</c:v>
                      </c:pt>
                      <c:pt idx="1354">
                        <c:v>41037</c:v>
                      </c:pt>
                      <c:pt idx="1355">
                        <c:v>41038</c:v>
                      </c:pt>
                      <c:pt idx="1356">
                        <c:v>41039</c:v>
                      </c:pt>
                      <c:pt idx="1357">
                        <c:v>41040</c:v>
                      </c:pt>
                      <c:pt idx="1358">
                        <c:v>41043</c:v>
                      </c:pt>
                      <c:pt idx="1359">
                        <c:v>41044</c:v>
                      </c:pt>
                      <c:pt idx="1360">
                        <c:v>41045</c:v>
                      </c:pt>
                      <c:pt idx="1361">
                        <c:v>41046</c:v>
                      </c:pt>
                      <c:pt idx="1362">
                        <c:v>41047</c:v>
                      </c:pt>
                      <c:pt idx="1363">
                        <c:v>41050</c:v>
                      </c:pt>
                      <c:pt idx="1364">
                        <c:v>41051</c:v>
                      </c:pt>
                      <c:pt idx="1365">
                        <c:v>41052</c:v>
                      </c:pt>
                      <c:pt idx="1366">
                        <c:v>41053</c:v>
                      </c:pt>
                      <c:pt idx="1367">
                        <c:v>41054</c:v>
                      </c:pt>
                      <c:pt idx="1368">
                        <c:v>41057</c:v>
                      </c:pt>
                      <c:pt idx="1369">
                        <c:v>41058</c:v>
                      </c:pt>
                      <c:pt idx="1370">
                        <c:v>41059</c:v>
                      </c:pt>
                      <c:pt idx="1371">
                        <c:v>41060</c:v>
                      </c:pt>
                      <c:pt idx="1372">
                        <c:v>41061</c:v>
                      </c:pt>
                      <c:pt idx="1373">
                        <c:v>41064</c:v>
                      </c:pt>
                      <c:pt idx="1374">
                        <c:v>41065</c:v>
                      </c:pt>
                      <c:pt idx="1375">
                        <c:v>41066</c:v>
                      </c:pt>
                      <c:pt idx="1376">
                        <c:v>41067</c:v>
                      </c:pt>
                      <c:pt idx="1377">
                        <c:v>41068</c:v>
                      </c:pt>
                      <c:pt idx="1378">
                        <c:v>41071</c:v>
                      </c:pt>
                      <c:pt idx="1379">
                        <c:v>41072</c:v>
                      </c:pt>
                      <c:pt idx="1380">
                        <c:v>41073</c:v>
                      </c:pt>
                      <c:pt idx="1381">
                        <c:v>41074</c:v>
                      </c:pt>
                      <c:pt idx="1382">
                        <c:v>41075</c:v>
                      </c:pt>
                      <c:pt idx="1383">
                        <c:v>41078</c:v>
                      </c:pt>
                      <c:pt idx="1384">
                        <c:v>41079</c:v>
                      </c:pt>
                      <c:pt idx="1385">
                        <c:v>41080</c:v>
                      </c:pt>
                      <c:pt idx="1386">
                        <c:v>41081</c:v>
                      </c:pt>
                      <c:pt idx="1387">
                        <c:v>41082</c:v>
                      </c:pt>
                      <c:pt idx="1388">
                        <c:v>41085</c:v>
                      </c:pt>
                      <c:pt idx="1389">
                        <c:v>41086</c:v>
                      </c:pt>
                      <c:pt idx="1390">
                        <c:v>41087</c:v>
                      </c:pt>
                      <c:pt idx="1391">
                        <c:v>41088</c:v>
                      </c:pt>
                      <c:pt idx="1392">
                        <c:v>41089</c:v>
                      </c:pt>
                      <c:pt idx="1393">
                        <c:v>41092</c:v>
                      </c:pt>
                      <c:pt idx="1394">
                        <c:v>41093</c:v>
                      </c:pt>
                      <c:pt idx="1395">
                        <c:v>41094</c:v>
                      </c:pt>
                      <c:pt idx="1396">
                        <c:v>41095</c:v>
                      </c:pt>
                      <c:pt idx="1397">
                        <c:v>41096</c:v>
                      </c:pt>
                      <c:pt idx="1398">
                        <c:v>41099</c:v>
                      </c:pt>
                      <c:pt idx="1399">
                        <c:v>41100</c:v>
                      </c:pt>
                      <c:pt idx="1400">
                        <c:v>41101</c:v>
                      </c:pt>
                      <c:pt idx="1401">
                        <c:v>41102</c:v>
                      </c:pt>
                      <c:pt idx="1402">
                        <c:v>41103</c:v>
                      </c:pt>
                      <c:pt idx="1403">
                        <c:v>41106</c:v>
                      </c:pt>
                      <c:pt idx="1404">
                        <c:v>41107</c:v>
                      </c:pt>
                      <c:pt idx="1405">
                        <c:v>41108</c:v>
                      </c:pt>
                      <c:pt idx="1406">
                        <c:v>41109</c:v>
                      </c:pt>
                      <c:pt idx="1407">
                        <c:v>41110</c:v>
                      </c:pt>
                      <c:pt idx="1408">
                        <c:v>41113</c:v>
                      </c:pt>
                      <c:pt idx="1409">
                        <c:v>41114</c:v>
                      </c:pt>
                      <c:pt idx="1410">
                        <c:v>41115</c:v>
                      </c:pt>
                      <c:pt idx="1411">
                        <c:v>41116</c:v>
                      </c:pt>
                      <c:pt idx="1412">
                        <c:v>41117</c:v>
                      </c:pt>
                      <c:pt idx="1413">
                        <c:v>41120</c:v>
                      </c:pt>
                      <c:pt idx="1414">
                        <c:v>41121</c:v>
                      </c:pt>
                      <c:pt idx="1415">
                        <c:v>41122</c:v>
                      </c:pt>
                      <c:pt idx="1416">
                        <c:v>41123</c:v>
                      </c:pt>
                      <c:pt idx="1417">
                        <c:v>41124</c:v>
                      </c:pt>
                      <c:pt idx="1418">
                        <c:v>41127</c:v>
                      </c:pt>
                      <c:pt idx="1419">
                        <c:v>41128</c:v>
                      </c:pt>
                      <c:pt idx="1420">
                        <c:v>41129</c:v>
                      </c:pt>
                      <c:pt idx="1421">
                        <c:v>41130</c:v>
                      </c:pt>
                      <c:pt idx="1422">
                        <c:v>41131</c:v>
                      </c:pt>
                      <c:pt idx="1423">
                        <c:v>41134</c:v>
                      </c:pt>
                      <c:pt idx="1424">
                        <c:v>41135</c:v>
                      </c:pt>
                      <c:pt idx="1425">
                        <c:v>41136</c:v>
                      </c:pt>
                      <c:pt idx="1426">
                        <c:v>41137</c:v>
                      </c:pt>
                      <c:pt idx="1427">
                        <c:v>41138</c:v>
                      </c:pt>
                      <c:pt idx="1428">
                        <c:v>41141</c:v>
                      </c:pt>
                      <c:pt idx="1429">
                        <c:v>41142</c:v>
                      </c:pt>
                      <c:pt idx="1430">
                        <c:v>41143</c:v>
                      </c:pt>
                      <c:pt idx="1431">
                        <c:v>41144</c:v>
                      </c:pt>
                      <c:pt idx="1432">
                        <c:v>41145</c:v>
                      </c:pt>
                      <c:pt idx="1433">
                        <c:v>41148</c:v>
                      </c:pt>
                      <c:pt idx="1434">
                        <c:v>41149</c:v>
                      </c:pt>
                      <c:pt idx="1435">
                        <c:v>41150</c:v>
                      </c:pt>
                      <c:pt idx="1436">
                        <c:v>41151</c:v>
                      </c:pt>
                      <c:pt idx="1437">
                        <c:v>41152</c:v>
                      </c:pt>
                      <c:pt idx="1438">
                        <c:v>41155</c:v>
                      </c:pt>
                      <c:pt idx="1439">
                        <c:v>41156</c:v>
                      </c:pt>
                      <c:pt idx="1440">
                        <c:v>41157</c:v>
                      </c:pt>
                      <c:pt idx="1441">
                        <c:v>41158</c:v>
                      </c:pt>
                      <c:pt idx="1442">
                        <c:v>41159</c:v>
                      </c:pt>
                      <c:pt idx="1443">
                        <c:v>41162</c:v>
                      </c:pt>
                      <c:pt idx="1444">
                        <c:v>41163</c:v>
                      </c:pt>
                      <c:pt idx="1445">
                        <c:v>41164</c:v>
                      </c:pt>
                      <c:pt idx="1446">
                        <c:v>41165</c:v>
                      </c:pt>
                      <c:pt idx="1447">
                        <c:v>41166</c:v>
                      </c:pt>
                      <c:pt idx="1448">
                        <c:v>41169</c:v>
                      </c:pt>
                      <c:pt idx="1449">
                        <c:v>41170</c:v>
                      </c:pt>
                      <c:pt idx="1450">
                        <c:v>41171</c:v>
                      </c:pt>
                      <c:pt idx="1451">
                        <c:v>41172</c:v>
                      </c:pt>
                      <c:pt idx="1452">
                        <c:v>41173</c:v>
                      </c:pt>
                      <c:pt idx="1453">
                        <c:v>41176</c:v>
                      </c:pt>
                      <c:pt idx="1454">
                        <c:v>41177</c:v>
                      </c:pt>
                      <c:pt idx="1455">
                        <c:v>41178</c:v>
                      </c:pt>
                      <c:pt idx="1456">
                        <c:v>41179</c:v>
                      </c:pt>
                      <c:pt idx="1457">
                        <c:v>41180</c:v>
                      </c:pt>
                      <c:pt idx="1458">
                        <c:v>41183</c:v>
                      </c:pt>
                      <c:pt idx="1459">
                        <c:v>41184</c:v>
                      </c:pt>
                      <c:pt idx="1460">
                        <c:v>41185</c:v>
                      </c:pt>
                      <c:pt idx="1461">
                        <c:v>41186</c:v>
                      </c:pt>
                      <c:pt idx="1462">
                        <c:v>41187</c:v>
                      </c:pt>
                      <c:pt idx="1463">
                        <c:v>41190</c:v>
                      </c:pt>
                      <c:pt idx="1464">
                        <c:v>41191</c:v>
                      </c:pt>
                      <c:pt idx="1465">
                        <c:v>41192</c:v>
                      </c:pt>
                      <c:pt idx="1466">
                        <c:v>41193</c:v>
                      </c:pt>
                      <c:pt idx="1467">
                        <c:v>41194</c:v>
                      </c:pt>
                      <c:pt idx="1468">
                        <c:v>41197</c:v>
                      </c:pt>
                      <c:pt idx="1469">
                        <c:v>41198</c:v>
                      </c:pt>
                      <c:pt idx="1470">
                        <c:v>41199</c:v>
                      </c:pt>
                      <c:pt idx="1471">
                        <c:v>41200</c:v>
                      </c:pt>
                      <c:pt idx="1472">
                        <c:v>41201</c:v>
                      </c:pt>
                      <c:pt idx="1473">
                        <c:v>41204</c:v>
                      </c:pt>
                      <c:pt idx="1474">
                        <c:v>41205</c:v>
                      </c:pt>
                      <c:pt idx="1475">
                        <c:v>41206</c:v>
                      </c:pt>
                      <c:pt idx="1476">
                        <c:v>41207</c:v>
                      </c:pt>
                      <c:pt idx="1477">
                        <c:v>41208</c:v>
                      </c:pt>
                      <c:pt idx="1478">
                        <c:v>41211</c:v>
                      </c:pt>
                      <c:pt idx="1479">
                        <c:v>41212</c:v>
                      </c:pt>
                      <c:pt idx="1480">
                        <c:v>41213</c:v>
                      </c:pt>
                      <c:pt idx="1481">
                        <c:v>41214</c:v>
                      </c:pt>
                      <c:pt idx="1482">
                        <c:v>41215</c:v>
                      </c:pt>
                      <c:pt idx="1483">
                        <c:v>41218</c:v>
                      </c:pt>
                      <c:pt idx="1484">
                        <c:v>41219</c:v>
                      </c:pt>
                      <c:pt idx="1485">
                        <c:v>41220</c:v>
                      </c:pt>
                      <c:pt idx="1486">
                        <c:v>41221</c:v>
                      </c:pt>
                      <c:pt idx="1487">
                        <c:v>41222</c:v>
                      </c:pt>
                      <c:pt idx="1488">
                        <c:v>41225</c:v>
                      </c:pt>
                      <c:pt idx="1489">
                        <c:v>41226</c:v>
                      </c:pt>
                      <c:pt idx="1490">
                        <c:v>41227</c:v>
                      </c:pt>
                      <c:pt idx="1491">
                        <c:v>41228</c:v>
                      </c:pt>
                      <c:pt idx="1492">
                        <c:v>41229</c:v>
                      </c:pt>
                      <c:pt idx="1493">
                        <c:v>41232</c:v>
                      </c:pt>
                      <c:pt idx="1494">
                        <c:v>41233</c:v>
                      </c:pt>
                      <c:pt idx="1495">
                        <c:v>41234</c:v>
                      </c:pt>
                      <c:pt idx="1496">
                        <c:v>41235</c:v>
                      </c:pt>
                      <c:pt idx="1497">
                        <c:v>41236</c:v>
                      </c:pt>
                      <c:pt idx="1498">
                        <c:v>41239</c:v>
                      </c:pt>
                      <c:pt idx="1499">
                        <c:v>41240</c:v>
                      </c:pt>
                      <c:pt idx="1500">
                        <c:v>41241</c:v>
                      </c:pt>
                      <c:pt idx="1501">
                        <c:v>41242</c:v>
                      </c:pt>
                      <c:pt idx="1502">
                        <c:v>41243</c:v>
                      </c:pt>
                      <c:pt idx="1503">
                        <c:v>41246</c:v>
                      </c:pt>
                      <c:pt idx="1504">
                        <c:v>41247</c:v>
                      </c:pt>
                      <c:pt idx="1505">
                        <c:v>41248</c:v>
                      </c:pt>
                      <c:pt idx="1506">
                        <c:v>41249</c:v>
                      </c:pt>
                      <c:pt idx="1507">
                        <c:v>41250</c:v>
                      </c:pt>
                      <c:pt idx="1508">
                        <c:v>41253</c:v>
                      </c:pt>
                      <c:pt idx="1509">
                        <c:v>41254</c:v>
                      </c:pt>
                      <c:pt idx="1510">
                        <c:v>41255</c:v>
                      </c:pt>
                      <c:pt idx="1511">
                        <c:v>41256</c:v>
                      </c:pt>
                      <c:pt idx="1512">
                        <c:v>41257</c:v>
                      </c:pt>
                      <c:pt idx="1513">
                        <c:v>41260</c:v>
                      </c:pt>
                      <c:pt idx="1514">
                        <c:v>41261</c:v>
                      </c:pt>
                      <c:pt idx="1515">
                        <c:v>41262</c:v>
                      </c:pt>
                      <c:pt idx="1516">
                        <c:v>41263</c:v>
                      </c:pt>
                      <c:pt idx="1517">
                        <c:v>41264</c:v>
                      </c:pt>
                      <c:pt idx="1518">
                        <c:v>41267</c:v>
                      </c:pt>
                      <c:pt idx="1519">
                        <c:v>41268</c:v>
                      </c:pt>
                      <c:pt idx="1520">
                        <c:v>41269</c:v>
                      </c:pt>
                      <c:pt idx="1521">
                        <c:v>41270</c:v>
                      </c:pt>
                      <c:pt idx="1522">
                        <c:v>41271</c:v>
                      </c:pt>
                      <c:pt idx="1523">
                        <c:v>41274</c:v>
                      </c:pt>
                      <c:pt idx="1524">
                        <c:v>41275</c:v>
                      </c:pt>
                      <c:pt idx="1525">
                        <c:v>41276</c:v>
                      </c:pt>
                      <c:pt idx="1526">
                        <c:v>41277</c:v>
                      </c:pt>
                      <c:pt idx="1527">
                        <c:v>41278</c:v>
                      </c:pt>
                      <c:pt idx="1528">
                        <c:v>41281</c:v>
                      </c:pt>
                      <c:pt idx="1529">
                        <c:v>41282</c:v>
                      </c:pt>
                      <c:pt idx="1530">
                        <c:v>41283</c:v>
                      </c:pt>
                      <c:pt idx="1531">
                        <c:v>41284</c:v>
                      </c:pt>
                      <c:pt idx="1532">
                        <c:v>41285</c:v>
                      </c:pt>
                      <c:pt idx="1533">
                        <c:v>41288</c:v>
                      </c:pt>
                      <c:pt idx="1534">
                        <c:v>41289</c:v>
                      </c:pt>
                      <c:pt idx="1535">
                        <c:v>41290</c:v>
                      </c:pt>
                      <c:pt idx="1536">
                        <c:v>41291</c:v>
                      </c:pt>
                      <c:pt idx="1537">
                        <c:v>41292</c:v>
                      </c:pt>
                      <c:pt idx="1538">
                        <c:v>41295</c:v>
                      </c:pt>
                      <c:pt idx="1539">
                        <c:v>41296</c:v>
                      </c:pt>
                      <c:pt idx="1540">
                        <c:v>41297</c:v>
                      </c:pt>
                      <c:pt idx="1541">
                        <c:v>41298</c:v>
                      </c:pt>
                      <c:pt idx="1542">
                        <c:v>41299</c:v>
                      </c:pt>
                      <c:pt idx="1543">
                        <c:v>41302</c:v>
                      </c:pt>
                      <c:pt idx="1544">
                        <c:v>41303</c:v>
                      </c:pt>
                      <c:pt idx="1545">
                        <c:v>41304</c:v>
                      </c:pt>
                      <c:pt idx="1546">
                        <c:v>41305</c:v>
                      </c:pt>
                      <c:pt idx="1547">
                        <c:v>41306</c:v>
                      </c:pt>
                      <c:pt idx="1548">
                        <c:v>41309</c:v>
                      </c:pt>
                      <c:pt idx="1549">
                        <c:v>41310</c:v>
                      </c:pt>
                      <c:pt idx="1550">
                        <c:v>41311</c:v>
                      </c:pt>
                      <c:pt idx="1551">
                        <c:v>41312</c:v>
                      </c:pt>
                      <c:pt idx="1552">
                        <c:v>41313</c:v>
                      </c:pt>
                      <c:pt idx="1553">
                        <c:v>41316</c:v>
                      </c:pt>
                      <c:pt idx="1554">
                        <c:v>41317</c:v>
                      </c:pt>
                      <c:pt idx="1555">
                        <c:v>41318</c:v>
                      </c:pt>
                      <c:pt idx="1556">
                        <c:v>41319</c:v>
                      </c:pt>
                      <c:pt idx="1557">
                        <c:v>41320</c:v>
                      </c:pt>
                      <c:pt idx="1558">
                        <c:v>41323</c:v>
                      </c:pt>
                      <c:pt idx="1559">
                        <c:v>41324</c:v>
                      </c:pt>
                      <c:pt idx="1560">
                        <c:v>41325</c:v>
                      </c:pt>
                      <c:pt idx="1561">
                        <c:v>41326</c:v>
                      </c:pt>
                      <c:pt idx="1562">
                        <c:v>41327</c:v>
                      </c:pt>
                      <c:pt idx="1563">
                        <c:v>41330</c:v>
                      </c:pt>
                      <c:pt idx="1564">
                        <c:v>41331</c:v>
                      </c:pt>
                      <c:pt idx="1565">
                        <c:v>41332</c:v>
                      </c:pt>
                      <c:pt idx="1566">
                        <c:v>41333</c:v>
                      </c:pt>
                      <c:pt idx="1567">
                        <c:v>41334</c:v>
                      </c:pt>
                      <c:pt idx="1568">
                        <c:v>41337</c:v>
                      </c:pt>
                      <c:pt idx="1569">
                        <c:v>41338</c:v>
                      </c:pt>
                      <c:pt idx="1570">
                        <c:v>41339</c:v>
                      </c:pt>
                      <c:pt idx="1571">
                        <c:v>41340</c:v>
                      </c:pt>
                      <c:pt idx="1572">
                        <c:v>41341</c:v>
                      </c:pt>
                      <c:pt idx="1573">
                        <c:v>41344</c:v>
                      </c:pt>
                      <c:pt idx="1574">
                        <c:v>41345</c:v>
                      </c:pt>
                      <c:pt idx="1575">
                        <c:v>41346</c:v>
                      </c:pt>
                      <c:pt idx="1576">
                        <c:v>41347</c:v>
                      </c:pt>
                      <c:pt idx="1577">
                        <c:v>41348</c:v>
                      </c:pt>
                      <c:pt idx="1578">
                        <c:v>41351</c:v>
                      </c:pt>
                      <c:pt idx="1579">
                        <c:v>41352</c:v>
                      </c:pt>
                      <c:pt idx="1580">
                        <c:v>41353</c:v>
                      </c:pt>
                      <c:pt idx="1581">
                        <c:v>41354</c:v>
                      </c:pt>
                      <c:pt idx="1582">
                        <c:v>41355</c:v>
                      </c:pt>
                      <c:pt idx="1583">
                        <c:v>41358</c:v>
                      </c:pt>
                      <c:pt idx="1584">
                        <c:v>41359</c:v>
                      </c:pt>
                      <c:pt idx="1585">
                        <c:v>41360</c:v>
                      </c:pt>
                      <c:pt idx="1586">
                        <c:v>41361</c:v>
                      </c:pt>
                      <c:pt idx="1587">
                        <c:v>41362</c:v>
                      </c:pt>
                      <c:pt idx="1588">
                        <c:v>41365</c:v>
                      </c:pt>
                      <c:pt idx="1589">
                        <c:v>41366</c:v>
                      </c:pt>
                      <c:pt idx="1590">
                        <c:v>41367</c:v>
                      </c:pt>
                      <c:pt idx="1591">
                        <c:v>41368</c:v>
                      </c:pt>
                      <c:pt idx="1592">
                        <c:v>41369</c:v>
                      </c:pt>
                      <c:pt idx="1593">
                        <c:v>41372</c:v>
                      </c:pt>
                      <c:pt idx="1594">
                        <c:v>41373</c:v>
                      </c:pt>
                      <c:pt idx="1595">
                        <c:v>41374</c:v>
                      </c:pt>
                      <c:pt idx="1596">
                        <c:v>41375</c:v>
                      </c:pt>
                      <c:pt idx="1597">
                        <c:v>41376</c:v>
                      </c:pt>
                      <c:pt idx="1598">
                        <c:v>41379</c:v>
                      </c:pt>
                      <c:pt idx="1599">
                        <c:v>41380</c:v>
                      </c:pt>
                      <c:pt idx="1600">
                        <c:v>41381</c:v>
                      </c:pt>
                      <c:pt idx="1601">
                        <c:v>41382</c:v>
                      </c:pt>
                      <c:pt idx="1602">
                        <c:v>41383</c:v>
                      </c:pt>
                      <c:pt idx="1603">
                        <c:v>41386</c:v>
                      </c:pt>
                      <c:pt idx="1604">
                        <c:v>41387</c:v>
                      </c:pt>
                      <c:pt idx="1605">
                        <c:v>41388</c:v>
                      </c:pt>
                      <c:pt idx="1606">
                        <c:v>41389</c:v>
                      </c:pt>
                      <c:pt idx="1607">
                        <c:v>41390</c:v>
                      </c:pt>
                      <c:pt idx="1608">
                        <c:v>41393</c:v>
                      </c:pt>
                      <c:pt idx="1609">
                        <c:v>41394</c:v>
                      </c:pt>
                      <c:pt idx="1610">
                        <c:v>41395</c:v>
                      </c:pt>
                      <c:pt idx="1611">
                        <c:v>41396</c:v>
                      </c:pt>
                      <c:pt idx="1612">
                        <c:v>41397</c:v>
                      </c:pt>
                      <c:pt idx="1613">
                        <c:v>41400</c:v>
                      </c:pt>
                      <c:pt idx="1614">
                        <c:v>41401</c:v>
                      </c:pt>
                      <c:pt idx="1615">
                        <c:v>41402</c:v>
                      </c:pt>
                      <c:pt idx="1616">
                        <c:v>41403</c:v>
                      </c:pt>
                      <c:pt idx="1617">
                        <c:v>41404</c:v>
                      </c:pt>
                      <c:pt idx="1618">
                        <c:v>41407</c:v>
                      </c:pt>
                      <c:pt idx="1619">
                        <c:v>41408</c:v>
                      </c:pt>
                      <c:pt idx="1620">
                        <c:v>41409</c:v>
                      </c:pt>
                      <c:pt idx="1621">
                        <c:v>41410</c:v>
                      </c:pt>
                      <c:pt idx="1622">
                        <c:v>41411</c:v>
                      </c:pt>
                      <c:pt idx="1623">
                        <c:v>41414</c:v>
                      </c:pt>
                      <c:pt idx="1624">
                        <c:v>41415</c:v>
                      </c:pt>
                      <c:pt idx="1625">
                        <c:v>41416</c:v>
                      </c:pt>
                      <c:pt idx="1626">
                        <c:v>41417</c:v>
                      </c:pt>
                      <c:pt idx="1627">
                        <c:v>41418</c:v>
                      </c:pt>
                      <c:pt idx="1628">
                        <c:v>41421</c:v>
                      </c:pt>
                      <c:pt idx="1629">
                        <c:v>41422</c:v>
                      </c:pt>
                      <c:pt idx="1630">
                        <c:v>41423</c:v>
                      </c:pt>
                      <c:pt idx="1631">
                        <c:v>41424</c:v>
                      </c:pt>
                      <c:pt idx="1632">
                        <c:v>41425</c:v>
                      </c:pt>
                      <c:pt idx="1633">
                        <c:v>41428</c:v>
                      </c:pt>
                      <c:pt idx="1634">
                        <c:v>41429</c:v>
                      </c:pt>
                      <c:pt idx="1635">
                        <c:v>41430</c:v>
                      </c:pt>
                      <c:pt idx="1636">
                        <c:v>41431</c:v>
                      </c:pt>
                      <c:pt idx="1637">
                        <c:v>41432</c:v>
                      </c:pt>
                      <c:pt idx="1638">
                        <c:v>41435</c:v>
                      </c:pt>
                      <c:pt idx="1639">
                        <c:v>41436</c:v>
                      </c:pt>
                      <c:pt idx="1640">
                        <c:v>41437</c:v>
                      </c:pt>
                      <c:pt idx="1641">
                        <c:v>41438</c:v>
                      </c:pt>
                      <c:pt idx="1642">
                        <c:v>41439</c:v>
                      </c:pt>
                      <c:pt idx="1643">
                        <c:v>41442</c:v>
                      </c:pt>
                      <c:pt idx="1644">
                        <c:v>41443</c:v>
                      </c:pt>
                      <c:pt idx="1645">
                        <c:v>41444</c:v>
                      </c:pt>
                      <c:pt idx="1646">
                        <c:v>41445</c:v>
                      </c:pt>
                      <c:pt idx="1647">
                        <c:v>41446</c:v>
                      </c:pt>
                      <c:pt idx="1648">
                        <c:v>41449</c:v>
                      </c:pt>
                      <c:pt idx="1649">
                        <c:v>41450</c:v>
                      </c:pt>
                      <c:pt idx="1650">
                        <c:v>41451</c:v>
                      </c:pt>
                      <c:pt idx="1651">
                        <c:v>41452</c:v>
                      </c:pt>
                      <c:pt idx="1652">
                        <c:v>41453</c:v>
                      </c:pt>
                      <c:pt idx="1653">
                        <c:v>41456</c:v>
                      </c:pt>
                      <c:pt idx="1654">
                        <c:v>41457</c:v>
                      </c:pt>
                      <c:pt idx="1655">
                        <c:v>41458</c:v>
                      </c:pt>
                      <c:pt idx="1656">
                        <c:v>41459</c:v>
                      </c:pt>
                      <c:pt idx="1657">
                        <c:v>41460</c:v>
                      </c:pt>
                      <c:pt idx="1658">
                        <c:v>41463</c:v>
                      </c:pt>
                      <c:pt idx="1659">
                        <c:v>41464</c:v>
                      </c:pt>
                      <c:pt idx="1660">
                        <c:v>41465</c:v>
                      </c:pt>
                      <c:pt idx="1661">
                        <c:v>41466</c:v>
                      </c:pt>
                      <c:pt idx="1662">
                        <c:v>41467</c:v>
                      </c:pt>
                      <c:pt idx="1663">
                        <c:v>41470</c:v>
                      </c:pt>
                      <c:pt idx="1664">
                        <c:v>41471</c:v>
                      </c:pt>
                      <c:pt idx="1665">
                        <c:v>41472</c:v>
                      </c:pt>
                      <c:pt idx="1666">
                        <c:v>41473</c:v>
                      </c:pt>
                      <c:pt idx="1667">
                        <c:v>41474</c:v>
                      </c:pt>
                      <c:pt idx="1668">
                        <c:v>41477</c:v>
                      </c:pt>
                      <c:pt idx="1669">
                        <c:v>41478</c:v>
                      </c:pt>
                      <c:pt idx="1670">
                        <c:v>41479</c:v>
                      </c:pt>
                      <c:pt idx="1671">
                        <c:v>41480</c:v>
                      </c:pt>
                      <c:pt idx="1672">
                        <c:v>41481</c:v>
                      </c:pt>
                      <c:pt idx="1673">
                        <c:v>41484</c:v>
                      </c:pt>
                      <c:pt idx="1674">
                        <c:v>41485</c:v>
                      </c:pt>
                      <c:pt idx="1675">
                        <c:v>41486</c:v>
                      </c:pt>
                      <c:pt idx="1676">
                        <c:v>41487</c:v>
                      </c:pt>
                      <c:pt idx="1677">
                        <c:v>41488</c:v>
                      </c:pt>
                      <c:pt idx="1678">
                        <c:v>41491</c:v>
                      </c:pt>
                      <c:pt idx="1679">
                        <c:v>41492</c:v>
                      </c:pt>
                      <c:pt idx="1680">
                        <c:v>41493</c:v>
                      </c:pt>
                      <c:pt idx="1681">
                        <c:v>41494</c:v>
                      </c:pt>
                      <c:pt idx="1682">
                        <c:v>41495</c:v>
                      </c:pt>
                      <c:pt idx="1683">
                        <c:v>41498</c:v>
                      </c:pt>
                      <c:pt idx="1684">
                        <c:v>41499</c:v>
                      </c:pt>
                      <c:pt idx="1685">
                        <c:v>41500</c:v>
                      </c:pt>
                      <c:pt idx="1686">
                        <c:v>41501</c:v>
                      </c:pt>
                      <c:pt idx="1687">
                        <c:v>41502</c:v>
                      </c:pt>
                      <c:pt idx="1688">
                        <c:v>41505</c:v>
                      </c:pt>
                      <c:pt idx="1689">
                        <c:v>41506</c:v>
                      </c:pt>
                      <c:pt idx="1690">
                        <c:v>41507</c:v>
                      </c:pt>
                      <c:pt idx="1691">
                        <c:v>41508</c:v>
                      </c:pt>
                      <c:pt idx="1692">
                        <c:v>41509</c:v>
                      </c:pt>
                      <c:pt idx="1693">
                        <c:v>41512</c:v>
                      </c:pt>
                      <c:pt idx="1694">
                        <c:v>41513</c:v>
                      </c:pt>
                      <c:pt idx="1695">
                        <c:v>41514</c:v>
                      </c:pt>
                      <c:pt idx="1696">
                        <c:v>41515</c:v>
                      </c:pt>
                      <c:pt idx="1697">
                        <c:v>41516</c:v>
                      </c:pt>
                      <c:pt idx="1698">
                        <c:v>41519</c:v>
                      </c:pt>
                      <c:pt idx="1699">
                        <c:v>41520</c:v>
                      </c:pt>
                      <c:pt idx="1700">
                        <c:v>41521</c:v>
                      </c:pt>
                      <c:pt idx="1701">
                        <c:v>41522</c:v>
                      </c:pt>
                      <c:pt idx="1702">
                        <c:v>41523</c:v>
                      </c:pt>
                      <c:pt idx="1703">
                        <c:v>41526</c:v>
                      </c:pt>
                      <c:pt idx="1704">
                        <c:v>41527</c:v>
                      </c:pt>
                      <c:pt idx="1705">
                        <c:v>41528</c:v>
                      </c:pt>
                      <c:pt idx="1706">
                        <c:v>41529</c:v>
                      </c:pt>
                      <c:pt idx="1707">
                        <c:v>41530</c:v>
                      </c:pt>
                      <c:pt idx="1708">
                        <c:v>41533</c:v>
                      </c:pt>
                      <c:pt idx="1709">
                        <c:v>41534</c:v>
                      </c:pt>
                      <c:pt idx="1710">
                        <c:v>41535</c:v>
                      </c:pt>
                      <c:pt idx="1711">
                        <c:v>41536</c:v>
                      </c:pt>
                      <c:pt idx="1712">
                        <c:v>41537</c:v>
                      </c:pt>
                      <c:pt idx="1713">
                        <c:v>41540</c:v>
                      </c:pt>
                      <c:pt idx="1714">
                        <c:v>41541</c:v>
                      </c:pt>
                      <c:pt idx="1715">
                        <c:v>41542</c:v>
                      </c:pt>
                      <c:pt idx="1716">
                        <c:v>41543</c:v>
                      </c:pt>
                      <c:pt idx="1717">
                        <c:v>41544</c:v>
                      </c:pt>
                      <c:pt idx="1718">
                        <c:v>41547</c:v>
                      </c:pt>
                      <c:pt idx="1719">
                        <c:v>41548</c:v>
                      </c:pt>
                      <c:pt idx="1720">
                        <c:v>41549</c:v>
                      </c:pt>
                      <c:pt idx="1721">
                        <c:v>41550</c:v>
                      </c:pt>
                      <c:pt idx="1722">
                        <c:v>41551</c:v>
                      </c:pt>
                      <c:pt idx="1723">
                        <c:v>41554</c:v>
                      </c:pt>
                      <c:pt idx="1724">
                        <c:v>41555</c:v>
                      </c:pt>
                      <c:pt idx="1725">
                        <c:v>41556</c:v>
                      </c:pt>
                      <c:pt idx="1726">
                        <c:v>41557</c:v>
                      </c:pt>
                      <c:pt idx="1727">
                        <c:v>41558</c:v>
                      </c:pt>
                      <c:pt idx="1728">
                        <c:v>41561</c:v>
                      </c:pt>
                      <c:pt idx="1729">
                        <c:v>41562</c:v>
                      </c:pt>
                      <c:pt idx="1730">
                        <c:v>41563</c:v>
                      </c:pt>
                      <c:pt idx="1731">
                        <c:v>41564</c:v>
                      </c:pt>
                      <c:pt idx="1732">
                        <c:v>41565</c:v>
                      </c:pt>
                      <c:pt idx="1733">
                        <c:v>41568</c:v>
                      </c:pt>
                      <c:pt idx="1734">
                        <c:v>41569</c:v>
                      </c:pt>
                      <c:pt idx="1735">
                        <c:v>41570</c:v>
                      </c:pt>
                      <c:pt idx="1736">
                        <c:v>41571</c:v>
                      </c:pt>
                      <c:pt idx="1737">
                        <c:v>41572</c:v>
                      </c:pt>
                      <c:pt idx="1738">
                        <c:v>41575</c:v>
                      </c:pt>
                      <c:pt idx="1739">
                        <c:v>41576</c:v>
                      </c:pt>
                      <c:pt idx="1740">
                        <c:v>41577</c:v>
                      </c:pt>
                      <c:pt idx="1741">
                        <c:v>41578</c:v>
                      </c:pt>
                      <c:pt idx="1742">
                        <c:v>41579</c:v>
                      </c:pt>
                      <c:pt idx="1743">
                        <c:v>41582</c:v>
                      </c:pt>
                      <c:pt idx="1744">
                        <c:v>41583</c:v>
                      </c:pt>
                      <c:pt idx="1745">
                        <c:v>41584</c:v>
                      </c:pt>
                      <c:pt idx="1746">
                        <c:v>41585</c:v>
                      </c:pt>
                      <c:pt idx="1747">
                        <c:v>41586</c:v>
                      </c:pt>
                      <c:pt idx="1748">
                        <c:v>41589</c:v>
                      </c:pt>
                      <c:pt idx="1749">
                        <c:v>41590</c:v>
                      </c:pt>
                      <c:pt idx="1750">
                        <c:v>41591</c:v>
                      </c:pt>
                      <c:pt idx="1751">
                        <c:v>41592</c:v>
                      </c:pt>
                      <c:pt idx="1752">
                        <c:v>41593</c:v>
                      </c:pt>
                      <c:pt idx="1753">
                        <c:v>41596</c:v>
                      </c:pt>
                      <c:pt idx="1754">
                        <c:v>41597</c:v>
                      </c:pt>
                      <c:pt idx="1755">
                        <c:v>41598</c:v>
                      </c:pt>
                      <c:pt idx="1756">
                        <c:v>41599</c:v>
                      </c:pt>
                      <c:pt idx="1757">
                        <c:v>41600</c:v>
                      </c:pt>
                      <c:pt idx="1758">
                        <c:v>41603</c:v>
                      </c:pt>
                      <c:pt idx="1759">
                        <c:v>41604</c:v>
                      </c:pt>
                      <c:pt idx="1760">
                        <c:v>41605</c:v>
                      </c:pt>
                      <c:pt idx="1761">
                        <c:v>41606</c:v>
                      </c:pt>
                      <c:pt idx="1762">
                        <c:v>41607</c:v>
                      </c:pt>
                      <c:pt idx="1763">
                        <c:v>41610</c:v>
                      </c:pt>
                      <c:pt idx="1764">
                        <c:v>41611</c:v>
                      </c:pt>
                      <c:pt idx="1765">
                        <c:v>41612</c:v>
                      </c:pt>
                      <c:pt idx="1766">
                        <c:v>41613</c:v>
                      </c:pt>
                      <c:pt idx="1767">
                        <c:v>41614</c:v>
                      </c:pt>
                      <c:pt idx="1768">
                        <c:v>41617</c:v>
                      </c:pt>
                      <c:pt idx="1769">
                        <c:v>41618</c:v>
                      </c:pt>
                      <c:pt idx="1770">
                        <c:v>41619</c:v>
                      </c:pt>
                      <c:pt idx="1771">
                        <c:v>41620</c:v>
                      </c:pt>
                      <c:pt idx="1772">
                        <c:v>41621</c:v>
                      </c:pt>
                      <c:pt idx="1773">
                        <c:v>41624</c:v>
                      </c:pt>
                      <c:pt idx="1774">
                        <c:v>41625</c:v>
                      </c:pt>
                      <c:pt idx="1775">
                        <c:v>41626</c:v>
                      </c:pt>
                      <c:pt idx="1776">
                        <c:v>41627</c:v>
                      </c:pt>
                      <c:pt idx="1777">
                        <c:v>41628</c:v>
                      </c:pt>
                      <c:pt idx="1778">
                        <c:v>41631</c:v>
                      </c:pt>
                      <c:pt idx="1779">
                        <c:v>41632</c:v>
                      </c:pt>
                      <c:pt idx="1780">
                        <c:v>41633</c:v>
                      </c:pt>
                      <c:pt idx="1781">
                        <c:v>41634</c:v>
                      </c:pt>
                      <c:pt idx="1782">
                        <c:v>41635</c:v>
                      </c:pt>
                      <c:pt idx="1783">
                        <c:v>41638</c:v>
                      </c:pt>
                      <c:pt idx="1784">
                        <c:v>41639</c:v>
                      </c:pt>
                      <c:pt idx="1785">
                        <c:v>41640</c:v>
                      </c:pt>
                      <c:pt idx="1786">
                        <c:v>41641</c:v>
                      </c:pt>
                      <c:pt idx="1787">
                        <c:v>41642</c:v>
                      </c:pt>
                      <c:pt idx="1788">
                        <c:v>41645</c:v>
                      </c:pt>
                      <c:pt idx="1789">
                        <c:v>41646</c:v>
                      </c:pt>
                      <c:pt idx="1790">
                        <c:v>41647</c:v>
                      </c:pt>
                      <c:pt idx="1791">
                        <c:v>41648</c:v>
                      </c:pt>
                      <c:pt idx="1792">
                        <c:v>41649</c:v>
                      </c:pt>
                      <c:pt idx="1793">
                        <c:v>41652</c:v>
                      </c:pt>
                      <c:pt idx="1794">
                        <c:v>41653</c:v>
                      </c:pt>
                      <c:pt idx="1795">
                        <c:v>41654</c:v>
                      </c:pt>
                      <c:pt idx="1796">
                        <c:v>41655</c:v>
                      </c:pt>
                      <c:pt idx="1797">
                        <c:v>41656</c:v>
                      </c:pt>
                      <c:pt idx="1798">
                        <c:v>41659</c:v>
                      </c:pt>
                      <c:pt idx="1799">
                        <c:v>41660</c:v>
                      </c:pt>
                      <c:pt idx="1800">
                        <c:v>41661</c:v>
                      </c:pt>
                      <c:pt idx="1801">
                        <c:v>41662</c:v>
                      </c:pt>
                      <c:pt idx="1802">
                        <c:v>41663</c:v>
                      </c:pt>
                      <c:pt idx="1803">
                        <c:v>41666</c:v>
                      </c:pt>
                      <c:pt idx="1804">
                        <c:v>41667</c:v>
                      </c:pt>
                      <c:pt idx="1805">
                        <c:v>41668</c:v>
                      </c:pt>
                      <c:pt idx="1806">
                        <c:v>41669</c:v>
                      </c:pt>
                      <c:pt idx="1807">
                        <c:v>41670</c:v>
                      </c:pt>
                      <c:pt idx="1808">
                        <c:v>41673</c:v>
                      </c:pt>
                      <c:pt idx="1809">
                        <c:v>41674</c:v>
                      </c:pt>
                      <c:pt idx="1810">
                        <c:v>41675</c:v>
                      </c:pt>
                      <c:pt idx="1811">
                        <c:v>41676</c:v>
                      </c:pt>
                      <c:pt idx="1812">
                        <c:v>41677</c:v>
                      </c:pt>
                      <c:pt idx="1813">
                        <c:v>41680</c:v>
                      </c:pt>
                      <c:pt idx="1814">
                        <c:v>41681</c:v>
                      </c:pt>
                      <c:pt idx="1815">
                        <c:v>41682</c:v>
                      </c:pt>
                      <c:pt idx="1816">
                        <c:v>41683</c:v>
                      </c:pt>
                      <c:pt idx="1817">
                        <c:v>41684</c:v>
                      </c:pt>
                      <c:pt idx="1818">
                        <c:v>41687</c:v>
                      </c:pt>
                      <c:pt idx="1819">
                        <c:v>41688</c:v>
                      </c:pt>
                      <c:pt idx="1820">
                        <c:v>41689</c:v>
                      </c:pt>
                      <c:pt idx="1821">
                        <c:v>41690</c:v>
                      </c:pt>
                      <c:pt idx="1822">
                        <c:v>41691</c:v>
                      </c:pt>
                      <c:pt idx="1823">
                        <c:v>41694</c:v>
                      </c:pt>
                      <c:pt idx="1824">
                        <c:v>41695</c:v>
                      </c:pt>
                      <c:pt idx="1825">
                        <c:v>41696</c:v>
                      </c:pt>
                      <c:pt idx="1826">
                        <c:v>41697</c:v>
                      </c:pt>
                      <c:pt idx="1827">
                        <c:v>41698</c:v>
                      </c:pt>
                      <c:pt idx="1828">
                        <c:v>41701</c:v>
                      </c:pt>
                      <c:pt idx="1829">
                        <c:v>41702</c:v>
                      </c:pt>
                      <c:pt idx="1830">
                        <c:v>41703</c:v>
                      </c:pt>
                      <c:pt idx="1831">
                        <c:v>41704</c:v>
                      </c:pt>
                      <c:pt idx="1832">
                        <c:v>41705</c:v>
                      </c:pt>
                      <c:pt idx="1833">
                        <c:v>41708</c:v>
                      </c:pt>
                      <c:pt idx="1834">
                        <c:v>41709</c:v>
                      </c:pt>
                      <c:pt idx="1835">
                        <c:v>41710</c:v>
                      </c:pt>
                      <c:pt idx="1836">
                        <c:v>41711</c:v>
                      </c:pt>
                      <c:pt idx="1837">
                        <c:v>41712</c:v>
                      </c:pt>
                      <c:pt idx="1838">
                        <c:v>41715</c:v>
                      </c:pt>
                      <c:pt idx="1839">
                        <c:v>41716</c:v>
                      </c:pt>
                      <c:pt idx="1840">
                        <c:v>41717</c:v>
                      </c:pt>
                      <c:pt idx="1841">
                        <c:v>41718</c:v>
                      </c:pt>
                      <c:pt idx="1842">
                        <c:v>41719</c:v>
                      </c:pt>
                      <c:pt idx="1843">
                        <c:v>41722</c:v>
                      </c:pt>
                      <c:pt idx="1844">
                        <c:v>41723</c:v>
                      </c:pt>
                      <c:pt idx="1845">
                        <c:v>41724</c:v>
                      </c:pt>
                      <c:pt idx="1846">
                        <c:v>41725</c:v>
                      </c:pt>
                      <c:pt idx="1847">
                        <c:v>41726</c:v>
                      </c:pt>
                      <c:pt idx="1848">
                        <c:v>41729</c:v>
                      </c:pt>
                      <c:pt idx="1849">
                        <c:v>41730</c:v>
                      </c:pt>
                      <c:pt idx="1850">
                        <c:v>41731</c:v>
                      </c:pt>
                      <c:pt idx="1851">
                        <c:v>41732</c:v>
                      </c:pt>
                      <c:pt idx="1852">
                        <c:v>41733</c:v>
                      </c:pt>
                      <c:pt idx="1853">
                        <c:v>41736</c:v>
                      </c:pt>
                      <c:pt idx="1854">
                        <c:v>41737</c:v>
                      </c:pt>
                      <c:pt idx="1855">
                        <c:v>41738</c:v>
                      </c:pt>
                      <c:pt idx="1856">
                        <c:v>41739</c:v>
                      </c:pt>
                      <c:pt idx="1857">
                        <c:v>41740</c:v>
                      </c:pt>
                      <c:pt idx="1858">
                        <c:v>41743</c:v>
                      </c:pt>
                      <c:pt idx="1859">
                        <c:v>41744</c:v>
                      </c:pt>
                      <c:pt idx="1860">
                        <c:v>41745</c:v>
                      </c:pt>
                      <c:pt idx="1861">
                        <c:v>41746</c:v>
                      </c:pt>
                      <c:pt idx="1862">
                        <c:v>41747</c:v>
                      </c:pt>
                      <c:pt idx="1863">
                        <c:v>41750</c:v>
                      </c:pt>
                      <c:pt idx="1864">
                        <c:v>41751</c:v>
                      </c:pt>
                      <c:pt idx="1865">
                        <c:v>41752</c:v>
                      </c:pt>
                      <c:pt idx="1866">
                        <c:v>41753</c:v>
                      </c:pt>
                      <c:pt idx="1867">
                        <c:v>41754</c:v>
                      </c:pt>
                      <c:pt idx="1868">
                        <c:v>41757</c:v>
                      </c:pt>
                      <c:pt idx="1869">
                        <c:v>41758</c:v>
                      </c:pt>
                      <c:pt idx="1870">
                        <c:v>41759</c:v>
                      </c:pt>
                      <c:pt idx="1871">
                        <c:v>41760</c:v>
                      </c:pt>
                      <c:pt idx="1872">
                        <c:v>41761</c:v>
                      </c:pt>
                      <c:pt idx="1873">
                        <c:v>41764</c:v>
                      </c:pt>
                      <c:pt idx="1874">
                        <c:v>41765</c:v>
                      </c:pt>
                      <c:pt idx="1875">
                        <c:v>41766</c:v>
                      </c:pt>
                      <c:pt idx="1876">
                        <c:v>41767</c:v>
                      </c:pt>
                      <c:pt idx="1877">
                        <c:v>41768</c:v>
                      </c:pt>
                      <c:pt idx="1878">
                        <c:v>41771</c:v>
                      </c:pt>
                      <c:pt idx="1879">
                        <c:v>41772</c:v>
                      </c:pt>
                      <c:pt idx="1880">
                        <c:v>41773</c:v>
                      </c:pt>
                      <c:pt idx="1881">
                        <c:v>41774</c:v>
                      </c:pt>
                      <c:pt idx="1882">
                        <c:v>41775</c:v>
                      </c:pt>
                      <c:pt idx="1883">
                        <c:v>41778</c:v>
                      </c:pt>
                      <c:pt idx="1884">
                        <c:v>41779</c:v>
                      </c:pt>
                      <c:pt idx="1885">
                        <c:v>41780</c:v>
                      </c:pt>
                      <c:pt idx="1886">
                        <c:v>41781</c:v>
                      </c:pt>
                      <c:pt idx="1887">
                        <c:v>41782</c:v>
                      </c:pt>
                      <c:pt idx="1888">
                        <c:v>41785</c:v>
                      </c:pt>
                      <c:pt idx="1889">
                        <c:v>41786</c:v>
                      </c:pt>
                      <c:pt idx="1890">
                        <c:v>41787</c:v>
                      </c:pt>
                      <c:pt idx="1891">
                        <c:v>41788</c:v>
                      </c:pt>
                      <c:pt idx="1892">
                        <c:v>41789</c:v>
                      </c:pt>
                      <c:pt idx="1893">
                        <c:v>41792</c:v>
                      </c:pt>
                      <c:pt idx="1894">
                        <c:v>41793</c:v>
                      </c:pt>
                      <c:pt idx="1895">
                        <c:v>41794</c:v>
                      </c:pt>
                      <c:pt idx="1896">
                        <c:v>41795</c:v>
                      </c:pt>
                      <c:pt idx="1897">
                        <c:v>41796</c:v>
                      </c:pt>
                      <c:pt idx="1898">
                        <c:v>41799</c:v>
                      </c:pt>
                      <c:pt idx="1899">
                        <c:v>41800</c:v>
                      </c:pt>
                      <c:pt idx="1900">
                        <c:v>41801</c:v>
                      </c:pt>
                      <c:pt idx="1901">
                        <c:v>41802</c:v>
                      </c:pt>
                      <c:pt idx="1902">
                        <c:v>41803</c:v>
                      </c:pt>
                      <c:pt idx="1903">
                        <c:v>41806</c:v>
                      </c:pt>
                      <c:pt idx="1904">
                        <c:v>41807</c:v>
                      </c:pt>
                      <c:pt idx="1905">
                        <c:v>41808</c:v>
                      </c:pt>
                      <c:pt idx="1906">
                        <c:v>41809</c:v>
                      </c:pt>
                      <c:pt idx="1907">
                        <c:v>41810</c:v>
                      </c:pt>
                      <c:pt idx="1908">
                        <c:v>41813</c:v>
                      </c:pt>
                      <c:pt idx="1909">
                        <c:v>41814</c:v>
                      </c:pt>
                      <c:pt idx="1910">
                        <c:v>41815</c:v>
                      </c:pt>
                      <c:pt idx="1911">
                        <c:v>41816</c:v>
                      </c:pt>
                      <c:pt idx="1912">
                        <c:v>41817</c:v>
                      </c:pt>
                      <c:pt idx="1913">
                        <c:v>41820</c:v>
                      </c:pt>
                      <c:pt idx="1914">
                        <c:v>41821</c:v>
                      </c:pt>
                      <c:pt idx="1915">
                        <c:v>41822</c:v>
                      </c:pt>
                      <c:pt idx="1916">
                        <c:v>41823</c:v>
                      </c:pt>
                      <c:pt idx="1917">
                        <c:v>41824</c:v>
                      </c:pt>
                      <c:pt idx="1918">
                        <c:v>41827</c:v>
                      </c:pt>
                      <c:pt idx="1919">
                        <c:v>41828</c:v>
                      </c:pt>
                      <c:pt idx="1920">
                        <c:v>41829</c:v>
                      </c:pt>
                      <c:pt idx="1921">
                        <c:v>41830</c:v>
                      </c:pt>
                      <c:pt idx="1922">
                        <c:v>41831</c:v>
                      </c:pt>
                      <c:pt idx="1923">
                        <c:v>41834</c:v>
                      </c:pt>
                      <c:pt idx="1924">
                        <c:v>41835</c:v>
                      </c:pt>
                      <c:pt idx="1925">
                        <c:v>41836</c:v>
                      </c:pt>
                      <c:pt idx="1926">
                        <c:v>41837</c:v>
                      </c:pt>
                      <c:pt idx="1927">
                        <c:v>41838</c:v>
                      </c:pt>
                      <c:pt idx="1928">
                        <c:v>41841</c:v>
                      </c:pt>
                      <c:pt idx="1929">
                        <c:v>41842</c:v>
                      </c:pt>
                      <c:pt idx="1930">
                        <c:v>41843</c:v>
                      </c:pt>
                      <c:pt idx="1931">
                        <c:v>41844</c:v>
                      </c:pt>
                      <c:pt idx="1932">
                        <c:v>41845</c:v>
                      </c:pt>
                      <c:pt idx="1933">
                        <c:v>41848</c:v>
                      </c:pt>
                      <c:pt idx="1934">
                        <c:v>41849</c:v>
                      </c:pt>
                      <c:pt idx="1935">
                        <c:v>41850</c:v>
                      </c:pt>
                      <c:pt idx="1936">
                        <c:v>41851</c:v>
                      </c:pt>
                      <c:pt idx="1937">
                        <c:v>41852</c:v>
                      </c:pt>
                      <c:pt idx="1938">
                        <c:v>41855</c:v>
                      </c:pt>
                      <c:pt idx="1939">
                        <c:v>41856</c:v>
                      </c:pt>
                      <c:pt idx="1940">
                        <c:v>41857</c:v>
                      </c:pt>
                      <c:pt idx="1941">
                        <c:v>41858</c:v>
                      </c:pt>
                      <c:pt idx="1942">
                        <c:v>41859</c:v>
                      </c:pt>
                      <c:pt idx="1943">
                        <c:v>41862</c:v>
                      </c:pt>
                      <c:pt idx="1944">
                        <c:v>41863</c:v>
                      </c:pt>
                      <c:pt idx="1945">
                        <c:v>41864</c:v>
                      </c:pt>
                      <c:pt idx="1946">
                        <c:v>41865</c:v>
                      </c:pt>
                      <c:pt idx="1947">
                        <c:v>41866</c:v>
                      </c:pt>
                      <c:pt idx="1948">
                        <c:v>41869</c:v>
                      </c:pt>
                      <c:pt idx="1949">
                        <c:v>41870</c:v>
                      </c:pt>
                      <c:pt idx="1950">
                        <c:v>41871</c:v>
                      </c:pt>
                      <c:pt idx="1951">
                        <c:v>41872</c:v>
                      </c:pt>
                      <c:pt idx="1952">
                        <c:v>41873</c:v>
                      </c:pt>
                      <c:pt idx="1953">
                        <c:v>41876</c:v>
                      </c:pt>
                      <c:pt idx="1954">
                        <c:v>41877</c:v>
                      </c:pt>
                      <c:pt idx="1955">
                        <c:v>41878</c:v>
                      </c:pt>
                      <c:pt idx="1956">
                        <c:v>41879</c:v>
                      </c:pt>
                      <c:pt idx="1957">
                        <c:v>41880</c:v>
                      </c:pt>
                      <c:pt idx="1958">
                        <c:v>41883</c:v>
                      </c:pt>
                      <c:pt idx="1959">
                        <c:v>41884</c:v>
                      </c:pt>
                      <c:pt idx="1960">
                        <c:v>41885</c:v>
                      </c:pt>
                      <c:pt idx="1961">
                        <c:v>41886</c:v>
                      </c:pt>
                      <c:pt idx="1962">
                        <c:v>41887</c:v>
                      </c:pt>
                      <c:pt idx="1963">
                        <c:v>41890</c:v>
                      </c:pt>
                      <c:pt idx="1964">
                        <c:v>41891</c:v>
                      </c:pt>
                      <c:pt idx="1965">
                        <c:v>41892</c:v>
                      </c:pt>
                      <c:pt idx="1966">
                        <c:v>41893</c:v>
                      </c:pt>
                      <c:pt idx="1967">
                        <c:v>41894</c:v>
                      </c:pt>
                      <c:pt idx="1968">
                        <c:v>41897</c:v>
                      </c:pt>
                      <c:pt idx="1969">
                        <c:v>41898</c:v>
                      </c:pt>
                      <c:pt idx="1970">
                        <c:v>41899</c:v>
                      </c:pt>
                      <c:pt idx="1971">
                        <c:v>41900</c:v>
                      </c:pt>
                      <c:pt idx="1972">
                        <c:v>41901</c:v>
                      </c:pt>
                      <c:pt idx="1973">
                        <c:v>41904</c:v>
                      </c:pt>
                      <c:pt idx="1974">
                        <c:v>41905</c:v>
                      </c:pt>
                      <c:pt idx="1975">
                        <c:v>41906</c:v>
                      </c:pt>
                      <c:pt idx="1976">
                        <c:v>41907</c:v>
                      </c:pt>
                      <c:pt idx="1977">
                        <c:v>41908</c:v>
                      </c:pt>
                      <c:pt idx="1978">
                        <c:v>41911</c:v>
                      </c:pt>
                      <c:pt idx="1979">
                        <c:v>41912</c:v>
                      </c:pt>
                      <c:pt idx="1980">
                        <c:v>41913</c:v>
                      </c:pt>
                      <c:pt idx="1981">
                        <c:v>41914</c:v>
                      </c:pt>
                      <c:pt idx="1982">
                        <c:v>41915</c:v>
                      </c:pt>
                      <c:pt idx="1983">
                        <c:v>41918</c:v>
                      </c:pt>
                      <c:pt idx="1984">
                        <c:v>41919</c:v>
                      </c:pt>
                      <c:pt idx="1985">
                        <c:v>41920</c:v>
                      </c:pt>
                      <c:pt idx="1986">
                        <c:v>41921</c:v>
                      </c:pt>
                      <c:pt idx="1987">
                        <c:v>41922</c:v>
                      </c:pt>
                      <c:pt idx="1988">
                        <c:v>41925</c:v>
                      </c:pt>
                      <c:pt idx="1989">
                        <c:v>41926</c:v>
                      </c:pt>
                      <c:pt idx="1990">
                        <c:v>41927</c:v>
                      </c:pt>
                      <c:pt idx="1991">
                        <c:v>41928</c:v>
                      </c:pt>
                      <c:pt idx="1992">
                        <c:v>41929</c:v>
                      </c:pt>
                      <c:pt idx="1993">
                        <c:v>41932</c:v>
                      </c:pt>
                      <c:pt idx="1994">
                        <c:v>41933</c:v>
                      </c:pt>
                      <c:pt idx="1995">
                        <c:v>41934</c:v>
                      </c:pt>
                      <c:pt idx="1996">
                        <c:v>41935</c:v>
                      </c:pt>
                      <c:pt idx="1997">
                        <c:v>41936</c:v>
                      </c:pt>
                      <c:pt idx="1998">
                        <c:v>41939</c:v>
                      </c:pt>
                      <c:pt idx="1999">
                        <c:v>41940</c:v>
                      </c:pt>
                      <c:pt idx="2000">
                        <c:v>41941</c:v>
                      </c:pt>
                      <c:pt idx="2001">
                        <c:v>41942</c:v>
                      </c:pt>
                      <c:pt idx="2002">
                        <c:v>41943</c:v>
                      </c:pt>
                      <c:pt idx="2003">
                        <c:v>41946</c:v>
                      </c:pt>
                      <c:pt idx="2004">
                        <c:v>41947</c:v>
                      </c:pt>
                      <c:pt idx="2005">
                        <c:v>41948</c:v>
                      </c:pt>
                      <c:pt idx="2006">
                        <c:v>41949</c:v>
                      </c:pt>
                      <c:pt idx="2007">
                        <c:v>41950</c:v>
                      </c:pt>
                      <c:pt idx="2008">
                        <c:v>41953</c:v>
                      </c:pt>
                      <c:pt idx="2009">
                        <c:v>41954</c:v>
                      </c:pt>
                      <c:pt idx="2010">
                        <c:v>41955</c:v>
                      </c:pt>
                      <c:pt idx="2011">
                        <c:v>41956</c:v>
                      </c:pt>
                      <c:pt idx="2012">
                        <c:v>41957</c:v>
                      </c:pt>
                      <c:pt idx="2013">
                        <c:v>41960</c:v>
                      </c:pt>
                      <c:pt idx="2014">
                        <c:v>41961</c:v>
                      </c:pt>
                      <c:pt idx="2015">
                        <c:v>41962</c:v>
                      </c:pt>
                      <c:pt idx="2016">
                        <c:v>41963</c:v>
                      </c:pt>
                      <c:pt idx="2017">
                        <c:v>41964</c:v>
                      </c:pt>
                      <c:pt idx="2018">
                        <c:v>41967</c:v>
                      </c:pt>
                      <c:pt idx="2019">
                        <c:v>41968</c:v>
                      </c:pt>
                      <c:pt idx="2020">
                        <c:v>41969</c:v>
                      </c:pt>
                      <c:pt idx="2021">
                        <c:v>41970</c:v>
                      </c:pt>
                      <c:pt idx="2022">
                        <c:v>41971</c:v>
                      </c:pt>
                      <c:pt idx="2023">
                        <c:v>41974</c:v>
                      </c:pt>
                      <c:pt idx="2024">
                        <c:v>41975</c:v>
                      </c:pt>
                      <c:pt idx="2025">
                        <c:v>41976</c:v>
                      </c:pt>
                      <c:pt idx="2026">
                        <c:v>41977</c:v>
                      </c:pt>
                      <c:pt idx="2027">
                        <c:v>41978</c:v>
                      </c:pt>
                      <c:pt idx="2028">
                        <c:v>41981</c:v>
                      </c:pt>
                      <c:pt idx="2029">
                        <c:v>41982</c:v>
                      </c:pt>
                      <c:pt idx="2030">
                        <c:v>41983</c:v>
                      </c:pt>
                      <c:pt idx="2031">
                        <c:v>41984</c:v>
                      </c:pt>
                      <c:pt idx="2032">
                        <c:v>41985</c:v>
                      </c:pt>
                      <c:pt idx="2033">
                        <c:v>41988</c:v>
                      </c:pt>
                      <c:pt idx="2034">
                        <c:v>41989</c:v>
                      </c:pt>
                      <c:pt idx="2035">
                        <c:v>41990</c:v>
                      </c:pt>
                      <c:pt idx="2036">
                        <c:v>41991</c:v>
                      </c:pt>
                      <c:pt idx="2037">
                        <c:v>41992</c:v>
                      </c:pt>
                      <c:pt idx="2038">
                        <c:v>41995</c:v>
                      </c:pt>
                      <c:pt idx="2039">
                        <c:v>41996</c:v>
                      </c:pt>
                      <c:pt idx="2040">
                        <c:v>41997</c:v>
                      </c:pt>
                      <c:pt idx="2041">
                        <c:v>41998</c:v>
                      </c:pt>
                      <c:pt idx="2042">
                        <c:v>41999</c:v>
                      </c:pt>
                      <c:pt idx="2043">
                        <c:v>42002</c:v>
                      </c:pt>
                      <c:pt idx="2044">
                        <c:v>42003</c:v>
                      </c:pt>
                      <c:pt idx="2045">
                        <c:v>42004</c:v>
                      </c:pt>
                      <c:pt idx="2046">
                        <c:v>42005</c:v>
                      </c:pt>
                      <c:pt idx="2047">
                        <c:v>42006</c:v>
                      </c:pt>
                      <c:pt idx="2048">
                        <c:v>42009</c:v>
                      </c:pt>
                      <c:pt idx="2049">
                        <c:v>42010</c:v>
                      </c:pt>
                      <c:pt idx="2050">
                        <c:v>42011</c:v>
                      </c:pt>
                      <c:pt idx="2051">
                        <c:v>42012</c:v>
                      </c:pt>
                      <c:pt idx="2052">
                        <c:v>42013</c:v>
                      </c:pt>
                      <c:pt idx="2053">
                        <c:v>42016</c:v>
                      </c:pt>
                      <c:pt idx="2054">
                        <c:v>42017</c:v>
                      </c:pt>
                      <c:pt idx="2055">
                        <c:v>42018</c:v>
                      </c:pt>
                      <c:pt idx="2056">
                        <c:v>42019</c:v>
                      </c:pt>
                      <c:pt idx="2057">
                        <c:v>42020</c:v>
                      </c:pt>
                      <c:pt idx="2058">
                        <c:v>42023</c:v>
                      </c:pt>
                      <c:pt idx="2059">
                        <c:v>42024</c:v>
                      </c:pt>
                      <c:pt idx="2060">
                        <c:v>42025</c:v>
                      </c:pt>
                      <c:pt idx="2061">
                        <c:v>42026</c:v>
                      </c:pt>
                      <c:pt idx="2062">
                        <c:v>42027</c:v>
                      </c:pt>
                      <c:pt idx="2063">
                        <c:v>42030</c:v>
                      </c:pt>
                      <c:pt idx="2064">
                        <c:v>42031</c:v>
                      </c:pt>
                      <c:pt idx="2065">
                        <c:v>42032</c:v>
                      </c:pt>
                      <c:pt idx="2066">
                        <c:v>42033</c:v>
                      </c:pt>
                      <c:pt idx="2067">
                        <c:v>42034</c:v>
                      </c:pt>
                      <c:pt idx="2068">
                        <c:v>42037</c:v>
                      </c:pt>
                      <c:pt idx="2069">
                        <c:v>42038</c:v>
                      </c:pt>
                      <c:pt idx="2070">
                        <c:v>42039</c:v>
                      </c:pt>
                      <c:pt idx="2071">
                        <c:v>42040</c:v>
                      </c:pt>
                      <c:pt idx="2072">
                        <c:v>42041</c:v>
                      </c:pt>
                      <c:pt idx="2073">
                        <c:v>42044</c:v>
                      </c:pt>
                      <c:pt idx="2074">
                        <c:v>42045</c:v>
                      </c:pt>
                      <c:pt idx="2075">
                        <c:v>42046</c:v>
                      </c:pt>
                      <c:pt idx="2076">
                        <c:v>42047</c:v>
                      </c:pt>
                      <c:pt idx="2077">
                        <c:v>42048</c:v>
                      </c:pt>
                      <c:pt idx="2078">
                        <c:v>42051</c:v>
                      </c:pt>
                      <c:pt idx="2079">
                        <c:v>42052</c:v>
                      </c:pt>
                      <c:pt idx="2080">
                        <c:v>42053</c:v>
                      </c:pt>
                      <c:pt idx="2081">
                        <c:v>42054</c:v>
                      </c:pt>
                      <c:pt idx="2082">
                        <c:v>42055</c:v>
                      </c:pt>
                      <c:pt idx="2083">
                        <c:v>42058</c:v>
                      </c:pt>
                      <c:pt idx="2084">
                        <c:v>42059</c:v>
                      </c:pt>
                      <c:pt idx="2085">
                        <c:v>42060</c:v>
                      </c:pt>
                      <c:pt idx="2086">
                        <c:v>42061</c:v>
                      </c:pt>
                      <c:pt idx="2087">
                        <c:v>42062</c:v>
                      </c:pt>
                      <c:pt idx="2088">
                        <c:v>42065</c:v>
                      </c:pt>
                      <c:pt idx="2089">
                        <c:v>42066</c:v>
                      </c:pt>
                      <c:pt idx="2090">
                        <c:v>42067</c:v>
                      </c:pt>
                      <c:pt idx="2091">
                        <c:v>42068</c:v>
                      </c:pt>
                      <c:pt idx="2092">
                        <c:v>42069</c:v>
                      </c:pt>
                      <c:pt idx="2093">
                        <c:v>42072</c:v>
                      </c:pt>
                      <c:pt idx="2094">
                        <c:v>42073</c:v>
                      </c:pt>
                      <c:pt idx="2095">
                        <c:v>42074</c:v>
                      </c:pt>
                      <c:pt idx="2096">
                        <c:v>42075</c:v>
                      </c:pt>
                      <c:pt idx="2097">
                        <c:v>42076</c:v>
                      </c:pt>
                      <c:pt idx="2098">
                        <c:v>42079</c:v>
                      </c:pt>
                      <c:pt idx="2099">
                        <c:v>42080</c:v>
                      </c:pt>
                      <c:pt idx="2100">
                        <c:v>42081</c:v>
                      </c:pt>
                      <c:pt idx="2101">
                        <c:v>42082</c:v>
                      </c:pt>
                      <c:pt idx="2102">
                        <c:v>42083</c:v>
                      </c:pt>
                      <c:pt idx="2103">
                        <c:v>42086</c:v>
                      </c:pt>
                      <c:pt idx="2104">
                        <c:v>42087</c:v>
                      </c:pt>
                      <c:pt idx="2105">
                        <c:v>42088</c:v>
                      </c:pt>
                      <c:pt idx="2106">
                        <c:v>42089</c:v>
                      </c:pt>
                      <c:pt idx="2107">
                        <c:v>42090</c:v>
                      </c:pt>
                      <c:pt idx="2108">
                        <c:v>42093</c:v>
                      </c:pt>
                      <c:pt idx="2109">
                        <c:v>42094</c:v>
                      </c:pt>
                      <c:pt idx="2110">
                        <c:v>42095</c:v>
                      </c:pt>
                      <c:pt idx="2111">
                        <c:v>42096</c:v>
                      </c:pt>
                      <c:pt idx="2112">
                        <c:v>42097</c:v>
                      </c:pt>
                      <c:pt idx="2113">
                        <c:v>42100</c:v>
                      </c:pt>
                      <c:pt idx="2114">
                        <c:v>42101</c:v>
                      </c:pt>
                      <c:pt idx="2115">
                        <c:v>42102</c:v>
                      </c:pt>
                      <c:pt idx="2116">
                        <c:v>42103</c:v>
                      </c:pt>
                      <c:pt idx="2117">
                        <c:v>42104</c:v>
                      </c:pt>
                      <c:pt idx="2118">
                        <c:v>42107</c:v>
                      </c:pt>
                      <c:pt idx="2119">
                        <c:v>42108</c:v>
                      </c:pt>
                      <c:pt idx="2120">
                        <c:v>42109</c:v>
                      </c:pt>
                      <c:pt idx="2121">
                        <c:v>42110</c:v>
                      </c:pt>
                      <c:pt idx="2122">
                        <c:v>42111</c:v>
                      </c:pt>
                      <c:pt idx="2123">
                        <c:v>42114</c:v>
                      </c:pt>
                      <c:pt idx="2124">
                        <c:v>42115</c:v>
                      </c:pt>
                      <c:pt idx="2125">
                        <c:v>42116</c:v>
                      </c:pt>
                      <c:pt idx="2126">
                        <c:v>42117</c:v>
                      </c:pt>
                      <c:pt idx="2127">
                        <c:v>42118</c:v>
                      </c:pt>
                      <c:pt idx="2128">
                        <c:v>42121</c:v>
                      </c:pt>
                      <c:pt idx="2129">
                        <c:v>42122</c:v>
                      </c:pt>
                      <c:pt idx="2130">
                        <c:v>42123</c:v>
                      </c:pt>
                      <c:pt idx="2131">
                        <c:v>42124</c:v>
                      </c:pt>
                      <c:pt idx="2132">
                        <c:v>42125</c:v>
                      </c:pt>
                      <c:pt idx="2133">
                        <c:v>42128</c:v>
                      </c:pt>
                      <c:pt idx="2134">
                        <c:v>42129</c:v>
                      </c:pt>
                      <c:pt idx="2135">
                        <c:v>42130</c:v>
                      </c:pt>
                      <c:pt idx="2136">
                        <c:v>42131</c:v>
                      </c:pt>
                      <c:pt idx="2137">
                        <c:v>42132</c:v>
                      </c:pt>
                      <c:pt idx="2138">
                        <c:v>42135</c:v>
                      </c:pt>
                      <c:pt idx="2139">
                        <c:v>42136</c:v>
                      </c:pt>
                      <c:pt idx="2140">
                        <c:v>42137</c:v>
                      </c:pt>
                      <c:pt idx="2141">
                        <c:v>42138</c:v>
                      </c:pt>
                      <c:pt idx="2142">
                        <c:v>42139</c:v>
                      </c:pt>
                      <c:pt idx="2143">
                        <c:v>42142</c:v>
                      </c:pt>
                      <c:pt idx="2144">
                        <c:v>42143</c:v>
                      </c:pt>
                      <c:pt idx="2145">
                        <c:v>42144</c:v>
                      </c:pt>
                      <c:pt idx="2146">
                        <c:v>42145</c:v>
                      </c:pt>
                      <c:pt idx="2147">
                        <c:v>42146</c:v>
                      </c:pt>
                      <c:pt idx="2148">
                        <c:v>42149</c:v>
                      </c:pt>
                      <c:pt idx="2149">
                        <c:v>42150</c:v>
                      </c:pt>
                      <c:pt idx="2150">
                        <c:v>42151</c:v>
                      </c:pt>
                      <c:pt idx="2151">
                        <c:v>42152</c:v>
                      </c:pt>
                      <c:pt idx="2152">
                        <c:v>42153</c:v>
                      </c:pt>
                      <c:pt idx="2153">
                        <c:v>42156</c:v>
                      </c:pt>
                      <c:pt idx="2154">
                        <c:v>42157</c:v>
                      </c:pt>
                      <c:pt idx="2155">
                        <c:v>42158</c:v>
                      </c:pt>
                      <c:pt idx="2156">
                        <c:v>42159</c:v>
                      </c:pt>
                      <c:pt idx="2157">
                        <c:v>42160</c:v>
                      </c:pt>
                      <c:pt idx="2158">
                        <c:v>42163</c:v>
                      </c:pt>
                      <c:pt idx="2159">
                        <c:v>42164</c:v>
                      </c:pt>
                      <c:pt idx="2160">
                        <c:v>42165</c:v>
                      </c:pt>
                      <c:pt idx="2161">
                        <c:v>42166</c:v>
                      </c:pt>
                      <c:pt idx="2162">
                        <c:v>42167</c:v>
                      </c:pt>
                      <c:pt idx="2163">
                        <c:v>42170</c:v>
                      </c:pt>
                      <c:pt idx="2164">
                        <c:v>42171</c:v>
                      </c:pt>
                      <c:pt idx="2165">
                        <c:v>42172</c:v>
                      </c:pt>
                      <c:pt idx="2166">
                        <c:v>42173</c:v>
                      </c:pt>
                      <c:pt idx="2167">
                        <c:v>42174</c:v>
                      </c:pt>
                      <c:pt idx="2168">
                        <c:v>42177</c:v>
                      </c:pt>
                      <c:pt idx="2169">
                        <c:v>42178</c:v>
                      </c:pt>
                      <c:pt idx="2170">
                        <c:v>42179</c:v>
                      </c:pt>
                      <c:pt idx="2171">
                        <c:v>42180</c:v>
                      </c:pt>
                      <c:pt idx="2172">
                        <c:v>42181</c:v>
                      </c:pt>
                      <c:pt idx="2173">
                        <c:v>42184</c:v>
                      </c:pt>
                      <c:pt idx="2174">
                        <c:v>42185</c:v>
                      </c:pt>
                      <c:pt idx="2175">
                        <c:v>42186</c:v>
                      </c:pt>
                      <c:pt idx="2176">
                        <c:v>42187</c:v>
                      </c:pt>
                      <c:pt idx="2177">
                        <c:v>42188</c:v>
                      </c:pt>
                      <c:pt idx="2178">
                        <c:v>42191</c:v>
                      </c:pt>
                      <c:pt idx="2179">
                        <c:v>42192</c:v>
                      </c:pt>
                      <c:pt idx="2180">
                        <c:v>42193</c:v>
                      </c:pt>
                      <c:pt idx="2181">
                        <c:v>42194</c:v>
                      </c:pt>
                      <c:pt idx="2182">
                        <c:v>42195</c:v>
                      </c:pt>
                      <c:pt idx="2183">
                        <c:v>42198</c:v>
                      </c:pt>
                      <c:pt idx="2184">
                        <c:v>42199</c:v>
                      </c:pt>
                      <c:pt idx="2185">
                        <c:v>42200</c:v>
                      </c:pt>
                      <c:pt idx="2186">
                        <c:v>42201</c:v>
                      </c:pt>
                      <c:pt idx="2187">
                        <c:v>42202</c:v>
                      </c:pt>
                      <c:pt idx="2188">
                        <c:v>42205</c:v>
                      </c:pt>
                      <c:pt idx="2189">
                        <c:v>42206</c:v>
                      </c:pt>
                      <c:pt idx="2190">
                        <c:v>42207</c:v>
                      </c:pt>
                      <c:pt idx="2191">
                        <c:v>42208</c:v>
                      </c:pt>
                      <c:pt idx="2192">
                        <c:v>42209</c:v>
                      </c:pt>
                      <c:pt idx="2193">
                        <c:v>42212</c:v>
                      </c:pt>
                      <c:pt idx="2194">
                        <c:v>42213</c:v>
                      </c:pt>
                      <c:pt idx="2195">
                        <c:v>42214</c:v>
                      </c:pt>
                      <c:pt idx="2196">
                        <c:v>42215</c:v>
                      </c:pt>
                      <c:pt idx="2197">
                        <c:v>42216</c:v>
                      </c:pt>
                      <c:pt idx="2198">
                        <c:v>42219</c:v>
                      </c:pt>
                      <c:pt idx="2199">
                        <c:v>42220</c:v>
                      </c:pt>
                      <c:pt idx="2200">
                        <c:v>42221</c:v>
                      </c:pt>
                      <c:pt idx="2201">
                        <c:v>42222</c:v>
                      </c:pt>
                      <c:pt idx="2202">
                        <c:v>42223</c:v>
                      </c:pt>
                      <c:pt idx="2203">
                        <c:v>42226</c:v>
                      </c:pt>
                      <c:pt idx="2204">
                        <c:v>42227</c:v>
                      </c:pt>
                      <c:pt idx="2205">
                        <c:v>42228</c:v>
                      </c:pt>
                      <c:pt idx="2206">
                        <c:v>42229</c:v>
                      </c:pt>
                      <c:pt idx="2207">
                        <c:v>42230</c:v>
                      </c:pt>
                      <c:pt idx="2208">
                        <c:v>42233</c:v>
                      </c:pt>
                      <c:pt idx="2209">
                        <c:v>42234</c:v>
                      </c:pt>
                      <c:pt idx="2210">
                        <c:v>42235</c:v>
                      </c:pt>
                      <c:pt idx="2211">
                        <c:v>42236</c:v>
                      </c:pt>
                      <c:pt idx="2212">
                        <c:v>42237</c:v>
                      </c:pt>
                      <c:pt idx="2213">
                        <c:v>42240</c:v>
                      </c:pt>
                      <c:pt idx="2214">
                        <c:v>42241</c:v>
                      </c:pt>
                      <c:pt idx="2215">
                        <c:v>42242</c:v>
                      </c:pt>
                      <c:pt idx="2216">
                        <c:v>42243</c:v>
                      </c:pt>
                      <c:pt idx="2217">
                        <c:v>42244</c:v>
                      </c:pt>
                      <c:pt idx="2218">
                        <c:v>42247</c:v>
                      </c:pt>
                      <c:pt idx="2219">
                        <c:v>42248</c:v>
                      </c:pt>
                      <c:pt idx="2220">
                        <c:v>42249</c:v>
                      </c:pt>
                      <c:pt idx="2221">
                        <c:v>42250</c:v>
                      </c:pt>
                      <c:pt idx="2222">
                        <c:v>42251</c:v>
                      </c:pt>
                      <c:pt idx="2223">
                        <c:v>42254</c:v>
                      </c:pt>
                      <c:pt idx="2224">
                        <c:v>42255</c:v>
                      </c:pt>
                      <c:pt idx="2225">
                        <c:v>42256</c:v>
                      </c:pt>
                      <c:pt idx="2226">
                        <c:v>42257</c:v>
                      </c:pt>
                      <c:pt idx="2227">
                        <c:v>42258</c:v>
                      </c:pt>
                      <c:pt idx="2228">
                        <c:v>42261</c:v>
                      </c:pt>
                      <c:pt idx="2229">
                        <c:v>42262</c:v>
                      </c:pt>
                      <c:pt idx="2230">
                        <c:v>42263</c:v>
                      </c:pt>
                      <c:pt idx="2231">
                        <c:v>42264</c:v>
                      </c:pt>
                      <c:pt idx="2232">
                        <c:v>42265</c:v>
                      </c:pt>
                      <c:pt idx="2233">
                        <c:v>42268</c:v>
                      </c:pt>
                      <c:pt idx="2234">
                        <c:v>42269</c:v>
                      </c:pt>
                      <c:pt idx="2235">
                        <c:v>42270</c:v>
                      </c:pt>
                      <c:pt idx="2236">
                        <c:v>42271</c:v>
                      </c:pt>
                      <c:pt idx="2237">
                        <c:v>42272</c:v>
                      </c:pt>
                      <c:pt idx="2238">
                        <c:v>42275</c:v>
                      </c:pt>
                      <c:pt idx="2239">
                        <c:v>42276</c:v>
                      </c:pt>
                      <c:pt idx="2240">
                        <c:v>42277</c:v>
                      </c:pt>
                      <c:pt idx="2241">
                        <c:v>42278</c:v>
                      </c:pt>
                      <c:pt idx="2242">
                        <c:v>42279</c:v>
                      </c:pt>
                      <c:pt idx="2243">
                        <c:v>42282</c:v>
                      </c:pt>
                      <c:pt idx="2244">
                        <c:v>42283</c:v>
                      </c:pt>
                      <c:pt idx="2245">
                        <c:v>42284</c:v>
                      </c:pt>
                      <c:pt idx="2246">
                        <c:v>42285</c:v>
                      </c:pt>
                      <c:pt idx="2247">
                        <c:v>42286</c:v>
                      </c:pt>
                      <c:pt idx="2248">
                        <c:v>42289</c:v>
                      </c:pt>
                      <c:pt idx="2249">
                        <c:v>42290</c:v>
                      </c:pt>
                      <c:pt idx="2250">
                        <c:v>42291</c:v>
                      </c:pt>
                      <c:pt idx="2251">
                        <c:v>42292</c:v>
                      </c:pt>
                      <c:pt idx="2252">
                        <c:v>42293</c:v>
                      </c:pt>
                      <c:pt idx="2253">
                        <c:v>42296</c:v>
                      </c:pt>
                      <c:pt idx="2254">
                        <c:v>42297</c:v>
                      </c:pt>
                      <c:pt idx="2255">
                        <c:v>42298</c:v>
                      </c:pt>
                      <c:pt idx="2256">
                        <c:v>42299</c:v>
                      </c:pt>
                      <c:pt idx="2257">
                        <c:v>42300</c:v>
                      </c:pt>
                      <c:pt idx="2258">
                        <c:v>42303</c:v>
                      </c:pt>
                      <c:pt idx="2259">
                        <c:v>42304</c:v>
                      </c:pt>
                      <c:pt idx="2260">
                        <c:v>42305</c:v>
                      </c:pt>
                      <c:pt idx="2261">
                        <c:v>42306</c:v>
                      </c:pt>
                      <c:pt idx="2262">
                        <c:v>42307</c:v>
                      </c:pt>
                      <c:pt idx="2263">
                        <c:v>42310</c:v>
                      </c:pt>
                      <c:pt idx="2264">
                        <c:v>42311</c:v>
                      </c:pt>
                      <c:pt idx="2265">
                        <c:v>42312</c:v>
                      </c:pt>
                      <c:pt idx="2266">
                        <c:v>42313</c:v>
                      </c:pt>
                      <c:pt idx="2267">
                        <c:v>42314</c:v>
                      </c:pt>
                      <c:pt idx="2268">
                        <c:v>42317</c:v>
                      </c:pt>
                      <c:pt idx="2269">
                        <c:v>42318</c:v>
                      </c:pt>
                      <c:pt idx="2270">
                        <c:v>42319</c:v>
                      </c:pt>
                      <c:pt idx="2271">
                        <c:v>42320</c:v>
                      </c:pt>
                      <c:pt idx="2272">
                        <c:v>42321</c:v>
                      </c:pt>
                      <c:pt idx="2273">
                        <c:v>42324</c:v>
                      </c:pt>
                      <c:pt idx="2274">
                        <c:v>42325</c:v>
                      </c:pt>
                      <c:pt idx="2275">
                        <c:v>42326</c:v>
                      </c:pt>
                      <c:pt idx="2276">
                        <c:v>42327</c:v>
                      </c:pt>
                      <c:pt idx="2277">
                        <c:v>42328</c:v>
                      </c:pt>
                      <c:pt idx="2278">
                        <c:v>42331</c:v>
                      </c:pt>
                      <c:pt idx="2279">
                        <c:v>42332</c:v>
                      </c:pt>
                      <c:pt idx="2280">
                        <c:v>42333</c:v>
                      </c:pt>
                      <c:pt idx="2281">
                        <c:v>42334</c:v>
                      </c:pt>
                      <c:pt idx="2282">
                        <c:v>42335</c:v>
                      </c:pt>
                      <c:pt idx="2283">
                        <c:v>42338</c:v>
                      </c:pt>
                      <c:pt idx="2284">
                        <c:v>42339</c:v>
                      </c:pt>
                      <c:pt idx="2285">
                        <c:v>42340</c:v>
                      </c:pt>
                      <c:pt idx="2286">
                        <c:v>42341</c:v>
                      </c:pt>
                      <c:pt idx="2287">
                        <c:v>42342</c:v>
                      </c:pt>
                      <c:pt idx="2288">
                        <c:v>42345</c:v>
                      </c:pt>
                      <c:pt idx="2289">
                        <c:v>42346</c:v>
                      </c:pt>
                      <c:pt idx="2290">
                        <c:v>42347</c:v>
                      </c:pt>
                      <c:pt idx="2291">
                        <c:v>42348</c:v>
                      </c:pt>
                      <c:pt idx="2292">
                        <c:v>42349</c:v>
                      </c:pt>
                      <c:pt idx="2293">
                        <c:v>42352</c:v>
                      </c:pt>
                      <c:pt idx="2294">
                        <c:v>42353</c:v>
                      </c:pt>
                      <c:pt idx="2295">
                        <c:v>42354</c:v>
                      </c:pt>
                      <c:pt idx="2296">
                        <c:v>42355</c:v>
                      </c:pt>
                      <c:pt idx="2297">
                        <c:v>42356</c:v>
                      </c:pt>
                      <c:pt idx="2298">
                        <c:v>42359</c:v>
                      </c:pt>
                      <c:pt idx="2299">
                        <c:v>42360</c:v>
                      </c:pt>
                      <c:pt idx="2300">
                        <c:v>42361</c:v>
                      </c:pt>
                      <c:pt idx="2301">
                        <c:v>42362</c:v>
                      </c:pt>
                      <c:pt idx="2302">
                        <c:v>42363</c:v>
                      </c:pt>
                      <c:pt idx="2303">
                        <c:v>42366</c:v>
                      </c:pt>
                      <c:pt idx="2304">
                        <c:v>42367</c:v>
                      </c:pt>
                      <c:pt idx="2305">
                        <c:v>42368</c:v>
                      </c:pt>
                      <c:pt idx="2306">
                        <c:v>42369</c:v>
                      </c:pt>
                      <c:pt idx="2307">
                        <c:v>42370</c:v>
                      </c:pt>
                      <c:pt idx="2308">
                        <c:v>42373</c:v>
                      </c:pt>
                      <c:pt idx="2309">
                        <c:v>42374</c:v>
                      </c:pt>
                      <c:pt idx="2310">
                        <c:v>42375</c:v>
                      </c:pt>
                      <c:pt idx="2311">
                        <c:v>42376</c:v>
                      </c:pt>
                      <c:pt idx="2312">
                        <c:v>42377</c:v>
                      </c:pt>
                      <c:pt idx="2313">
                        <c:v>42380</c:v>
                      </c:pt>
                      <c:pt idx="2314">
                        <c:v>42381</c:v>
                      </c:pt>
                      <c:pt idx="2315">
                        <c:v>42382</c:v>
                      </c:pt>
                      <c:pt idx="2316">
                        <c:v>42383</c:v>
                      </c:pt>
                      <c:pt idx="2317">
                        <c:v>42384</c:v>
                      </c:pt>
                      <c:pt idx="2318">
                        <c:v>42387</c:v>
                      </c:pt>
                      <c:pt idx="2319">
                        <c:v>42388</c:v>
                      </c:pt>
                      <c:pt idx="2320">
                        <c:v>42389</c:v>
                      </c:pt>
                      <c:pt idx="2321">
                        <c:v>42390</c:v>
                      </c:pt>
                      <c:pt idx="2322">
                        <c:v>42391</c:v>
                      </c:pt>
                      <c:pt idx="2323">
                        <c:v>42394</c:v>
                      </c:pt>
                      <c:pt idx="2324">
                        <c:v>42395</c:v>
                      </c:pt>
                      <c:pt idx="2325">
                        <c:v>42396</c:v>
                      </c:pt>
                      <c:pt idx="2326">
                        <c:v>42397</c:v>
                      </c:pt>
                      <c:pt idx="2327">
                        <c:v>42398</c:v>
                      </c:pt>
                      <c:pt idx="2328">
                        <c:v>42401</c:v>
                      </c:pt>
                      <c:pt idx="2329">
                        <c:v>42402</c:v>
                      </c:pt>
                      <c:pt idx="2330">
                        <c:v>42403</c:v>
                      </c:pt>
                      <c:pt idx="2331">
                        <c:v>42404</c:v>
                      </c:pt>
                      <c:pt idx="2332">
                        <c:v>42405</c:v>
                      </c:pt>
                      <c:pt idx="2333">
                        <c:v>42408</c:v>
                      </c:pt>
                      <c:pt idx="2334">
                        <c:v>42409</c:v>
                      </c:pt>
                      <c:pt idx="2335">
                        <c:v>42410</c:v>
                      </c:pt>
                      <c:pt idx="2336">
                        <c:v>42411</c:v>
                      </c:pt>
                      <c:pt idx="2337">
                        <c:v>42412</c:v>
                      </c:pt>
                      <c:pt idx="2338">
                        <c:v>42415</c:v>
                      </c:pt>
                      <c:pt idx="2339">
                        <c:v>42416</c:v>
                      </c:pt>
                      <c:pt idx="2340">
                        <c:v>42417</c:v>
                      </c:pt>
                      <c:pt idx="2341">
                        <c:v>42418</c:v>
                      </c:pt>
                      <c:pt idx="2342">
                        <c:v>42419</c:v>
                      </c:pt>
                      <c:pt idx="2343">
                        <c:v>42422</c:v>
                      </c:pt>
                      <c:pt idx="2344">
                        <c:v>42423</c:v>
                      </c:pt>
                      <c:pt idx="2345">
                        <c:v>42424</c:v>
                      </c:pt>
                      <c:pt idx="2346">
                        <c:v>42425</c:v>
                      </c:pt>
                      <c:pt idx="2347">
                        <c:v>42426</c:v>
                      </c:pt>
                      <c:pt idx="2348">
                        <c:v>42429</c:v>
                      </c:pt>
                      <c:pt idx="2349">
                        <c:v>42430</c:v>
                      </c:pt>
                      <c:pt idx="2350">
                        <c:v>42431</c:v>
                      </c:pt>
                      <c:pt idx="2351">
                        <c:v>42432</c:v>
                      </c:pt>
                      <c:pt idx="2352">
                        <c:v>42433</c:v>
                      </c:pt>
                      <c:pt idx="2353">
                        <c:v>42436</c:v>
                      </c:pt>
                      <c:pt idx="2354">
                        <c:v>42437</c:v>
                      </c:pt>
                      <c:pt idx="2355">
                        <c:v>42438</c:v>
                      </c:pt>
                      <c:pt idx="2356">
                        <c:v>42439</c:v>
                      </c:pt>
                      <c:pt idx="2357">
                        <c:v>42440</c:v>
                      </c:pt>
                      <c:pt idx="2358">
                        <c:v>42443</c:v>
                      </c:pt>
                      <c:pt idx="2359">
                        <c:v>42444</c:v>
                      </c:pt>
                      <c:pt idx="2360">
                        <c:v>42445</c:v>
                      </c:pt>
                      <c:pt idx="2361">
                        <c:v>42446</c:v>
                      </c:pt>
                      <c:pt idx="2362">
                        <c:v>42447</c:v>
                      </c:pt>
                      <c:pt idx="2363">
                        <c:v>42450</c:v>
                      </c:pt>
                      <c:pt idx="2364">
                        <c:v>42451</c:v>
                      </c:pt>
                      <c:pt idx="2365">
                        <c:v>42452</c:v>
                      </c:pt>
                      <c:pt idx="2366">
                        <c:v>42453</c:v>
                      </c:pt>
                      <c:pt idx="2367">
                        <c:v>42454</c:v>
                      </c:pt>
                      <c:pt idx="2368">
                        <c:v>42457</c:v>
                      </c:pt>
                      <c:pt idx="2369">
                        <c:v>42458</c:v>
                      </c:pt>
                      <c:pt idx="2370">
                        <c:v>42459</c:v>
                      </c:pt>
                      <c:pt idx="2371">
                        <c:v>42460</c:v>
                      </c:pt>
                      <c:pt idx="2372">
                        <c:v>42461</c:v>
                      </c:pt>
                      <c:pt idx="2373">
                        <c:v>42464</c:v>
                      </c:pt>
                      <c:pt idx="2374">
                        <c:v>42465</c:v>
                      </c:pt>
                      <c:pt idx="2375">
                        <c:v>42466</c:v>
                      </c:pt>
                      <c:pt idx="2376">
                        <c:v>42467</c:v>
                      </c:pt>
                      <c:pt idx="2377">
                        <c:v>42468</c:v>
                      </c:pt>
                      <c:pt idx="2378">
                        <c:v>42471</c:v>
                      </c:pt>
                      <c:pt idx="2379">
                        <c:v>42472</c:v>
                      </c:pt>
                      <c:pt idx="2380">
                        <c:v>42473</c:v>
                      </c:pt>
                      <c:pt idx="2381">
                        <c:v>42474</c:v>
                      </c:pt>
                      <c:pt idx="2382">
                        <c:v>42475</c:v>
                      </c:pt>
                      <c:pt idx="2383">
                        <c:v>42478</c:v>
                      </c:pt>
                      <c:pt idx="2384">
                        <c:v>42479</c:v>
                      </c:pt>
                      <c:pt idx="2385">
                        <c:v>42480</c:v>
                      </c:pt>
                      <c:pt idx="2386">
                        <c:v>42481</c:v>
                      </c:pt>
                      <c:pt idx="2387">
                        <c:v>42482</c:v>
                      </c:pt>
                      <c:pt idx="2388">
                        <c:v>42485</c:v>
                      </c:pt>
                      <c:pt idx="2389">
                        <c:v>42486</c:v>
                      </c:pt>
                      <c:pt idx="2390">
                        <c:v>42487</c:v>
                      </c:pt>
                      <c:pt idx="2391">
                        <c:v>42488</c:v>
                      </c:pt>
                      <c:pt idx="2392">
                        <c:v>42489</c:v>
                      </c:pt>
                      <c:pt idx="2393">
                        <c:v>42492</c:v>
                      </c:pt>
                      <c:pt idx="2394">
                        <c:v>42493</c:v>
                      </c:pt>
                      <c:pt idx="2395">
                        <c:v>42494</c:v>
                      </c:pt>
                      <c:pt idx="2396">
                        <c:v>42495</c:v>
                      </c:pt>
                      <c:pt idx="2397">
                        <c:v>42496</c:v>
                      </c:pt>
                      <c:pt idx="2398">
                        <c:v>42499</c:v>
                      </c:pt>
                      <c:pt idx="2399">
                        <c:v>42500</c:v>
                      </c:pt>
                      <c:pt idx="2400">
                        <c:v>42501</c:v>
                      </c:pt>
                      <c:pt idx="2401">
                        <c:v>42502</c:v>
                      </c:pt>
                      <c:pt idx="2402">
                        <c:v>42503</c:v>
                      </c:pt>
                      <c:pt idx="2403">
                        <c:v>42506</c:v>
                      </c:pt>
                      <c:pt idx="2404">
                        <c:v>42507</c:v>
                      </c:pt>
                      <c:pt idx="2405">
                        <c:v>42508</c:v>
                      </c:pt>
                      <c:pt idx="2406">
                        <c:v>42509</c:v>
                      </c:pt>
                      <c:pt idx="2407">
                        <c:v>42510</c:v>
                      </c:pt>
                      <c:pt idx="2408">
                        <c:v>42513</c:v>
                      </c:pt>
                      <c:pt idx="2409">
                        <c:v>42514</c:v>
                      </c:pt>
                      <c:pt idx="2410">
                        <c:v>42515</c:v>
                      </c:pt>
                      <c:pt idx="2411">
                        <c:v>42516</c:v>
                      </c:pt>
                      <c:pt idx="2412">
                        <c:v>42517</c:v>
                      </c:pt>
                      <c:pt idx="2413">
                        <c:v>42520</c:v>
                      </c:pt>
                      <c:pt idx="2414">
                        <c:v>42521</c:v>
                      </c:pt>
                      <c:pt idx="2415">
                        <c:v>42522</c:v>
                      </c:pt>
                      <c:pt idx="2416">
                        <c:v>42523</c:v>
                      </c:pt>
                      <c:pt idx="2417">
                        <c:v>42524</c:v>
                      </c:pt>
                      <c:pt idx="2418">
                        <c:v>42527</c:v>
                      </c:pt>
                      <c:pt idx="2419">
                        <c:v>42528</c:v>
                      </c:pt>
                      <c:pt idx="2420">
                        <c:v>42529</c:v>
                      </c:pt>
                      <c:pt idx="2421">
                        <c:v>42530</c:v>
                      </c:pt>
                      <c:pt idx="2422">
                        <c:v>42531</c:v>
                      </c:pt>
                      <c:pt idx="2423">
                        <c:v>42534</c:v>
                      </c:pt>
                      <c:pt idx="2424">
                        <c:v>42535</c:v>
                      </c:pt>
                      <c:pt idx="2425">
                        <c:v>42536</c:v>
                      </c:pt>
                      <c:pt idx="2426">
                        <c:v>42537</c:v>
                      </c:pt>
                      <c:pt idx="2427">
                        <c:v>42538</c:v>
                      </c:pt>
                      <c:pt idx="2428">
                        <c:v>42541</c:v>
                      </c:pt>
                      <c:pt idx="2429">
                        <c:v>42542</c:v>
                      </c:pt>
                      <c:pt idx="2430">
                        <c:v>42543</c:v>
                      </c:pt>
                      <c:pt idx="2431">
                        <c:v>42544</c:v>
                      </c:pt>
                      <c:pt idx="2432">
                        <c:v>42545</c:v>
                      </c:pt>
                      <c:pt idx="2433">
                        <c:v>42548</c:v>
                      </c:pt>
                      <c:pt idx="2434">
                        <c:v>42549</c:v>
                      </c:pt>
                      <c:pt idx="2435">
                        <c:v>42550</c:v>
                      </c:pt>
                      <c:pt idx="2436">
                        <c:v>42551</c:v>
                      </c:pt>
                      <c:pt idx="2437">
                        <c:v>42552</c:v>
                      </c:pt>
                      <c:pt idx="2438">
                        <c:v>42555</c:v>
                      </c:pt>
                      <c:pt idx="2439">
                        <c:v>42556</c:v>
                      </c:pt>
                      <c:pt idx="2440">
                        <c:v>42557</c:v>
                      </c:pt>
                      <c:pt idx="2441">
                        <c:v>42558</c:v>
                      </c:pt>
                      <c:pt idx="2442">
                        <c:v>42559</c:v>
                      </c:pt>
                      <c:pt idx="2443">
                        <c:v>42562</c:v>
                      </c:pt>
                      <c:pt idx="2444">
                        <c:v>42563</c:v>
                      </c:pt>
                      <c:pt idx="2445">
                        <c:v>42564</c:v>
                      </c:pt>
                      <c:pt idx="2446">
                        <c:v>42565</c:v>
                      </c:pt>
                      <c:pt idx="2447">
                        <c:v>42566</c:v>
                      </c:pt>
                      <c:pt idx="2448">
                        <c:v>42569</c:v>
                      </c:pt>
                      <c:pt idx="2449">
                        <c:v>42570</c:v>
                      </c:pt>
                      <c:pt idx="2450">
                        <c:v>42571</c:v>
                      </c:pt>
                      <c:pt idx="2451">
                        <c:v>42572</c:v>
                      </c:pt>
                      <c:pt idx="2452">
                        <c:v>42573</c:v>
                      </c:pt>
                      <c:pt idx="2453">
                        <c:v>42576</c:v>
                      </c:pt>
                      <c:pt idx="2454">
                        <c:v>42577</c:v>
                      </c:pt>
                      <c:pt idx="2455">
                        <c:v>42578</c:v>
                      </c:pt>
                      <c:pt idx="2456">
                        <c:v>42579</c:v>
                      </c:pt>
                      <c:pt idx="2457">
                        <c:v>42580</c:v>
                      </c:pt>
                      <c:pt idx="2458">
                        <c:v>42583</c:v>
                      </c:pt>
                      <c:pt idx="2459">
                        <c:v>42584</c:v>
                      </c:pt>
                      <c:pt idx="2460">
                        <c:v>42585</c:v>
                      </c:pt>
                      <c:pt idx="2461">
                        <c:v>42586</c:v>
                      </c:pt>
                      <c:pt idx="2462">
                        <c:v>42587</c:v>
                      </c:pt>
                      <c:pt idx="2463">
                        <c:v>42590</c:v>
                      </c:pt>
                      <c:pt idx="2464">
                        <c:v>42591</c:v>
                      </c:pt>
                      <c:pt idx="2465">
                        <c:v>42592</c:v>
                      </c:pt>
                      <c:pt idx="2466">
                        <c:v>42593</c:v>
                      </c:pt>
                      <c:pt idx="2467">
                        <c:v>42594</c:v>
                      </c:pt>
                      <c:pt idx="2468">
                        <c:v>42597</c:v>
                      </c:pt>
                      <c:pt idx="2469">
                        <c:v>42598</c:v>
                      </c:pt>
                      <c:pt idx="2470">
                        <c:v>42599</c:v>
                      </c:pt>
                      <c:pt idx="2471">
                        <c:v>42600</c:v>
                      </c:pt>
                      <c:pt idx="2472">
                        <c:v>42601</c:v>
                      </c:pt>
                      <c:pt idx="2473">
                        <c:v>42604</c:v>
                      </c:pt>
                      <c:pt idx="2474">
                        <c:v>42605</c:v>
                      </c:pt>
                      <c:pt idx="2475">
                        <c:v>42606</c:v>
                      </c:pt>
                      <c:pt idx="2476">
                        <c:v>42607</c:v>
                      </c:pt>
                      <c:pt idx="2477">
                        <c:v>42608</c:v>
                      </c:pt>
                      <c:pt idx="2478">
                        <c:v>42611</c:v>
                      </c:pt>
                      <c:pt idx="2479">
                        <c:v>42612</c:v>
                      </c:pt>
                      <c:pt idx="2480">
                        <c:v>42613</c:v>
                      </c:pt>
                      <c:pt idx="2481">
                        <c:v>42614</c:v>
                      </c:pt>
                      <c:pt idx="2482">
                        <c:v>42615</c:v>
                      </c:pt>
                      <c:pt idx="2483">
                        <c:v>42618</c:v>
                      </c:pt>
                      <c:pt idx="2484">
                        <c:v>42619</c:v>
                      </c:pt>
                      <c:pt idx="2485">
                        <c:v>42620</c:v>
                      </c:pt>
                      <c:pt idx="2486">
                        <c:v>42621</c:v>
                      </c:pt>
                      <c:pt idx="2487">
                        <c:v>42622</c:v>
                      </c:pt>
                      <c:pt idx="2488">
                        <c:v>42625</c:v>
                      </c:pt>
                      <c:pt idx="2489">
                        <c:v>42626</c:v>
                      </c:pt>
                      <c:pt idx="2490">
                        <c:v>42627</c:v>
                      </c:pt>
                      <c:pt idx="2491">
                        <c:v>42628</c:v>
                      </c:pt>
                      <c:pt idx="2492">
                        <c:v>42629</c:v>
                      </c:pt>
                      <c:pt idx="2493">
                        <c:v>42632</c:v>
                      </c:pt>
                      <c:pt idx="2494">
                        <c:v>42633</c:v>
                      </c:pt>
                      <c:pt idx="2495">
                        <c:v>42634</c:v>
                      </c:pt>
                      <c:pt idx="2496">
                        <c:v>42635</c:v>
                      </c:pt>
                      <c:pt idx="2497">
                        <c:v>42636</c:v>
                      </c:pt>
                      <c:pt idx="2498">
                        <c:v>42639</c:v>
                      </c:pt>
                      <c:pt idx="2499">
                        <c:v>42640</c:v>
                      </c:pt>
                      <c:pt idx="2500">
                        <c:v>42641</c:v>
                      </c:pt>
                      <c:pt idx="2501">
                        <c:v>42642</c:v>
                      </c:pt>
                      <c:pt idx="2502">
                        <c:v>42643</c:v>
                      </c:pt>
                      <c:pt idx="2503">
                        <c:v>42646</c:v>
                      </c:pt>
                      <c:pt idx="2504">
                        <c:v>42647</c:v>
                      </c:pt>
                      <c:pt idx="2505">
                        <c:v>42648</c:v>
                      </c:pt>
                      <c:pt idx="2506">
                        <c:v>42649</c:v>
                      </c:pt>
                      <c:pt idx="2507">
                        <c:v>42650</c:v>
                      </c:pt>
                      <c:pt idx="2508">
                        <c:v>42653</c:v>
                      </c:pt>
                      <c:pt idx="2509">
                        <c:v>42654</c:v>
                      </c:pt>
                      <c:pt idx="2510">
                        <c:v>42655</c:v>
                      </c:pt>
                      <c:pt idx="2511">
                        <c:v>42656</c:v>
                      </c:pt>
                      <c:pt idx="2512">
                        <c:v>42657</c:v>
                      </c:pt>
                      <c:pt idx="2513">
                        <c:v>42660</c:v>
                      </c:pt>
                      <c:pt idx="2514">
                        <c:v>42661</c:v>
                      </c:pt>
                      <c:pt idx="2515">
                        <c:v>42662</c:v>
                      </c:pt>
                      <c:pt idx="2516">
                        <c:v>42663</c:v>
                      </c:pt>
                      <c:pt idx="2517">
                        <c:v>42664</c:v>
                      </c:pt>
                      <c:pt idx="2518">
                        <c:v>42667</c:v>
                      </c:pt>
                      <c:pt idx="2519">
                        <c:v>42668</c:v>
                      </c:pt>
                      <c:pt idx="2520">
                        <c:v>42669</c:v>
                      </c:pt>
                      <c:pt idx="2521">
                        <c:v>42670</c:v>
                      </c:pt>
                      <c:pt idx="2522">
                        <c:v>42671</c:v>
                      </c:pt>
                      <c:pt idx="2523">
                        <c:v>42674</c:v>
                      </c:pt>
                      <c:pt idx="2524">
                        <c:v>42675</c:v>
                      </c:pt>
                      <c:pt idx="2525">
                        <c:v>42676</c:v>
                      </c:pt>
                      <c:pt idx="2526">
                        <c:v>42677</c:v>
                      </c:pt>
                      <c:pt idx="2527">
                        <c:v>42678</c:v>
                      </c:pt>
                      <c:pt idx="2528">
                        <c:v>42681</c:v>
                      </c:pt>
                      <c:pt idx="2529">
                        <c:v>42682</c:v>
                      </c:pt>
                      <c:pt idx="2530">
                        <c:v>42683</c:v>
                      </c:pt>
                      <c:pt idx="2531">
                        <c:v>42684</c:v>
                      </c:pt>
                      <c:pt idx="2532">
                        <c:v>42685</c:v>
                      </c:pt>
                      <c:pt idx="2533">
                        <c:v>42688</c:v>
                      </c:pt>
                      <c:pt idx="2534">
                        <c:v>42689</c:v>
                      </c:pt>
                      <c:pt idx="2535">
                        <c:v>42690</c:v>
                      </c:pt>
                      <c:pt idx="2536">
                        <c:v>42691</c:v>
                      </c:pt>
                      <c:pt idx="2537">
                        <c:v>42692</c:v>
                      </c:pt>
                      <c:pt idx="2538">
                        <c:v>42695</c:v>
                      </c:pt>
                      <c:pt idx="2539">
                        <c:v>42696</c:v>
                      </c:pt>
                      <c:pt idx="2540">
                        <c:v>42697</c:v>
                      </c:pt>
                      <c:pt idx="2541">
                        <c:v>42698</c:v>
                      </c:pt>
                      <c:pt idx="2542">
                        <c:v>42699</c:v>
                      </c:pt>
                      <c:pt idx="2543">
                        <c:v>42702</c:v>
                      </c:pt>
                      <c:pt idx="2544">
                        <c:v>42703</c:v>
                      </c:pt>
                      <c:pt idx="2545">
                        <c:v>42704</c:v>
                      </c:pt>
                      <c:pt idx="2546">
                        <c:v>42705</c:v>
                      </c:pt>
                      <c:pt idx="2547">
                        <c:v>42706</c:v>
                      </c:pt>
                      <c:pt idx="2548">
                        <c:v>42709</c:v>
                      </c:pt>
                      <c:pt idx="2549">
                        <c:v>42710</c:v>
                      </c:pt>
                      <c:pt idx="2550">
                        <c:v>42711</c:v>
                      </c:pt>
                      <c:pt idx="2551">
                        <c:v>42712</c:v>
                      </c:pt>
                      <c:pt idx="2552">
                        <c:v>42713</c:v>
                      </c:pt>
                      <c:pt idx="2553">
                        <c:v>42716</c:v>
                      </c:pt>
                      <c:pt idx="2554">
                        <c:v>42717</c:v>
                      </c:pt>
                      <c:pt idx="2555">
                        <c:v>42718</c:v>
                      </c:pt>
                      <c:pt idx="2556">
                        <c:v>42719</c:v>
                      </c:pt>
                      <c:pt idx="2557">
                        <c:v>42720</c:v>
                      </c:pt>
                      <c:pt idx="2558">
                        <c:v>42723</c:v>
                      </c:pt>
                      <c:pt idx="2559">
                        <c:v>42724</c:v>
                      </c:pt>
                      <c:pt idx="2560">
                        <c:v>42725</c:v>
                      </c:pt>
                      <c:pt idx="2561">
                        <c:v>42726</c:v>
                      </c:pt>
                      <c:pt idx="2562">
                        <c:v>42727</c:v>
                      </c:pt>
                      <c:pt idx="2563">
                        <c:v>42730</c:v>
                      </c:pt>
                      <c:pt idx="2564">
                        <c:v>42731</c:v>
                      </c:pt>
                      <c:pt idx="2565">
                        <c:v>42732</c:v>
                      </c:pt>
                      <c:pt idx="2566">
                        <c:v>42733</c:v>
                      </c:pt>
                      <c:pt idx="2567">
                        <c:v>42734</c:v>
                      </c:pt>
                      <c:pt idx="2568">
                        <c:v>42737</c:v>
                      </c:pt>
                      <c:pt idx="2569">
                        <c:v>42738</c:v>
                      </c:pt>
                      <c:pt idx="2570">
                        <c:v>42739</c:v>
                      </c:pt>
                      <c:pt idx="2571">
                        <c:v>42740</c:v>
                      </c:pt>
                      <c:pt idx="2572">
                        <c:v>42741</c:v>
                      </c:pt>
                      <c:pt idx="2573">
                        <c:v>42744</c:v>
                      </c:pt>
                      <c:pt idx="2574">
                        <c:v>42745</c:v>
                      </c:pt>
                      <c:pt idx="2575">
                        <c:v>42746</c:v>
                      </c:pt>
                      <c:pt idx="2576">
                        <c:v>42747</c:v>
                      </c:pt>
                      <c:pt idx="2577">
                        <c:v>42748</c:v>
                      </c:pt>
                      <c:pt idx="2578">
                        <c:v>42751</c:v>
                      </c:pt>
                      <c:pt idx="2579">
                        <c:v>42752</c:v>
                      </c:pt>
                      <c:pt idx="2580">
                        <c:v>42753</c:v>
                      </c:pt>
                      <c:pt idx="2581">
                        <c:v>42754</c:v>
                      </c:pt>
                      <c:pt idx="2582">
                        <c:v>42755</c:v>
                      </c:pt>
                      <c:pt idx="2583">
                        <c:v>42758</c:v>
                      </c:pt>
                      <c:pt idx="2584">
                        <c:v>42759</c:v>
                      </c:pt>
                      <c:pt idx="2585">
                        <c:v>42760</c:v>
                      </c:pt>
                      <c:pt idx="2586">
                        <c:v>42761</c:v>
                      </c:pt>
                      <c:pt idx="2587">
                        <c:v>42762</c:v>
                      </c:pt>
                      <c:pt idx="2588">
                        <c:v>42765</c:v>
                      </c:pt>
                      <c:pt idx="2589">
                        <c:v>42766</c:v>
                      </c:pt>
                      <c:pt idx="2590">
                        <c:v>42767</c:v>
                      </c:pt>
                      <c:pt idx="2591">
                        <c:v>42768</c:v>
                      </c:pt>
                      <c:pt idx="2592">
                        <c:v>42769</c:v>
                      </c:pt>
                      <c:pt idx="2593">
                        <c:v>42772</c:v>
                      </c:pt>
                      <c:pt idx="2594">
                        <c:v>42773</c:v>
                      </c:pt>
                      <c:pt idx="2595">
                        <c:v>42774</c:v>
                      </c:pt>
                      <c:pt idx="2596">
                        <c:v>42775</c:v>
                      </c:pt>
                      <c:pt idx="2597">
                        <c:v>42776</c:v>
                      </c:pt>
                      <c:pt idx="2598">
                        <c:v>42779</c:v>
                      </c:pt>
                      <c:pt idx="2599">
                        <c:v>42780</c:v>
                      </c:pt>
                      <c:pt idx="2600">
                        <c:v>42781</c:v>
                      </c:pt>
                      <c:pt idx="2601">
                        <c:v>42782</c:v>
                      </c:pt>
                      <c:pt idx="2602">
                        <c:v>42783</c:v>
                      </c:pt>
                      <c:pt idx="2603">
                        <c:v>42786</c:v>
                      </c:pt>
                      <c:pt idx="2604">
                        <c:v>42787</c:v>
                      </c:pt>
                      <c:pt idx="2605">
                        <c:v>42788</c:v>
                      </c:pt>
                      <c:pt idx="2606">
                        <c:v>42789</c:v>
                      </c:pt>
                      <c:pt idx="2607">
                        <c:v>42790</c:v>
                      </c:pt>
                      <c:pt idx="2608">
                        <c:v>42793</c:v>
                      </c:pt>
                      <c:pt idx="2609">
                        <c:v>42794</c:v>
                      </c:pt>
                      <c:pt idx="2610">
                        <c:v>42795</c:v>
                      </c:pt>
                      <c:pt idx="2611">
                        <c:v>42796</c:v>
                      </c:pt>
                      <c:pt idx="2612">
                        <c:v>42797</c:v>
                      </c:pt>
                      <c:pt idx="2613">
                        <c:v>42800</c:v>
                      </c:pt>
                      <c:pt idx="2614">
                        <c:v>42801</c:v>
                      </c:pt>
                      <c:pt idx="2615">
                        <c:v>42802</c:v>
                      </c:pt>
                      <c:pt idx="2616">
                        <c:v>42803</c:v>
                      </c:pt>
                      <c:pt idx="2617">
                        <c:v>42804</c:v>
                      </c:pt>
                      <c:pt idx="2618">
                        <c:v>42807</c:v>
                      </c:pt>
                      <c:pt idx="2619">
                        <c:v>42808</c:v>
                      </c:pt>
                      <c:pt idx="2620">
                        <c:v>42809</c:v>
                      </c:pt>
                      <c:pt idx="2621">
                        <c:v>42810</c:v>
                      </c:pt>
                      <c:pt idx="2622">
                        <c:v>42811</c:v>
                      </c:pt>
                      <c:pt idx="2623">
                        <c:v>42814</c:v>
                      </c:pt>
                      <c:pt idx="2624">
                        <c:v>42815</c:v>
                      </c:pt>
                      <c:pt idx="2625">
                        <c:v>42816</c:v>
                      </c:pt>
                      <c:pt idx="2626">
                        <c:v>42817</c:v>
                      </c:pt>
                      <c:pt idx="2627">
                        <c:v>42818</c:v>
                      </c:pt>
                      <c:pt idx="2628">
                        <c:v>42821</c:v>
                      </c:pt>
                      <c:pt idx="2629">
                        <c:v>42822</c:v>
                      </c:pt>
                      <c:pt idx="2630">
                        <c:v>42823</c:v>
                      </c:pt>
                      <c:pt idx="2631">
                        <c:v>42824</c:v>
                      </c:pt>
                      <c:pt idx="2632">
                        <c:v>42825</c:v>
                      </c:pt>
                      <c:pt idx="2633">
                        <c:v>42828</c:v>
                      </c:pt>
                      <c:pt idx="2634">
                        <c:v>42829</c:v>
                      </c:pt>
                      <c:pt idx="2635">
                        <c:v>42830</c:v>
                      </c:pt>
                      <c:pt idx="2636">
                        <c:v>42831</c:v>
                      </c:pt>
                      <c:pt idx="2637">
                        <c:v>42832</c:v>
                      </c:pt>
                      <c:pt idx="2638">
                        <c:v>42835</c:v>
                      </c:pt>
                      <c:pt idx="2639">
                        <c:v>42836</c:v>
                      </c:pt>
                      <c:pt idx="2640">
                        <c:v>42837</c:v>
                      </c:pt>
                      <c:pt idx="2641">
                        <c:v>42838</c:v>
                      </c:pt>
                      <c:pt idx="2642">
                        <c:v>42839</c:v>
                      </c:pt>
                      <c:pt idx="2643">
                        <c:v>42842</c:v>
                      </c:pt>
                      <c:pt idx="2644">
                        <c:v>42843</c:v>
                      </c:pt>
                      <c:pt idx="2645">
                        <c:v>42844</c:v>
                      </c:pt>
                      <c:pt idx="2646">
                        <c:v>42845</c:v>
                      </c:pt>
                      <c:pt idx="2647">
                        <c:v>42846</c:v>
                      </c:pt>
                      <c:pt idx="2648">
                        <c:v>42849</c:v>
                      </c:pt>
                      <c:pt idx="2649">
                        <c:v>42850</c:v>
                      </c:pt>
                      <c:pt idx="2650">
                        <c:v>42851</c:v>
                      </c:pt>
                      <c:pt idx="2651">
                        <c:v>42852</c:v>
                      </c:pt>
                      <c:pt idx="2652">
                        <c:v>42853</c:v>
                      </c:pt>
                      <c:pt idx="2653">
                        <c:v>42856</c:v>
                      </c:pt>
                      <c:pt idx="2654">
                        <c:v>42857</c:v>
                      </c:pt>
                      <c:pt idx="2655">
                        <c:v>42858</c:v>
                      </c:pt>
                      <c:pt idx="2656">
                        <c:v>42859</c:v>
                      </c:pt>
                      <c:pt idx="2657">
                        <c:v>42860</c:v>
                      </c:pt>
                      <c:pt idx="2658">
                        <c:v>42863</c:v>
                      </c:pt>
                      <c:pt idx="2659">
                        <c:v>42864</c:v>
                      </c:pt>
                      <c:pt idx="2660">
                        <c:v>42865</c:v>
                      </c:pt>
                      <c:pt idx="2661">
                        <c:v>42866</c:v>
                      </c:pt>
                      <c:pt idx="2662">
                        <c:v>42867</c:v>
                      </c:pt>
                      <c:pt idx="2663">
                        <c:v>42870</c:v>
                      </c:pt>
                      <c:pt idx="2664">
                        <c:v>42871</c:v>
                      </c:pt>
                      <c:pt idx="2665">
                        <c:v>42872</c:v>
                      </c:pt>
                      <c:pt idx="2666">
                        <c:v>42873</c:v>
                      </c:pt>
                      <c:pt idx="2667">
                        <c:v>42874</c:v>
                      </c:pt>
                      <c:pt idx="2668">
                        <c:v>42877</c:v>
                      </c:pt>
                      <c:pt idx="2669">
                        <c:v>42878</c:v>
                      </c:pt>
                      <c:pt idx="2670">
                        <c:v>42879</c:v>
                      </c:pt>
                      <c:pt idx="2671">
                        <c:v>42880</c:v>
                      </c:pt>
                      <c:pt idx="2672">
                        <c:v>42881</c:v>
                      </c:pt>
                      <c:pt idx="2673">
                        <c:v>42884</c:v>
                      </c:pt>
                      <c:pt idx="2674">
                        <c:v>42885</c:v>
                      </c:pt>
                      <c:pt idx="2675">
                        <c:v>42886</c:v>
                      </c:pt>
                      <c:pt idx="2676">
                        <c:v>42887</c:v>
                      </c:pt>
                      <c:pt idx="2677">
                        <c:v>42888</c:v>
                      </c:pt>
                      <c:pt idx="2678">
                        <c:v>42891</c:v>
                      </c:pt>
                      <c:pt idx="2679">
                        <c:v>42892</c:v>
                      </c:pt>
                      <c:pt idx="2680">
                        <c:v>42893</c:v>
                      </c:pt>
                      <c:pt idx="2681">
                        <c:v>42894</c:v>
                      </c:pt>
                      <c:pt idx="2682">
                        <c:v>42895</c:v>
                      </c:pt>
                      <c:pt idx="2683">
                        <c:v>42898</c:v>
                      </c:pt>
                      <c:pt idx="2684">
                        <c:v>42899</c:v>
                      </c:pt>
                      <c:pt idx="2685">
                        <c:v>42900</c:v>
                      </c:pt>
                      <c:pt idx="2686">
                        <c:v>42901</c:v>
                      </c:pt>
                      <c:pt idx="2687">
                        <c:v>42902</c:v>
                      </c:pt>
                      <c:pt idx="2688">
                        <c:v>42905</c:v>
                      </c:pt>
                      <c:pt idx="2689">
                        <c:v>42906</c:v>
                      </c:pt>
                      <c:pt idx="2690">
                        <c:v>42907</c:v>
                      </c:pt>
                      <c:pt idx="2691">
                        <c:v>42908</c:v>
                      </c:pt>
                      <c:pt idx="2692">
                        <c:v>42909</c:v>
                      </c:pt>
                      <c:pt idx="2693">
                        <c:v>42912</c:v>
                      </c:pt>
                      <c:pt idx="2694">
                        <c:v>42913</c:v>
                      </c:pt>
                      <c:pt idx="2695">
                        <c:v>42914</c:v>
                      </c:pt>
                      <c:pt idx="2696">
                        <c:v>42915</c:v>
                      </c:pt>
                      <c:pt idx="2697">
                        <c:v>42916</c:v>
                      </c:pt>
                      <c:pt idx="2698">
                        <c:v>42919</c:v>
                      </c:pt>
                      <c:pt idx="2699">
                        <c:v>42920</c:v>
                      </c:pt>
                      <c:pt idx="2700">
                        <c:v>42921</c:v>
                      </c:pt>
                      <c:pt idx="2701">
                        <c:v>42922</c:v>
                      </c:pt>
                      <c:pt idx="2702">
                        <c:v>42923</c:v>
                      </c:pt>
                      <c:pt idx="2703">
                        <c:v>42926</c:v>
                      </c:pt>
                      <c:pt idx="2704">
                        <c:v>42927</c:v>
                      </c:pt>
                      <c:pt idx="2705">
                        <c:v>42928</c:v>
                      </c:pt>
                      <c:pt idx="2706">
                        <c:v>42929</c:v>
                      </c:pt>
                      <c:pt idx="2707">
                        <c:v>42930</c:v>
                      </c:pt>
                      <c:pt idx="2708">
                        <c:v>42933</c:v>
                      </c:pt>
                      <c:pt idx="2709">
                        <c:v>42934</c:v>
                      </c:pt>
                      <c:pt idx="2710">
                        <c:v>42935</c:v>
                      </c:pt>
                      <c:pt idx="2711">
                        <c:v>42936</c:v>
                      </c:pt>
                      <c:pt idx="2712">
                        <c:v>42937</c:v>
                      </c:pt>
                      <c:pt idx="2713">
                        <c:v>42940</c:v>
                      </c:pt>
                      <c:pt idx="2714">
                        <c:v>42941</c:v>
                      </c:pt>
                      <c:pt idx="2715">
                        <c:v>42942</c:v>
                      </c:pt>
                      <c:pt idx="2716">
                        <c:v>42943</c:v>
                      </c:pt>
                      <c:pt idx="2717">
                        <c:v>42944</c:v>
                      </c:pt>
                      <c:pt idx="2718">
                        <c:v>42947</c:v>
                      </c:pt>
                      <c:pt idx="2719">
                        <c:v>42948</c:v>
                      </c:pt>
                      <c:pt idx="2720">
                        <c:v>42949</c:v>
                      </c:pt>
                      <c:pt idx="2721">
                        <c:v>42950</c:v>
                      </c:pt>
                      <c:pt idx="2722">
                        <c:v>42951</c:v>
                      </c:pt>
                      <c:pt idx="2723">
                        <c:v>42954</c:v>
                      </c:pt>
                      <c:pt idx="2724">
                        <c:v>42955</c:v>
                      </c:pt>
                      <c:pt idx="2725">
                        <c:v>42956</c:v>
                      </c:pt>
                      <c:pt idx="2726">
                        <c:v>42957</c:v>
                      </c:pt>
                      <c:pt idx="2727">
                        <c:v>42958</c:v>
                      </c:pt>
                      <c:pt idx="2728">
                        <c:v>42961</c:v>
                      </c:pt>
                      <c:pt idx="2729">
                        <c:v>42962</c:v>
                      </c:pt>
                      <c:pt idx="2730">
                        <c:v>42963</c:v>
                      </c:pt>
                      <c:pt idx="2731">
                        <c:v>42964</c:v>
                      </c:pt>
                      <c:pt idx="2732">
                        <c:v>42965</c:v>
                      </c:pt>
                      <c:pt idx="2733">
                        <c:v>42968</c:v>
                      </c:pt>
                      <c:pt idx="2734">
                        <c:v>42969</c:v>
                      </c:pt>
                      <c:pt idx="2735">
                        <c:v>42970</c:v>
                      </c:pt>
                      <c:pt idx="2736">
                        <c:v>42971</c:v>
                      </c:pt>
                      <c:pt idx="2737">
                        <c:v>42972</c:v>
                      </c:pt>
                      <c:pt idx="2738">
                        <c:v>42975</c:v>
                      </c:pt>
                      <c:pt idx="2739">
                        <c:v>42976</c:v>
                      </c:pt>
                      <c:pt idx="2740">
                        <c:v>42977</c:v>
                      </c:pt>
                      <c:pt idx="2741">
                        <c:v>42978</c:v>
                      </c:pt>
                      <c:pt idx="2742">
                        <c:v>42979</c:v>
                      </c:pt>
                      <c:pt idx="2743">
                        <c:v>42982</c:v>
                      </c:pt>
                      <c:pt idx="2744">
                        <c:v>42983</c:v>
                      </c:pt>
                      <c:pt idx="2745">
                        <c:v>42984</c:v>
                      </c:pt>
                      <c:pt idx="2746">
                        <c:v>42985</c:v>
                      </c:pt>
                      <c:pt idx="2747">
                        <c:v>42986</c:v>
                      </c:pt>
                      <c:pt idx="2748">
                        <c:v>42989</c:v>
                      </c:pt>
                      <c:pt idx="2749">
                        <c:v>42990</c:v>
                      </c:pt>
                      <c:pt idx="2750">
                        <c:v>42991</c:v>
                      </c:pt>
                      <c:pt idx="2751">
                        <c:v>42992</c:v>
                      </c:pt>
                      <c:pt idx="2752">
                        <c:v>42993</c:v>
                      </c:pt>
                      <c:pt idx="2753">
                        <c:v>42996</c:v>
                      </c:pt>
                      <c:pt idx="2754">
                        <c:v>42997</c:v>
                      </c:pt>
                      <c:pt idx="2755">
                        <c:v>42998</c:v>
                      </c:pt>
                      <c:pt idx="2756">
                        <c:v>42999</c:v>
                      </c:pt>
                      <c:pt idx="2757">
                        <c:v>43000</c:v>
                      </c:pt>
                      <c:pt idx="2758">
                        <c:v>43003</c:v>
                      </c:pt>
                      <c:pt idx="2759">
                        <c:v>43004</c:v>
                      </c:pt>
                      <c:pt idx="2760">
                        <c:v>43005</c:v>
                      </c:pt>
                      <c:pt idx="2761">
                        <c:v>43006</c:v>
                      </c:pt>
                      <c:pt idx="2762">
                        <c:v>43007</c:v>
                      </c:pt>
                      <c:pt idx="2763">
                        <c:v>43010</c:v>
                      </c:pt>
                      <c:pt idx="2764">
                        <c:v>43011</c:v>
                      </c:pt>
                      <c:pt idx="2765">
                        <c:v>43012</c:v>
                      </c:pt>
                      <c:pt idx="2766">
                        <c:v>43013</c:v>
                      </c:pt>
                      <c:pt idx="2767">
                        <c:v>43014</c:v>
                      </c:pt>
                      <c:pt idx="2768">
                        <c:v>43017</c:v>
                      </c:pt>
                      <c:pt idx="2769">
                        <c:v>43018</c:v>
                      </c:pt>
                      <c:pt idx="2770">
                        <c:v>43019</c:v>
                      </c:pt>
                      <c:pt idx="2771">
                        <c:v>43020</c:v>
                      </c:pt>
                      <c:pt idx="2772">
                        <c:v>43021</c:v>
                      </c:pt>
                      <c:pt idx="2773">
                        <c:v>43024</c:v>
                      </c:pt>
                      <c:pt idx="2774">
                        <c:v>43025</c:v>
                      </c:pt>
                      <c:pt idx="2775">
                        <c:v>43026</c:v>
                      </c:pt>
                      <c:pt idx="2776">
                        <c:v>43027</c:v>
                      </c:pt>
                      <c:pt idx="2777">
                        <c:v>43028</c:v>
                      </c:pt>
                      <c:pt idx="2778">
                        <c:v>43031</c:v>
                      </c:pt>
                      <c:pt idx="2779">
                        <c:v>43032</c:v>
                      </c:pt>
                      <c:pt idx="2780">
                        <c:v>43033</c:v>
                      </c:pt>
                      <c:pt idx="2781">
                        <c:v>43034</c:v>
                      </c:pt>
                      <c:pt idx="2782">
                        <c:v>43035</c:v>
                      </c:pt>
                      <c:pt idx="2783">
                        <c:v>43038</c:v>
                      </c:pt>
                      <c:pt idx="2784">
                        <c:v>43039</c:v>
                      </c:pt>
                      <c:pt idx="2785">
                        <c:v>43040</c:v>
                      </c:pt>
                      <c:pt idx="2786">
                        <c:v>43041</c:v>
                      </c:pt>
                      <c:pt idx="2787">
                        <c:v>43042</c:v>
                      </c:pt>
                      <c:pt idx="2788">
                        <c:v>43045</c:v>
                      </c:pt>
                      <c:pt idx="2789">
                        <c:v>43046</c:v>
                      </c:pt>
                      <c:pt idx="2790">
                        <c:v>43047</c:v>
                      </c:pt>
                      <c:pt idx="2791">
                        <c:v>43048</c:v>
                      </c:pt>
                      <c:pt idx="2792">
                        <c:v>43049</c:v>
                      </c:pt>
                      <c:pt idx="2793">
                        <c:v>43052</c:v>
                      </c:pt>
                      <c:pt idx="2794">
                        <c:v>43053</c:v>
                      </c:pt>
                      <c:pt idx="2795">
                        <c:v>43054</c:v>
                      </c:pt>
                      <c:pt idx="2796">
                        <c:v>43055</c:v>
                      </c:pt>
                      <c:pt idx="2797">
                        <c:v>43056</c:v>
                      </c:pt>
                      <c:pt idx="2798">
                        <c:v>43059</c:v>
                      </c:pt>
                      <c:pt idx="2799">
                        <c:v>43060</c:v>
                      </c:pt>
                      <c:pt idx="2800">
                        <c:v>43061</c:v>
                      </c:pt>
                      <c:pt idx="2801">
                        <c:v>43062</c:v>
                      </c:pt>
                      <c:pt idx="2802">
                        <c:v>43063</c:v>
                      </c:pt>
                      <c:pt idx="2803">
                        <c:v>43066</c:v>
                      </c:pt>
                      <c:pt idx="2804">
                        <c:v>43067</c:v>
                      </c:pt>
                      <c:pt idx="2805">
                        <c:v>43068</c:v>
                      </c:pt>
                      <c:pt idx="2806">
                        <c:v>43069</c:v>
                      </c:pt>
                      <c:pt idx="2807">
                        <c:v>43070</c:v>
                      </c:pt>
                      <c:pt idx="2808">
                        <c:v>43073</c:v>
                      </c:pt>
                      <c:pt idx="2809">
                        <c:v>43074</c:v>
                      </c:pt>
                      <c:pt idx="2810">
                        <c:v>43075</c:v>
                      </c:pt>
                      <c:pt idx="2811">
                        <c:v>43076</c:v>
                      </c:pt>
                      <c:pt idx="2812">
                        <c:v>43077</c:v>
                      </c:pt>
                      <c:pt idx="2813">
                        <c:v>43080</c:v>
                      </c:pt>
                      <c:pt idx="2814">
                        <c:v>43081</c:v>
                      </c:pt>
                      <c:pt idx="2815">
                        <c:v>43082</c:v>
                      </c:pt>
                      <c:pt idx="2816">
                        <c:v>43083</c:v>
                      </c:pt>
                      <c:pt idx="2817">
                        <c:v>43084</c:v>
                      </c:pt>
                      <c:pt idx="2818">
                        <c:v>43087</c:v>
                      </c:pt>
                      <c:pt idx="2819">
                        <c:v>43088</c:v>
                      </c:pt>
                      <c:pt idx="2820">
                        <c:v>43089</c:v>
                      </c:pt>
                      <c:pt idx="2821">
                        <c:v>43090</c:v>
                      </c:pt>
                      <c:pt idx="2822">
                        <c:v>43091</c:v>
                      </c:pt>
                      <c:pt idx="2823">
                        <c:v>43094</c:v>
                      </c:pt>
                      <c:pt idx="2824">
                        <c:v>43095</c:v>
                      </c:pt>
                      <c:pt idx="2825">
                        <c:v>43096</c:v>
                      </c:pt>
                      <c:pt idx="2826">
                        <c:v>43097</c:v>
                      </c:pt>
                      <c:pt idx="2827">
                        <c:v>43098</c:v>
                      </c:pt>
                      <c:pt idx="2828">
                        <c:v>43101</c:v>
                      </c:pt>
                      <c:pt idx="2829">
                        <c:v>43102</c:v>
                      </c:pt>
                      <c:pt idx="2830">
                        <c:v>43103</c:v>
                      </c:pt>
                      <c:pt idx="2831">
                        <c:v>43104</c:v>
                      </c:pt>
                      <c:pt idx="2832">
                        <c:v>43105</c:v>
                      </c:pt>
                      <c:pt idx="2833">
                        <c:v>43108</c:v>
                      </c:pt>
                      <c:pt idx="2834">
                        <c:v>43109</c:v>
                      </c:pt>
                      <c:pt idx="2835">
                        <c:v>43110</c:v>
                      </c:pt>
                      <c:pt idx="2836">
                        <c:v>43111</c:v>
                      </c:pt>
                      <c:pt idx="2837">
                        <c:v>43112</c:v>
                      </c:pt>
                      <c:pt idx="2838">
                        <c:v>43115</c:v>
                      </c:pt>
                      <c:pt idx="2839">
                        <c:v>43116</c:v>
                      </c:pt>
                      <c:pt idx="2840">
                        <c:v>43117</c:v>
                      </c:pt>
                      <c:pt idx="2841">
                        <c:v>43118</c:v>
                      </c:pt>
                      <c:pt idx="2842">
                        <c:v>43119</c:v>
                      </c:pt>
                      <c:pt idx="2843">
                        <c:v>43122</c:v>
                      </c:pt>
                      <c:pt idx="2844">
                        <c:v>43123</c:v>
                      </c:pt>
                      <c:pt idx="2845">
                        <c:v>43124</c:v>
                      </c:pt>
                      <c:pt idx="2846">
                        <c:v>43125</c:v>
                      </c:pt>
                      <c:pt idx="2847">
                        <c:v>43126</c:v>
                      </c:pt>
                      <c:pt idx="2848">
                        <c:v>43129</c:v>
                      </c:pt>
                      <c:pt idx="2849">
                        <c:v>43130</c:v>
                      </c:pt>
                      <c:pt idx="2850">
                        <c:v>43131</c:v>
                      </c:pt>
                      <c:pt idx="2851">
                        <c:v>43132</c:v>
                      </c:pt>
                      <c:pt idx="2852">
                        <c:v>43133</c:v>
                      </c:pt>
                      <c:pt idx="2853">
                        <c:v>43136</c:v>
                      </c:pt>
                      <c:pt idx="2854">
                        <c:v>43137</c:v>
                      </c:pt>
                      <c:pt idx="2855">
                        <c:v>43138</c:v>
                      </c:pt>
                      <c:pt idx="2856">
                        <c:v>43139</c:v>
                      </c:pt>
                      <c:pt idx="2857">
                        <c:v>43140</c:v>
                      </c:pt>
                      <c:pt idx="2858">
                        <c:v>43143</c:v>
                      </c:pt>
                      <c:pt idx="2859">
                        <c:v>43144</c:v>
                      </c:pt>
                      <c:pt idx="2860">
                        <c:v>43145</c:v>
                      </c:pt>
                      <c:pt idx="2861">
                        <c:v>43146</c:v>
                      </c:pt>
                      <c:pt idx="2862">
                        <c:v>43147</c:v>
                      </c:pt>
                      <c:pt idx="2863">
                        <c:v>43150</c:v>
                      </c:pt>
                      <c:pt idx="2864">
                        <c:v>43151</c:v>
                      </c:pt>
                      <c:pt idx="2865">
                        <c:v>43152</c:v>
                      </c:pt>
                      <c:pt idx="2866">
                        <c:v>43153</c:v>
                      </c:pt>
                      <c:pt idx="2867">
                        <c:v>43154</c:v>
                      </c:pt>
                      <c:pt idx="2868">
                        <c:v>43157</c:v>
                      </c:pt>
                      <c:pt idx="2869">
                        <c:v>43158</c:v>
                      </c:pt>
                      <c:pt idx="2870">
                        <c:v>43159</c:v>
                      </c:pt>
                      <c:pt idx="2871">
                        <c:v>43160</c:v>
                      </c:pt>
                      <c:pt idx="2872">
                        <c:v>43161</c:v>
                      </c:pt>
                      <c:pt idx="2873">
                        <c:v>43164</c:v>
                      </c:pt>
                      <c:pt idx="2874">
                        <c:v>43165</c:v>
                      </c:pt>
                      <c:pt idx="2875">
                        <c:v>43166</c:v>
                      </c:pt>
                      <c:pt idx="2876">
                        <c:v>43167</c:v>
                      </c:pt>
                      <c:pt idx="2877">
                        <c:v>43168</c:v>
                      </c:pt>
                      <c:pt idx="2878">
                        <c:v>43171</c:v>
                      </c:pt>
                      <c:pt idx="2879">
                        <c:v>43172</c:v>
                      </c:pt>
                      <c:pt idx="2880">
                        <c:v>43173</c:v>
                      </c:pt>
                      <c:pt idx="2881">
                        <c:v>43174</c:v>
                      </c:pt>
                      <c:pt idx="2882">
                        <c:v>43175</c:v>
                      </c:pt>
                      <c:pt idx="2883">
                        <c:v>43178</c:v>
                      </c:pt>
                      <c:pt idx="2884">
                        <c:v>43179</c:v>
                      </c:pt>
                      <c:pt idx="2885">
                        <c:v>43180</c:v>
                      </c:pt>
                      <c:pt idx="2886">
                        <c:v>43181</c:v>
                      </c:pt>
                      <c:pt idx="2887">
                        <c:v>43182</c:v>
                      </c:pt>
                      <c:pt idx="2888">
                        <c:v>43185</c:v>
                      </c:pt>
                      <c:pt idx="2889">
                        <c:v>43186</c:v>
                      </c:pt>
                      <c:pt idx="2890">
                        <c:v>43187</c:v>
                      </c:pt>
                      <c:pt idx="2891">
                        <c:v>43188</c:v>
                      </c:pt>
                      <c:pt idx="2892">
                        <c:v>43189</c:v>
                      </c:pt>
                      <c:pt idx="2893">
                        <c:v>43192</c:v>
                      </c:pt>
                      <c:pt idx="2894">
                        <c:v>43193</c:v>
                      </c:pt>
                      <c:pt idx="2895">
                        <c:v>43194</c:v>
                      </c:pt>
                      <c:pt idx="2896">
                        <c:v>43195</c:v>
                      </c:pt>
                      <c:pt idx="2897">
                        <c:v>43196</c:v>
                      </c:pt>
                      <c:pt idx="2898">
                        <c:v>43199</c:v>
                      </c:pt>
                      <c:pt idx="2899">
                        <c:v>43200</c:v>
                      </c:pt>
                      <c:pt idx="2900">
                        <c:v>43201</c:v>
                      </c:pt>
                      <c:pt idx="2901">
                        <c:v>43202</c:v>
                      </c:pt>
                      <c:pt idx="2902">
                        <c:v>43203</c:v>
                      </c:pt>
                      <c:pt idx="2903">
                        <c:v>43206</c:v>
                      </c:pt>
                      <c:pt idx="2904">
                        <c:v>43207</c:v>
                      </c:pt>
                      <c:pt idx="2905">
                        <c:v>43208</c:v>
                      </c:pt>
                      <c:pt idx="2906">
                        <c:v>43209</c:v>
                      </c:pt>
                      <c:pt idx="2907">
                        <c:v>43210</c:v>
                      </c:pt>
                      <c:pt idx="2908">
                        <c:v>43213</c:v>
                      </c:pt>
                      <c:pt idx="2909">
                        <c:v>43214</c:v>
                      </c:pt>
                      <c:pt idx="2910">
                        <c:v>43215</c:v>
                      </c:pt>
                      <c:pt idx="2911">
                        <c:v>43216</c:v>
                      </c:pt>
                      <c:pt idx="2912">
                        <c:v>43217</c:v>
                      </c:pt>
                      <c:pt idx="2913">
                        <c:v>43220</c:v>
                      </c:pt>
                      <c:pt idx="2914">
                        <c:v>43221</c:v>
                      </c:pt>
                      <c:pt idx="2915">
                        <c:v>43222</c:v>
                      </c:pt>
                      <c:pt idx="2916">
                        <c:v>43223</c:v>
                      </c:pt>
                      <c:pt idx="2917">
                        <c:v>43224</c:v>
                      </c:pt>
                      <c:pt idx="2918">
                        <c:v>43227</c:v>
                      </c:pt>
                      <c:pt idx="2919">
                        <c:v>43228</c:v>
                      </c:pt>
                      <c:pt idx="2920">
                        <c:v>43229</c:v>
                      </c:pt>
                      <c:pt idx="2921">
                        <c:v>43230</c:v>
                      </c:pt>
                      <c:pt idx="2922">
                        <c:v>43231</c:v>
                      </c:pt>
                      <c:pt idx="2923">
                        <c:v>43234</c:v>
                      </c:pt>
                      <c:pt idx="2924">
                        <c:v>43235</c:v>
                      </c:pt>
                      <c:pt idx="2925">
                        <c:v>43236</c:v>
                      </c:pt>
                      <c:pt idx="2926">
                        <c:v>43237</c:v>
                      </c:pt>
                      <c:pt idx="2927">
                        <c:v>43238</c:v>
                      </c:pt>
                      <c:pt idx="2928">
                        <c:v>43241</c:v>
                      </c:pt>
                      <c:pt idx="2929">
                        <c:v>43242</c:v>
                      </c:pt>
                      <c:pt idx="2930">
                        <c:v>43243</c:v>
                      </c:pt>
                      <c:pt idx="2931">
                        <c:v>43244</c:v>
                      </c:pt>
                      <c:pt idx="2932">
                        <c:v>43245</c:v>
                      </c:pt>
                      <c:pt idx="2933">
                        <c:v>43248</c:v>
                      </c:pt>
                      <c:pt idx="2934">
                        <c:v>43249</c:v>
                      </c:pt>
                      <c:pt idx="2935">
                        <c:v>43250</c:v>
                      </c:pt>
                      <c:pt idx="2936">
                        <c:v>43251</c:v>
                      </c:pt>
                      <c:pt idx="2937">
                        <c:v>43252</c:v>
                      </c:pt>
                      <c:pt idx="2938">
                        <c:v>43255</c:v>
                      </c:pt>
                      <c:pt idx="2939">
                        <c:v>43256</c:v>
                      </c:pt>
                      <c:pt idx="2940">
                        <c:v>43257</c:v>
                      </c:pt>
                      <c:pt idx="2941">
                        <c:v>43258</c:v>
                      </c:pt>
                      <c:pt idx="2942">
                        <c:v>43259</c:v>
                      </c:pt>
                      <c:pt idx="2943">
                        <c:v>43262</c:v>
                      </c:pt>
                      <c:pt idx="2944">
                        <c:v>43263</c:v>
                      </c:pt>
                      <c:pt idx="2945">
                        <c:v>43264</c:v>
                      </c:pt>
                      <c:pt idx="2946">
                        <c:v>43265</c:v>
                      </c:pt>
                      <c:pt idx="2947">
                        <c:v>43266</c:v>
                      </c:pt>
                      <c:pt idx="2948">
                        <c:v>43269</c:v>
                      </c:pt>
                      <c:pt idx="2949">
                        <c:v>43270</c:v>
                      </c:pt>
                      <c:pt idx="2950">
                        <c:v>43271</c:v>
                      </c:pt>
                      <c:pt idx="2951">
                        <c:v>43272</c:v>
                      </c:pt>
                      <c:pt idx="2952">
                        <c:v>43273</c:v>
                      </c:pt>
                      <c:pt idx="2953">
                        <c:v>43276</c:v>
                      </c:pt>
                      <c:pt idx="2954">
                        <c:v>43277</c:v>
                      </c:pt>
                      <c:pt idx="2955">
                        <c:v>43278</c:v>
                      </c:pt>
                      <c:pt idx="2956">
                        <c:v>43279</c:v>
                      </c:pt>
                      <c:pt idx="2957">
                        <c:v>43280</c:v>
                      </c:pt>
                      <c:pt idx="2958">
                        <c:v>43283</c:v>
                      </c:pt>
                      <c:pt idx="2959">
                        <c:v>43284</c:v>
                      </c:pt>
                      <c:pt idx="2960">
                        <c:v>43285</c:v>
                      </c:pt>
                      <c:pt idx="2961">
                        <c:v>43286</c:v>
                      </c:pt>
                      <c:pt idx="2962">
                        <c:v>43287</c:v>
                      </c:pt>
                      <c:pt idx="2963">
                        <c:v>43290</c:v>
                      </c:pt>
                      <c:pt idx="2964">
                        <c:v>43291</c:v>
                      </c:pt>
                      <c:pt idx="2965">
                        <c:v>43292</c:v>
                      </c:pt>
                      <c:pt idx="2966">
                        <c:v>43293</c:v>
                      </c:pt>
                      <c:pt idx="2967">
                        <c:v>43294</c:v>
                      </c:pt>
                      <c:pt idx="2968">
                        <c:v>43297</c:v>
                      </c:pt>
                      <c:pt idx="2969">
                        <c:v>43298</c:v>
                      </c:pt>
                      <c:pt idx="2970">
                        <c:v>43299</c:v>
                      </c:pt>
                      <c:pt idx="2971">
                        <c:v>43300</c:v>
                      </c:pt>
                      <c:pt idx="2972">
                        <c:v>43301</c:v>
                      </c:pt>
                      <c:pt idx="2973">
                        <c:v>43304</c:v>
                      </c:pt>
                      <c:pt idx="2974">
                        <c:v>43305</c:v>
                      </c:pt>
                      <c:pt idx="2975">
                        <c:v>43306</c:v>
                      </c:pt>
                      <c:pt idx="2976">
                        <c:v>43307</c:v>
                      </c:pt>
                      <c:pt idx="2977">
                        <c:v>43308</c:v>
                      </c:pt>
                      <c:pt idx="2978">
                        <c:v>43311</c:v>
                      </c:pt>
                      <c:pt idx="2979">
                        <c:v>43312</c:v>
                      </c:pt>
                      <c:pt idx="2980">
                        <c:v>43313</c:v>
                      </c:pt>
                      <c:pt idx="2981">
                        <c:v>43314</c:v>
                      </c:pt>
                      <c:pt idx="2982">
                        <c:v>43315</c:v>
                      </c:pt>
                      <c:pt idx="2983">
                        <c:v>43318</c:v>
                      </c:pt>
                      <c:pt idx="2984">
                        <c:v>43319</c:v>
                      </c:pt>
                      <c:pt idx="2985">
                        <c:v>43320</c:v>
                      </c:pt>
                      <c:pt idx="2986">
                        <c:v>43321</c:v>
                      </c:pt>
                      <c:pt idx="2987">
                        <c:v>43322</c:v>
                      </c:pt>
                      <c:pt idx="2988">
                        <c:v>43325</c:v>
                      </c:pt>
                      <c:pt idx="2989">
                        <c:v>43326</c:v>
                      </c:pt>
                      <c:pt idx="2990">
                        <c:v>43327</c:v>
                      </c:pt>
                      <c:pt idx="2991">
                        <c:v>43328</c:v>
                      </c:pt>
                      <c:pt idx="2992">
                        <c:v>43329</c:v>
                      </c:pt>
                      <c:pt idx="2993">
                        <c:v>43332</c:v>
                      </c:pt>
                      <c:pt idx="2994">
                        <c:v>43333</c:v>
                      </c:pt>
                      <c:pt idx="2995">
                        <c:v>43334</c:v>
                      </c:pt>
                      <c:pt idx="2996">
                        <c:v>43335</c:v>
                      </c:pt>
                      <c:pt idx="2997">
                        <c:v>43336</c:v>
                      </c:pt>
                      <c:pt idx="2998">
                        <c:v>43339</c:v>
                      </c:pt>
                      <c:pt idx="2999">
                        <c:v>43340</c:v>
                      </c:pt>
                      <c:pt idx="3000">
                        <c:v>43341</c:v>
                      </c:pt>
                      <c:pt idx="3001">
                        <c:v>43342</c:v>
                      </c:pt>
                      <c:pt idx="3002">
                        <c:v>43343</c:v>
                      </c:pt>
                      <c:pt idx="3003">
                        <c:v>43346</c:v>
                      </c:pt>
                      <c:pt idx="3004">
                        <c:v>43347</c:v>
                      </c:pt>
                      <c:pt idx="3005">
                        <c:v>43348</c:v>
                      </c:pt>
                      <c:pt idx="3006">
                        <c:v>43349</c:v>
                      </c:pt>
                      <c:pt idx="3007">
                        <c:v>43350</c:v>
                      </c:pt>
                      <c:pt idx="3008">
                        <c:v>43353</c:v>
                      </c:pt>
                      <c:pt idx="3009">
                        <c:v>43354</c:v>
                      </c:pt>
                      <c:pt idx="3010">
                        <c:v>43355</c:v>
                      </c:pt>
                      <c:pt idx="3011">
                        <c:v>43356</c:v>
                      </c:pt>
                      <c:pt idx="3012">
                        <c:v>43357</c:v>
                      </c:pt>
                      <c:pt idx="3013">
                        <c:v>43360</c:v>
                      </c:pt>
                      <c:pt idx="3014">
                        <c:v>43361</c:v>
                      </c:pt>
                      <c:pt idx="3015">
                        <c:v>43362</c:v>
                      </c:pt>
                      <c:pt idx="3016">
                        <c:v>43363</c:v>
                      </c:pt>
                      <c:pt idx="3017">
                        <c:v>43364</c:v>
                      </c:pt>
                      <c:pt idx="3018">
                        <c:v>43367</c:v>
                      </c:pt>
                      <c:pt idx="3019">
                        <c:v>43368</c:v>
                      </c:pt>
                      <c:pt idx="3020">
                        <c:v>43369</c:v>
                      </c:pt>
                      <c:pt idx="3021">
                        <c:v>43370</c:v>
                      </c:pt>
                      <c:pt idx="3022">
                        <c:v>43371</c:v>
                      </c:pt>
                      <c:pt idx="3023">
                        <c:v>43374</c:v>
                      </c:pt>
                      <c:pt idx="3024">
                        <c:v>43375</c:v>
                      </c:pt>
                      <c:pt idx="3025">
                        <c:v>43376</c:v>
                      </c:pt>
                      <c:pt idx="3026">
                        <c:v>43377</c:v>
                      </c:pt>
                      <c:pt idx="3027">
                        <c:v>43378</c:v>
                      </c:pt>
                      <c:pt idx="3028">
                        <c:v>43381</c:v>
                      </c:pt>
                      <c:pt idx="3029">
                        <c:v>43382</c:v>
                      </c:pt>
                      <c:pt idx="3030">
                        <c:v>43383</c:v>
                      </c:pt>
                      <c:pt idx="3031">
                        <c:v>43384</c:v>
                      </c:pt>
                      <c:pt idx="3032">
                        <c:v>43385</c:v>
                      </c:pt>
                      <c:pt idx="3033">
                        <c:v>43388</c:v>
                      </c:pt>
                      <c:pt idx="3034">
                        <c:v>43389</c:v>
                      </c:pt>
                      <c:pt idx="3035">
                        <c:v>43390</c:v>
                      </c:pt>
                      <c:pt idx="3036">
                        <c:v>43391</c:v>
                      </c:pt>
                      <c:pt idx="3037">
                        <c:v>43392</c:v>
                      </c:pt>
                      <c:pt idx="3038">
                        <c:v>43395</c:v>
                      </c:pt>
                      <c:pt idx="3039">
                        <c:v>43396</c:v>
                      </c:pt>
                      <c:pt idx="3040">
                        <c:v>43397</c:v>
                      </c:pt>
                      <c:pt idx="3041">
                        <c:v>43398</c:v>
                      </c:pt>
                      <c:pt idx="3042">
                        <c:v>43399</c:v>
                      </c:pt>
                      <c:pt idx="3043">
                        <c:v>43402</c:v>
                      </c:pt>
                      <c:pt idx="3044">
                        <c:v>43403</c:v>
                      </c:pt>
                      <c:pt idx="3045">
                        <c:v>43404</c:v>
                      </c:pt>
                      <c:pt idx="3046">
                        <c:v>43405</c:v>
                      </c:pt>
                      <c:pt idx="3047">
                        <c:v>43406</c:v>
                      </c:pt>
                      <c:pt idx="3048">
                        <c:v>43409</c:v>
                      </c:pt>
                      <c:pt idx="3049">
                        <c:v>43410</c:v>
                      </c:pt>
                      <c:pt idx="3050">
                        <c:v>43411</c:v>
                      </c:pt>
                      <c:pt idx="3051">
                        <c:v>43412</c:v>
                      </c:pt>
                      <c:pt idx="3052">
                        <c:v>43413</c:v>
                      </c:pt>
                      <c:pt idx="3053">
                        <c:v>43416</c:v>
                      </c:pt>
                      <c:pt idx="3054">
                        <c:v>43417</c:v>
                      </c:pt>
                      <c:pt idx="3055">
                        <c:v>43418</c:v>
                      </c:pt>
                      <c:pt idx="3056">
                        <c:v>43419</c:v>
                      </c:pt>
                      <c:pt idx="3057">
                        <c:v>43420</c:v>
                      </c:pt>
                      <c:pt idx="3058">
                        <c:v>43423</c:v>
                      </c:pt>
                      <c:pt idx="3059">
                        <c:v>43424</c:v>
                      </c:pt>
                      <c:pt idx="3060">
                        <c:v>43425</c:v>
                      </c:pt>
                      <c:pt idx="3061">
                        <c:v>43426</c:v>
                      </c:pt>
                      <c:pt idx="3062">
                        <c:v>43427</c:v>
                      </c:pt>
                      <c:pt idx="3063">
                        <c:v>43430</c:v>
                      </c:pt>
                      <c:pt idx="3064">
                        <c:v>43431</c:v>
                      </c:pt>
                      <c:pt idx="3065">
                        <c:v>43432</c:v>
                      </c:pt>
                      <c:pt idx="3066">
                        <c:v>43433</c:v>
                      </c:pt>
                      <c:pt idx="3067">
                        <c:v>43434</c:v>
                      </c:pt>
                      <c:pt idx="3068">
                        <c:v>43437</c:v>
                      </c:pt>
                      <c:pt idx="3069">
                        <c:v>43438</c:v>
                      </c:pt>
                      <c:pt idx="3070">
                        <c:v>43439</c:v>
                      </c:pt>
                      <c:pt idx="3071">
                        <c:v>43440</c:v>
                      </c:pt>
                      <c:pt idx="3072">
                        <c:v>43441</c:v>
                      </c:pt>
                      <c:pt idx="3073">
                        <c:v>43444</c:v>
                      </c:pt>
                      <c:pt idx="3074">
                        <c:v>43445</c:v>
                      </c:pt>
                      <c:pt idx="3075">
                        <c:v>43446</c:v>
                      </c:pt>
                      <c:pt idx="3076">
                        <c:v>43447</c:v>
                      </c:pt>
                      <c:pt idx="3077">
                        <c:v>43448</c:v>
                      </c:pt>
                      <c:pt idx="3078">
                        <c:v>43451</c:v>
                      </c:pt>
                      <c:pt idx="3079">
                        <c:v>43452</c:v>
                      </c:pt>
                      <c:pt idx="3080">
                        <c:v>43453</c:v>
                      </c:pt>
                      <c:pt idx="3081">
                        <c:v>43454</c:v>
                      </c:pt>
                      <c:pt idx="3082">
                        <c:v>43455</c:v>
                      </c:pt>
                      <c:pt idx="3083">
                        <c:v>43458</c:v>
                      </c:pt>
                      <c:pt idx="3084">
                        <c:v>43459</c:v>
                      </c:pt>
                      <c:pt idx="3085">
                        <c:v>43460</c:v>
                      </c:pt>
                      <c:pt idx="3086">
                        <c:v>43461</c:v>
                      </c:pt>
                      <c:pt idx="3087">
                        <c:v>43462</c:v>
                      </c:pt>
                      <c:pt idx="3088">
                        <c:v>43465</c:v>
                      </c:pt>
                      <c:pt idx="3089">
                        <c:v>43466</c:v>
                      </c:pt>
                      <c:pt idx="3090">
                        <c:v>43467</c:v>
                      </c:pt>
                      <c:pt idx="3091">
                        <c:v>43468</c:v>
                      </c:pt>
                      <c:pt idx="3092">
                        <c:v>43469</c:v>
                      </c:pt>
                      <c:pt idx="3093">
                        <c:v>43472</c:v>
                      </c:pt>
                      <c:pt idx="3094">
                        <c:v>43473</c:v>
                      </c:pt>
                      <c:pt idx="3095">
                        <c:v>43474</c:v>
                      </c:pt>
                      <c:pt idx="3096">
                        <c:v>43475</c:v>
                      </c:pt>
                      <c:pt idx="3097">
                        <c:v>43476</c:v>
                      </c:pt>
                      <c:pt idx="3098">
                        <c:v>43479</c:v>
                      </c:pt>
                      <c:pt idx="3099">
                        <c:v>43480</c:v>
                      </c:pt>
                      <c:pt idx="3100">
                        <c:v>43481</c:v>
                      </c:pt>
                      <c:pt idx="3101">
                        <c:v>43482</c:v>
                      </c:pt>
                      <c:pt idx="3102">
                        <c:v>43483</c:v>
                      </c:pt>
                      <c:pt idx="3103">
                        <c:v>43486</c:v>
                      </c:pt>
                      <c:pt idx="3104">
                        <c:v>43487</c:v>
                      </c:pt>
                      <c:pt idx="3105">
                        <c:v>43488</c:v>
                      </c:pt>
                      <c:pt idx="3106">
                        <c:v>43489</c:v>
                      </c:pt>
                      <c:pt idx="3107">
                        <c:v>43490</c:v>
                      </c:pt>
                      <c:pt idx="3108">
                        <c:v>43493</c:v>
                      </c:pt>
                      <c:pt idx="3109">
                        <c:v>43494</c:v>
                      </c:pt>
                      <c:pt idx="3110">
                        <c:v>43495</c:v>
                      </c:pt>
                      <c:pt idx="3111">
                        <c:v>43496</c:v>
                      </c:pt>
                      <c:pt idx="3112">
                        <c:v>43497</c:v>
                      </c:pt>
                      <c:pt idx="3113">
                        <c:v>43500</c:v>
                      </c:pt>
                      <c:pt idx="3114">
                        <c:v>43501</c:v>
                      </c:pt>
                      <c:pt idx="3115">
                        <c:v>43502</c:v>
                      </c:pt>
                      <c:pt idx="3116">
                        <c:v>43503</c:v>
                      </c:pt>
                      <c:pt idx="3117">
                        <c:v>43504</c:v>
                      </c:pt>
                      <c:pt idx="3118">
                        <c:v>43507</c:v>
                      </c:pt>
                      <c:pt idx="3119">
                        <c:v>43508</c:v>
                      </c:pt>
                      <c:pt idx="3120">
                        <c:v>43509</c:v>
                      </c:pt>
                      <c:pt idx="3121">
                        <c:v>43510</c:v>
                      </c:pt>
                      <c:pt idx="3122">
                        <c:v>43511</c:v>
                      </c:pt>
                      <c:pt idx="3123">
                        <c:v>43514</c:v>
                      </c:pt>
                      <c:pt idx="3124">
                        <c:v>43515</c:v>
                      </c:pt>
                      <c:pt idx="3125">
                        <c:v>43516</c:v>
                      </c:pt>
                      <c:pt idx="3126">
                        <c:v>43517</c:v>
                      </c:pt>
                      <c:pt idx="3127">
                        <c:v>43518</c:v>
                      </c:pt>
                      <c:pt idx="3128">
                        <c:v>43521</c:v>
                      </c:pt>
                      <c:pt idx="3129">
                        <c:v>43522</c:v>
                      </c:pt>
                      <c:pt idx="3130">
                        <c:v>43523</c:v>
                      </c:pt>
                      <c:pt idx="3131">
                        <c:v>43524</c:v>
                      </c:pt>
                      <c:pt idx="3132">
                        <c:v>43525</c:v>
                      </c:pt>
                      <c:pt idx="3133">
                        <c:v>43528</c:v>
                      </c:pt>
                      <c:pt idx="3134">
                        <c:v>43529</c:v>
                      </c:pt>
                      <c:pt idx="3135">
                        <c:v>43530</c:v>
                      </c:pt>
                      <c:pt idx="3136">
                        <c:v>43531</c:v>
                      </c:pt>
                      <c:pt idx="3137">
                        <c:v>43532</c:v>
                      </c:pt>
                      <c:pt idx="3138">
                        <c:v>43535</c:v>
                      </c:pt>
                      <c:pt idx="3139">
                        <c:v>43536</c:v>
                      </c:pt>
                      <c:pt idx="3140">
                        <c:v>43537</c:v>
                      </c:pt>
                      <c:pt idx="3141">
                        <c:v>43538</c:v>
                      </c:pt>
                      <c:pt idx="3142">
                        <c:v>43539</c:v>
                      </c:pt>
                      <c:pt idx="3143">
                        <c:v>43542</c:v>
                      </c:pt>
                      <c:pt idx="3144">
                        <c:v>43543</c:v>
                      </c:pt>
                      <c:pt idx="3145">
                        <c:v>43544</c:v>
                      </c:pt>
                      <c:pt idx="3146">
                        <c:v>43545</c:v>
                      </c:pt>
                      <c:pt idx="3147">
                        <c:v>43546</c:v>
                      </c:pt>
                      <c:pt idx="3148">
                        <c:v>43549</c:v>
                      </c:pt>
                      <c:pt idx="3149">
                        <c:v>43550</c:v>
                      </c:pt>
                      <c:pt idx="3150">
                        <c:v>43551</c:v>
                      </c:pt>
                      <c:pt idx="3151">
                        <c:v>43552</c:v>
                      </c:pt>
                      <c:pt idx="3152">
                        <c:v>43553</c:v>
                      </c:pt>
                      <c:pt idx="3153">
                        <c:v>43556</c:v>
                      </c:pt>
                      <c:pt idx="3154">
                        <c:v>43557</c:v>
                      </c:pt>
                      <c:pt idx="3155">
                        <c:v>43558</c:v>
                      </c:pt>
                      <c:pt idx="3156">
                        <c:v>43559</c:v>
                      </c:pt>
                      <c:pt idx="3157">
                        <c:v>43560</c:v>
                      </c:pt>
                      <c:pt idx="3158">
                        <c:v>43563</c:v>
                      </c:pt>
                      <c:pt idx="3159">
                        <c:v>43564</c:v>
                      </c:pt>
                      <c:pt idx="3160">
                        <c:v>43565</c:v>
                      </c:pt>
                      <c:pt idx="3161">
                        <c:v>43566</c:v>
                      </c:pt>
                      <c:pt idx="3162">
                        <c:v>43567</c:v>
                      </c:pt>
                      <c:pt idx="3163">
                        <c:v>43570</c:v>
                      </c:pt>
                      <c:pt idx="3164">
                        <c:v>43571</c:v>
                      </c:pt>
                      <c:pt idx="3165">
                        <c:v>43572</c:v>
                      </c:pt>
                      <c:pt idx="3166">
                        <c:v>43573</c:v>
                      </c:pt>
                      <c:pt idx="3167">
                        <c:v>43574</c:v>
                      </c:pt>
                      <c:pt idx="3168">
                        <c:v>43577</c:v>
                      </c:pt>
                      <c:pt idx="3169">
                        <c:v>43578</c:v>
                      </c:pt>
                      <c:pt idx="3170">
                        <c:v>43579</c:v>
                      </c:pt>
                      <c:pt idx="3171">
                        <c:v>43580</c:v>
                      </c:pt>
                      <c:pt idx="3172">
                        <c:v>43581</c:v>
                      </c:pt>
                      <c:pt idx="3173">
                        <c:v>43584</c:v>
                      </c:pt>
                      <c:pt idx="3174">
                        <c:v>43585</c:v>
                      </c:pt>
                      <c:pt idx="3175">
                        <c:v>43586</c:v>
                      </c:pt>
                      <c:pt idx="3176">
                        <c:v>43587</c:v>
                      </c:pt>
                      <c:pt idx="3177">
                        <c:v>43588</c:v>
                      </c:pt>
                      <c:pt idx="3178">
                        <c:v>43591</c:v>
                      </c:pt>
                      <c:pt idx="3179">
                        <c:v>43592</c:v>
                      </c:pt>
                      <c:pt idx="3180">
                        <c:v>43593</c:v>
                      </c:pt>
                      <c:pt idx="3181">
                        <c:v>43594</c:v>
                      </c:pt>
                      <c:pt idx="3182">
                        <c:v>43595</c:v>
                      </c:pt>
                      <c:pt idx="3183">
                        <c:v>43598</c:v>
                      </c:pt>
                      <c:pt idx="3184">
                        <c:v>43599</c:v>
                      </c:pt>
                      <c:pt idx="3185">
                        <c:v>43600</c:v>
                      </c:pt>
                      <c:pt idx="3186">
                        <c:v>43601</c:v>
                      </c:pt>
                      <c:pt idx="3187">
                        <c:v>43602</c:v>
                      </c:pt>
                      <c:pt idx="3188">
                        <c:v>43605</c:v>
                      </c:pt>
                      <c:pt idx="3189">
                        <c:v>43606</c:v>
                      </c:pt>
                      <c:pt idx="3190">
                        <c:v>43607</c:v>
                      </c:pt>
                      <c:pt idx="3191">
                        <c:v>43608</c:v>
                      </c:pt>
                      <c:pt idx="3192">
                        <c:v>43609</c:v>
                      </c:pt>
                      <c:pt idx="3193">
                        <c:v>43612</c:v>
                      </c:pt>
                      <c:pt idx="3194">
                        <c:v>43613</c:v>
                      </c:pt>
                      <c:pt idx="3195">
                        <c:v>43614</c:v>
                      </c:pt>
                      <c:pt idx="3196">
                        <c:v>43615</c:v>
                      </c:pt>
                      <c:pt idx="3197">
                        <c:v>43616</c:v>
                      </c:pt>
                      <c:pt idx="3198">
                        <c:v>43619</c:v>
                      </c:pt>
                      <c:pt idx="3199">
                        <c:v>43620</c:v>
                      </c:pt>
                      <c:pt idx="3200">
                        <c:v>43621</c:v>
                      </c:pt>
                      <c:pt idx="3201">
                        <c:v>43622</c:v>
                      </c:pt>
                      <c:pt idx="3202">
                        <c:v>43623</c:v>
                      </c:pt>
                      <c:pt idx="3203">
                        <c:v>43626</c:v>
                      </c:pt>
                      <c:pt idx="3204">
                        <c:v>43627</c:v>
                      </c:pt>
                      <c:pt idx="3205">
                        <c:v>43628</c:v>
                      </c:pt>
                      <c:pt idx="3206">
                        <c:v>43629</c:v>
                      </c:pt>
                      <c:pt idx="3207">
                        <c:v>43630</c:v>
                      </c:pt>
                      <c:pt idx="3208">
                        <c:v>43633</c:v>
                      </c:pt>
                      <c:pt idx="3209">
                        <c:v>43634</c:v>
                      </c:pt>
                      <c:pt idx="3210">
                        <c:v>43635</c:v>
                      </c:pt>
                      <c:pt idx="3211">
                        <c:v>43636</c:v>
                      </c:pt>
                      <c:pt idx="3212">
                        <c:v>43637</c:v>
                      </c:pt>
                      <c:pt idx="3213">
                        <c:v>43640</c:v>
                      </c:pt>
                      <c:pt idx="3214">
                        <c:v>43641</c:v>
                      </c:pt>
                      <c:pt idx="3215">
                        <c:v>43642</c:v>
                      </c:pt>
                      <c:pt idx="3216">
                        <c:v>43643</c:v>
                      </c:pt>
                      <c:pt idx="3217">
                        <c:v>43644</c:v>
                      </c:pt>
                      <c:pt idx="3218">
                        <c:v>43647</c:v>
                      </c:pt>
                      <c:pt idx="3219">
                        <c:v>43648</c:v>
                      </c:pt>
                      <c:pt idx="3220">
                        <c:v>43649</c:v>
                      </c:pt>
                      <c:pt idx="3221">
                        <c:v>43650</c:v>
                      </c:pt>
                      <c:pt idx="3222">
                        <c:v>43651</c:v>
                      </c:pt>
                      <c:pt idx="3223">
                        <c:v>43654</c:v>
                      </c:pt>
                      <c:pt idx="3224">
                        <c:v>43655</c:v>
                      </c:pt>
                      <c:pt idx="3225">
                        <c:v>43656</c:v>
                      </c:pt>
                      <c:pt idx="3226">
                        <c:v>43657</c:v>
                      </c:pt>
                      <c:pt idx="3227">
                        <c:v>43658</c:v>
                      </c:pt>
                      <c:pt idx="3228">
                        <c:v>43661</c:v>
                      </c:pt>
                      <c:pt idx="3229">
                        <c:v>43662</c:v>
                      </c:pt>
                      <c:pt idx="3230">
                        <c:v>43663</c:v>
                      </c:pt>
                      <c:pt idx="3231">
                        <c:v>43664</c:v>
                      </c:pt>
                      <c:pt idx="3232">
                        <c:v>43665</c:v>
                      </c:pt>
                      <c:pt idx="3233">
                        <c:v>43668</c:v>
                      </c:pt>
                      <c:pt idx="3234">
                        <c:v>43669</c:v>
                      </c:pt>
                      <c:pt idx="3235">
                        <c:v>43670</c:v>
                      </c:pt>
                      <c:pt idx="3236">
                        <c:v>43671</c:v>
                      </c:pt>
                      <c:pt idx="3237">
                        <c:v>43672</c:v>
                      </c:pt>
                      <c:pt idx="3238">
                        <c:v>43675</c:v>
                      </c:pt>
                      <c:pt idx="3239">
                        <c:v>43676</c:v>
                      </c:pt>
                      <c:pt idx="3240">
                        <c:v>43677</c:v>
                      </c:pt>
                      <c:pt idx="3241">
                        <c:v>43678</c:v>
                      </c:pt>
                      <c:pt idx="3242">
                        <c:v>43679</c:v>
                      </c:pt>
                      <c:pt idx="3243">
                        <c:v>43682</c:v>
                      </c:pt>
                      <c:pt idx="3244">
                        <c:v>43683</c:v>
                      </c:pt>
                      <c:pt idx="3245">
                        <c:v>43684</c:v>
                      </c:pt>
                      <c:pt idx="3246">
                        <c:v>43685</c:v>
                      </c:pt>
                      <c:pt idx="3247">
                        <c:v>43686</c:v>
                      </c:pt>
                      <c:pt idx="3248">
                        <c:v>43689</c:v>
                      </c:pt>
                      <c:pt idx="3249">
                        <c:v>43690</c:v>
                      </c:pt>
                      <c:pt idx="3250">
                        <c:v>43691</c:v>
                      </c:pt>
                      <c:pt idx="3251">
                        <c:v>43692</c:v>
                      </c:pt>
                      <c:pt idx="3252">
                        <c:v>43693</c:v>
                      </c:pt>
                      <c:pt idx="3253">
                        <c:v>43696</c:v>
                      </c:pt>
                      <c:pt idx="3254">
                        <c:v>43697</c:v>
                      </c:pt>
                      <c:pt idx="3255">
                        <c:v>43698</c:v>
                      </c:pt>
                      <c:pt idx="3256">
                        <c:v>43699</c:v>
                      </c:pt>
                      <c:pt idx="3257">
                        <c:v>43700</c:v>
                      </c:pt>
                      <c:pt idx="3258">
                        <c:v>43703</c:v>
                      </c:pt>
                      <c:pt idx="3259">
                        <c:v>43704</c:v>
                      </c:pt>
                      <c:pt idx="3260">
                        <c:v>43705</c:v>
                      </c:pt>
                      <c:pt idx="3261">
                        <c:v>43706</c:v>
                      </c:pt>
                      <c:pt idx="3262">
                        <c:v>43707</c:v>
                      </c:pt>
                      <c:pt idx="3263">
                        <c:v>43710</c:v>
                      </c:pt>
                      <c:pt idx="3264">
                        <c:v>43711</c:v>
                      </c:pt>
                      <c:pt idx="3265">
                        <c:v>43712</c:v>
                      </c:pt>
                      <c:pt idx="3266">
                        <c:v>43713</c:v>
                      </c:pt>
                      <c:pt idx="3267">
                        <c:v>43714</c:v>
                      </c:pt>
                      <c:pt idx="3268">
                        <c:v>43717</c:v>
                      </c:pt>
                      <c:pt idx="3269">
                        <c:v>43718</c:v>
                      </c:pt>
                      <c:pt idx="3270">
                        <c:v>43719</c:v>
                      </c:pt>
                      <c:pt idx="3271">
                        <c:v>43720</c:v>
                      </c:pt>
                      <c:pt idx="3272">
                        <c:v>43721</c:v>
                      </c:pt>
                      <c:pt idx="3273">
                        <c:v>43724</c:v>
                      </c:pt>
                      <c:pt idx="3274">
                        <c:v>43725</c:v>
                      </c:pt>
                      <c:pt idx="3275">
                        <c:v>43726</c:v>
                      </c:pt>
                      <c:pt idx="3276">
                        <c:v>43727</c:v>
                      </c:pt>
                      <c:pt idx="3277">
                        <c:v>43728</c:v>
                      </c:pt>
                      <c:pt idx="3278">
                        <c:v>43731</c:v>
                      </c:pt>
                      <c:pt idx="3279">
                        <c:v>43732</c:v>
                      </c:pt>
                      <c:pt idx="3280">
                        <c:v>43733</c:v>
                      </c:pt>
                      <c:pt idx="3281">
                        <c:v>43734</c:v>
                      </c:pt>
                      <c:pt idx="3282">
                        <c:v>43735</c:v>
                      </c:pt>
                      <c:pt idx="3283">
                        <c:v>43738</c:v>
                      </c:pt>
                      <c:pt idx="3284">
                        <c:v>43739</c:v>
                      </c:pt>
                      <c:pt idx="3285">
                        <c:v>43740</c:v>
                      </c:pt>
                      <c:pt idx="3286">
                        <c:v>43741</c:v>
                      </c:pt>
                      <c:pt idx="3287">
                        <c:v>43742</c:v>
                      </c:pt>
                      <c:pt idx="3288">
                        <c:v>43745</c:v>
                      </c:pt>
                      <c:pt idx="3289">
                        <c:v>43746</c:v>
                      </c:pt>
                      <c:pt idx="3290">
                        <c:v>43747</c:v>
                      </c:pt>
                      <c:pt idx="3291">
                        <c:v>43748</c:v>
                      </c:pt>
                      <c:pt idx="3292">
                        <c:v>43749</c:v>
                      </c:pt>
                      <c:pt idx="3293">
                        <c:v>43752</c:v>
                      </c:pt>
                      <c:pt idx="3294">
                        <c:v>43753</c:v>
                      </c:pt>
                      <c:pt idx="3295">
                        <c:v>43754</c:v>
                      </c:pt>
                      <c:pt idx="3296">
                        <c:v>43755</c:v>
                      </c:pt>
                      <c:pt idx="3297">
                        <c:v>43756</c:v>
                      </c:pt>
                      <c:pt idx="3298">
                        <c:v>43759</c:v>
                      </c:pt>
                      <c:pt idx="3299">
                        <c:v>43760</c:v>
                      </c:pt>
                      <c:pt idx="3300">
                        <c:v>43761</c:v>
                      </c:pt>
                      <c:pt idx="3301">
                        <c:v>43762</c:v>
                      </c:pt>
                      <c:pt idx="3302">
                        <c:v>43763</c:v>
                      </c:pt>
                      <c:pt idx="3303">
                        <c:v>43766</c:v>
                      </c:pt>
                      <c:pt idx="3304">
                        <c:v>43767</c:v>
                      </c:pt>
                      <c:pt idx="3305">
                        <c:v>43768</c:v>
                      </c:pt>
                      <c:pt idx="3306">
                        <c:v>43769</c:v>
                      </c:pt>
                    </c:numCache>
                  </c:numRef>
                </c:cat>
                <c:val>
                  <c:numRef>
                    <c:extLst xmlns:c15="http://schemas.microsoft.com/office/drawing/2012/chart">
                      <c:ext xmlns:c15="http://schemas.microsoft.com/office/drawing/2012/chart" uri="{02D57815-91ED-43cb-92C2-25804820EDAC}">
                        <c15:formulaRef>
                          <c15:sqref>'פער ריביות ישראל'!$H$7:$H$2897</c15:sqref>
                        </c15:formulaRef>
                      </c:ext>
                    </c:extLst>
                    <c:numCache>
                      <c:formatCode>General</c:formatCode>
                      <c:ptCount val="2891"/>
                      <c:pt idx="0">
                        <c:v>4.1830499999999997</c:v>
                      </c:pt>
                      <c:pt idx="1">
                        <c:v>4.1924000000000001</c:v>
                      </c:pt>
                      <c:pt idx="2">
                        <c:v>4.1895499999999997</c:v>
                      </c:pt>
                      <c:pt idx="3">
                        <c:v>4.2099500000000001</c:v>
                      </c:pt>
                      <c:pt idx="4">
                        <c:v>4.2000500000000001</c:v>
                      </c:pt>
                      <c:pt idx="5">
                        <c:v>4.1939500000000001</c:v>
                      </c:pt>
                      <c:pt idx="6">
                        <c:v>4.1742999999999997</c:v>
                      </c:pt>
                      <c:pt idx="7">
                        <c:v>4.1657500000000001</c:v>
                      </c:pt>
                      <c:pt idx="8">
                        <c:v>4.1833</c:v>
                      </c:pt>
                      <c:pt idx="9">
                        <c:v>4.1678500000000005</c:v>
                      </c:pt>
                      <c:pt idx="10">
                        <c:v>4.1811499999999997</c:v>
                      </c:pt>
                      <c:pt idx="11">
                        <c:v>4.1834500000000006</c:v>
                      </c:pt>
                      <c:pt idx="12">
                        <c:v>4.1808000000000005</c:v>
                      </c:pt>
                      <c:pt idx="13">
                        <c:v>4.1806000000000001</c:v>
                      </c:pt>
                      <c:pt idx="14">
                        <c:v>4.1804500000000004</c:v>
                      </c:pt>
                      <c:pt idx="15">
                        <c:v>4.1624999999999996</c:v>
                      </c:pt>
                      <c:pt idx="16">
                        <c:v>4.1576999999999993</c:v>
                      </c:pt>
                      <c:pt idx="17">
                        <c:v>4.1606999999999994</c:v>
                      </c:pt>
                      <c:pt idx="18">
                        <c:v>4.1703000000000001</c:v>
                      </c:pt>
                      <c:pt idx="19">
                        <c:v>4.1543000000000001</c:v>
                      </c:pt>
                      <c:pt idx="20">
                        <c:v>4.1458500000000003</c:v>
                      </c:pt>
                      <c:pt idx="21">
                        <c:v>4.1372999999999998</c:v>
                      </c:pt>
                      <c:pt idx="22">
                        <c:v>4.1273999999999997</c:v>
                      </c:pt>
                      <c:pt idx="23">
                        <c:v>4.1289499999999997</c:v>
                      </c:pt>
                      <c:pt idx="24">
                        <c:v>4.1301999999999994</c:v>
                      </c:pt>
                      <c:pt idx="25">
                        <c:v>4.1040000000000001</c:v>
                      </c:pt>
                      <c:pt idx="26">
                        <c:v>4.0983999999999998</c:v>
                      </c:pt>
                      <c:pt idx="27">
                        <c:v>4.0910500000000001</c:v>
                      </c:pt>
                      <c:pt idx="28">
                        <c:v>4.0890500000000003</c:v>
                      </c:pt>
                      <c:pt idx="29">
                        <c:v>4.0876199999999994</c:v>
                      </c:pt>
                      <c:pt idx="30">
                        <c:v>4.0592499999999996</c:v>
                      </c:pt>
                      <c:pt idx="31">
                        <c:v>4.0149999999999997</c:v>
                      </c:pt>
                      <c:pt idx="32">
                        <c:v>4.0232999999999999</c:v>
                      </c:pt>
                      <c:pt idx="33">
                        <c:v>4.0049999999999999</c:v>
                      </c:pt>
                      <c:pt idx="34">
                        <c:v>4.0211999999999994</c:v>
                      </c:pt>
                      <c:pt idx="35">
                        <c:v>4.0269000000000004</c:v>
                      </c:pt>
                      <c:pt idx="36">
                        <c:v>4.0258000000000003</c:v>
                      </c:pt>
                      <c:pt idx="37">
                        <c:v>4.0334000000000003</c:v>
                      </c:pt>
                      <c:pt idx="38">
                        <c:v>4.0172999999999996</c:v>
                      </c:pt>
                      <c:pt idx="39">
                        <c:v>4.0210499999999998</c:v>
                      </c:pt>
                      <c:pt idx="40">
                        <c:v>3.9858500000000001</c:v>
                      </c:pt>
                      <c:pt idx="41">
                        <c:v>3.9731999999999994</c:v>
                      </c:pt>
                      <c:pt idx="42">
                        <c:v>3.9684000000000004</c:v>
                      </c:pt>
                      <c:pt idx="43">
                        <c:v>3.9817500000000003</c:v>
                      </c:pt>
                      <c:pt idx="44">
                        <c:v>3.9811000000000001</c:v>
                      </c:pt>
                      <c:pt idx="45">
                        <c:v>4.0186000000000002</c:v>
                      </c:pt>
                      <c:pt idx="46">
                        <c:v>3.9921499999999996</c:v>
                      </c:pt>
                      <c:pt idx="47">
                        <c:v>3.9887999999999999</c:v>
                      </c:pt>
                      <c:pt idx="48">
                        <c:v>3.9564999999999997</c:v>
                      </c:pt>
                      <c:pt idx="49">
                        <c:v>3.9365299999999999</c:v>
                      </c:pt>
                      <c:pt idx="50">
                        <c:v>3.91873</c:v>
                      </c:pt>
                      <c:pt idx="51">
                        <c:v>3.90415</c:v>
                      </c:pt>
                      <c:pt idx="52">
                        <c:v>3.9273000000000002</c:v>
                      </c:pt>
                      <c:pt idx="53">
                        <c:v>3.9049999999999998</c:v>
                      </c:pt>
                      <c:pt idx="54">
                        <c:v>3.9138999999999999</c:v>
                      </c:pt>
                      <c:pt idx="55">
                        <c:v>3.87425</c:v>
                      </c:pt>
                      <c:pt idx="56">
                        <c:v>3.9061300000000001</c:v>
                      </c:pt>
                      <c:pt idx="57">
                        <c:v>3.93825</c:v>
                      </c:pt>
                      <c:pt idx="58">
                        <c:v>3.9408499999999997</c:v>
                      </c:pt>
                      <c:pt idx="59">
                        <c:v>3.9086500000000002</c:v>
                      </c:pt>
                      <c:pt idx="60">
                        <c:v>3.9084499999999998</c:v>
                      </c:pt>
                      <c:pt idx="61">
                        <c:v>3.9449999999999998</c:v>
                      </c:pt>
                      <c:pt idx="62">
                        <c:v>3.9862500000000001</c:v>
                      </c:pt>
                      <c:pt idx="63">
                        <c:v>3.9583500000000003</c:v>
                      </c:pt>
                      <c:pt idx="64">
                        <c:v>3.9655500000000004</c:v>
                      </c:pt>
                      <c:pt idx="65">
                        <c:v>3.9952000000000005</c:v>
                      </c:pt>
                      <c:pt idx="66">
                        <c:v>3.9792499999999995</c:v>
                      </c:pt>
                      <c:pt idx="67">
                        <c:v>4.0090999999999992</c:v>
                      </c:pt>
                      <c:pt idx="68">
                        <c:v>4.0079491999999997</c:v>
                      </c:pt>
                      <c:pt idx="69">
                        <c:v>4.00725</c:v>
                      </c:pt>
                      <c:pt idx="70">
                        <c:v>4.0626500000000005</c:v>
                      </c:pt>
                      <c:pt idx="71">
                        <c:v>4.1167500000000006</c:v>
                      </c:pt>
                      <c:pt idx="72">
                        <c:v>4.1370000000000005</c:v>
                      </c:pt>
                      <c:pt idx="73">
                        <c:v>4.1377499999999996</c:v>
                      </c:pt>
                      <c:pt idx="74">
                        <c:v>4.1399999999999997</c:v>
                      </c:pt>
                      <c:pt idx="75">
                        <c:v>4.1608500000000008</c:v>
                      </c:pt>
                      <c:pt idx="76">
                        <c:v>4.1247499999999997</c:v>
                      </c:pt>
                      <c:pt idx="77">
                        <c:v>4.1019499999999995</c:v>
                      </c:pt>
                      <c:pt idx="78">
                        <c:v>4.0919800000000004</c:v>
                      </c:pt>
                      <c:pt idx="79">
                        <c:v>4.1294999999999993</c:v>
                      </c:pt>
                      <c:pt idx="80">
                        <c:v>4.1404999999999994</c:v>
                      </c:pt>
                      <c:pt idx="81">
                        <c:v>4.1877199999999997</c:v>
                      </c:pt>
                      <c:pt idx="82">
                        <c:v>4.1799105000000001</c:v>
                      </c:pt>
                      <c:pt idx="83">
                        <c:v>4.2037811999999999</c:v>
                      </c:pt>
                      <c:pt idx="84">
                        <c:v>4.2195811999999995</c:v>
                      </c:pt>
                      <c:pt idx="85">
                        <c:v>4.2448848999999997</c:v>
                      </c:pt>
                      <c:pt idx="86">
                        <c:v>4.2210239999999999</c:v>
                      </c:pt>
                      <c:pt idx="87">
                        <c:v>4.2086175000000008</c:v>
                      </c:pt>
                      <c:pt idx="88">
                        <c:v>4.1845815999999996</c:v>
                      </c:pt>
                      <c:pt idx="89">
                        <c:v>4.1337744000000001</c:v>
                      </c:pt>
                      <c:pt idx="90">
                        <c:v>4.1442775000000003</c:v>
                      </c:pt>
                      <c:pt idx="91">
                        <c:v>4.1762705000000002</c:v>
                      </c:pt>
                      <c:pt idx="92">
                        <c:v>4.2020077999999996</c:v>
                      </c:pt>
                      <c:pt idx="93">
                        <c:v>4.1833</c:v>
                      </c:pt>
                      <c:pt idx="94">
                        <c:v>4.1852499999999999</c:v>
                      </c:pt>
                      <c:pt idx="95">
                        <c:v>4.22295</c:v>
                      </c:pt>
                      <c:pt idx="96">
                        <c:v>4.2130000000000001</c:v>
                      </c:pt>
                      <c:pt idx="97">
                        <c:v>4.2199499999999999</c:v>
                      </c:pt>
                      <c:pt idx="98">
                        <c:v>4.2552500000000002</c:v>
                      </c:pt>
                      <c:pt idx="99">
                        <c:v>4.2497499999999997</c:v>
                      </c:pt>
                      <c:pt idx="100">
                        <c:v>4.25115</c:v>
                      </c:pt>
                      <c:pt idx="101">
                        <c:v>4.1933000000000007</c:v>
                      </c:pt>
                      <c:pt idx="102">
                        <c:v>4.1880500000000005</c:v>
                      </c:pt>
                      <c:pt idx="103">
                        <c:v>4.2025499999999996</c:v>
                      </c:pt>
                      <c:pt idx="104">
                        <c:v>4.1554500000000001</c:v>
                      </c:pt>
                      <c:pt idx="105">
                        <c:v>4.1895499999999997</c:v>
                      </c:pt>
                      <c:pt idx="106">
                        <c:v>4.2759999999999998</c:v>
                      </c:pt>
                      <c:pt idx="107">
                        <c:v>4.3269000000000002</c:v>
                      </c:pt>
                      <c:pt idx="108">
                        <c:v>4.3304499999999999</c:v>
                      </c:pt>
                      <c:pt idx="109">
                        <c:v>4.3030499999999998</c:v>
                      </c:pt>
                      <c:pt idx="110">
                        <c:v>4.3262499999999999</c:v>
                      </c:pt>
                      <c:pt idx="111">
                        <c:v>4.3266999999999998</c:v>
                      </c:pt>
                      <c:pt idx="112">
                        <c:v>4.3056999999999999</c:v>
                      </c:pt>
                      <c:pt idx="113">
                        <c:v>4.3074750000000002</c:v>
                      </c:pt>
                      <c:pt idx="114">
                        <c:v>4.2941633000000001</c:v>
                      </c:pt>
                      <c:pt idx="115">
                        <c:v>4.2677775999999996</c:v>
                      </c:pt>
                      <c:pt idx="116">
                        <c:v>4.2714062000000004</c:v>
                      </c:pt>
                      <c:pt idx="117">
                        <c:v>4.2633827000000002</c:v>
                      </c:pt>
                      <c:pt idx="118">
                        <c:v>4.2110000000000003</c:v>
                      </c:pt>
                      <c:pt idx="119">
                        <c:v>4.2064999999999992</c:v>
                      </c:pt>
                      <c:pt idx="120">
                        <c:v>4.2365499999999994</c:v>
                      </c:pt>
                      <c:pt idx="121">
                        <c:v>4.2362500000000001</c:v>
                      </c:pt>
                      <c:pt idx="122">
                        <c:v>4.2422500000000003</c:v>
                      </c:pt>
                      <c:pt idx="123">
                        <c:v>4.2012</c:v>
                      </c:pt>
                      <c:pt idx="124">
                        <c:v>4.2002499999999996</c:v>
                      </c:pt>
                      <c:pt idx="125">
                        <c:v>4.1742499999999998</c:v>
                      </c:pt>
                      <c:pt idx="126">
                        <c:v>4.1571299999999995</c:v>
                      </c:pt>
                      <c:pt idx="127">
                        <c:v>4.1709249999999995</c:v>
                      </c:pt>
                      <c:pt idx="128">
                        <c:v>4.1462500000000002</c:v>
                      </c:pt>
                      <c:pt idx="129">
                        <c:v>4.1247499999999997</c:v>
                      </c:pt>
                      <c:pt idx="130">
                        <c:v>4.1176700000000004</c:v>
                      </c:pt>
                      <c:pt idx="131">
                        <c:v>4.1121999999999996</c:v>
                      </c:pt>
                      <c:pt idx="132">
                        <c:v>4.1154799999999998</c:v>
                      </c:pt>
                      <c:pt idx="133">
                        <c:v>4.1263500000000004</c:v>
                      </c:pt>
                      <c:pt idx="134">
                        <c:v>4.1398549999999998</c:v>
                      </c:pt>
                      <c:pt idx="135">
                        <c:v>4.1208999999999998</c:v>
                      </c:pt>
                      <c:pt idx="136">
                        <c:v>4.1367500000000001</c:v>
                      </c:pt>
                      <c:pt idx="137">
                        <c:v>4.1290000000000004</c:v>
                      </c:pt>
                      <c:pt idx="138">
                        <c:v>4.1300999999999997</c:v>
                      </c:pt>
                      <c:pt idx="139">
                        <c:v>4.0913750000000002</c:v>
                      </c:pt>
                      <c:pt idx="140">
                        <c:v>4.0897500000000004</c:v>
                      </c:pt>
                      <c:pt idx="141">
                        <c:v>4.0931999999999995</c:v>
                      </c:pt>
                      <c:pt idx="142">
                        <c:v>4.1012999999999993</c:v>
                      </c:pt>
                      <c:pt idx="143">
                        <c:v>4.0780500000000002</c:v>
                      </c:pt>
                      <c:pt idx="144">
                        <c:v>4.0979999999999999</c:v>
                      </c:pt>
                      <c:pt idx="145">
                        <c:v>4.0609000000000002</c:v>
                      </c:pt>
                      <c:pt idx="146">
                        <c:v>4.0584999999999996</c:v>
                      </c:pt>
                      <c:pt idx="147">
                        <c:v>4.0427499999999998</c:v>
                      </c:pt>
                      <c:pt idx="148">
                        <c:v>4.0374500000000006</c:v>
                      </c:pt>
                      <c:pt idx="149">
                        <c:v>4.0213000000000001</c:v>
                      </c:pt>
                      <c:pt idx="150">
                        <c:v>4.0262499999999992</c:v>
                      </c:pt>
                      <c:pt idx="151">
                        <c:v>4.0249999999999995</c:v>
                      </c:pt>
                      <c:pt idx="152">
                        <c:v>4.0140000000000002</c:v>
                      </c:pt>
                      <c:pt idx="153">
                        <c:v>3.9833800000000004</c:v>
                      </c:pt>
                      <c:pt idx="154">
                        <c:v>4.0037500000000001</c:v>
                      </c:pt>
                      <c:pt idx="155">
                        <c:v>4.01</c:v>
                      </c:pt>
                      <c:pt idx="156">
                        <c:v>4.0067499999999994</c:v>
                      </c:pt>
                      <c:pt idx="157">
                        <c:v>4.0018500000000001</c:v>
                      </c:pt>
                      <c:pt idx="158">
                        <c:v>3.9982499999999996</c:v>
                      </c:pt>
                      <c:pt idx="159">
                        <c:v>4.0244499999999999</c:v>
                      </c:pt>
                      <c:pt idx="160">
                        <c:v>4.00922</c:v>
                      </c:pt>
                      <c:pt idx="161">
                        <c:v>4.0243700000000002</c:v>
                      </c:pt>
                      <c:pt idx="162">
                        <c:v>4.0181299999999993</c:v>
                      </c:pt>
                      <c:pt idx="163">
                        <c:v>4.0187499999999998</c:v>
                      </c:pt>
                      <c:pt idx="164">
                        <c:v>4.0344550999999997</c:v>
                      </c:pt>
                      <c:pt idx="165">
                        <c:v>4.0206920000000004</c:v>
                      </c:pt>
                      <c:pt idx="166">
                        <c:v>4.0115955999999997</c:v>
                      </c:pt>
                      <c:pt idx="167">
                        <c:v>4.0159772</c:v>
                      </c:pt>
                      <c:pt idx="168">
                        <c:v>4.0363699999999998</c:v>
                      </c:pt>
                      <c:pt idx="169">
                        <c:v>4.0288000000000004</c:v>
                      </c:pt>
                      <c:pt idx="170">
                        <c:v>4.0322000000000005</c:v>
                      </c:pt>
                      <c:pt idx="171">
                        <c:v>4.0120999999999993</c:v>
                      </c:pt>
                      <c:pt idx="172">
                        <c:v>3.9824999999999999</c:v>
                      </c:pt>
                      <c:pt idx="173">
                        <c:v>3.9785300000000001</c:v>
                      </c:pt>
                      <c:pt idx="174">
                        <c:v>3.9718750000000003</c:v>
                      </c:pt>
                      <c:pt idx="175">
                        <c:v>3.9568500000000002</c:v>
                      </c:pt>
                      <c:pt idx="176">
                        <c:v>3.9699</c:v>
                      </c:pt>
                      <c:pt idx="177">
                        <c:v>3.9654500000000001</c:v>
                      </c:pt>
                      <c:pt idx="178">
                        <c:v>3.9679500000000001</c:v>
                      </c:pt>
                      <c:pt idx="179">
                        <c:v>3.9360999999999997</c:v>
                      </c:pt>
                      <c:pt idx="180">
                        <c:v>3.9239000000000002</c:v>
                      </c:pt>
                      <c:pt idx="181">
                        <c:v>3.9355500000000001</c:v>
                      </c:pt>
                      <c:pt idx="182">
                        <c:v>3.9279999999999999</c:v>
                      </c:pt>
                      <c:pt idx="183">
                        <c:v>3.9712499999999999</c:v>
                      </c:pt>
                      <c:pt idx="184">
                        <c:v>3.9635999999999996</c:v>
                      </c:pt>
                      <c:pt idx="185">
                        <c:v>3.9396752000000004</c:v>
                      </c:pt>
                      <c:pt idx="186">
                        <c:v>3.9520973000000001</c:v>
                      </c:pt>
                      <c:pt idx="187">
                        <c:v>3.9447408000000004</c:v>
                      </c:pt>
                      <c:pt idx="188">
                        <c:v>3.9408783999999999</c:v>
                      </c:pt>
                      <c:pt idx="189">
                        <c:v>3.9020463999999997</c:v>
                      </c:pt>
                      <c:pt idx="190">
                        <c:v>3.8972967000000001</c:v>
                      </c:pt>
                      <c:pt idx="191">
                        <c:v>3.8959679999999999</c:v>
                      </c:pt>
                      <c:pt idx="192">
                        <c:v>3.8786788000000003</c:v>
                      </c:pt>
                      <c:pt idx="193">
                        <c:v>3.8850264000000001</c:v>
                      </c:pt>
                      <c:pt idx="194">
                        <c:v>3.8830250999999998</c:v>
                      </c:pt>
                      <c:pt idx="195">
                        <c:v>3.8778627999999999</c:v>
                      </c:pt>
                      <c:pt idx="196">
                        <c:v>3.8638944</c:v>
                      </c:pt>
                      <c:pt idx="197">
                        <c:v>3.8448435000000001</c:v>
                      </c:pt>
                      <c:pt idx="198">
                        <c:v>3.8608582</c:v>
                      </c:pt>
                      <c:pt idx="199">
                        <c:v>3.8512975999999997</c:v>
                      </c:pt>
                      <c:pt idx="200">
                        <c:v>3.8736901000000001</c:v>
                      </c:pt>
                      <c:pt idx="201">
                        <c:v>3.8860090999999999</c:v>
                      </c:pt>
                      <c:pt idx="202">
                        <c:v>3.8904286999999997</c:v>
                      </c:pt>
                      <c:pt idx="203">
                        <c:v>3.9057500000000003</c:v>
                      </c:pt>
                      <c:pt idx="204">
                        <c:v>3.9229500000000002</c:v>
                      </c:pt>
                      <c:pt idx="205">
                        <c:v>3.9537</c:v>
                      </c:pt>
                      <c:pt idx="206">
                        <c:v>3.9336749999999996</c:v>
                      </c:pt>
                      <c:pt idx="207">
                        <c:v>3.9994999999999998</c:v>
                      </c:pt>
                      <c:pt idx="208">
                        <c:v>4.0083499999999992</c:v>
                      </c:pt>
                      <c:pt idx="209">
                        <c:v>3.9734700000000003</c:v>
                      </c:pt>
                      <c:pt idx="210">
                        <c:v>3.9701999999999997</c:v>
                      </c:pt>
                      <c:pt idx="211">
                        <c:v>3.9704000000000002</c:v>
                      </c:pt>
                      <c:pt idx="212">
                        <c:v>3.9238000000000004</c:v>
                      </c:pt>
                      <c:pt idx="213">
                        <c:v>3.9186000000000001</c:v>
                      </c:pt>
                      <c:pt idx="214">
                        <c:v>3.9200500000000003</c:v>
                      </c:pt>
                      <c:pt idx="215">
                        <c:v>3.9406000000000003</c:v>
                      </c:pt>
                      <c:pt idx="216">
                        <c:v>3.9026999999999998</c:v>
                      </c:pt>
                      <c:pt idx="217">
                        <c:v>3.8761999999999999</c:v>
                      </c:pt>
                      <c:pt idx="218">
                        <c:v>3.8549000000000002</c:v>
                      </c:pt>
                      <c:pt idx="219">
                        <c:v>3.8898999999999999</c:v>
                      </c:pt>
                      <c:pt idx="220">
                        <c:v>3.8877999999999999</c:v>
                      </c:pt>
                      <c:pt idx="221">
                        <c:v>3.8745500000000002</c:v>
                      </c:pt>
                      <c:pt idx="222">
                        <c:v>3.8595999999999999</c:v>
                      </c:pt>
                      <c:pt idx="223">
                        <c:v>3.8679000000000001</c:v>
                      </c:pt>
                      <c:pt idx="224">
                        <c:v>3.8490499999999996</c:v>
                      </c:pt>
                      <c:pt idx="225">
                        <c:v>3.8325</c:v>
                      </c:pt>
                      <c:pt idx="226">
                        <c:v>3.8377499999999998</c:v>
                      </c:pt>
                      <c:pt idx="227">
                        <c:v>3.8111999999999999</c:v>
                      </c:pt>
                      <c:pt idx="228">
                        <c:v>3.7766000000000002</c:v>
                      </c:pt>
                      <c:pt idx="229">
                        <c:v>3.7494999999999998</c:v>
                      </c:pt>
                      <c:pt idx="230">
                        <c:v>3.7742499999999999</c:v>
                      </c:pt>
                      <c:pt idx="231">
                        <c:v>3.8064499999999999</c:v>
                      </c:pt>
                      <c:pt idx="232">
                        <c:v>3.8268</c:v>
                      </c:pt>
                      <c:pt idx="233">
                        <c:v>3.8593999999999999</c:v>
                      </c:pt>
                      <c:pt idx="234">
                        <c:v>3.8643000000000001</c:v>
                      </c:pt>
                      <c:pt idx="235">
                        <c:v>3.8126499999999997</c:v>
                      </c:pt>
                      <c:pt idx="236">
                        <c:v>3.7587999999999999</c:v>
                      </c:pt>
                      <c:pt idx="237">
                        <c:v>3.7560000000000002</c:v>
                      </c:pt>
                      <c:pt idx="238">
                        <c:v>3.7543199999999999</c:v>
                      </c:pt>
                      <c:pt idx="239">
                        <c:v>3.7226999999999997</c:v>
                      </c:pt>
                      <c:pt idx="240">
                        <c:v>3.7154000000000003</c:v>
                      </c:pt>
                      <c:pt idx="241">
                        <c:v>3.6966000000000001</c:v>
                      </c:pt>
                      <c:pt idx="242">
                        <c:v>3.6366999999999998</c:v>
                      </c:pt>
                      <c:pt idx="243">
                        <c:v>3.6440999999999999</c:v>
                      </c:pt>
                      <c:pt idx="244">
                        <c:v>3.6748799999999999</c:v>
                      </c:pt>
                      <c:pt idx="245">
                        <c:v>3.702</c:v>
                      </c:pt>
                      <c:pt idx="246">
                        <c:v>3.7338499999999999</c:v>
                      </c:pt>
                      <c:pt idx="247">
                        <c:v>3.7151000000000001</c:v>
                      </c:pt>
                      <c:pt idx="248">
                        <c:v>3.6931000000000003</c:v>
                      </c:pt>
                      <c:pt idx="249">
                        <c:v>3.6590799999999999</c:v>
                      </c:pt>
                      <c:pt idx="250">
                        <c:v>3.6753499999999999</c:v>
                      </c:pt>
                      <c:pt idx="251">
                        <c:v>3.6518999999999999</c:v>
                      </c:pt>
                      <c:pt idx="252">
                        <c:v>3.66005</c:v>
                      </c:pt>
                      <c:pt idx="253">
                        <c:v>3.6642000000000001</c:v>
                      </c:pt>
                      <c:pt idx="254">
                        <c:v>3.6643999999999997</c:v>
                      </c:pt>
                      <c:pt idx="255">
                        <c:v>3.6915999999999998</c:v>
                      </c:pt>
                      <c:pt idx="256">
                        <c:v>3.65117</c:v>
                      </c:pt>
                      <c:pt idx="257">
                        <c:v>3.6315</c:v>
                      </c:pt>
                      <c:pt idx="258">
                        <c:v>3.6267999999999998</c:v>
                      </c:pt>
                      <c:pt idx="259">
                        <c:v>3.67408</c:v>
                      </c:pt>
                      <c:pt idx="260">
                        <c:v>3.6658499999999998</c:v>
                      </c:pt>
                      <c:pt idx="261">
                        <c:v>3.6738</c:v>
                      </c:pt>
                      <c:pt idx="262">
                        <c:v>3.7023000000000001</c:v>
                      </c:pt>
                      <c:pt idx="263">
                        <c:v>3.7082000000000002</c:v>
                      </c:pt>
                      <c:pt idx="264">
                        <c:v>3.6550199999999999</c:v>
                      </c:pt>
                      <c:pt idx="265">
                        <c:v>3.6531000000000002</c:v>
                      </c:pt>
                      <c:pt idx="266">
                        <c:v>3.6598999999999999</c:v>
                      </c:pt>
                      <c:pt idx="267">
                        <c:v>3.6617000000000002</c:v>
                      </c:pt>
                      <c:pt idx="268">
                        <c:v>3.6366999999999998</c:v>
                      </c:pt>
                      <c:pt idx="269">
                        <c:v>3.573</c:v>
                      </c:pt>
                      <c:pt idx="270">
                        <c:v>3.5319511000000001</c:v>
                      </c:pt>
                      <c:pt idx="271">
                        <c:v>3.4309000000000003</c:v>
                      </c:pt>
                      <c:pt idx="272">
                        <c:v>3.5394464000000001</c:v>
                      </c:pt>
                      <c:pt idx="273">
                        <c:v>3.5003084000000002</c:v>
                      </c:pt>
                      <c:pt idx="274">
                        <c:v>3.4362000000000004</c:v>
                      </c:pt>
                      <c:pt idx="275">
                        <c:v>3.4406849999999998</c:v>
                      </c:pt>
                      <c:pt idx="276">
                        <c:v>3.4904555999999998</c:v>
                      </c:pt>
                      <c:pt idx="277">
                        <c:v>3.4935</c:v>
                      </c:pt>
                      <c:pt idx="278">
                        <c:v>3.5713500000000002</c:v>
                      </c:pt>
                      <c:pt idx="279">
                        <c:v>3.5661602000000001</c:v>
                      </c:pt>
                      <c:pt idx="280">
                        <c:v>3.5580333999999998</c:v>
                      </c:pt>
                      <c:pt idx="281">
                        <c:v>3.5617768000000001</c:v>
                      </c:pt>
                      <c:pt idx="282">
                        <c:v>3.5703499999999999</c:v>
                      </c:pt>
                      <c:pt idx="283">
                        <c:v>3.6094299999999997</c:v>
                      </c:pt>
                      <c:pt idx="284">
                        <c:v>3.5973999999999999</c:v>
                      </c:pt>
                      <c:pt idx="285">
                        <c:v>3.6046500000000004</c:v>
                      </c:pt>
                      <c:pt idx="286">
                        <c:v>3.6238999999999999</c:v>
                      </c:pt>
                      <c:pt idx="287">
                        <c:v>3.66025</c:v>
                      </c:pt>
                      <c:pt idx="288">
                        <c:v>3.6843499999999998</c:v>
                      </c:pt>
                      <c:pt idx="289">
                        <c:v>3.6602000000000001</c:v>
                      </c:pt>
                      <c:pt idx="290">
                        <c:v>3.6507586000000001</c:v>
                      </c:pt>
                      <c:pt idx="291">
                        <c:v>3.6612757</c:v>
                      </c:pt>
                      <c:pt idx="292">
                        <c:v>3.6489041000000002</c:v>
                      </c:pt>
                      <c:pt idx="293">
                        <c:v>3.5778047000000002</c:v>
                      </c:pt>
                      <c:pt idx="294">
                        <c:v>3.551523</c:v>
                      </c:pt>
                      <c:pt idx="295">
                        <c:v>3.5003153</c:v>
                      </c:pt>
                      <c:pt idx="296">
                        <c:v>3.5108498999999997</c:v>
                      </c:pt>
                      <c:pt idx="297">
                        <c:v>3.4798341000000002</c:v>
                      </c:pt>
                      <c:pt idx="298">
                        <c:v>3.4974367000000002</c:v>
                      </c:pt>
                      <c:pt idx="299">
                        <c:v>3.4906244000000002</c:v>
                      </c:pt>
                      <c:pt idx="300">
                        <c:v>3.4748984999999997</c:v>
                      </c:pt>
                      <c:pt idx="301">
                        <c:v>3.4849315000000001</c:v>
                      </c:pt>
                      <c:pt idx="302">
                        <c:v>3.5182456000000002</c:v>
                      </c:pt>
                      <c:pt idx="303">
                        <c:v>3.5035000000000003</c:v>
                      </c:pt>
                      <c:pt idx="304">
                        <c:v>3.5141999999999998</c:v>
                      </c:pt>
                      <c:pt idx="305">
                        <c:v>3.4902299999999999</c:v>
                      </c:pt>
                      <c:pt idx="306">
                        <c:v>3.4748999999999999</c:v>
                      </c:pt>
                      <c:pt idx="307">
                        <c:v>3.4920000000000004</c:v>
                      </c:pt>
                      <c:pt idx="308">
                        <c:v>3.4822500000000001</c:v>
                      </c:pt>
                      <c:pt idx="309">
                        <c:v>3.46909</c:v>
                      </c:pt>
                      <c:pt idx="310">
                        <c:v>3.4917500000000001</c:v>
                      </c:pt>
                      <c:pt idx="311">
                        <c:v>3.5071999999999997</c:v>
                      </c:pt>
                      <c:pt idx="312">
                        <c:v>3.5356999999999998</c:v>
                      </c:pt>
                      <c:pt idx="313">
                        <c:v>3.5040999999999998</c:v>
                      </c:pt>
                      <c:pt idx="314">
                        <c:v>3.48075</c:v>
                      </c:pt>
                      <c:pt idx="315">
                        <c:v>3.4669499999999998</c:v>
                      </c:pt>
                      <c:pt idx="316">
                        <c:v>3.4666999999999999</c:v>
                      </c:pt>
                      <c:pt idx="317">
                        <c:v>3.44285</c:v>
                      </c:pt>
                      <c:pt idx="318">
                        <c:v>3.4177499999999998</c:v>
                      </c:pt>
                      <c:pt idx="319">
                        <c:v>3.4345499999999998</c:v>
                      </c:pt>
                      <c:pt idx="320">
                        <c:v>3.4119999999999999</c:v>
                      </c:pt>
                      <c:pt idx="321">
                        <c:v>3.3906000000000001</c:v>
                      </c:pt>
                      <c:pt idx="322">
                        <c:v>3.3907000000000003</c:v>
                      </c:pt>
                      <c:pt idx="323">
                        <c:v>3.3521000000000001</c:v>
                      </c:pt>
                      <c:pt idx="324">
                        <c:v>3.3377999999999997</c:v>
                      </c:pt>
                      <c:pt idx="325">
                        <c:v>3.3405299999999998</c:v>
                      </c:pt>
                      <c:pt idx="326">
                        <c:v>3.30375</c:v>
                      </c:pt>
                      <c:pt idx="327">
                        <c:v>3.2827500000000001</c:v>
                      </c:pt>
                      <c:pt idx="328">
                        <c:v>3.3066499999999999</c:v>
                      </c:pt>
                      <c:pt idx="329">
                        <c:v>3.3001999999999998</c:v>
                      </c:pt>
                      <c:pt idx="330">
                        <c:v>3.3749499999999997</c:v>
                      </c:pt>
                      <c:pt idx="331">
                        <c:v>3.4232</c:v>
                      </c:pt>
                      <c:pt idx="332">
                        <c:v>3.3957799999999998</c:v>
                      </c:pt>
                      <c:pt idx="333">
                        <c:v>3.3795500000000001</c:v>
                      </c:pt>
                      <c:pt idx="334">
                        <c:v>3.4130500000000001</c:v>
                      </c:pt>
                      <c:pt idx="335">
                        <c:v>3.4470000000000001</c:v>
                      </c:pt>
                      <c:pt idx="336">
                        <c:v>3.4634999999999998</c:v>
                      </c:pt>
                      <c:pt idx="337">
                        <c:v>3.46835</c:v>
                      </c:pt>
                      <c:pt idx="338">
                        <c:v>3.4371</c:v>
                      </c:pt>
                      <c:pt idx="339">
                        <c:v>3.3788999999999998</c:v>
                      </c:pt>
                      <c:pt idx="340">
                        <c:v>3.4033000000000002</c:v>
                      </c:pt>
                      <c:pt idx="341">
                        <c:v>3.4183499999999998</c:v>
                      </c:pt>
                      <c:pt idx="342">
                        <c:v>3.4000499999999998</c:v>
                      </c:pt>
                      <c:pt idx="343">
                        <c:v>3.4235500000000001</c:v>
                      </c:pt>
                      <c:pt idx="344">
                        <c:v>3.4241000000000001</c:v>
                      </c:pt>
                      <c:pt idx="345">
                        <c:v>3.4334500000000001</c:v>
                      </c:pt>
                      <c:pt idx="346">
                        <c:v>3.4211</c:v>
                      </c:pt>
                      <c:pt idx="347">
                        <c:v>3.4239999999999999</c:v>
                      </c:pt>
                      <c:pt idx="348">
                        <c:v>3.4039999999999999</c:v>
                      </c:pt>
                      <c:pt idx="349">
                        <c:v>3.3921999999999999</c:v>
                      </c:pt>
                      <c:pt idx="350">
                        <c:v>3.3281999999999998</c:v>
                      </c:pt>
                      <c:pt idx="351">
                        <c:v>3.31535</c:v>
                      </c:pt>
                      <c:pt idx="352">
                        <c:v>3.3122000000000003</c:v>
                      </c:pt>
                      <c:pt idx="353">
                        <c:v>3.3058500000000004</c:v>
                      </c:pt>
                      <c:pt idx="354">
                        <c:v>3.3273999999999999</c:v>
                      </c:pt>
                      <c:pt idx="355">
                        <c:v>3.2791299999999999</c:v>
                      </c:pt>
                      <c:pt idx="356">
                        <c:v>3.3799000000000001</c:v>
                      </c:pt>
                      <c:pt idx="357">
                        <c:v>3.4395500000000001</c:v>
                      </c:pt>
                      <c:pt idx="358">
                        <c:v>3.40035</c:v>
                      </c:pt>
                      <c:pt idx="359">
                        <c:v>3.3626</c:v>
                      </c:pt>
                      <c:pt idx="360">
                        <c:v>3.4087000000000001</c:v>
                      </c:pt>
                      <c:pt idx="361">
                        <c:v>3.4273000000000002</c:v>
                      </c:pt>
                      <c:pt idx="362">
                        <c:v>3.4324999999999997</c:v>
                      </c:pt>
                      <c:pt idx="363">
                        <c:v>3.4994499999999999</c:v>
                      </c:pt>
                      <c:pt idx="364">
                        <c:v>3.5270999999999999</c:v>
                      </c:pt>
                      <c:pt idx="365">
                        <c:v>3.5199499999999997</c:v>
                      </c:pt>
                      <c:pt idx="366">
                        <c:v>3.5400800000000001</c:v>
                      </c:pt>
                      <c:pt idx="367">
                        <c:v>3.5302499999999997</c:v>
                      </c:pt>
                      <c:pt idx="368">
                        <c:v>3.5278499999999999</c:v>
                      </c:pt>
                      <c:pt idx="369">
                        <c:v>3.5050000000000003</c:v>
                      </c:pt>
                      <c:pt idx="370">
                        <c:v>3.5109000000000004</c:v>
                      </c:pt>
                      <c:pt idx="371">
                        <c:v>3.5389500000000003</c:v>
                      </c:pt>
                      <c:pt idx="372">
                        <c:v>3.5762499999999999</c:v>
                      </c:pt>
                      <c:pt idx="373">
                        <c:v>3.5976500000000002</c:v>
                      </c:pt>
                      <c:pt idx="374">
                        <c:v>3.6022500000000002</c:v>
                      </c:pt>
                      <c:pt idx="375">
                        <c:v>3.6089000000000002</c:v>
                      </c:pt>
                      <c:pt idx="376">
                        <c:v>3.6093000000000002</c:v>
                      </c:pt>
                      <c:pt idx="377">
                        <c:v>3.6346799999999999</c:v>
                      </c:pt>
                      <c:pt idx="378">
                        <c:v>3.6288499999999999</c:v>
                      </c:pt>
                      <c:pt idx="379">
                        <c:v>3.63585</c:v>
                      </c:pt>
                      <c:pt idx="380">
                        <c:v>3.6581999999999999</c:v>
                      </c:pt>
                      <c:pt idx="381">
                        <c:v>3.6416999999999997</c:v>
                      </c:pt>
                      <c:pt idx="382">
                        <c:v>3.6107999999999998</c:v>
                      </c:pt>
                      <c:pt idx="383">
                        <c:v>3.6279499999999998</c:v>
                      </c:pt>
                      <c:pt idx="384">
                        <c:v>3.6214499999999998</c:v>
                      </c:pt>
                      <c:pt idx="385">
                        <c:v>3.6345000000000001</c:v>
                      </c:pt>
                      <c:pt idx="386">
                        <c:v>3.5548500000000001</c:v>
                      </c:pt>
                      <c:pt idx="387">
                        <c:v>3.5337499999999999</c:v>
                      </c:pt>
                      <c:pt idx="388">
                        <c:v>3.5609999999999999</c:v>
                      </c:pt>
                      <c:pt idx="389">
                        <c:v>3.6101500000000004</c:v>
                      </c:pt>
                      <c:pt idx="390">
                        <c:v>3.617</c:v>
                      </c:pt>
                      <c:pt idx="391">
                        <c:v>3.6478000000000002</c:v>
                      </c:pt>
                      <c:pt idx="392">
                        <c:v>3.6482299999999999</c:v>
                      </c:pt>
                      <c:pt idx="393">
                        <c:v>3.6770999999999998</c:v>
                      </c:pt>
                      <c:pt idx="394">
                        <c:v>3.6636000000000002</c:v>
                      </c:pt>
                      <c:pt idx="395">
                        <c:v>3.6669499999999999</c:v>
                      </c:pt>
                      <c:pt idx="396">
                        <c:v>3.6351999999999998</c:v>
                      </c:pt>
                      <c:pt idx="397">
                        <c:v>3.6549999999999998</c:v>
                      </c:pt>
                      <c:pt idx="398">
                        <c:v>3.6757500000000003</c:v>
                      </c:pt>
                      <c:pt idx="399">
                        <c:v>3.6556299999999999</c:v>
                      </c:pt>
                      <c:pt idx="400">
                        <c:v>3.6732499999999999</c:v>
                      </c:pt>
                      <c:pt idx="401">
                        <c:v>3.6968500000000004</c:v>
                      </c:pt>
                      <c:pt idx="402">
                        <c:v>3.6556500000000001</c:v>
                      </c:pt>
                      <c:pt idx="403">
                        <c:v>3.6255000000000002</c:v>
                      </c:pt>
                      <c:pt idx="404">
                        <c:v>3.5506000000000002</c:v>
                      </c:pt>
                      <c:pt idx="405">
                        <c:v>3.5960749999999999</c:v>
                      </c:pt>
                      <c:pt idx="406">
                        <c:v>3.5770000000000004</c:v>
                      </c:pt>
                      <c:pt idx="407">
                        <c:v>3.5336500000000002</c:v>
                      </c:pt>
                      <c:pt idx="408">
                        <c:v>3.44625</c:v>
                      </c:pt>
                      <c:pt idx="409">
                        <c:v>3.4657</c:v>
                      </c:pt>
                      <c:pt idx="410">
                        <c:v>3.4726500000000002</c:v>
                      </c:pt>
                      <c:pt idx="411">
                        <c:v>3.4451299999999998</c:v>
                      </c:pt>
                      <c:pt idx="412">
                        <c:v>3.4582700000000002</c:v>
                      </c:pt>
                      <c:pt idx="413">
                        <c:v>3.4946999999999999</c:v>
                      </c:pt>
                      <c:pt idx="414">
                        <c:v>3.4952000000000001</c:v>
                      </c:pt>
                      <c:pt idx="415">
                        <c:v>3.5112000000000001</c:v>
                      </c:pt>
                      <c:pt idx="416">
                        <c:v>3.5122</c:v>
                      </c:pt>
                      <c:pt idx="417">
                        <c:v>3.4901</c:v>
                      </c:pt>
                      <c:pt idx="418">
                        <c:v>3.5422000000000002</c:v>
                      </c:pt>
                      <c:pt idx="419">
                        <c:v>3.5682</c:v>
                      </c:pt>
                      <c:pt idx="420">
                        <c:v>3.6304999999999996</c:v>
                      </c:pt>
                      <c:pt idx="421">
                        <c:v>3.6404999999999998</c:v>
                      </c:pt>
                      <c:pt idx="422">
                        <c:v>3.7415999999999996</c:v>
                      </c:pt>
                      <c:pt idx="423">
                        <c:v>3.6612499999999999</c:v>
                      </c:pt>
                      <c:pt idx="424">
                        <c:v>3.6390000000000002</c:v>
                      </c:pt>
                      <c:pt idx="425">
                        <c:v>3.7031999999999998</c:v>
                      </c:pt>
                      <c:pt idx="426">
                        <c:v>3.7964499999999997</c:v>
                      </c:pt>
                      <c:pt idx="427">
                        <c:v>3.7640500000000001</c:v>
                      </c:pt>
                      <c:pt idx="428">
                        <c:v>3.7870500000000002</c:v>
                      </c:pt>
                      <c:pt idx="429">
                        <c:v>3.83155</c:v>
                      </c:pt>
                      <c:pt idx="430">
                        <c:v>3.9131500000000004</c:v>
                      </c:pt>
                      <c:pt idx="431">
                        <c:v>3.8347000000000002</c:v>
                      </c:pt>
                      <c:pt idx="432">
                        <c:v>3.8816999999999999</c:v>
                      </c:pt>
                      <c:pt idx="433">
                        <c:v>3.8684000000000003</c:v>
                      </c:pt>
                      <c:pt idx="434">
                        <c:v>3.79603</c:v>
                      </c:pt>
                      <c:pt idx="435">
                        <c:v>3.8180499999999999</c:v>
                      </c:pt>
                      <c:pt idx="436">
                        <c:v>3.7900499999999999</c:v>
                      </c:pt>
                      <c:pt idx="437">
                        <c:v>3.7776000000000001</c:v>
                      </c:pt>
                      <c:pt idx="438">
                        <c:v>3.8202000000000003</c:v>
                      </c:pt>
                      <c:pt idx="439">
                        <c:v>3.8260000000000001</c:v>
                      </c:pt>
                      <c:pt idx="440">
                        <c:v>3.8790499999999999</c:v>
                      </c:pt>
                      <c:pt idx="441">
                        <c:v>3.8810499999999997</c:v>
                      </c:pt>
                      <c:pt idx="442">
                        <c:v>3.8659500000000002</c:v>
                      </c:pt>
                      <c:pt idx="443">
                        <c:v>3.8495500000000002</c:v>
                      </c:pt>
                      <c:pt idx="444">
                        <c:v>3.9234499999999999</c:v>
                      </c:pt>
                      <c:pt idx="445">
                        <c:v>3.9459999999999997</c:v>
                      </c:pt>
                      <c:pt idx="446">
                        <c:v>3.93615</c:v>
                      </c:pt>
                      <c:pt idx="447">
                        <c:v>3.94</c:v>
                      </c:pt>
                      <c:pt idx="448">
                        <c:v>3.9729999999999999</c:v>
                      </c:pt>
                      <c:pt idx="449">
                        <c:v>3.9998800000000001</c:v>
                      </c:pt>
                      <c:pt idx="450">
                        <c:v>4.0292500000000002</c:v>
                      </c:pt>
                      <c:pt idx="451">
                        <c:v>4.0779999999999994</c:v>
                      </c:pt>
                      <c:pt idx="452">
                        <c:v>4.0350000000000001</c:v>
                      </c:pt>
                      <c:pt idx="453">
                        <c:v>4.0129999999999999</c:v>
                      </c:pt>
                      <c:pt idx="454">
                        <c:v>3.9660000000000002</c:v>
                      </c:pt>
                      <c:pt idx="455">
                        <c:v>3.9053999999999998</c:v>
                      </c:pt>
                      <c:pt idx="456">
                        <c:v>3.9306999999999999</c:v>
                      </c:pt>
                      <c:pt idx="457">
                        <c:v>3.9676</c:v>
                      </c:pt>
                      <c:pt idx="458">
                        <c:v>4.0362</c:v>
                      </c:pt>
                      <c:pt idx="459">
                        <c:v>4.0058499999999997</c:v>
                      </c:pt>
                      <c:pt idx="460">
                        <c:v>4.03</c:v>
                      </c:pt>
                      <c:pt idx="461">
                        <c:v>3.988</c:v>
                      </c:pt>
                      <c:pt idx="462">
                        <c:v>4.0274999999999999</c:v>
                      </c:pt>
                      <c:pt idx="463">
                        <c:v>3.9821</c:v>
                      </c:pt>
                      <c:pt idx="464">
                        <c:v>3.9681500000000001</c:v>
                      </c:pt>
                      <c:pt idx="465">
                        <c:v>3.9619000000000004</c:v>
                      </c:pt>
                      <c:pt idx="466">
                        <c:v>3.9331</c:v>
                      </c:pt>
                      <c:pt idx="467">
                        <c:v>3.9228499999999999</c:v>
                      </c:pt>
                      <c:pt idx="468">
                        <c:v>3.8946499999999999</c:v>
                      </c:pt>
                      <c:pt idx="469">
                        <c:v>3.8312500000000003</c:v>
                      </c:pt>
                      <c:pt idx="470">
                        <c:v>3.7468999999999997</c:v>
                      </c:pt>
                      <c:pt idx="471">
                        <c:v>3.75535</c:v>
                      </c:pt>
                      <c:pt idx="472">
                        <c:v>3.7883999999999998</c:v>
                      </c:pt>
                      <c:pt idx="473">
                        <c:v>3.8764499999999997</c:v>
                      </c:pt>
                      <c:pt idx="474">
                        <c:v>3.8719999999999999</c:v>
                      </c:pt>
                      <c:pt idx="475">
                        <c:v>3.9056000000000002</c:v>
                      </c:pt>
                      <c:pt idx="476">
                        <c:v>3.91425</c:v>
                      </c:pt>
                      <c:pt idx="477">
                        <c:v>3.8895499999999998</c:v>
                      </c:pt>
                      <c:pt idx="478">
                        <c:v>3.8889999999999998</c:v>
                      </c:pt>
                      <c:pt idx="479">
                        <c:v>3.7890000000000001</c:v>
                      </c:pt>
                      <c:pt idx="480">
                        <c:v>3.8090000000000002</c:v>
                      </c:pt>
                      <c:pt idx="481">
                        <c:v>3.7949000000000002</c:v>
                      </c:pt>
                      <c:pt idx="482">
                        <c:v>3.833275</c:v>
                      </c:pt>
                      <c:pt idx="483">
                        <c:v>3.8523499999999999</c:v>
                      </c:pt>
                      <c:pt idx="484">
                        <c:v>3.89635</c:v>
                      </c:pt>
                      <c:pt idx="485">
                        <c:v>3.9102999999999999</c:v>
                      </c:pt>
                      <c:pt idx="486">
                        <c:v>3.907</c:v>
                      </c:pt>
                      <c:pt idx="487">
                        <c:v>3.9007000000000001</c:v>
                      </c:pt>
                      <c:pt idx="488">
                        <c:v>3.9392499999999999</c:v>
                      </c:pt>
                      <c:pt idx="489">
                        <c:v>3.9187000000000003</c:v>
                      </c:pt>
                      <c:pt idx="490">
                        <c:v>3.9430000000000001</c:v>
                      </c:pt>
                      <c:pt idx="491">
                        <c:v>3.9045000000000001</c:v>
                      </c:pt>
                      <c:pt idx="492">
                        <c:v>3.8459999999999996</c:v>
                      </c:pt>
                      <c:pt idx="493">
                        <c:v>3.8935</c:v>
                      </c:pt>
                      <c:pt idx="494">
                        <c:v>3.9179999999999997</c:v>
                      </c:pt>
                      <c:pt idx="495">
                        <c:v>3.9270499999999999</c:v>
                      </c:pt>
                      <c:pt idx="496">
                        <c:v>3.9585499999999998</c:v>
                      </c:pt>
                      <c:pt idx="497">
                        <c:v>3.9942500000000001</c:v>
                      </c:pt>
                      <c:pt idx="498">
                        <c:v>3.9834999999999998</c:v>
                      </c:pt>
                      <c:pt idx="499">
                        <c:v>4.0109000000000004</c:v>
                      </c:pt>
                      <c:pt idx="500">
                        <c:v>4.01295</c:v>
                      </c:pt>
                      <c:pt idx="501">
                        <c:v>4.0785</c:v>
                      </c:pt>
                      <c:pt idx="502">
                        <c:v>4.0811999999999999</c:v>
                      </c:pt>
                      <c:pt idx="503">
                        <c:v>4.0863999999999994</c:v>
                      </c:pt>
                      <c:pt idx="504">
                        <c:v>4.0792000000000002</c:v>
                      </c:pt>
                      <c:pt idx="505">
                        <c:v>4.0731999999999999</c:v>
                      </c:pt>
                      <c:pt idx="506">
                        <c:v>4.0558999999999994</c:v>
                      </c:pt>
                      <c:pt idx="507">
                        <c:v>4.0438999999999998</c:v>
                      </c:pt>
                      <c:pt idx="508">
                        <c:v>4.0439300000000005</c:v>
                      </c:pt>
                      <c:pt idx="509">
                        <c:v>4.0570000000000004</c:v>
                      </c:pt>
                      <c:pt idx="510">
                        <c:v>4.0677500000000002</c:v>
                      </c:pt>
                      <c:pt idx="511">
                        <c:v>4.0719749999999992</c:v>
                      </c:pt>
                      <c:pt idx="512">
                        <c:v>4.0534999999999997</c:v>
                      </c:pt>
                      <c:pt idx="513">
                        <c:v>4.1231000000000009</c:v>
                      </c:pt>
                      <c:pt idx="514">
                        <c:v>4.1370000000000005</c:v>
                      </c:pt>
                      <c:pt idx="515">
                        <c:v>4.1486499999999999</c:v>
                      </c:pt>
                      <c:pt idx="516">
                        <c:v>4.1402999999999999</c:v>
                      </c:pt>
                      <c:pt idx="517">
                        <c:v>4.1484999999999994</c:v>
                      </c:pt>
                      <c:pt idx="518">
                        <c:v>4.1493000000000002</c:v>
                      </c:pt>
                      <c:pt idx="519">
                        <c:v>4.1753999999999998</c:v>
                      </c:pt>
                      <c:pt idx="520">
                        <c:v>4.1975499999999997</c:v>
                      </c:pt>
                      <c:pt idx="521">
                        <c:v>4.1858749999999993</c:v>
                      </c:pt>
                      <c:pt idx="522">
                        <c:v>4.1675500000000003</c:v>
                      </c:pt>
                      <c:pt idx="523">
                        <c:v>4.2092000000000001</c:v>
                      </c:pt>
                      <c:pt idx="524">
                        <c:v>4.2268999999999997</c:v>
                      </c:pt>
                      <c:pt idx="525">
                        <c:v>4.2082999999999995</c:v>
                      </c:pt>
                      <c:pt idx="526">
                        <c:v>4.2388999999999992</c:v>
                      </c:pt>
                      <c:pt idx="527">
                        <c:v>4.2403250000000003</c:v>
                      </c:pt>
                      <c:pt idx="528">
                        <c:v>4.2450999999999999</c:v>
                      </c:pt>
                      <c:pt idx="529">
                        <c:v>4.2271999999999998</c:v>
                      </c:pt>
                      <c:pt idx="530">
                        <c:v>4.2012</c:v>
                      </c:pt>
                      <c:pt idx="531">
                        <c:v>4.1718999999999999</c:v>
                      </c:pt>
                      <c:pt idx="532">
                        <c:v>4.173</c:v>
                      </c:pt>
                      <c:pt idx="533">
                        <c:v>4.1401500000000002</c:v>
                      </c:pt>
                      <c:pt idx="534">
                        <c:v>4.1289999999999996</c:v>
                      </c:pt>
                      <c:pt idx="535">
                        <c:v>4.0670000000000002</c:v>
                      </c:pt>
                      <c:pt idx="536">
                        <c:v>4.0406300000000002</c:v>
                      </c:pt>
                      <c:pt idx="537">
                        <c:v>4.0329375000000001</c:v>
                      </c:pt>
                      <c:pt idx="538">
                        <c:v>4.0411200000000003</c:v>
                      </c:pt>
                      <c:pt idx="539">
                        <c:v>4.0637500000000006</c:v>
                      </c:pt>
                      <c:pt idx="540">
                        <c:v>4.160755</c:v>
                      </c:pt>
                      <c:pt idx="541">
                        <c:v>4.1774500000000003</c:v>
                      </c:pt>
                      <c:pt idx="542">
                        <c:v>4.2157499999999999</c:v>
                      </c:pt>
                      <c:pt idx="543">
                        <c:v>4.2032499999999997</c:v>
                      </c:pt>
                      <c:pt idx="544">
                        <c:v>4.218</c:v>
                      </c:pt>
                      <c:pt idx="545">
                        <c:v>4.1900000000000004</c:v>
                      </c:pt>
                      <c:pt idx="546">
                        <c:v>4.1652499999999995</c:v>
                      </c:pt>
                      <c:pt idx="547">
                        <c:v>4.1654999999999998</c:v>
                      </c:pt>
                      <c:pt idx="548">
                        <c:v>4.1415499999999996</c:v>
                      </c:pt>
                      <c:pt idx="549">
                        <c:v>4.1316500000000005</c:v>
                      </c:pt>
                      <c:pt idx="550">
                        <c:v>4.1327499999999997</c:v>
                      </c:pt>
                      <c:pt idx="551">
                        <c:v>4.1312500000000005</c:v>
                      </c:pt>
                      <c:pt idx="552">
                        <c:v>4.1039499999999993</c:v>
                      </c:pt>
                      <c:pt idx="553">
                        <c:v>4.1332500000000003</c:v>
                      </c:pt>
                      <c:pt idx="554">
                        <c:v>4.1530000000000005</c:v>
                      </c:pt>
                      <c:pt idx="555">
                        <c:v>4.1592500000000001</c:v>
                      </c:pt>
                      <c:pt idx="556">
                        <c:v>4.1723799999999995</c:v>
                      </c:pt>
                      <c:pt idx="557">
                        <c:v>4.1719999999999997</c:v>
                      </c:pt>
                      <c:pt idx="558">
                        <c:v>4.1967499999999998</c:v>
                      </c:pt>
                      <c:pt idx="559">
                        <c:v>4.202</c:v>
                      </c:pt>
                      <c:pt idx="560">
                        <c:v>4.2394999999999996</c:v>
                      </c:pt>
                      <c:pt idx="561">
                        <c:v>4.2564299999999999</c:v>
                      </c:pt>
                      <c:pt idx="562">
                        <c:v>4.2380999999999993</c:v>
                      </c:pt>
                      <c:pt idx="563">
                        <c:v>4.2494500000000004</c:v>
                      </c:pt>
                      <c:pt idx="564">
                        <c:v>4.2511299999999999</c:v>
                      </c:pt>
                      <c:pt idx="565">
                        <c:v>4.2057500000000001</c:v>
                      </c:pt>
                      <c:pt idx="566">
                        <c:v>4.1723699999999999</c:v>
                      </c:pt>
                      <c:pt idx="567">
                        <c:v>4.1515000000000004</c:v>
                      </c:pt>
                      <c:pt idx="568">
                        <c:v>4.1464999999999996</c:v>
                      </c:pt>
                      <c:pt idx="569">
                        <c:v>4.1280000000000001</c:v>
                      </c:pt>
                      <c:pt idx="570">
                        <c:v>4.15238</c:v>
                      </c:pt>
                      <c:pt idx="571">
                        <c:v>4.1370000000000005</c:v>
                      </c:pt>
                      <c:pt idx="572">
                        <c:v>4.0853999999999999</c:v>
                      </c:pt>
                      <c:pt idx="573">
                        <c:v>4.0972499999999998</c:v>
                      </c:pt>
                      <c:pt idx="574">
                        <c:v>4.1120799999999997</c:v>
                      </c:pt>
                      <c:pt idx="575">
                        <c:v>4.149</c:v>
                      </c:pt>
                      <c:pt idx="576">
                        <c:v>4.1450499999999995</c:v>
                      </c:pt>
                      <c:pt idx="577">
                        <c:v>4.1577999999999999</c:v>
                      </c:pt>
                      <c:pt idx="578">
                        <c:v>4.1608700000000001</c:v>
                      </c:pt>
                      <c:pt idx="579">
                        <c:v>4.1256500000000003</c:v>
                      </c:pt>
                      <c:pt idx="580">
                        <c:v>4.0329999999999995</c:v>
                      </c:pt>
                      <c:pt idx="581">
                        <c:v>4.0024999999999995</c:v>
                      </c:pt>
                      <c:pt idx="582">
                        <c:v>3.9390000000000001</c:v>
                      </c:pt>
                      <c:pt idx="583">
                        <c:v>3.9775499999999999</c:v>
                      </c:pt>
                      <c:pt idx="584">
                        <c:v>3.9601250000000001</c:v>
                      </c:pt>
                      <c:pt idx="585">
                        <c:v>3.9684999999999997</c:v>
                      </c:pt>
                      <c:pt idx="586">
                        <c:v>3.976</c:v>
                      </c:pt>
                      <c:pt idx="587">
                        <c:v>3.9220000000000002</c:v>
                      </c:pt>
                      <c:pt idx="588">
                        <c:v>3.9114999999999998</c:v>
                      </c:pt>
                      <c:pt idx="589">
                        <c:v>3.9125000000000001</c:v>
                      </c:pt>
                      <c:pt idx="590">
                        <c:v>3.97438</c:v>
                      </c:pt>
                      <c:pt idx="591">
                        <c:v>3.9565000000000001</c:v>
                      </c:pt>
                      <c:pt idx="592">
                        <c:v>3.9819999999999998</c:v>
                      </c:pt>
                      <c:pt idx="593">
                        <c:v>3.99525</c:v>
                      </c:pt>
                      <c:pt idx="594">
                        <c:v>3.9529999999999998</c:v>
                      </c:pt>
                      <c:pt idx="595">
                        <c:v>3.948925</c:v>
                      </c:pt>
                      <c:pt idx="596">
                        <c:v>3.9207799999999997</c:v>
                      </c:pt>
                      <c:pt idx="597">
                        <c:v>3.9442499999999998</c:v>
                      </c:pt>
                      <c:pt idx="598">
                        <c:v>3.9779500000000003</c:v>
                      </c:pt>
                      <c:pt idx="599">
                        <c:v>3.9557499999999997</c:v>
                      </c:pt>
                      <c:pt idx="600">
                        <c:v>3.988</c:v>
                      </c:pt>
                      <c:pt idx="601">
                        <c:v>3.9646499999999998</c:v>
                      </c:pt>
                      <c:pt idx="602">
                        <c:v>3.9520500000000003</c:v>
                      </c:pt>
                      <c:pt idx="603">
                        <c:v>3.9888500000000002</c:v>
                      </c:pt>
                      <c:pt idx="604">
                        <c:v>3.9352499999999999</c:v>
                      </c:pt>
                      <c:pt idx="605">
                        <c:v>3.9550299999999998</c:v>
                      </c:pt>
                      <c:pt idx="606">
                        <c:v>3.9608500000000002</c:v>
                      </c:pt>
                      <c:pt idx="607">
                        <c:v>3.9620000000000002</c:v>
                      </c:pt>
                      <c:pt idx="608">
                        <c:v>3.9251</c:v>
                      </c:pt>
                      <c:pt idx="609">
                        <c:v>3.9335</c:v>
                      </c:pt>
                      <c:pt idx="610">
                        <c:v>3.8567800000000001</c:v>
                      </c:pt>
                      <c:pt idx="611">
                        <c:v>3.8778799999999998</c:v>
                      </c:pt>
                      <c:pt idx="612">
                        <c:v>3.8818999999999999</c:v>
                      </c:pt>
                      <c:pt idx="613">
                        <c:v>3.9205999999999999</c:v>
                      </c:pt>
                      <c:pt idx="614">
                        <c:v>3.9287000000000001</c:v>
                      </c:pt>
                      <c:pt idx="615">
                        <c:v>3.9831500000000002</c:v>
                      </c:pt>
                      <c:pt idx="616">
                        <c:v>3.944</c:v>
                      </c:pt>
                      <c:pt idx="617">
                        <c:v>3.9847999999999999</c:v>
                      </c:pt>
                      <c:pt idx="618">
                        <c:v>3.9786999999999999</c:v>
                      </c:pt>
                      <c:pt idx="619">
                        <c:v>3.96</c:v>
                      </c:pt>
                      <c:pt idx="620">
                        <c:v>3.8968000000000003</c:v>
                      </c:pt>
                      <c:pt idx="621">
                        <c:v>3.89</c:v>
                      </c:pt>
                      <c:pt idx="622">
                        <c:v>3.8953500000000001</c:v>
                      </c:pt>
                      <c:pt idx="623">
                        <c:v>3.8894000000000002</c:v>
                      </c:pt>
                      <c:pt idx="624">
                        <c:v>3.89893</c:v>
                      </c:pt>
                      <c:pt idx="625">
                        <c:v>3.8854500000000001</c:v>
                      </c:pt>
                      <c:pt idx="626">
                        <c:v>3.8787000000000003</c:v>
                      </c:pt>
                      <c:pt idx="627">
                        <c:v>3.8839999999999999</c:v>
                      </c:pt>
                      <c:pt idx="628">
                        <c:v>3.8218000000000001</c:v>
                      </c:pt>
                      <c:pt idx="629">
                        <c:v>3.7950000000000004</c:v>
                      </c:pt>
                      <c:pt idx="630">
                        <c:v>3.8298999999999999</c:v>
                      </c:pt>
                      <c:pt idx="631">
                        <c:v>3.7995000000000001</c:v>
                      </c:pt>
                      <c:pt idx="632">
                        <c:v>3.7867500000000001</c:v>
                      </c:pt>
                      <c:pt idx="633">
                        <c:v>3.8035000000000001</c:v>
                      </c:pt>
                      <c:pt idx="634">
                        <c:v>3.8873800000000003</c:v>
                      </c:pt>
                      <c:pt idx="635">
                        <c:v>3.9001799999999998</c:v>
                      </c:pt>
                      <c:pt idx="636">
                        <c:v>3.9074999999999998</c:v>
                      </c:pt>
                      <c:pt idx="637">
                        <c:v>3.9194</c:v>
                      </c:pt>
                      <c:pt idx="638">
                        <c:v>3.8660749999999999</c:v>
                      </c:pt>
                      <c:pt idx="639">
                        <c:v>3.8704999999999998</c:v>
                      </c:pt>
                      <c:pt idx="640">
                        <c:v>3.8365</c:v>
                      </c:pt>
                      <c:pt idx="641">
                        <c:v>3.8033000000000001</c:v>
                      </c:pt>
                      <c:pt idx="642">
                        <c:v>3.8038500000000002</c:v>
                      </c:pt>
                      <c:pt idx="643">
                        <c:v>3.79345</c:v>
                      </c:pt>
                      <c:pt idx="644">
                        <c:v>3.8177499999999998</c:v>
                      </c:pt>
                      <c:pt idx="645">
                        <c:v>3.8041</c:v>
                      </c:pt>
                      <c:pt idx="646">
                        <c:v>3.806</c:v>
                      </c:pt>
                      <c:pt idx="647">
                        <c:v>3.7817499999999997</c:v>
                      </c:pt>
                      <c:pt idx="648">
                        <c:v>3.7785000000000002</c:v>
                      </c:pt>
                      <c:pt idx="649">
                        <c:v>3.7813500000000002</c:v>
                      </c:pt>
                      <c:pt idx="650">
                        <c:v>3.7873999999999999</c:v>
                      </c:pt>
                      <c:pt idx="651">
                        <c:v>3.7993999999999999</c:v>
                      </c:pt>
                      <c:pt idx="652">
                        <c:v>3.8202500000000001</c:v>
                      </c:pt>
                      <c:pt idx="653">
                        <c:v>3.7975499999999998</c:v>
                      </c:pt>
                      <c:pt idx="654">
                        <c:v>3.8192999999999997</c:v>
                      </c:pt>
                      <c:pt idx="655">
                        <c:v>3.80362</c:v>
                      </c:pt>
                      <c:pt idx="656">
                        <c:v>3.7729499999999998</c:v>
                      </c:pt>
                      <c:pt idx="657">
                        <c:v>3.7396799999999999</c:v>
                      </c:pt>
                      <c:pt idx="658">
                        <c:v>3.7685</c:v>
                      </c:pt>
                      <c:pt idx="659">
                        <c:v>3.7908300000000001</c:v>
                      </c:pt>
                      <c:pt idx="660">
                        <c:v>3.7833299999999999</c:v>
                      </c:pt>
                      <c:pt idx="661">
                        <c:v>3.78545</c:v>
                      </c:pt>
                      <c:pt idx="662">
                        <c:v>3.7723</c:v>
                      </c:pt>
                      <c:pt idx="663">
                        <c:v>3.7789999999999999</c:v>
                      </c:pt>
                      <c:pt idx="664">
                        <c:v>3.7509999999999999</c:v>
                      </c:pt>
                      <c:pt idx="665">
                        <c:v>3.7483500000000003</c:v>
                      </c:pt>
                      <c:pt idx="666">
                        <c:v>3.74349</c:v>
                      </c:pt>
                      <c:pt idx="667">
                        <c:v>3.7383299999999999</c:v>
                      </c:pt>
                      <c:pt idx="668">
                        <c:v>3.7456200000000002</c:v>
                      </c:pt>
                      <c:pt idx="669">
                        <c:v>3.72525</c:v>
                      </c:pt>
                      <c:pt idx="670">
                        <c:v>3.7295000000000003</c:v>
                      </c:pt>
                      <c:pt idx="671">
                        <c:v>3.7648299999999999</c:v>
                      </c:pt>
                      <c:pt idx="672">
                        <c:v>3.7694999999999999</c:v>
                      </c:pt>
                      <c:pt idx="673">
                        <c:v>3.7629999999999999</c:v>
                      </c:pt>
                      <c:pt idx="674">
                        <c:v>3.7677299999999998</c:v>
                      </c:pt>
                      <c:pt idx="675">
                        <c:v>3.7785700000000002</c:v>
                      </c:pt>
                      <c:pt idx="676">
                        <c:v>3.7769200000000001</c:v>
                      </c:pt>
                      <c:pt idx="677">
                        <c:v>3.7723999999999998</c:v>
                      </c:pt>
                      <c:pt idx="678">
                        <c:v>3.7506999999999997</c:v>
                      </c:pt>
                      <c:pt idx="679">
                        <c:v>3.7355499999999999</c:v>
                      </c:pt>
                      <c:pt idx="680">
                        <c:v>3.7564500000000001</c:v>
                      </c:pt>
                      <c:pt idx="681">
                        <c:v>3.7417500000000001</c:v>
                      </c:pt>
                      <c:pt idx="682">
                        <c:v>3.75013</c:v>
                      </c:pt>
                      <c:pt idx="683">
                        <c:v>3.7285499999999998</c:v>
                      </c:pt>
                      <c:pt idx="684">
                        <c:v>3.7275999999999998</c:v>
                      </c:pt>
                      <c:pt idx="685">
                        <c:v>3.7149000000000001</c:v>
                      </c:pt>
                      <c:pt idx="686">
                        <c:v>3.71638</c:v>
                      </c:pt>
                      <c:pt idx="687">
                        <c:v>3.70818</c:v>
                      </c:pt>
                      <c:pt idx="688">
                        <c:v>3.7037800000000001</c:v>
                      </c:pt>
                      <c:pt idx="689">
                        <c:v>3.6953800000000001</c:v>
                      </c:pt>
                      <c:pt idx="690">
                        <c:v>3.6934300000000002</c:v>
                      </c:pt>
                      <c:pt idx="691">
                        <c:v>3.6894</c:v>
                      </c:pt>
                      <c:pt idx="692">
                        <c:v>3.6956799999999999</c:v>
                      </c:pt>
                      <c:pt idx="693">
                        <c:v>3.7065999999999999</c:v>
                      </c:pt>
                      <c:pt idx="694">
                        <c:v>3.7235</c:v>
                      </c:pt>
                      <c:pt idx="695">
                        <c:v>3.7807499999999998</c:v>
                      </c:pt>
                      <c:pt idx="696">
                        <c:v>3.7403499999999998</c:v>
                      </c:pt>
                      <c:pt idx="697">
                        <c:v>3.7530000000000001</c:v>
                      </c:pt>
                      <c:pt idx="698">
                        <c:v>3.7723499999999999</c:v>
                      </c:pt>
                      <c:pt idx="699">
                        <c:v>3.8007000000000004</c:v>
                      </c:pt>
                      <c:pt idx="700">
                        <c:v>3.7879300000000002</c:v>
                      </c:pt>
                      <c:pt idx="701">
                        <c:v>3.7714699999999999</c:v>
                      </c:pt>
                      <c:pt idx="702">
                        <c:v>3.7582499999999999</c:v>
                      </c:pt>
                      <c:pt idx="703">
                        <c:v>3.7414999999999998</c:v>
                      </c:pt>
                      <c:pt idx="704">
                        <c:v>3.7572200000000002</c:v>
                      </c:pt>
                      <c:pt idx="705">
                        <c:v>3.7382799999999996</c:v>
                      </c:pt>
                      <c:pt idx="706">
                        <c:v>3.7652000000000001</c:v>
                      </c:pt>
                      <c:pt idx="707">
                        <c:v>3.7634999999999996</c:v>
                      </c:pt>
                      <c:pt idx="708">
                        <c:v>3.7449299999999996</c:v>
                      </c:pt>
                      <c:pt idx="709">
                        <c:v>3.7661500000000001</c:v>
                      </c:pt>
                      <c:pt idx="710">
                        <c:v>3.7639</c:v>
                      </c:pt>
                      <c:pt idx="711">
                        <c:v>3.7920000000000003</c:v>
                      </c:pt>
                      <c:pt idx="712">
                        <c:v>3.7996000000000003</c:v>
                      </c:pt>
                      <c:pt idx="713">
                        <c:v>3.77163</c:v>
                      </c:pt>
                      <c:pt idx="714">
                        <c:v>3.7827999999999999</c:v>
                      </c:pt>
                      <c:pt idx="715">
                        <c:v>3.7584999999999997</c:v>
                      </c:pt>
                      <c:pt idx="716">
                        <c:v>3.8014999999999999</c:v>
                      </c:pt>
                      <c:pt idx="717">
                        <c:v>3.8144999999999998</c:v>
                      </c:pt>
                      <c:pt idx="718">
                        <c:v>3.7797499999999999</c:v>
                      </c:pt>
                      <c:pt idx="719">
                        <c:v>3.7711299999999999</c:v>
                      </c:pt>
                      <c:pt idx="720">
                        <c:v>3.7805</c:v>
                      </c:pt>
                      <c:pt idx="721">
                        <c:v>3.7695000000000003</c:v>
                      </c:pt>
                      <c:pt idx="722">
                        <c:v>3.8041999999999998</c:v>
                      </c:pt>
                      <c:pt idx="723">
                        <c:v>3.8116500000000002</c:v>
                      </c:pt>
                      <c:pt idx="724">
                        <c:v>3.8065000000000002</c:v>
                      </c:pt>
                      <c:pt idx="725">
                        <c:v>3.8028499999999998</c:v>
                      </c:pt>
                      <c:pt idx="726">
                        <c:v>3.7770000000000001</c:v>
                      </c:pt>
                      <c:pt idx="727">
                        <c:v>3.7774999999999999</c:v>
                      </c:pt>
                      <c:pt idx="728">
                        <c:v>3.7843</c:v>
                      </c:pt>
                      <c:pt idx="729">
                        <c:v>3.79095</c:v>
                      </c:pt>
                      <c:pt idx="730">
                        <c:v>3.7787500000000001</c:v>
                      </c:pt>
                      <c:pt idx="731">
                        <c:v>3.8012299999999999</c:v>
                      </c:pt>
                      <c:pt idx="732">
                        <c:v>3.8074999999999997</c:v>
                      </c:pt>
                      <c:pt idx="733">
                        <c:v>3.8002500000000001</c:v>
                      </c:pt>
                      <c:pt idx="734">
                        <c:v>3.80125</c:v>
                      </c:pt>
                      <c:pt idx="735">
                        <c:v>3.8106500000000003</c:v>
                      </c:pt>
                      <c:pt idx="736">
                        <c:v>3.8080000000000003</c:v>
                      </c:pt>
                      <c:pt idx="737">
                        <c:v>3.806</c:v>
                      </c:pt>
                      <c:pt idx="738">
                        <c:v>3.7957999999999998</c:v>
                      </c:pt>
                      <c:pt idx="739">
                        <c:v>3.8084999999999996</c:v>
                      </c:pt>
                      <c:pt idx="740">
                        <c:v>3.8079999999999998</c:v>
                      </c:pt>
                      <c:pt idx="741">
                        <c:v>3.79853</c:v>
                      </c:pt>
                      <c:pt idx="742">
                        <c:v>3.77685</c:v>
                      </c:pt>
                      <c:pt idx="743">
                        <c:v>3.7567499999999998</c:v>
                      </c:pt>
                      <c:pt idx="744">
                        <c:v>3.7495500000000002</c:v>
                      </c:pt>
                      <c:pt idx="745">
                        <c:v>3.7204999999999999</c:v>
                      </c:pt>
                      <c:pt idx="746">
                        <c:v>3.7182500000000003</c:v>
                      </c:pt>
                      <c:pt idx="747">
                        <c:v>3.7202500000000001</c:v>
                      </c:pt>
                      <c:pt idx="748">
                        <c:v>3.6990799999999999</c:v>
                      </c:pt>
                      <c:pt idx="749">
                        <c:v>3.7110000000000003</c:v>
                      </c:pt>
                      <c:pt idx="750">
                        <c:v>3.69713</c:v>
                      </c:pt>
                      <c:pt idx="751">
                        <c:v>3.6941800000000002</c:v>
                      </c:pt>
                      <c:pt idx="752">
                        <c:v>3.7038699999999998</c:v>
                      </c:pt>
                      <c:pt idx="753">
                        <c:v>3.7060000000000004</c:v>
                      </c:pt>
                      <c:pt idx="754">
                        <c:v>3.7117999999999998</c:v>
                      </c:pt>
                      <c:pt idx="755">
                        <c:v>3.7473700000000001</c:v>
                      </c:pt>
                      <c:pt idx="756">
                        <c:v>3.7655499999999997</c:v>
                      </c:pt>
                      <c:pt idx="757">
                        <c:v>3.74655</c:v>
                      </c:pt>
                      <c:pt idx="758">
                        <c:v>3.7432499999999997</c:v>
                      </c:pt>
                      <c:pt idx="759">
                        <c:v>3.7444699999999997</c:v>
                      </c:pt>
                      <c:pt idx="760">
                        <c:v>3.7635000000000001</c:v>
                      </c:pt>
                      <c:pt idx="761">
                        <c:v>3.7642500000000001</c:v>
                      </c:pt>
                      <c:pt idx="762">
                        <c:v>3.7610000000000001</c:v>
                      </c:pt>
                      <c:pt idx="763">
                        <c:v>3.742</c:v>
                      </c:pt>
                      <c:pt idx="764">
                        <c:v>3.74</c:v>
                      </c:pt>
                      <c:pt idx="765">
                        <c:v>3.7410000000000001</c:v>
                      </c:pt>
                      <c:pt idx="766">
                        <c:v>3.7697500000000002</c:v>
                      </c:pt>
                      <c:pt idx="767">
                        <c:v>3.7792000000000003</c:v>
                      </c:pt>
                      <c:pt idx="768">
                        <c:v>3.7555000000000001</c:v>
                      </c:pt>
                      <c:pt idx="769">
                        <c:v>3.76478</c:v>
                      </c:pt>
                      <c:pt idx="770">
                        <c:v>3.7790499999999998</c:v>
                      </c:pt>
                      <c:pt idx="771">
                        <c:v>3.762</c:v>
                      </c:pt>
                      <c:pt idx="772">
                        <c:v>3.7920000000000003</c:v>
                      </c:pt>
                      <c:pt idx="773">
                        <c:v>3.7824999999999998</c:v>
                      </c:pt>
                      <c:pt idx="774">
                        <c:v>3.7606000000000002</c:v>
                      </c:pt>
                      <c:pt idx="775">
                        <c:v>3.7690000000000001</c:v>
                      </c:pt>
                      <c:pt idx="776">
                        <c:v>3.77</c:v>
                      </c:pt>
                      <c:pt idx="777">
                        <c:v>3.7919999999999998</c:v>
                      </c:pt>
                      <c:pt idx="778">
                        <c:v>3.7924999999999995</c:v>
                      </c:pt>
                      <c:pt idx="779">
                        <c:v>3.7984999999999998</c:v>
                      </c:pt>
                      <c:pt idx="780">
                        <c:v>3.8019999999999996</c:v>
                      </c:pt>
                      <c:pt idx="781">
                        <c:v>3.8149999999999999</c:v>
                      </c:pt>
                      <c:pt idx="782">
                        <c:v>3.8054999999999999</c:v>
                      </c:pt>
                      <c:pt idx="783">
                        <c:v>3.8149500000000001</c:v>
                      </c:pt>
                      <c:pt idx="784">
                        <c:v>3.8005800000000001</c:v>
                      </c:pt>
                      <c:pt idx="785">
                        <c:v>3.78925</c:v>
                      </c:pt>
                      <c:pt idx="786">
                        <c:v>3.8069500000000001</c:v>
                      </c:pt>
                      <c:pt idx="787">
                        <c:v>3.7988999999999997</c:v>
                      </c:pt>
                      <c:pt idx="788">
                        <c:v>3.7920000000000003</c:v>
                      </c:pt>
                      <c:pt idx="789">
                        <c:v>3.7939499999999997</c:v>
                      </c:pt>
                      <c:pt idx="790">
                        <c:v>3.7842500000000001</c:v>
                      </c:pt>
                      <c:pt idx="791">
                        <c:v>3.7489499999999998</c:v>
                      </c:pt>
                      <c:pt idx="792">
                        <c:v>3.7426500000000003</c:v>
                      </c:pt>
                      <c:pt idx="793">
                        <c:v>3.7510000000000003</c:v>
                      </c:pt>
                      <c:pt idx="794">
                        <c:v>3.754</c:v>
                      </c:pt>
                      <c:pt idx="795">
                        <c:v>3.7487499999999998</c:v>
                      </c:pt>
                      <c:pt idx="796">
                        <c:v>3.7562500000000001</c:v>
                      </c:pt>
                      <c:pt idx="797">
                        <c:v>3.7682800000000003</c:v>
                      </c:pt>
                      <c:pt idx="798">
                        <c:v>3.7616300000000003</c:v>
                      </c:pt>
                      <c:pt idx="799">
                        <c:v>3.7494999999999998</c:v>
                      </c:pt>
                      <c:pt idx="800">
                        <c:v>3.7707000000000002</c:v>
                      </c:pt>
                      <c:pt idx="801">
                        <c:v>3.76023</c:v>
                      </c:pt>
                      <c:pt idx="802">
                        <c:v>3.754</c:v>
                      </c:pt>
                      <c:pt idx="803">
                        <c:v>3.7305000000000001</c:v>
                      </c:pt>
                      <c:pt idx="804">
                        <c:v>3.7349999999999999</c:v>
                      </c:pt>
                      <c:pt idx="805">
                        <c:v>3.7181500000000001</c:v>
                      </c:pt>
                      <c:pt idx="806">
                        <c:v>3.7200500000000001</c:v>
                      </c:pt>
                      <c:pt idx="807">
                        <c:v>3.714</c:v>
                      </c:pt>
                      <c:pt idx="808">
                        <c:v>3.718</c:v>
                      </c:pt>
                      <c:pt idx="809">
                        <c:v>3.7138</c:v>
                      </c:pt>
                      <c:pt idx="810">
                        <c:v>3.7207500000000002</c:v>
                      </c:pt>
                      <c:pt idx="811">
                        <c:v>3.7168999999999999</c:v>
                      </c:pt>
                      <c:pt idx="812">
                        <c:v>3.7140000000000004</c:v>
                      </c:pt>
                      <c:pt idx="813">
                        <c:v>3.70675</c:v>
                      </c:pt>
                      <c:pt idx="814">
                        <c:v>3.7210000000000001</c:v>
                      </c:pt>
                      <c:pt idx="815">
                        <c:v>3.73075</c:v>
                      </c:pt>
                      <c:pt idx="816">
                        <c:v>3.7198800000000003</c:v>
                      </c:pt>
                      <c:pt idx="817">
                        <c:v>3.7349999999999999</c:v>
                      </c:pt>
                      <c:pt idx="818">
                        <c:v>3.7562599999999997</c:v>
                      </c:pt>
                      <c:pt idx="819">
                        <c:v>3.7494999999999998</c:v>
                      </c:pt>
                      <c:pt idx="820">
                        <c:v>3.7573750000000001</c:v>
                      </c:pt>
                      <c:pt idx="821">
                        <c:v>3.75935</c:v>
                      </c:pt>
                      <c:pt idx="822">
                        <c:v>3.75265</c:v>
                      </c:pt>
                      <c:pt idx="823">
                        <c:v>3.7462499999999999</c:v>
                      </c:pt>
                      <c:pt idx="824">
                        <c:v>3.7662499999999999</c:v>
                      </c:pt>
                      <c:pt idx="825">
                        <c:v>3.7647499999999998</c:v>
                      </c:pt>
                      <c:pt idx="826">
                        <c:v>3.74255</c:v>
                      </c:pt>
                      <c:pt idx="827">
                        <c:v>3.7507499999999996</c:v>
                      </c:pt>
                      <c:pt idx="828">
                        <c:v>3.7511499999999995</c:v>
                      </c:pt>
                      <c:pt idx="829">
                        <c:v>3.77325</c:v>
                      </c:pt>
                      <c:pt idx="830">
                        <c:v>3.7922500000000001</c:v>
                      </c:pt>
                      <c:pt idx="831">
                        <c:v>3.8232499999999998</c:v>
                      </c:pt>
                      <c:pt idx="832">
                        <c:v>3.81595</c:v>
                      </c:pt>
                      <c:pt idx="833">
                        <c:v>3.7695000000000003</c:v>
                      </c:pt>
                      <c:pt idx="834">
                        <c:v>3.7741000000000002</c:v>
                      </c:pt>
                      <c:pt idx="835">
                        <c:v>3.7680000000000002</c:v>
                      </c:pt>
                      <c:pt idx="836">
                        <c:v>3.7802500000000001</c:v>
                      </c:pt>
                      <c:pt idx="837">
                        <c:v>3.7890000000000001</c:v>
                      </c:pt>
                      <c:pt idx="838">
                        <c:v>3.7885</c:v>
                      </c:pt>
                      <c:pt idx="839">
                        <c:v>3.7879999999999998</c:v>
                      </c:pt>
                      <c:pt idx="840">
                        <c:v>3.8148999999999997</c:v>
                      </c:pt>
                      <c:pt idx="841">
                        <c:v>3.8285</c:v>
                      </c:pt>
                      <c:pt idx="842">
                        <c:v>3.8427500000000001</c:v>
                      </c:pt>
                      <c:pt idx="843">
                        <c:v>3.8268999999999997</c:v>
                      </c:pt>
                      <c:pt idx="844">
                        <c:v>3.8510999999999997</c:v>
                      </c:pt>
                      <c:pt idx="845">
                        <c:v>3.8580000000000001</c:v>
                      </c:pt>
                      <c:pt idx="846">
                        <c:v>3.8457499999999998</c:v>
                      </c:pt>
                      <c:pt idx="847">
                        <c:v>3.8394999999999997</c:v>
                      </c:pt>
                      <c:pt idx="848">
                        <c:v>3.8847500000000004</c:v>
                      </c:pt>
                      <c:pt idx="849">
                        <c:v>3.8672500000000003</c:v>
                      </c:pt>
                      <c:pt idx="850">
                        <c:v>3.8609500000000003</c:v>
                      </c:pt>
                      <c:pt idx="851">
                        <c:v>3.8519999999999999</c:v>
                      </c:pt>
                      <c:pt idx="852">
                        <c:v>3.8649499999999999</c:v>
                      </c:pt>
                      <c:pt idx="853">
                        <c:v>3.88625</c:v>
                      </c:pt>
                      <c:pt idx="854">
                        <c:v>3.8881999999999999</c:v>
                      </c:pt>
                      <c:pt idx="855">
                        <c:v>3.8835299999999999</c:v>
                      </c:pt>
                      <c:pt idx="856">
                        <c:v>3.8569800000000001</c:v>
                      </c:pt>
                      <c:pt idx="857">
                        <c:v>3.8577000000000004</c:v>
                      </c:pt>
                      <c:pt idx="858">
                        <c:v>3.8187799999999998</c:v>
                      </c:pt>
                      <c:pt idx="859">
                        <c:v>3.8153950000000001</c:v>
                      </c:pt>
                      <c:pt idx="860">
                        <c:v>3.81473</c:v>
                      </c:pt>
                      <c:pt idx="861">
                        <c:v>3.8237749999999999</c:v>
                      </c:pt>
                      <c:pt idx="862">
                        <c:v>3.83243</c:v>
                      </c:pt>
                      <c:pt idx="863">
                        <c:v>3.8319800000000002</c:v>
                      </c:pt>
                      <c:pt idx="864">
                        <c:v>3.8509800000000003</c:v>
                      </c:pt>
                      <c:pt idx="865">
                        <c:v>3.8589800000000003</c:v>
                      </c:pt>
                      <c:pt idx="866">
                        <c:v>3.86503</c:v>
                      </c:pt>
                      <c:pt idx="867">
                        <c:v>3.8698000000000001</c:v>
                      </c:pt>
                      <c:pt idx="868">
                        <c:v>3.8910499999999999</c:v>
                      </c:pt>
                      <c:pt idx="869">
                        <c:v>3.8872800000000001</c:v>
                      </c:pt>
                      <c:pt idx="870">
                        <c:v>3.8931999999999998</c:v>
                      </c:pt>
                      <c:pt idx="871">
                        <c:v>3.90245</c:v>
                      </c:pt>
                      <c:pt idx="872">
                        <c:v>3.8950499999999999</c:v>
                      </c:pt>
                      <c:pt idx="873">
                        <c:v>3.8906999999999998</c:v>
                      </c:pt>
                      <c:pt idx="874">
                        <c:v>3.8990300000000002</c:v>
                      </c:pt>
                      <c:pt idx="875">
                        <c:v>3.8910800000000001</c:v>
                      </c:pt>
                      <c:pt idx="876">
                        <c:v>3.8769300000000002</c:v>
                      </c:pt>
                      <c:pt idx="877">
                        <c:v>3.8783999999999996</c:v>
                      </c:pt>
                      <c:pt idx="878">
                        <c:v>3.8734499999999996</c:v>
                      </c:pt>
                      <c:pt idx="879">
                        <c:v>3.8613</c:v>
                      </c:pt>
                      <c:pt idx="880">
                        <c:v>3.8676299999999997</c:v>
                      </c:pt>
                      <c:pt idx="881">
                        <c:v>3.8734499999999996</c:v>
                      </c:pt>
                      <c:pt idx="882">
                        <c:v>3.8684999999999996</c:v>
                      </c:pt>
                      <c:pt idx="883">
                        <c:v>3.8642799999999999</c:v>
                      </c:pt>
                      <c:pt idx="884">
                        <c:v>3.8649500000000003</c:v>
                      </c:pt>
                      <c:pt idx="885">
                        <c:v>3.8747499999999997</c:v>
                      </c:pt>
                      <c:pt idx="886">
                        <c:v>3.8653500000000003</c:v>
                      </c:pt>
                      <c:pt idx="887">
                        <c:v>3.8573799999999996</c:v>
                      </c:pt>
                      <c:pt idx="888">
                        <c:v>3.8274999999999997</c:v>
                      </c:pt>
                      <c:pt idx="889">
                        <c:v>3.8190499999999998</c:v>
                      </c:pt>
                      <c:pt idx="890">
                        <c:v>3.8360250000000002</c:v>
                      </c:pt>
                      <c:pt idx="891">
                        <c:v>3.8045</c:v>
                      </c:pt>
                      <c:pt idx="892">
                        <c:v>3.7899500000000002</c:v>
                      </c:pt>
                      <c:pt idx="893">
                        <c:v>3.7834999999999996</c:v>
                      </c:pt>
                      <c:pt idx="894">
                        <c:v>3.7873000000000001</c:v>
                      </c:pt>
                      <c:pt idx="895">
                        <c:v>3.7899749999999996</c:v>
                      </c:pt>
                      <c:pt idx="896">
                        <c:v>3.79813</c:v>
                      </c:pt>
                      <c:pt idx="897">
                        <c:v>3.7874999999999996</c:v>
                      </c:pt>
                      <c:pt idx="898">
                        <c:v>3.7874499999999998</c:v>
                      </c:pt>
                      <c:pt idx="899">
                        <c:v>3.7944999999999998</c:v>
                      </c:pt>
                      <c:pt idx="900">
                        <c:v>3.8186300000000002</c:v>
                      </c:pt>
                      <c:pt idx="901">
                        <c:v>3.8207499999999999</c:v>
                      </c:pt>
                      <c:pt idx="902">
                        <c:v>3.8287</c:v>
                      </c:pt>
                      <c:pt idx="903">
                        <c:v>3.8160000000000003</c:v>
                      </c:pt>
                      <c:pt idx="904">
                        <c:v>3.8009300000000001</c:v>
                      </c:pt>
                      <c:pt idx="905">
                        <c:v>3.8054299999999999</c:v>
                      </c:pt>
                      <c:pt idx="906">
                        <c:v>3.8119800000000001</c:v>
                      </c:pt>
                      <c:pt idx="907">
                        <c:v>3.8314499999999998</c:v>
                      </c:pt>
                      <c:pt idx="908">
                        <c:v>3.82918</c:v>
                      </c:pt>
                      <c:pt idx="909">
                        <c:v>3.83588</c:v>
                      </c:pt>
                      <c:pt idx="910">
                        <c:v>3.8299499999999997</c:v>
                      </c:pt>
                      <c:pt idx="911">
                        <c:v>3.8344499999999999</c:v>
                      </c:pt>
                      <c:pt idx="912">
                        <c:v>3.8324999999999996</c:v>
                      </c:pt>
                      <c:pt idx="913">
                        <c:v>3.8348299999999997</c:v>
                      </c:pt>
                      <c:pt idx="914">
                        <c:v>3.8327299999999997</c:v>
                      </c:pt>
                      <c:pt idx="915">
                        <c:v>3.8039499999999999</c:v>
                      </c:pt>
                      <c:pt idx="916">
                        <c:v>3.8004799999999999</c:v>
                      </c:pt>
                      <c:pt idx="917">
                        <c:v>3.7934299999999999</c:v>
                      </c:pt>
                      <c:pt idx="918">
                        <c:v>3.7962800000000003</c:v>
                      </c:pt>
                      <c:pt idx="919">
                        <c:v>3.81148</c:v>
                      </c:pt>
                      <c:pt idx="920">
                        <c:v>3.7990999999999997</c:v>
                      </c:pt>
                      <c:pt idx="921">
                        <c:v>3.7945149999999996</c:v>
                      </c:pt>
                      <c:pt idx="922">
                        <c:v>3.794</c:v>
                      </c:pt>
                      <c:pt idx="923">
                        <c:v>3.7892300000000003</c:v>
                      </c:pt>
                      <c:pt idx="924">
                        <c:v>3.7782200000000001</c:v>
                      </c:pt>
                      <c:pt idx="925">
                        <c:v>3.7723200000000001</c:v>
                      </c:pt>
                      <c:pt idx="926">
                        <c:v>3.7549999999999999</c:v>
                      </c:pt>
                      <c:pt idx="927">
                        <c:v>3.7418499999999999</c:v>
                      </c:pt>
                      <c:pt idx="928">
                        <c:v>3.7452800000000002</c:v>
                      </c:pt>
                      <c:pt idx="929">
                        <c:v>3.7318449999999999</c:v>
                      </c:pt>
                      <c:pt idx="930">
                        <c:v>3.7151800000000001</c:v>
                      </c:pt>
                      <c:pt idx="931">
                        <c:v>3.7212800000000001</c:v>
                      </c:pt>
                      <c:pt idx="932">
                        <c:v>3.6875999999999998</c:v>
                      </c:pt>
                      <c:pt idx="933">
                        <c:v>3.7016799999999996</c:v>
                      </c:pt>
                      <c:pt idx="934">
                        <c:v>3.6948799999999999</c:v>
                      </c:pt>
                      <c:pt idx="935">
                        <c:v>3.6660999999999997</c:v>
                      </c:pt>
                      <c:pt idx="936">
                        <c:v>3.6696599999999999</c:v>
                      </c:pt>
                      <c:pt idx="937">
                        <c:v>3.6603300000000001</c:v>
                      </c:pt>
                      <c:pt idx="938">
                        <c:v>3.6494999999999997</c:v>
                      </c:pt>
                      <c:pt idx="939">
                        <c:v>3.6329500000000001</c:v>
                      </c:pt>
                      <c:pt idx="940">
                        <c:v>3.6144799999999999</c:v>
                      </c:pt>
                      <c:pt idx="941">
                        <c:v>3.63313</c:v>
                      </c:pt>
                      <c:pt idx="942">
                        <c:v>3.6297999999999999</c:v>
                      </c:pt>
                      <c:pt idx="943">
                        <c:v>3.63313</c:v>
                      </c:pt>
                      <c:pt idx="944">
                        <c:v>3.6358800000000002</c:v>
                      </c:pt>
                      <c:pt idx="945">
                        <c:v>3.62018</c:v>
                      </c:pt>
                      <c:pt idx="946">
                        <c:v>3.6020500000000002</c:v>
                      </c:pt>
                      <c:pt idx="947">
                        <c:v>3.6004</c:v>
                      </c:pt>
                      <c:pt idx="948">
                        <c:v>3.5988500000000001</c:v>
                      </c:pt>
                      <c:pt idx="949">
                        <c:v>3.63625</c:v>
                      </c:pt>
                      <c:pt idx="950">
                        <c:v>3.63795</c:v>
                      </c:pt>
                      <c:pt idx="951">
                        <c:v>3.6524000000000001</c:v>
                      </c:pt>
                      <c:pt idx="952">
                        <c:v>3.6554800000000003</c:v>
                      </c:pt>
                      <c:pt idx="953">
                        <c:v>3.63368</c:v>
                      </c:pt>
                      <c:pt idx="954">
                        <c:v>3.6644999999999999</c:v>
                      </c:pt>
                      <c:pt idx="955">
                        <c:v>3.6806405</c:v>
                      </c:pt>
                      <c:pt idx="956">
                        <c:v>3.6624240000000001</c:v>
                      </c:pt>
                      <c:pt idx="957">
                        <c:v>3.6610499999999999</c:v>
                      </c:pt>
                      <c:pt idx="958">
                        <c:v>3.6532300000000002</c:v>
                      </c:pt>
                      <c:pt idx="959">
                        <c:v>3.6393300000000002</c:v>
                      </c:pt>
                      <c:pt idx="960">
                        <c:v>3.62568</c:v>
                      </c:pt>
                      <c:pt idx="961">
                        <c:v>3.59958</c:v>
                      </c:pt>
                      <c:pt idx="962">
                        <c:v>3.6113300000000002</c:v>
                      </c:pt>
                      <c:pt idx="963">
                        <c:v>3.6583999999999999</c:v>
                      </c:pt>
                      <c:pt idx="964">
                        <c:v>3.6640000000000001</c:v>
                      </c:pt>
                      <c:pt idx="965">
                        <c:v>3.66553</c:v>
                      </c:pt>
                      <c:pt idx="966">
                        <c:v>3.6816999999999998</c:v>
                      </c:pt>
                      <c:pt idx="967">
                        <c:v>3.7026299999999996</c:v>
                      </c:pt>
                      <c:pt idx="968">
                        <c:v>3.7038500000000001</c:v>
                      </c:pt>
                      <c:pt idx="969">
                        <c:v>3.70505</c:v>
                      </c:pt>
                      <c:pt idx="970">
                        <c:v>3.7022499999999998</c:v>
                      </c:pt>
                      <c:pt idx="971">
                        <c:v>3.6804999999999999</c:v>
                      </c:pt>
                      <c:pt idx="972">
                        <c:v>3.6635499999999999</c:v>
                      </c:pt>
                      <c:pt idx="973">
                        <c:v>3.6605499999999997</c:v>
                      </c:pt>
                      <c:pt idx="974">
                        <c:v>3.7032999999999996</c:v>
                      </c:pt>
                      <c:pt idx="975">
                        <c:v>3.6839999999999997</c:v>
                      </c:pt>
                      <c:pt idx="976">
                        <c:v>3.6774800000000001</c:v>
                      </c:pt>
                      <c:pt idx="977">
                        <c:v>3.7027299999999999</c:v>
                      </c:pt>
                      <c:pt idx="978">
                        <c:v>3.7050000000000001</c:v>
                      </c:pt>
                      <c:pt idx="979">
                        <c:v>3.7040799999999998</c:v>
                      </c:pt>
                      <c:pt idx="980">
                        <c:v>3.6833999999999998</c:v>
                      </c:pt>
                      <c:pt idx="981">
                        <c:v>3.6589499999999999</c:v>
                      </c:pt>
                      <c:pt idx="982">
                        <c:v>3.6476500000000001</c:v>
                      </c:pt>
                      <c:pt idx="983">
                        <c:v>3.6534</c:v>
                      </c:pt>
                      <c:pt idx="984">
                        <c:v>3.6442999999999999</c:v>
                      </c:pt>
                      <c:pt idx="985">
                        <c:v>3.6539999999999999</c:v>
                      </c:pt>
                      <c:pt idx="986">
                        <c:v>3.6489499999999997</c:v>
                      </c:pt>
                      <c:pt idx="987">
                        <c:v>3.6389999999999998</c:v>
                      </c:pt>
                      <c:pt idx="988">
                        <c:v>3.6298500000000002</c:v>
                      </c:pt>
                      <c:pt idx="989">
                        <c:v>3.6199999999999997</c:v>
                      </c:pt>
                      <c:pt idx="990">
                        <c:v>3.6227</c:v>
                      </c:pt>
                      <c:pt idx="991">
                        <c:v>3.6148799999999999</c:v>
                      </c:pt>
                      <c:pt idx="992">
                        <c:v>3.6172500000000003</c:v>
                      </c:pt>
                      <c:pt idx="993">
                        <c:v>3.637</c:v>
                      </c:pt>
                      <c:pt idx="994">
                        <c:v>3.6185</c:v>
                      </c:pt>
                      <c:pt idx="995">
                        <c:v>3.6172800000000001</c:v>
                      </c:pt>
                      <c:pt idx="996">
                        <c:v>3.617</c:v>
                      </c:pt>
                      <c:pt idx="997">
                        <c:v>3.6154999999999999</c:v>
                      </c:pt>
                      <c:pt idx="998">
                        <c:v>3.60425</c:v>
                      </c:pt>
                      <c:pt idx="999">
                        <c:v>3.5964800000000001</c:v>
                      </c:pt>
                      <c:pt idx="1000">
                        <c:v>3.5978500000000002</c:v>
                      </c:pt>
                      <c:pt idx="1001">
                        <c:v>3.56595</c:v>
                      </c:pt>
                      <c:pt idx="1002">
                        <c:v>3.5500500000000001</c:v>
                      </c:pt>
                      <c:pt idx="1003">
                        <c:v>3.5621</c:v>
                      </c:pt>
                      <c:pt idx="1004">
                        <c:v>3.5449999999999999</c:v>
                      </c:pt>
                      <c:pt idx="1005">
                        <c:v>3.57</c:v>
                      </c:pt>
                      <c:pt idx="1006">
                        <c:v>3.6040000000000001</c:v>
                      </c:pt>
                      <c:pt idx="1007">
                        <c:v>3.6092499999999998</c:v>
                      </c:pt>
                      <c:pt idx="1008">
                        <c:v>3.5960999999999999</c:v>
                      </c:pt>
                      <c:pt idx="1009">
                        <c:v>3.5665499999999999</c:v>
                      </c:pt>
                      <c:pt idx="1010">
                        <c:v>3.573</c:v>
                      </c:pt>
                      <c:pt idx="1011">
                        <c:v>3.5869999999999997</c:v>
                      </c:pt>
                      <c:pt idx="1012">
                        <c:v>3.5851500000000001</c:v>
                      </c:pt>
                      <c:pt idx="1013">
                        <c:v>3.5724799999999997</c:v>
                      </c:pt>
                      <c:pt idx="1014">
                        <c:v>3.5640499999999999</c:v>
                      </c:pt>
                      <c:pt idx="1015">
                        <c:v>3.5743799999999997</c:v>
                      </c:pt>
                      <c:pt idx="1016">
                        <c:v>3.6308000000000002</c:v>
                      </c:pt>
                      <c:pt idx="1017">
                        <c:v>3.653</c:v>
                      </c:pt>
                      <c:pt idx="1018">
                        <c:v>3.61965</c:v>
                      </c:pt>
                      <c:pt idx="1019">
                        <c:v>3.6223800000000002</c:v>
                      </c:pt>
                      <c:pt idx="1020">
                        <c:v>3.6241500000000002</c:v>
                      </c:pt>
                      <c:pt idx="1021">
                        <c:v>3.66445</c:v>
                      </c:pt>
                      <c:pt idx="1022">
                        <c:v>3.71238</c:v>
                      </c:pt>
                      <c:pt idx="1023">
                        <c:v>3.7245499999999998</c:v>
                      </c:pt>
                      <c:pt idx="1024">
                        <c:v>3.69245</c:v>
                      </c:pt>
                      <c:pt idx="1025">
                        <c:v>3.6967499999999998</c:v>
                      </c:pt>
                      <c:pt idx="1026">
                        <c:v>3.7244299999999999</c:v>
                      </c:pt>
                      <c:pt idx="1027">
                        <c:v>3.7340800000000001</c:v>
                      </c:pt>
                      <c:pt idx="1028">
                        <c:v>3.6956799999999999</c:v>
                      </c:pt>
                      <c:pt idx="1029">
                        <c:v>3.6678500000000001</c:v>
                      </c:pt>
                      <c:pt idx="1030">
                        <c:v>3.6867000000000001</c:v>
                      </c:pt>
                      <c:pt idx="1031">
                        <c:v>3.6977249999999997</c:v>
                      </c:pt>
                      <c:pt idx="1032">
                        <c:v>3.6965500000000002</c:v>
                      </c:pt>
                      <c:pt idx="1033">
                        <c:v>3.66723</c:v>
                      </c:pt>
                      <c:pt idx="1034">
                        <c:v>3.6549999999999998</c:v>
                      </c:pt>
                      <c:pt idx="1035">
                        <c:v>3.6204000000000001</c:v>
                      </c:pt>
                      <c:pt idx="1036">
                        <c:v>3.6317300000000001</c:v>
                      </c:pt>
                      <c:pt idx="1037">
                        <c:v>3.62988</c:v>
                      </c:pt>
                      <c:pt idx="1038">
                        <c:v>3.6230500000000001</c:v>
                      </c:pt>
                      <c:pt idx="1039">
                        <c:v>3.6625999999999999</c:v>
                      </c:pt>
                      <c:pt idx="1040">
                        <c:v>3.6749500000000004</c:v>
                      </c:pt>
                      <c:pt idx="1041">
                        <c:v>3.6894855</c:v>
                      </c:pt>
                      <c:pt idx="1042">
                        <c:v>3.6774223999999998</c:v>
                      </c:pt>
                      <c:pt idx="1043">
                        <c:v>3.6389499999999999</c:v>
                      </c:pt>
                      <c:pt idx="1044">
                        <c:v>3.6498300000000001</c:v>
                      </c:pt>
                      <c:pt idx="1045">
                        <c:v>3.63598</c:v>
                      </c:pt>
                      <c:pt idx="1046">
                        <c:v>3.6349800000000001</c:v>
                      </c:pt>
                      <c:pt idx="1047">
                        <c:v>3.6389300000000002</c:v>
                      </c:pt>
                      <c:pt idx="1048">
                        <c:v>3.6069800000000001</c:v>
                      </c:pt>
                      <c:pt idx="1049">
                        <c:v>3.61538</c:v>
                      </c:pt>
                      <c:pt idx="1050">
                        <c:v>3.6064500000000002</c:v>
                      </c:pt>
                      <c:pt idx="1051">
                        <c:v>3.6225000000000001</c:v>
                      </c:pt>
                      <c:pt idx="1052">
                        <c:v>3.6050500000000003</c:v>
                      </c:pt>
                      <c:pt idx="1053">
                        <c:v>3.5895999999999999</c:v>
                      </c:pt>
                      <c:pt idx="1054">
                        <c:v>3.5925000000000002</c:v>
                      </c:pt>
                      <c:pt idx="1055">
                        <c:v>3.5998999999999999</c:v>
                      </c:pt>
                      <c:pt idx="1056">
                        <c:v>3.5919500000000002</c:v>
                      </c:pt>
                      <c:pt idx="1057">
                        <c:v>3.5749500000000003</c:v>
                      </c:pt>
                      <c:pt idx="1058">
                        <c:v>3.5716999999999999</c:v>
                      </c:pt>
                      <c:pt idx="1059">
                        <c:v>3.57273</c:v>
                      </c:pt>
                      <c:pt idx="1060">
                        <c:v>3.5824250000000002</c:v>
                      </c:pt>
                      <c:pt idx="1061">
                        <c:v>3.6015000000000001</c:v>
                      </c:pt>
                      <c:pt idx="1062">
                        <c:v>3.5980500000000002</c:v>
                      </c:pt>
                      <c:pt idx="1063">
                        <c:v>3.55945</c:v>
                      </c:pt>
                      <c:pt idx="1064">
                        <c:v>3.5682300000000002</c:v>
                      </c:pt>
                      <c:pt idx="1065">
                        <c:v>3.5439500000000002</c:v>
                      </c:pt>
                      <c:pt idx="1066">
                        <c:v>3.5224800000000003</c:v>
                      </c:pt>
                      <c:pt idx="1067">
                        <c:v>3.5156000000000001</c:v>
                      </c:pt>
                      <c:pt idx="1068">
                        <c:v>3.5177499999999999</c:v>
                      </c:pt>
                      <c:pt idx="1069">
                        <c:v>3.5168499999999998</c:v>
                      </c:pt>
                      <c:pt idx="1070">
                        <c:v>3.50813</c:v>
                      </c:pt>
                      <c:pt idx="1071">
                        <c:v>3.5060000000000002</c:v>
                      </c:pt>
                      <c:pt idx="1072">
                        <c:v>3.4879500000000001</c:v>
                      </c:pt>
                      <c:pt idx="1073">
                        <c:v>3.4967999999999999</c:v>
                      </c:pt>
                      <c:pt idx="1074">
                        <c:v>3.4870000000000001</c:v>
                      </c:pt>
                      <c:pt idx="1075">
                        <c:v>3.4705300000000001</c:v>
                      </c:pt>
                      <c:pt idx="1076">
                        <c:v>3.4712499999999999</c:v>
                      </c:pt>
                      <c:pt idx="1077">
                        <c:v>3.4710799999999997</c:v>
                      </c:pt>
                      <c:pt idx="1078">
                        <c:v>3.4990999999999999</c:v>
                      </c:pt>
                      <c:pt idx="1079">
                        <c:v>3.4918</c:v>
                      </c:pt>
                      <c:pt idx="1080">
                        <c:v>3.4699499999999999</c:v>
                      </c:pt>
                      <c:pt idx="1081">
                        <c:v>3.45905</c:v>
                      </c:pt>
                      <c:pt idx="1082">
                        <c:v>3.4619</c:v>
                      </c:pt>
                      <c:pt idx="1083">
                        <c:v>3.4605999999999999</c:v>
                      </c:pt>
                      <c:pt idx="1084">
                        <c:v>3.4714299999999998</c:v>
                      </c:pt>
                      <c:pt idx="1085">
                        <c:v>3.4661999999999997</c:v>
                      </c:pt>
                      <c:pt idx="1086">
                        <c:v>3.4483799999999998</c:v>
                      </c:pt>
                      <c:pt idx="1087">
                        <c:v>3.4395500000000001</c:v>
                      </c:pt>
                      <c:pt idx="1088">
                        <c:v>3.4229500000000002</c:v>
                      </c:pt>
                      <c:pt idx="1089">
                        <c:v>3.43398</c:v>
                      </c:pt>
                      <c:pt idx="1090">
                        <c:v>3.4469500000000002</c:v>
                      </c:pt>
                      <c:pt idx="1091">
                        <c:v>3.4921500000000001</c:v>
                      </c:pt>
                      <c:pt idx="1092">
                        <c:v>3.50928</c:v>
                      </c:pt>
                      <c:pt idx="1093">
                        <c:v>3.5085299999999999</c:v>
                      </c:pt>
                      <c:pt idx="1094">
                        <c:v>3.5050300000000001</c:v>
                      </c:pt>
                      <c:pt idx="1095">
                        <c:v>3.5426000000000002</c:v>
                      </c:pt>
                      <c:pt idx="1096">
                        <c:v>3.5490300000000001</c:v>
                      </c:pt>
                      <c:pt idx="1097">
                        <c:v>3.5670000000000002</c:v>
                      </c:pt>
                      <c:pt idx="1098">
                        <c:v>3.57945</c:v>
                      </c:pt>
                      <c:pt idx="1099">
                        <c:v>3.5950299999999999</c:v>
                      </c:pt>
                      <c:pt idx="1100">
                        <c:v>3.5765000000000002</c:v>
                      </c:pt>
                      <c:pt idx="1101">
                        <c:v>3.5459299999999998</c:v>
                      </c:pt>
                      <c:pt idx="1102">
                        <c:v>3.5350800000000002</c:v>
                      </c:pt>
                      <c:pt idx="1103">
                        <c:v>3.5552999999999999</c:v>
                      </c:pt>
                      <c:pt idx="1104">
                        <c:v>3.5402</c:v>
                      </c:pt>
                      <c:pt idx="1105">
                        <c:v>3.5439499999999997</c:v>
                      </c:pt>
                      <c:pt idx="1106">
                        <c:v>3.5419</c:v>
                      </c:pt>
                      <c:pt idx="1107">
                        <c:v>3.5309999999999997</c:v>
                      </c:pt>
                      <c:pt idx="1108">
                        <c:v>3.51193</c:v>
                      </c:pt>
                      <c:pt idx="1109">
                        <c:v>3.4970300000000001</c:v>
                      </c:pt>
                      <c:pt idx="1110">
                        <c:v>3.4894799999999999</c:v>
                      </c:pt>
                      <c:pt idx="1111">
                        <c:v>3.4530500000000002</c:v>
                      </c:pt>
                      <c:pt idx="1112">
                        <c:v>3.4269799999999999</c:v>
                      </c:pt>
                      <c:pt idx="1113">
                        <c:v>3.43703</c:v>
                      </c:pt>
                      <c:pt idx="1114">
                        <c:v>3.4214500000000001</c:v>
                      </c:pt>
                      <c:pt idx="1115">
                        <c:v>3.4312384000000002</c:v>
                      </c:pt>
                      <c:pt idx="1116">
                        <c:v>3.4426000000000001</c:v>
                      </c:pt>
                      <c:pt idx="1117">
                        <c:v>3.4664999999999999</c:v>
                      </c:pt>
                      <c:pt idx="1118">
                        <c:v>3.4809800000000002</c:v>
                      </c:pt>
                      <c:pt idx="1119">
                        <c:v>3.4534799999999999</c:v>
                      </c:pt>
                      <c:pt idx="1120">
                        <c:v>3.4972499999999997</c:v>
                      </c:pt>
                      <c:pt idx="1121">
                        <c:v>3.52033</c:v>
                      </c:pt>
                      <c:pt idx="1122">
                        <c:v>3.49065</c:v>
                      </c:pt>
                      <c:pt idx="1123">
                        <c:v>3.4984699999999997</c:v>
                      </c:pt>
                      <c:pt idx="1124">
                        <c:v>3.4716299999999998</c:v>
                      </c:pt>
                      <c:pt idx="1125">
                        <c:v>3.4722499999999998</c:v>
                      </c:pt>
                      <c:pt idx="1126">
                        <c:v>3.50345</c:v>
                      </c:pt>
                      <c:pt idx="1127">
                        <c:v>3.5038999999999998</c:v>
                      </c:pt>
                      <c:pt idx="1128">
                        <c:v>3.5042800000000001</c:v>
                      </c:pt>
                      <c:pt idx="1129">
                        <c:v>3.5055000000000001</c:v>
                      </c:pt>
                      <c:pt idx="1130">
                        <c:v>3.4902500000000001</c:v>
                      </c:pt>
                      <c:pt idx="1131">
                        <c:v>3.4649000000000001</c:v>
                      </c:pt>
                      <c:pt idx="1132">
                        <c:v>3.4433000000000002</c:v>
                      </c:pt>
                      <c:pt idx="1133">
                        <c:v>3.4539000000000004</c:v>
                      </c:pt>
                      <c:pt idx="1134">
                        <c:v>3.4835699</c:v>
                      </c:pt>
                      <c:pt idx="1135">
                        <c:v>3.4773299999999998</c:v>
                      </c:pt>
                      <c:pt idx="1136">
                        <c:v>3.4663499999999998</c:v>
                      </c:pt>
                      <c:pt idx="1137">
                        <c:v>3.4674800000000001</c:v>
                      </c:pt>
                      <c:pt idx="1138">
                        <c:v>3.5015000000000001</c:v>
                      </c:pt>
                      <c:pt idx="1139">
                        <c:v>3.5150000000000001</c:v>
                      </c:pt>
                      <c:pt idx="1140">
                        <c:v>3.4975000000000001</c:v>
                      </c:pt>
                      <c:pt idx="1141">
                        <c:v>3.4918</c:v>
                      </c:pt>
                      <c:pt idx="1142">
                        <c:v>3.5050000000000003</c:v>
                      </c:pt>
                      <c:pt idx="1143">
                        <c:v>3.5164800000000001</c:v>
                      </c:pt>
                      <c:pt idx="1144">
                        <c:v>3.50298</c:v>
                      </c:pt>
                      <c:pt idx="1145">
                        <c:v>3.4853500000000004</c:v>
                      </c:pt>
                      <c:pt idx="1146">
                        <c:v>3.4633500000000002</c:v>
                      </c:pt>
                      <c:pt idx="1147">
                        <c:v>3.4693999999999998</c:v>
                      </c:pt>
                      <c:pt idx="1148">
                        <c:v>3.4709699999999999</c:v>
                      </c:pt>
                      <c:pt idx="1149">
                        <c:v>3.46475</c:v>
                      </c:pt>
                      <c:pt idx="1150">
                        <c:v>3.4827499999999998</c:v>
                      </c:pt>
                      <c:pt idx="1151">
                        <c:v>3.4979499999999999</c:v>
                      </c:pt>
                      <c:pt idx="1152">
                        <c:v>3.4916152</c:v>
                      </c:pt>
                      <c:pt idx="1153">
                        <c:v>3.5033000000000003</c:v>
                      </c:pt>
                      <c:pt idx="1154">
                        <c:v>3.5339700000000001</c:v>
                      </c:pt>
                      <c:pt idx="1155">
                        <c:v>3.5360499999999999</c:v>
                      </c:pt>
                      <c:pt idx="1156">
                        <c:v>3.57097</c:v>
                      </c:pt>
                      <c:pt idx="1157">
                        <c:v>3.5806</c:v>
                      </c:pt>
                      <c:pt idx="1158">
                        <c:v>3.6319499999999998</c:v>
                      </c:pt>
                      <c:pt idx="1159">
                        <c:v>3.6194799999999998</c:v>
                      </c:pt>
                      <c:pt idx="1160">
                        <c:v>3.6140118000000001</c:v>
                      </c:pt>
                      <c:pt idx="1161">
                        <c:v>3.5819999999999999</c:v>
                      </c:pt>
                      <c:pt idx="1162">
                        <c:v>3.5683000000000002</c:v>
                      </c:pt>
                      <c:pt idx="1163">
                        <c:v>3.5687199999999999</c:v>
                      </c:pt>
                      <c:pt idx="1164">
                        <c:v>3.5666500000000001</c:v>
                      </c:pt>
                      <c:pt idx="1165">
                        <c:v>3.55945</c:v>
                      </c:pt>
                      <c:pt idx="1166">
                        <c:v>3.5969499999999996</c:v>
                      </c:pt>
                      <c:pt idx="1167">
                        <c:v>3.6129499999999997</c:v>
                      </c:pt>
                      <c:pt idx="1168">
                        <c:v>3.6282299999999998</c:v>
                      </c:pt>
                      <c:pt idx="1169">
                        <c:v>3.6274500000000001</c:v>
                      </c:pt>
                      <c:pt idx="1170">
                        <c:v>3.6443499999999998</c:v>
                      </c:pt>
                      <c:pt idx="1171">
                        <c:v>3.6604700000000001</c:v>
                      </c:pt>
                      <c:pt idx="1172">
                        <c:v>3.6249499999999997</c:v>
                      </c:pt>
                      <c:pt idx="1173">
                        <c:v>3.6010999999999997</c:v>
                      </c:pt>
                      <c:pt idx="1174">
                        <c:v>3.5991</c:v>
                      </c:pt>
                      <c:pt idx="1175">
                        <c:v>3.5889799999999998</c:v>
                      </c:pt>
                      <c:pt idx="1176">
                        <c:v>3.6014699999999999</c:v>
                      </c:pt>
                      <c:pt idx="1177">
                        <c:v>3.6311</c:v>
                      </c:pt>
                      <c:pt idx="1178">
                        <c:v>3.6624699999999999</c:v>
                      </c:pt>
                      <c:pt idx="1179">
                        <c:v>3.69285</c:v>
                      </c:pt>
                      <c:pt idx="1180">
                        <c:v>3.69048</c:v>
                      </c:pt>
                      <c:pt idx="1181">
                        <c:v>3.7287300000000001</c:v>
                      </c:pt>
                      <c:pt idx="1182">
                        <c:v>3.7381500000000001</c:v>
                      </c:pt>
                      <c:pt idx="1183">
                        <c:v>3.7547199999999998</c:v>
                      </c:pt>
                      <c:pt idx="1184">
                        <c:v>3.7315300000000002</c:v>
                      </c:pt>
                      <c:pt idx="1185">
                        <c:v>3.7310000000000003</c:v>
                      </c:pt>
                      <c:pt idx="1186">
                        <c:v>3.6843000000000004</c:v>
                      </c:pt>
                      <c:pt idx="1187">
                        <c:v>3.6894499999999999</c:v>
                      </c:pt>
                      <c:pt idx="1188">
                        <c:v>3.7139999999999995</c:v>
                      </c:pt>
                      <c:pt idx="1189">
                        <c:v>3.7104999999999997</c:v>
                      </c:pt>
                      <c:pt idx="1190">
                        <c:v>3.7374499999999999</c:v>
                      </c:pt>
                      <c:pt idx="1191">
                        <c:v>3.7529499999999998</c:v>
                      </c:pt>
                      <c:pt idx="1192">
                        <c:v>3.7357200000000002</c:v>
                      </c:pt>
                      <c:pt idx="1193">
                        <c:v>3.7656299999999998</c:v>
                      </c:pt>
                      <c:pt idx="1194">
                        <c:v>3.7519999999999998</c:v>
                      </c:pt>
                      <c:pt idx="1195">
                        <c:v>3.75725</c:v>
                      </c:pt>
                      <c:pt idx="1196">
                        <c:v>3.7582500000000003</c:v>
                      </c:pt>
                      <c:pt idx="1197">
                        <c:v>3.7826</c:v>
                      </c:pt>
                      <c:pt idx="1198">
                        <c:v>3.7949999999999999</c:v>
                      </c:pt>
                      <c:pt idx="1199">
                        <c:v>3.7687599999999999</c:v>
                      </c:pt>
                      <c:pt idx="1200">
                        <c:v>3.7508263999999998</c:v>
                      </c:pt>
                      <c:pt idx="1201">
                        <c:v>3.7427660999999999</c:v>
                      </c:pt>
                      <c:pt idx="1202">
                        <c:v>3.7442916999999998</c:v>
                      </c:pt>
                      <c:pt idx="1203">
                        <c:v>3.7197500000000003</c:v>
                      </c:pt>
                      <c:pt idx="1204">
                        <c:v>3.7051883000000001</c:v>
                      </c:pt>
                      <c:pt idx="1205">
                        <c:v>3.6715865000000001</c:v>
                      </c:pt>
                      <c:pt idx="1206">
                        <c:v>3.6817500000000001</c:v>
                      </c:pt>
                      <c:pt idx="1207">
                        <c:v>3.6789200000000002</c:v>
                      </c:pt>
                      <c:pt idx="1208">
                        <c:v>3.6609722000000002</c:v>
                      </c:pt>
                      <c:pt idx="1209">
                        <c:v>3.6636667000000003</c:v>
                      </c:pt>
                      <c:pt idx="1210">
                        <c:v>3.6717528000000001</c:v>
                      </c:pt>
                      <c:pt idx="1211">
                        <c:v>3.6814</c:v>
                      </c:pt>
                      <c:pt idx="1212">
                        <c:v>3.6574</c:v>
                      </c:pt>
                      <c:pt idx="1213">
                        <c:v>3.6665199999999998</c:v>
                      </c:pt>
                      <c:pt idx="1214">
                        <c:v>3.6797499999999999</c:v>
                      </c:pt>
                      <c:pt idx="1215">
                        <c:v>3.6755</c:v>
                      </c:pt>
                      <c:pt idx="1216">
                        <c:v>3.6339416999999998</c:v>
                      </c:pt>
                      <c:pt idx="1217">
                        <c:v>3.6167500000000001</c:v>
                      </c:pt>
                      <c:pt idx="1218">
                        <c:v>3.6494499999999999</c:v>
                      </c:pt>
                      <c:pt idx="1219">
                        <c:v>3.6905000000000001</c:v>
                      </c:pt>
                      <c:pt idx="1220">
                        <c:v>3.6963500000000002</c:v>
                      </c:pt>
                      <c:pt idx="1221">
                        <c:v>3.6877658000000002</c:v>
                      </c:pt>
                      <c:pt idx="1222">
                        <c:v>3.7027749999999999</c:v>
                      </c:pt>
                      <c:pt idx="1223">
                        <c:v>3.7128287000000002</c:v>
                      </c:pt>
                      <c:pt idx="1224">
                        <c:v>3.7129750000000001</c:v>
                      </c:pt>
                      <c:pt idx="1225">
                        <c:v>3.7532199999999998</c:v>
                      </c:pt>
                      <c:pt idx="1226">
                        <c:v>3.7613333</c:v>
                      </c:pt>
                      <c:pt idx="1227">
                        <c:v>3.742</c:v>
                      </c:pt>
                      <c:pt idx="1228">
                        <c:v>3.7472582999999999</c:v>
                      </c:pt>
                      <c:pt idx="1229">
                        <c:v>3.7558166999999996</c:v>
                      </c:pt>
                      <c:pt idx="1230">
                        <c:v>3.7482500000000001</c:v>
                      </c:pt>
                      <c:pt idx="1231">
                        <c:v>3.7567499999999998</c:v>
                      </c:pt>
                      <c:pt idx="1232">
                        <c:v>3.7551000000000001</c:v>
                      </c:pt>
                      <c:pt idx="1233">
                        <c:v>3.7637499999999999</c:v>
                      </c:pt>
                      <c:pt idx="1234">
                        <c:v>3.7672000000000003</c:v>
                      </c:pt>
                      <c:pt idx="1235">
                        <c:v>3.7915000000000001</c:v>
                      </c:pt>
                      <c:pt idx="1236">
                        <c:v>3.8119800000000001</c:v>
                      </c:pt>
                      <c:pt idx="1237">
                        <c:v>3.8146499999999999</c:v>
                      </c:pt>
                      <c:pt idx="1238">
                        <c:v>3.8022</c:v>
                      </c:pt>
                      <c:pt idx="1239">
                        <c:v>3.8104499999999999</c:v>
                      </c:pt>
                      <c:pt idx="1240">
                        <c:v>3.7795999999999998</c:v>
                      </c:pt>
                      <c:pt idx="1241">
                        <c:v>3.7614999999999998</c:v>
                      </c:pt>
                      <c:pt idx="1242">
                        <c:v>3.77115</c:v>
                      </c:pt>
                      <c:pt idx="1243">
                        <c:v>3.7582499999999999</c:v>
                      </c:pt>
                      <c:pt idx="1244">
                        <c:v>3.7675999999999998</c:v>
                      </c:pt>
                      <c:pt idx="1245">
                        <c:v>3.7659100000000003</c:v>
                      </c:pt>
                      <c:pt idx="1246">
                        <c:v>3.7896500000000004</c:v>
                      </c:pt>
                      <c:pt idx="1247">
                        <c:v>3.7845500000000003</c:v>
                      </c:pt>
                      <c:pt idx="1248">
                        <c:v>3.8016999999999999</c:v>
                      </c:pt>
                      <c:pt idx="1249">
                        <c:v>3.8191000000000002</c:v>
                      </c:pt>
                      <c:pt idx="1250">
                        <c:v>3.8304499999999999</c:v>
                      </c:pt>
                      <c:pt idx="1251">
                        <c:v>3.8244500000000001</c:v>
                      </c:pt>
                      <c:pt idx="1252">
                        <c:v>3.8165999999999998</c:v>
                      </c:pt>
                      <c:pt idx="1253">
                        <c:v>3.8165</c:v>
                      </c:pt>
                      <c:pt idx="1254">
                        <c:v>3.7903499999999997</c:v>
                      </c:pt>
                      <c:pt idx="1255">
                        <c:v>3.79067</c:v>
                      </c:pt>
                      <c:pt idx="1256">
                        <c:v>3.8062</c:v>
                      </c:pt>
                      <c:pt idx="1257">
                        <c:v>3.7968999999999999</c:v>
                      </c:pt>
                      <c:pt idx="1258">
                        <c:v>3.7932999999999999</c:v>
                      </c:pt>
                      <c:pt idx="1259">
                        <c:v>3.7924500000000001</c:v>
                      </c:pt>
                      <c:pt idx="1260">
                        <c:v>3.8247500000000003</c:v>
                      </c:pt>
                      <c:pt idx="1261">
                        <c:v>3.8226800000000001</c:v>
                      </c:pt>
                      <c:pt idx="1262">
                        <c:v>3.8256000000000001</c:v>
                      </c:pt>
                      <c:pt idx="1263">
                        <c:v>3.8336000000000001</c:v>
                      </c:pt>
                      <c:pt idx="1264">
                        <c:v>3.8416999999999999</c:v>
                      </c:pt>
                      <c:pt idx="1265">
                        <c:v>3.86653</c:v>
                      </c:pt>
                      <c:pt idx="1266">
                        <c:v>3.8668100000000001</c:v>
                      </c:pt>
                      <c:pt idx="1267">
                        <c:v>3.8727499999999999</c:v>
                      </c:pt>
                      <c:pt idx="1268">
                        <c:v>3.8694700000000002</c:v>
                      </c:pt>
                      <c:pt idx="1269">
                        <c:v>3.8575499999999998</c:v>
                      </c:pt>
                      <c:pt idx="1270">
                        <c:v>3.8714999999999997</c:v>
                      </c:pt>
                      <c:pt idx="1271">
                        <c:v>3.8557000000000001</c:v>
                      </c:pt>
                      <c:pt idx="1272">
                        <c:v>3.8731</c:v>
                      </c:pt>
                      <c:pt idx="1273">
                        <c:v>3.8801283999999998</c:v>
                      </c:pt>
                      <c:pt idx="1274">
                        <c:v>3.8642999999999996</c:v>
                      </c:pt>
                      <c:pt idx="1275">
                        <c:v>3.8350500000000003</c:v>
                      </c:pt>
                      <c:pt idx="1276">
                        <c:v>3.8068500000000003</c:v>
                      </c:pt>
                      <c:pt idx="1277">
                        <c:v>3.8111299999999999</c:v>
                      </c:pt>
                      <c:pt idx="1278">
                        <c:v>3.81</c:v>
                      </c:pt>
                      <c:pt idx="1279">
                        <c:v>3.8080500000000002</c:v>
                      </c:pt>
                      <c:pt idx="1280">
                        <c:v>3.7940999999999998</c:v>
                      </c:pt>
                      <c:pt idx="1281">
                        <c:v>3.7883</c:v>
                      </c:pt>
                      <c:pt idx="1282">
                        <c:v>3.7787500000000001</c:v>
                      </c:pt>
                      <c:pt idx="1283">
                        <c:v>3.78755</c:v>
                      </c:pt>
                      <c:pt idx="1284">
                        <c:v>3.7752999999999997</c:v>
                      </c:pt>
                      <c:pt idx="1285">
                        <c:v>3.77075</c:v>
                      </c:pt>
                      <c:pt idx="1286">
                        <c:v>3.76051</c:v>
                      </c:pt>
                      <c:pt idx="1287">
                        <c:v>3.7502800000000001</c:v>
                      </c:pt>
                      <c:pt idx="1288">
                        <c:v>3.7610000000000001</c:v>
                      </c:pt>
                      <c:pt idx="1289">
                        <c:v>3.7559499999999999</c:v>
                      </c:pt>
                      <c:pt idx="1290">
                        <c:v>3.7604299999999999</c:v>
                      </c:pt>
                      <c:pt idx="1291">
                        <c:v>3.7503800000000003</c:v>
                      </c:pt>
                      <c:pt idx="1292">
                        <c:v>3.7646299999999999</c:v>
                      </c:pt>
                      <c:pt idx="1293">
                        <c:v>3.7681</c:v>
                      </c:pt>
                      <c:pt idx="1294">
                        <c:v>3.7849300000000001</c:v>
                      </c:pt>
                      <c:pt idx="1295">
                        <c:v>3.7979499999999997</c:v>
                      </c:pt>
                      <c:pt idx="1296">
                        <c:v>3.7937499999999997</c:v>
                      </c:pt>
                      <c:pt idx="1297">
                        <c:v>3.7820499999999999</c:v>
                      </c:pt>
                      <c:pt idx="1298">
                        <c:v>3.767001</c:v>
                      </c:pt>
                      <c:pt idx="1299">
                        <c:v>3.7809999999999997</c:v>
                      </c:pt>
                      <c:pt idx="1300">
                        <c:v>3.8044600000000002</c:v>
                      </c:pt>
                      <c:pt idx="1301">
                        <c:v>3.7928000000000002</c:v>
                      </c:pt>
                      <c:pt idx="1302">
                        <c:v>3.8167055999999997</c:v>
                      </c:pt>
                      <c:pt idx="1303">
                        <c:v>3.8392299999999997</c:v>
                      </c:pt>
                      <c:pt idx="1304">
                        <c:v>3.8277000000000001</c:v>
                      </c:pt>
                      <c:pt idx="1305">
                        <c:v>3.8250800000000003</c:v>
                      </c:pt>
                      <c:pt idx="1306">
                        <c:v>3.8280000000000003</c:v>
                      </c:pt>
                      <c:pt idx="1307">
                        <c:v>3.8483799999999997</c:v>
                      </c:pt>
                      <c:pt idx="1308">
                        <c:v>3.8375799999999995</c:v>
                      </c:pt>
                      <c:pt idx="1309">
                        <c:v>3.8589800000000003</c:v>
                      </c:pt>
                      <c:pt idx="1310">
                        <c:v>3.84823</c:v>
                      </c:pt>
                      <c:pt idx="1311">
                        <c:v>3.8140499999999999</c:v>
                      </c:pt>
                      <c:pt idx="1312">
                        <c:v>3.8416000000000001</c:v>
                      </c:pt>
                      <c:pt idx="1313">
                        <c:v>3.8239367</c:v>
                      </c:pt>
                      <c:pt idx="1314">
                        <c:v>3.8203300000000002</c:v>
                      </c:pt>
                      <c:pt idx="1315">
                        <c:v>3.8391099999999998</c:v>
                      </c:pt>
                      <c:pt idx="1316">
                        <c:v>3.8218100000000002</c:v>
                      </c:pt>
                      <c:pt idx="1317">
                        <c:v>3.7986800000000001</c:v>
                      </c:pt>
                      <c:pt idx="1318">
                        <c:v>3.79305</c:v>
                      </c:pt>
                      <c:pt idx="1319">
                        <c:v>3.7937799999999999</c:v>
                      </c:pt>
                      <c:pt idx="1320">
                        <c:v>3.7934500000000004</c:v>
                      </c:pt>
                      <c:pt idx="1321">
                        <c:v>3.7972299999999999</c:v>
                      </c:pt>
                      <c:pt idx="1322">
                        <c:v>3.78355</c:v>
                      </c:pt>
                      <c:pt idx="1323">
                        <c:v>3.7611800000000004</c:v>
                      </c:pt>
                      <c:pt idx="1324">
                        <c:v>3.7726500000000001</c:v>
                      </c:pt>
                      <c:pt idx="1325">
                        <c:v>3.77949</c:v>
                      </c:pt>
                      <c:pt idx="1326">
                        <c:v>3.7798799999999999</c:v>
                      </c:pt>
                      <c:pt idx="1327">
                        <c:v>3.76275</c:v>
                      </c:pt>
                      <c:pt idx="1328">
                        <c:v>3.7754300000000001</c:v>
                      </c:pt>
                      <c:pt idx="1329">
                        <c:v>3.78918</c:v>
                      </c:pt>
                      <c:pt idx="1330">
                        <c:v>3.7879299999999998</c:v>
                      </c:pt>
                      <c:pt idx="1331">
                        <c:v>3.7941500000000001</c:v>
                      </c:pt>
                      <c:pt idx="1332">
                        <c:v>3.7928999999999999</c:v>
                      </c:pt>
                      <c:pt idx="1333">
                        <c:v>3.7937482</c:v>
                      </c:pt>
                      <c:pt idx="1334">
                        <c:v>3.80545</c:v>
                      </c:pt>
                      <c:pt idx="1335">
                        <c:v>3.8054660999999999</c:v>
                      </c:pt>
                      <c:pt idx="1336">
                        <c:v>3.7855699999999999</c:v>
                      </c:pt>
                      <c:pt idx="1337">
                        <c:v>3.7949000000000002</c:v>
                      </c:pt>
                      <c:pt idx="1338">
                        <c:v>3.7970299999999999</c:v>
                      </c:pt>
                      <c:pt idx="1339">
                        <c:v>3.7999500000000004</c:v>
                      </c:pt>
                      <c:pt idx="1340">
                        <c:v>3.8055300000000001</c:v>
                      </c:pt>
                      <c:pt idx="1341">
                        <c:v>3.8064</c:v>
                      </c:pt>
                      <c:pt idx="1342">
                        <c:v>3.7982</c:v>
                      </c:pt>
                      <c:pt idx="1343">
                        <c:v>3.8102</c:v>
                      </c:pt>
                      <c:pt idx="1344">
                        <c:v>3.802</c:v>
                      </c:pt>
                      <c:pt idx="1345">
                        <c:v>3.79915</c:v>
                      </c:pt>
                      <c:pt idx="1346">
                        <c:v>3.798</c:v>
                      </c:pt>
                      <c:pt idx="1347">
                        <c:v>3.7950300000000001</c:v>
                      </c:pt>
                      <c:pt idx="1348">
                        <c:v>3.8142</c:v>
                      </c:pt>
                      <c:pt idx="1349">
                        <c:v>3.8285499999999999</c:v>
                      </c:pt>
                      <c:pt idx="1350">
                        <c:v>3.8228999999999997</c:v>
                      </c:pt>
                      <c:pt idx="1351">
                        <c:v>3.8281999999999998</c:v>
                      </c:pt>
                      <c:pt idx="1352">
                        <c:v>3.84</c:v>
                      </c:pt>
                      <c:pt idx="1353">
                        <c:v>3.8479000000000001</c:v>
                      </c:pt>
                      <c:pt idx="1354">
                        <c:v>3.8542000000000001</c:v>
                      </c:pt>
                      <c:pt idx="1355">
                        <c:v>3.8684500000000002</c:v>
                      </c:pt>
                      <c:pt idx="1356">
                        <c:v>3.8568300000000004</c:v>
                      </c:pt>
                      <c:pt idx="1357">
                        <c:v>3.8603000000000001</c:v>
                      </c:pt>
                      <c:pt idx="1358">
                        <c:v>3.8744999999999998</c:v>
                      </c:pt>
                      <c:pt idx="1359">
                        <c:v>3.8759999999999999</c:v>
                      </c:pt>
                      <c:pt idx="1360">
                        <c:v>3.8671600000000002</c:v>
                      </c:pt>
                      <c:pt idx="1361">
                        <c:v>3.8701500000000002</c:v>
                      </c:pt>
                      <c:pt idx="1362">
                        <c:v>3.8628</c:v>
                      </c:pt>
                      <c:pt idx="1363">
                        <c:v>3.8578499999999996</c:v>
                      </c:pt>
                      <c:pt idx="1364">
                        <c:v>3.8915800000000003</c:v>
                      </c:pt>
                      <c:pt idx="1365">
                        <c:v>3.8973499999999999</c:v>
                      </c:pt>
                      <c:pt idx="1366">
                        <c:v>3.8907799999999999</c:v>
                      </c:pt>
                      <c:pt idx="1367">
                        <c:v>3.8922300000000001</c:v>
                      </c:pt>
                      <c:pt idx="1368">
                        <c:v>3.9051499999999999</c:v>
                      </c:pt>
                      <c:pt idx="1369">
                        <c:v>3.9081999999999999</c:v>
                      </c:pt>
                      <c:pt idx="1370">
                        <c:v>3.9117500000000001</c:v>
                      </c:pt>
                      <c:pt idx="1371">
                        <c:v>3.9391499999999997</c:v>
                      </c:pt>
                      <c:pt idx="1372">
                        <c:v>3.9420500000000001</c:v>
                      </c:pt>
                      <c:pt idx="1373">
                        <c:v>3.9152499999999999</c:v>
                      </c:pt>
                      <c:pt idx="1374">
                        <c:v>3.9291999999999998</c:v>
                      </c:pt>
                      <c:pt idx="1375">
                        <c:v>3.9141722000000003</c:v>
                      </c:pt>
                      <c:pt idx="1376">
                        <c:v>3.9003217000000001</c:v>
                      </c:pt>
                      <c:pt idx="1377">
                        <c:v>3.9092799999999999</c:v>
                      </c:pt>
                      <c:pt idx="1378">
                        <c:v>3.9158499999999998</c:v>
                      </c:pt>
                      <c:pt idx="1379">
                        <c:v>3.9139499999999998</c:v>
                      </c:pt>
                      <c:pt idx="1380">
                        <c:v>3.9065300000000001</c:v>
                      </c:pt>
                      <c:pt idx="1381">
                        <c:v>3.9067500000000002</c:v>
                      </c:pt>
                      <c:pt idx="1382">
                        <c:v>3.8891799999999996</c:v>
                      </c:pt>
                      <c:pt idx="1383">
                        <c:v>3.8948999999999998</c:v>
                      </c:pt>
                      <c:pt idx="1384">
                        <c:v>3.8868099999999997</c:v>
                      </c:pt>
                      <c:pt idx="1385">
                        <c:v>3.9018799999999998</c:v>
                      </c:pt>
                      <c:pt idx="1386">
                        <c:v>3.9285000000000001</c:v>
                      </c:pt>
                      <c:pt idx="1387">
                        <c:v>3.9366000000000003</c:v>
                      </c:pt>
                      <c:pt idx="1388">
                        <c:v>3.95763</c:v>
                      </c:pt>
                      <c:pt idx="1389">
                        <c:v>3.98048</c:v>
                      </c:pt>
                      <c:pt idx="1390">
                        <c:v>3.9798500000000003</c:v>
                      </c:pt>
                      <c:pt idx="1391">
                        <c:v>3.9787000000000003</c:v>
                      </c:pt>
                      <c:pt idx="1392">
                        <c:v>3.9468000000000001</c:v>
                      </c:pt>
                      <c:pt idx="1393">
                        <c:v>3.9597500000000001</c:v>
                      </c:pt>
                      <c:pt idx="1394">
                        <c:v>3.9588800000000002</c:v>
                      </c:pt>
                      <c:pt idx="1395">
                        <c:v>3.9600499999999998</c:v>
                      </c:pt>
                      <c:pt idx="1396">
                        <c:v>3.9670000000000001</c:v>
                      </c:pt>
                      <c:pt idx="1397">
                        <c:v>3.9834000000000001</c:v>
                      </c:pt>
                      <c:pt idx="1398">
                        <c:v>3.9916</c:v>
                      </c:pt>
                      <c:pt idx="1399">
                        <c:v>4.0024499999999996</c:v>
                      </c:pt>
                      <c:pt idx="1400">
                        <c:v>4.0074800000000002</c:v>
                      </c:pt>
                      <c:pt idx="1401">
                        <c:v>4.0116199999999997</c:v>
                      </c:pt>
                      <c:pt idx="1402">
                        <c:v>3.99485</c:v>
                      </c:pt>
                      <c:pt idx="1403">
                        <c:v>4.0049000000000001</c:v>
                      </c:pt>
                      <c:pt idx="1404">
                        <c:v>4.0198799999999997</c:v>
                      </c:pt>
                      <c:pt idx="1405">
                        <c:v>4.0522</c:v>
                      </c:pt>
                      <c:pt idx="1406">
                        <c:v>4.0413799999999993</c:v>
                      </c:pt>
                      <c:pt idx="1407">
                        <c:v>4.04589</c:v>
                      </c:pt>
                      <c:pt idx="1408">
                        <c:v>4.0776499999999993</c:v>
                      </c:pt>
                      <c:pt idx="1409">
                        <c:v>4.1111999999999993</c:v>
                      </c:pt>
                      <c:pt idx="1410">
                        <c:v>4.1081000000000003</c:v>
                      </c:pt>
                      <c:pt idx="1411">
                        <c:v>4.12453</c:v>
                      </c:pt>
                      <c:pt idx="1412">
                        <c:v>4.0849000000000002</c:v>
                      </c:pt>
                      <c:pt idx="1413">
                        <c:v>4.0855000000000006</c:v>
                      </c:pt>
                      <c:pt idx="1414">
                        <c:v>4.0226500000000005</c:v>
                      </c:pt>
                      <c:pt idx="1415">
                        <c:v>3.9971999999999999</c:v>
                      </c:pt>
                      <c:pt idx="1416">
                        <c:v>4.0579499999999999</c:v>
                      </c:pt>
                      <c:pt idx="1417">
                        <c:v>4.0112499999999995</c:v>
                      </c:pt>
                      <c:pt idx="1418">
                        <c:v>4.0257500000000004</c:v>
                      </c:pt>
                      <c:pt idx="1419">
                        <c:v>4.0286</c:v>
                      </c:pt>
                      <c:pt idx="1420">
                        <c:v>4.0283999999999995</c:v>
                      </c:pt>
                      <c:pt idx="1421">
                        <c:v>4.0315000000000003</c:v>
                      </c:pt>
                      <c:pt idx="1422">
                        <c:v>4.0339099999999997</c:v>
                      </c:pt>
                      <c:pt idx="1423">
                        <c:v>4.09795</c:v>
                      </c:pt>
                      <c:pt idx="1424">
                        <c:v>4.0829000000000004</c:v>
                      </c:pt>
                      <c:pt idx="1425">
                        <c:v>4.0886800000000001</c:v>
                      </c:pt>
                      <c:pt idx="1426">
                        <c:v>4.0680000000000005</c:v>
                      </c:pt>
                      <c:pt idx="1427">
                        <c:v>4.0735000000000001</c:v>
                      </c:pt>
                      <c:pt idx="1428">
                        <c:v>4.0684500000000003</c:v>
                      </c:pt>
                      <c:pt idx="1429">
                        <c:v>4.0564999999999998</c:v>
                      </c:pt>
                      <c:pt idx="1430">
                        <c:v>4.0526</c:v>
                      </c:pt>
                      <c:pt idx="1431">
                        <c:v>4.0551000000000004</c:v>
                      </c:pt>
                      <c:pt idx="1432">
                        <c:v>4.0668000000000006</c:v>
                      </c:pt>
                      <c:pt idx="1433">
                        <c:v>4.0545499999999999</c:v>
                      </c:pt>
                      <c:pt idx="1434">
                        <c:v>4.0581000000000005</c:v>
                      </c:pt>
                      <c:pt idx="1435">
                        <c:v>4.0721999999999996</c:v>
                      </c:pt>
                      <c:pt idx="1436">
                        <c:v>4.0736000000000008</c:v>
                      </c:pt>
                      <c:pt idx="1437">
                        <c:v>4.0555300000000001</c:v>
                      </c:pt>
                      <c:pt idx="1438">
                        <c:v>4.0604299999999993</c:v>
                      </c:pt>
                      <c:pt idx="1439">
                        <c:v>4.0575999999999999</c:v>
                      </c:pt>
                      <c:pt idx="1440">
                        <c:v>4.0673000000000004</c:v>
                      </c:pt>
                      <c:pt idx="1441">
                        <c:v>4.05809</c:v>
                      </c:pt>
                      <c:pt idx="1442">
                        <c:v>4.0182500000000001</c:v>
                      </c:pt>
                      <c:pt idx="1443">
                        <c:v>4.0091299999999999</c:v>
                      </c:pt>
                      <c:pt idx="1444">
                        <c:v>3.9957500000000001</c:v>
                      </c:pt>
                      <c:pt idx="1445">
                        <c:v>4.00345</c:v>
                      </c:pt>
                      <c:pt idx="1446">
                        <c:v>3.9841000000000002</c:v>
                      </c:pt>
                      <c:pt idx="1447">
                        <c:v>3.9366599999999998</c:v>
                      </c:pt>
                      <c:pt idx="1448">
                        <c:v>3.9367000000000001</c:v>
                      </c:pt>
                      <c:pt idx="1449">
                        <c:v>3.9407999999999999</c:v>
                      </c:pt>
                      <c:pt idx="1450">
                        <c:v>3.9473000000000003</c:v>
                      </c:pt>
                      <c:pt idx="1451">
                        <c:v>3.94678</c:v>
                      </c:pt>
                      <c:pt idx="1452">
                        <c:v>3.9435000000000002</c:v>
                      </c:pt>
                      <c:pt idx="1453">
                        <c:v>3.9532500000000002</c:v>
                      </c:pt>
                      <c:pt idx="1454">
                        <c:v>3.9509799999999999</c:v>
                      </c:pt>
                      <c:pt idx="1455">
                        <c:v>3.9569799999999997</c:v>
                      </c:pt>
                      <c:pt idx="1456">
                        <c:v>3.9546399999999999</c:v>
                      </c:pt>
                      <c:pt idx="1457">
                        <c:v>3.9655900000000002</c:v>
                      </c:pt>
                      <c:pt idx="1458">
                        <c:v>3.9576000000000002</c:v>
                      </c:pt>
                      <c:pt idx="1459">
                        <c:v>3.9300978</c:v>
                      </c:pt>
                      <c:pt idx="1460">
                        <c:v>3.9358799999999996</c:v>
                      </c:pt>
                      <c:pt idx="1461">
                        <c:v>3.9072999999999998</c:v>
                      </c:pt>
                      <c:pt idx="1462">
                        <c:v>3.9034399999999998</c:v>
                      </c:pt>
                      <c:pt idx="1463">
                        <c:v>3.9152999999999998</c:v>
                      </c:pt>
                      <c:pt idx="1464">
                        <c:v>3.9165799999999997</c:v>
                      </c:pt>
                      <c:pt idx="1465">
                        <c:v>3.9109500000000001</c:v>
                      </c:pt>
                      <c:pt idx="1466">
                        <c:v>3.8995900000000003</c:v>
                      </c:pt>
                      <c:pt idx="1467">
                        <c:v>3.8785129</c:v>
                      </c:pt>
                      <c:pt idx="1468">
                        <c:v>3.8809999999999998</c:v>
                      </c:pt>
                      <c:pt idx="1469">
                        <c:v>3.8566500000000001</c:v>
                      </c:pt>
                      <c:pt idx="1470">
                        <c:v>3.8434300000000001</c:v>
                      </c:pt>
                      <c:pt idx="1471">
                        <c:v>3.8665499999999997</c:v>
                      </c:pt>
                      <c:pt idx="1472">
                        <c:v>3.8722599999999998</c:v>
                      </c:pt>
                      <c:pt idx="1473">
                        <c:v>3.8641000000000001</c:v>
                      </c:pt>
                      <c:pt idx="1474">
                        <c:v>3.8956999999999997</c:v>
                      </c:pt>
                      <c:pt idx="1475">
                        <c:v>3.91255</c:v>
                      </c:pt>
                      <c:pt idx="1476">
                        <c:v>3.91675</c:v>
                      </c:pt>
                      <c:pt idx="1477">
                        <c:v>3.9209499999999999</c:v>
                      </c:pt>
                      <c:pt idx="1478">
                        <c:v>3.9519500000000001</c:v>
                      </c:pt>
                      <c:pt idx="1479">
                        <c:v>3.9312</c:v>
                      </c:pt>
                      <c:pt idx="1480">
                        <c:v>3.9258300000000004</c:v>
                      </c:pt>
                      <c:pt idx="1481">
                        <c:v>3.91831</c:v>
                      </c:pt>
                      <c:pt idx="1482">
                        <c:v>3.93668</c:v>
                      </c:pt>
                      <c:pt idx="1483">
                        <c:v>3.9480999999999997</c:v>
                      </c:pt>
                      <c:pt idx="1484">
                        <c:v>3.9363000000000001</c:v>
                      </c:pt>
                      <c:pt idx="1485">
                        <c:v>3.9411</c:v>
                      </c:pt>
                      <c:pt idx="1486">
                        <c:v>3.9403799999999998</c:v>
                      </c:pt>
                      <c:pt idx="1487">
                        <c:v>3.956</c:v>
                      </c:pt>
                      <c:pt idx="1488">
                        <c:v>3.9798300000000002</c:v>
                      </c:pt>
                      <c:pt idx="1489">
                        <c:v>3.9666000000000001</c:v>
                      </c:pt>
                      <c:pt idx="1490">
                        <c:v>4.0148999999999999</c:v>
                      </c:pt>
                      <c:pt idx="1491">
                        <c:v>4.0183999999999997</c:v>
                      </c:pt>
                      <c:pt idx="1492">
                        <c:v>4.0098735000000003</c:v>
                      </c:pt>
                      <c:pt idx="1493">
                        <c:v>3.964</c:v>
                      </c:pt>
                      <c:pt idx="1494">
                        <c:v>3.9439500000000001</c:v>
                      </c:pt>
                      <c:pt idx="1495">
                        <c:v>3.9377199999999997</c:v>
                      </c:pt>
                      <c:pt idx="1496">
                        <c:v>3.9192</c:v>
                      </c:pt>
                      <c:pt idx="1497">
                        <c:v>3.90245</c:v>
                      </c:pt>
                      <c:pt idx="1498">
                        <c:v>3.8929800000000001</c:v>
                      </c:pt>
                      <c:pt idx="1499">
                        <c:v>3.9031799999999999</c:v>
                      </c:pt>
                      <c:pt idx="1500">
                        <c:v>3.8874300000000002</c:v>
                      </c:pt>
                      <c:pt idx="1501">
                        <c:v>3.8644999999999996</c:v>
                      </c:pt>
                      <c:pt idx="1502">
                        <c:v>3.85785</c:v>
                      </c:pt>
                      <c:pt idx="1503">
                        <c:v>3.8695500000000003</c:v>
                      </c:pt>
                      <c:pt idx="1504">
                        <c:v>3.8531260000000001</c:v>
                      </c:pt>
                      <c:pt idx="1505">
                        <c:v>3.8457499999999998</c:v>
                      </c:pt>
                      <c:pt idx="1506">
                        <c:v>3.8730351999999999</c:v>
                      </c:pt>
                      <c:pt idx="1507">
                        <c:v>3.8738300000000003</c:v>
                      </c:pt>
                      <c:pt idx="1508">
                        <c:v>3.86863</c:v>
                      </c:pt>
                      <c:pt idx="1509">
                        <c:v>3.8432749000000004</c:v>
                      </c:pt>
                      <c:pt idx="1510">
                        <c:v>3.8167500000000003</c:v>
                      </c:pt>
                      <c:pt idx="1511">
                        <c:v>3.8346799999999996</c:v>
                      </c:pt>
                      <c:pt idx="1512">
                        <c:v>3.8321000000000001</c:v>
                      </c:pt>
                      <c:pt idx="1513">
                        <c:v>3.8195000000000001</c:v>
                      </c:pt>
                      <c:pt idx="1514">
                        <c:v>3.8005</c:v>
                      </c:pt>
                      <c:pt idx="1515">
                        <c:v>3.7933299999999996</c:v>
                      </c:pt>
                      <c:pt idx="1516">
                        <c:v>3.7848299999999999</c:v>
                      </c:pt>
                      <c:pt idx="1517">
                        <c:v>3.7898000000000001</c:v>
                      </c:pt>
                      <c:pt idx="1518">
                        <c:v>3.7850099999999998</c:v>
                      </c:pt>
                      <c:pt idx="1519">
                        <c:v>3.7872499999999998</c:v>
                      </c:pt>
                      <c:pt idx="1520">
                        <c:v>3.7757499999999999</c:v>
                      </c:pt>
                      <c:pt idx="1521">
                        <c:v>3.7707199999999998</c:v>
                      </c:pt>
                      <c:pt idx="1522">
                        <c:v>3.7689699999999999</c:v>
                      </c:pt>
                      <c:pt idx="1523">
                        <c:v>3.7725499999999998</c:v>
                      </c:pt>
                      <c:pt idx="1524">
                        <c:v>3.7740999999999998</c:v>
                      </c:pt>
                      <c:pt idx="1525">
                        <c:v>3.7595499999999999</c:v>
                      </c:pt>
                      <c:pt idx="1526">
                        <c:v>3.7995000000000001</c:v>
                      </c:pt>
                      <c:pt idx="1527">
                        <c:v>3.8121</c:v>
                      </c:pt>
                      <c:pt idx="1528">
                        <c:v>3.8102</c:v>
                      </c:pt>
                      <c:pt idx="1529">
                        <c:v>3.8131300000000001</c:v>
                      </c:pt>
                      <c:pt idx="1530">
                        <c:v>3.8187599999999997</c:v>
                      </c:pt>
                      <c:pt idx="1531">
                        <c:v>3.7888500000000001</c:v>
                      </c:pt>
                      <c:pt idx="1532">
                        <c:v>3.7781600000000002</c:v>
                      </c:pt>
                      <c:pt idx="1533">
                        <c:v>3.7648299999999999</c:v>
                      </c:pt>
                      <c:pt idx="1534">
                        <c:v>3.7664499999999999</c:v>
                      </c:pt>
                      <c:pt idx="1535">
                        <c:v>3.7648000000000001</c:v>
                      </c:pt>
                      <c:pt idx="1536">
                        <c:v>3.7594799999999999</c:v>
                      </c:pt>
                      <c:pt idx="1537">
                        <c:v>3.7694999999999999</c:v>
                      </c:pt>
                      <c:pt idx="1538">
                        <c:v>3.7753000000000001</c:v>
                      </c:pt>
                      <c:pt idx="1539">
                        <c:v>3.77278</c:v>
                      </c:pt>
                      <c:pt idx="1540">
                        <c:v>3.7703999999999995</c:v>
                      </c:pt>
                      <c:pt idx="1541">
                        <c:v>3.7496499999999999</c:v>
                      </c:pt>
                      <c:pt idx="1542">
                        <c:v>3.7622800000000001</c:v>
                      </c:pt>
                      <c:pt idx="1543">
                        <c:v>3.7651499999999998</c:v>
                      </c:pt>
                      <c:pt idx="1544">
                        <c:v>3.7690000000000001</c:v>
                      </c:pt>
                      <c:pt idx="1545">
                        <c:v>3.7707000000000002</c:v>
                      </c:pt>
                      <c:pt idx="1546">
                        <c:v>3.7504999999999997</c:v>
                      </c:pt>
                      <c:pt idx="1547">
                        <c:v>3.71435</c:v>
                      </c:pt>
                      <c:pt idx="1548">
                        <c:v>3.7336800000000001</c:v>
                      </c:pt>
                      <c:pt idx="1549">
                        <c:v>3.7256</c:v>
                      </c:pt>
                      <c:pt idx="1550">
                        <c:v>3.7320499999999996</c:v>
                      </c:pt>
                      <c:pt idx="1551">
                        <c:v>3.7382499999999999</c:v>
                      </c:pt>
                      <c:pt idx="1552">
                        <c:v>3.7355</c:v>
                      </c:pt>
                      <c:pt idx="1553">
                        <c:v>3.7357999999999998</c:v>
                      </c:pt>
                      <c:pt idx="1554">
                        <c:v>3.7327500000000002</c:v>
                      </c:pt>
                      <c:pt idx="1555">
                        <c:v>3.7233799999999997</c:v>
                      </c:pt>
                      <c:pt idx="1556">
                        <c:v>3.7258999999999998</c:v>
                      </c:pt>
                      <c:pt idx="1557">
                        <c:v>3.7323999999999997</c:v>
                      </c:pt>
                      <c:pt idx="1558">
                        <c:v>3.7286283</c:v>
                      </c:pt>
                      <c:pt idx="1559">
                        <c:v>3.7153999999999998</c:v>
                      </c:pt>
                      <c:pt idx="1560">
                        <c:v>3.7125000000000004</c:v>
                      </c:pt>
                      <c:pt idx="1561">
                        <c:v>3.73698</c:v>
                      </c:pt>
                      <c:pt idx="1562">
                        <c:v>3.7479</c:v>
                      </c:pt>
                      <c:pt idx="1563">
                        <c:v>3.7661500000000001</c:v>
                      </c:pt>
                      <c:pt idx="1564">
                        <c:v>3.7702</c:v>
                      </c:pt>
                      <c:pt idx="1565">
                        <c:v>3.7472500000000002</c:v>
                      </c:pt>
                      <c:pt idx="1566">
                        <c:v>3.7529999999999997</c:v>
                      </c:pt>
                      <c:pt idx="1567">
                        <c:v>3.76248</c:v>
                      </c:pt>
                      <c:pt idx="1568">
                        <c:v>3.7784499999999999</c:v>
                      </c:pt>
                      <c:pt idx="1569">
                        <c:v>3.7714799999999999</c:v>
                      </c:pt>
                      <c:pt idx="1570">
                        <c:v>3.7755000000000001</c:v>
                      </c:pt>
                      <c:pt idx="1571">
                        <c:v>3.74655</c:v>
                      </c:pt>
                      <c:pt idx="1572">
                        <c:v>3.72445</c:v>
                      </c:pt>
                      <c:pt idx="1573">
                        <c:v>3.7195</c:v>
                      </c:pt>
                      <c:pt idx="1574">
                        <c:v>3.7228208999999999</c:v>
                      </c:pt>
                      <c:pt idx="1575">
                        <c:v>3.73888</c:v>
                      </c:pt>
                      <c:pt idx="1576">
                        <c:v>3.7366299999999999</c:v>
                      </c:pt>
                      <c:pt idx="1577">
                        <c:v>3.7242000000000002</c:v>
                      </c:pt>
                      <c:pt idx="1578">
                        <c:v>3.7280800000000003</c:v>
                      </c:pt>
                      <c:pt idx="1579">
                        <c:v>3.7273499999999999</c:v>
                      </c:pt>
                      <c:pt idx="1580">
                        <c:v>3.7164999999999999</c:v>
                      </c:pt>
                      <c:pt idx="1581">
                        <c:v>3.70533</c:v>
                      </c:pt>
                      <c:pt idx="1582">
                        <c:v>3.6940000000000004</c:v>
                      </c:pt>
                      <c:pt idx="1583">
                        <c:v>3.6730999999999998</c:v>
                      </c:pt>
                      <c:pt idx="1584">
                        <c:v>3.6650999999999998</c:v>
                      </c:pt>
                      <c:pt idx="1585">
                        <c:v>3.6841300000000001</c:v>
                      </c:pt>
                      <c:pt idx="1586">
                        <c:v>3.6729400000000001</c:v>
                      </c:pt>
                      <c:pt idx="1587">
                        <c:v>3.6859999999999999</c:v>
                      </c:pt>
                      <c:pt idx="1588">
                        <c:v>3.6795499999999999</c:v>
                      </c:pt>
                      <c:pt idx="1589">
                        <c:v>3.6536499999999998</c:v>
                      </c:pt>
                      <c:pt idx="1590">
                        <c:v>3.6622000000000003</c:v>
                      </c:pt>
                      <c:pt idx="1591">
                        <c:v>3.6643499999999998</c:v>
                      </c:pt>
                      <c:pt idx="1592">
                        <c:v>3.6675721999999999</c:v>
                      </c:pt>
                      <c:pt idx="1593">
                        <c:v>3.6629999999999998</c:v>
                      </c:pt>
                      <c:pt idx="1594">
                        <c:v>3.6657499999999996</c:v>
                      </c:pt>
                      <c:pt idx="1595">
                        <c:v>3.6785800000000002</c:v>
                      </c:pt>
                      <c:pt idx="1596">
                        <c:v>3.6610800000000001</c:v>
                      </c:pt>
                      <c:pt idx="1597">
                        <c:v>3.6598999999999999</c:v>
                      </c:pt>
                      <c:pt idx="1598">
                        <c:v>3.6767300000000001</c:v>
                      </c:pt>
                      <c:pt idx="1599">
                        <c:v>3.6515499999999999</c:v>
                      </c:pt>
                      <c:pt idx="1600">
                        <c:v>3.6707300000000003</c:v>
                      </c:pt>
                      <c:pt idx="1601">
                        <c:v>3.6683500000000002</c:v>
                      </c:pt>
                      <c:pt idx="1602">
                        <c:v>3.6687499999999997</c:v>
                      </c:pt>
                      <c:pt idx="1603">
                        <c:v>3.6646000000000001</c:v>
                      </c:pt>
                      <c:pt idx="1604">
                        <c:v>3.6592000000000002</c:v>
                      </c:pt>
                      <c:pt idx="1605">
                        <c:v>3.6476300999999998</c:v>
                      </c:pt>
                      <c:pt idx="1606">
                        <c:v>3.6436499999999996</c:v>
                      </c:pt>
                      <c:pt idx="1607">
                        <c:v>3.6427499999999999</c:v>
                      </c:pt>
                      <c:pt idx="1608">
                        <c:v>3.6244499999999999</c:v>
                      </c:pt>
                      <c:pt idx="1609">
                        <c:v>3.6210499999999999</c:v>
                      </c:pt>
                      <c:pt idx="1610">
                        <c:v>3.6120000000000001</c:v>
                      </c:pt>
                      <c:pt idx="1611">
                        <c:v>3.6073499999999998</c:v>
                      </c:pt>
                      <c:pt idx="1612">
                        <c:v>3.5916999999999999</c:v>
                      </c:pt>
                      <c:pt idx="1613">
                        <c:v>3.6019999999999999</c:v>
                      </c:pt>
                      <c:pt idx="1614">
                        <c:v>3.6028500000000001</c:v>
                      </c:pt>
                      <c:pt idx="1615">
                        <c:v>3.5888</c:v>
                      </c:pt>
                      <c:pt idx="1616">
                        <c:v>3.5905800000000001</c:v>
                      </c:pt>
                      <c:pt idx="1617">
                        <c:v>3.6070000000000002</c:v>
                      </c:pt>
                      <c:pt idx="1618">
                        <c:v>3.64581</c:v>
                      </c:pt>
                      <c:pt idx="1619">
                        <c:v>3.66933</c:v>
                      </c:pt>
                      <c:pt idx="1620">
                        <c:v>3.6870500000000002</c:v>
                      </c:pt>
                      <c:pt idx="1621">
                        <c:v>3.6698</c:v>
                      </c:pt>
                      <c:pt idx="1622">
                        <c:v>3.6957</c:v>
                      </c:pt>
                      <c:pt idx="1623">
                        <c:v>3.6945000000000001</c:v>
                      </c:pt>
                      <c:pt idx="1624">
                        <c:v>3.6913</c:v>
                      </c:pt>
                      <c:pt idx="1625">
                        <c:v>3.7326999999999999</c:v>
                      </c:pt>
                      <c:pt idx="1626">
                        <c:v>3.7267999999999999</c:v>
                      </c:pt>
                      <c:pt idx="1627">
                        <c:v>3.72173</c:v>
                      </c:pt>
                      <c:pt idx="1628">
                        <c:v>3.74</c:v>
                      </c:pt>
                      <c:pt idx="1629">
                        <c:v>3.7301000000000002</c:v>
                      </c:pt>
                      <c:pt idx="1630">
                        <c:v>3.7191400000000003</c:v>
                      </c:pt>
                      <c:pt idx="1631">
                        <c:v>3.7055800000000003</c:v>
                      </c:pt>
                      <c:pt idx="1632">
                        <c:v>3.7141299999999999</c:v>
                      </c:pt>
                      <c:pt idx="1633">
                        <c:v>3.6947400000000004</c:v>
                      </c:pt>
                      <c:pt idx="1634">
                        <c:v>3.6948399999999997</c:v>
                      </c:pt>
                      <c:pt idx="1635">
                        <c:v>3.6939500000000001</c:v>
                      </c:pt>
                      <c:pt idx="1636">
                        <c:v>3.6489400000000001</c:v>
                      </c:pt>
                      <c:pt idx="1637">
                        <c:v>3.6347800000000001</c:v>
                      </c:pt>
                      <c:pt idx="1638">
                        <c:v>3.6623800000000002</c:v>
                      </c:pt>
                      <c:pt idx="1639">
                        <c:v>3.6535500000000001</c:v>
                      </c:pt>
                      <c:pt idx="1640">
                        <c:v>3.6510699999999998</c:v>
                      </c:pt>
                      <c:pt idx="1641">
                        <c:v>3.6323099999999999</c:v>
                      </c:pt>
                      <c:pt idx="1642">
                        <c:v>3.6268500000000001</c:v>
                      </c:pt>
                      <c:pt idx="1643">
                        <c:v>3.6198000000000001</c:v>
                      </c:pt>
                      <c:pt idx="1644">
                        <c:v>3.6154100000000002</c:v>
                      </c:pt>
                      <c:pt idx="1645">
                        <c:v>3.6327199999999999</c:v>
                      </c:pt>
                      <c:pt idx="1646">
                        <c:v>3.6671800000000001</c:v>
                      </c:pt>
                      <c:pt idx="1647">
                        <c:v>3.6671799999999997</c:v>
                      </c:pt>
                      <c:pt idx="1648">
                        <c:v>3.6500500000000002</c:v>
                      </c:pt>
                      <c:pt idx="1649">
                        <c:v>3.6311499999999999</c:v>
                      </c:pt>
                      <c:pt idx="1650">
                        <c:v>3.6635</c:v>
                      </c:pt>
                      <c:pt idx="1651">
                        <c:v>3.64106</c:v>
                      </c:pt>
                      <c:pt idx="1652">
                        <c:v>3.66255</c:v>
                      </c:pt>
                      <c:pt idx="1653">
                        <c:v>3.65815</c:v>
                      </c:pt>
                      <c:pt idx="1654">
                        <c:v>3.66675</c:v>
                      </c:pt>
                      <c:pt idx="1655">
                        <c:v>3.6611500000000001</c:v>
                      </c:pt>
                      <c:pt idx="1656">
                        <c:v>3.6742500000000002</c:v>
                      </c:pt>
                      <c:pt idx="1657">
                        <c:v>3.6816</c:v>
                      </c:pt>
                      <c:pt idx="1658">
                        <c:v>3.6870499999999997</c:v>
                      </c:pt>
                      <c:pt idx="1659">
                        <c:v>3.6836000000000002</c:v>
                      </c:pt>
                      <c:pt idx="1660">
                        <c:v>3.6624499999999998</c:v>
                      </c:pt>
                      <c:pt idx="1661">
                        <c:v>3.6245500000000002</c:v>
                      </c:pt>
                      <c:pt idx="1662">
                        <c:v>3.6290499999999999</c:v>
                      </c:pt>
                      <c:pt idx="1663">
                        <c:v>3.6048800000000001</c:v>
                      </c:pt>
                      <c:pt idx="1664">
                        <c:v>3.58725</c:v>
                      </c:pt>
                      <c:pt idx="1665">
                        <c:v>3.6031499999999999</c:v>
                      </c:pt>
                      <c:pt idx="1666">
                        <c:v>3.6061999999999999</c:v>
                      </c:pt>
                      <c:pt idx="1667">
                        <c:v>3.5980500000000002</c:v>
                      </c:pt>
                      <c:pt idx="1668">
                        <c:v>3.5947499999999999</c:v>
                      </c:pt>
                      <c:pt idx="1669">
                        <c:v>3.59755</c:v>
                      </c:pt>
                      <c:pt idx="1670">
                        <c:v>3.6112800000000003</c:v>
                      </c:pt>
                      <c:pt idx="1671">
                        <c:v>3.6052</c:v>
                      </c:pt>
                      <c:pt idx="1672">
                        <c:v>3.6062800000000004</c:v>
                      </c:pt>
                      <c:pt idx="1673">
                        <c:v>3.5981000000000001</c:v>
                      </c:pt>
                      <c:pt idx="1674">
                        <c:v>3.6005500000000001</c:v>
                      </c:pt>
                      <c:pt idx="1675">
                        <c:v>3.5884999999999998</c:v>
                      </c:pt>
                      <c:pt idx="1676">
                        <c:v>3.5894499999999998</c:v>
                      </c:pt>
                      <c:pt idx="1677">
                        <c:v>3.5922999999999998</c:v>
                      </c:pt>
                      <c:pt idx="1678">
                        <c:v>3.5788500000000001</c:v>
                      </c:pt>
                      <c:pt idx="1679">
                        <c:v>3.5745</c:v>
                      </c:pt>
                      <c:pt idx="1680">
                        <c:v>3.5763500000000001</c:v>
                      </c:pt>
                      <c:pt idx="1681">
                        <c:v>3.5577000000000001</c:v>
                      </c:pt>
                      <c:pt idx="1682">
                        <c:v>3.5572499999999998</c:v>
                      </c:pt>
                      <c:pt idx="1683">
                        <c:v>3.5687598999999999</c:v>
                      </c:pt>
                      <c:pt idx="1684">
                        <c:v>3.5804800000000001</c:v>
                      </c:pt>
                      <c:pt idx="1685">
                        <c:v>3.5966499999999999</c:v>
                      </c:pt>
                      <c:pt idx="1686">
                        <c:v>3.5861500000000004</c:v>
                      </c:pt>
                      <c:pt idx="1687">
                        <c:v>3.5961800000000004</c:v>
                      </c:pt>
                      <c:pt idx="1688">
                        <c:v>3.6036000000000001</c:v>
                      </c:pt>
                      <c:pt idx="1689">
                        <c:v>3.5790600000000001</c:v>
                      </c:pt>
                      <c:pt idx="1690">
                        <c:v>3.6075400000000002</c:v>
                      </c:pt>
                      <c:pt idx="1691">
                        <c:v>3.6231999999999998</c:v>
                      </c:pt>
                      <c:pt idx="1692">
                        <c:v>3.6220499999999998</c:v>
                      </c:pt>
                      <c:pt idx="1693">
                        <c:v>3.6405000000000003</c:v>
                      </c:pt>
                      <c:pt idx="1694">
                        <c:v>3.6870245000000001</c:v>
                      </c:pt>
                      <c:pt idx="1695">
                        <c:v>3.6837516999999997</c:v>
                      </c:pt>
                      <c:pt idx="1696">
                        <c:v>3.6544000000000003</c:v>
                      </c:pt>
                      <c:pt idx="1697">
                        <c:v>3.6523300000000001</c:v>
                      </c:pt>
                      <c:pt idx="1698">
                        <c:v>3.6511</c:v>
                      </c:pt>
                      <c:pt idx="1699">
                        <c:v>3.6825800000000002</c:v>
                      </c:pt>
                      <c:pt idx="1700">
                        <c:v>3.6806999999999999</c:v>
                      </c:pt>
                      <c:pt idx="1701">
                        <c:v>3.6867299999999998</c:v>
                      </c:pt>
                      <c:pt idx="1702">
                        <c:v>3.6807300000000001</c:v>
                      </c:pt>
                      <c:pt idx="1703">
                        <c:v>3.64188</c:v>
                      </c:pt>
                      <c:pt idx="1704">
                        <c:v>3.6126499999999999</c:v>
                      </c:pt>
                      <c:pt idx="1705">
                        <c:v>3.5865900000000002</c:v>
                      </c:pt>
                      <c:pt idx="1706">
                        <c:v>3.5807000000000002</c:v>
                      </c:pt>
                      <c:pt idx="1707">
                        <c:v>3.5750000000000002</c:v>
                      </c:pt>
                      <c:pt idx="1708">
                        <c:v>3.5622499999999997</c:v>
                      </c:pt>
                      <c:pt idx="1709">
                        <c:v>3.5636299999999999</c:v>
                      </c:pt>
                      <c:pt idx="1710">
                        <c:v>3.5177499999999999</c:v>
                      </c:pt>
                      <c:pt idx="1711">
                        <c:v>3.5220500000000001</c:v>
                      </c:pt>
                      <c:pt idx="1712">
                        <c:v>3.5376500000000002</c:v>
                      </c:pt>
                      <c:pt idx="1713">
                        <c:v>3.5521500000000001</c:v>
                      </c:pt>
                      <c:pt idx="1714">
                        <c:v>3.5584600000000002</c:v>
                      </c:pt>
                      <c:pt idx="1715">
                        <c:v>3.57578</c:v>
                      </c:pt>
                      <c:pt idx="1716">
                        <c:v>3.5820500000000002</c:v>
                      </c:pt>
                      <c:pt idx="1717">
                        <c:v>3.5741999999999998</c:v>
                      </c:pt>
                      <c:pt idx="1718">
                        <c:v>3.5455999999999999</c:v>
                      </c:pt>
                      <c:pt idx="1719">
                        <c:v>3.5488999999999997</c:v>
                      </c:pt>
                      <c:pt idx="1720">
                        <c:v>3.5593499999999998</c:v>
                      </c:pt>
                      <c:pt idx="1721">
                        <c:v>3.5701499999999999</c:v>
                      </c:pt>
                      <c:pt idx="1722">
                        <c:v>3.5690900000000001</c:v>
                      </c:pt>
                      <c:pt idx="1723">
                        <c:v>3.5725000000000002</c:v>
                      </c:pt>
                      <c:pt idx="1724">
                        <c:v>3.5779899999999998</c:v>
                      </c:pt>
                      <c:pt idx="1725">
                        <c:v>3.5826500000000001</c:v>
                      </c:pt>
                      <c:pt idx="1726">
                        <c:v>3.56365</c:v>
                      </c:pt>
                      <c:pt idx="1727">
                        <c:v>3.5639499999999997</c:v>
                      </c:pt>
                      <c:pt idx="1728">
                        <c:v>3.5505</c:v>
                      </c:pt>
                      <c:pt idx="1729">
                        <c:v>3.5688</c:v>
                      </c:pt>
                      <c:pt idx="1730">
                        <c:v>3.5609499999999996</c:v>
                      </c:pt>
                      <c:pt idx="1731">
                        <c:v>3.5429999999999997</c:v>
                      </c:pt>
                      <c:pt idx="1732">
                        <c:v>3.5574999999999997</c:v>
                      </c:pt>
                      <c:pt idx="1733">
                        <c:v>3.5526</c:v>
                      </c:pt>
                      <c:pt idx="1734">
                        <c:v>3.5312000000000001</c:v>
                      </c:pt>
                      <c:pt idx="1735">
                        <c:v>3.5353500000000002</c:v>
                      </c:pt>
                      <c:pt idx="1736">
                        <c:v>3.5379</c:v>
                      </c:pt>
                      <c:pt idx="1737">
                        <c:v>3.5438000000000001</c:v>
                      </c:pt>
                      <c:pt idx="1738">
                        <c:v>3.5364</c:v>
                      </c:pt>
                      <c:pt idx="1739">
                        <c:v>3.5296000000000003</c:v>
                      </c:pt>
                      <c:pt idx="1740">
                        <c:v>3.5340499999999997</c:v>
                      </c:pt>
                      <c:pt idx="1741">
                        <c:v>3.5410999999999997</c:v>
                      </c:pt>
                      <c:pt idx="1742">
                        <c:v>3.552</c:v>
                      </c:pt>
                      <c:pt idx="1743">
                        <c:v>3.5472000000000001</c:v>
                      </c:pt>
                      <c:pt idx="1744">
                        <c:v>3.5523500000000001</c:v>
                      </c:pt>
                      <c:pt idx="1745">
                        <c:v>3.5466499999999996</c:v>
                      </c:pt>
                      <c:pt idx="1746">
                        <c:v>3.552</c:v>
                      </c:pt>
                      <c:pt idx="1747">
                        <c:v>3.5500500000000001</c:v>
                      </c:pt>
                      <c:pt idx="1748">
                        <c:v>3.5454000000000003</c:v>
                      </c:pt>
                      <c:pt idx="1749">
                        <c:v>3.5462799999999999</c:v>
                      </c:pt>
                      <c:pt idx="1750">
                        <c:v>3.5402099999999996</c:v>
                      </c:pt>
                      <c:pt idx="1751">
                        <c:v>3.5326250000000003</c:v>
                      </c:pt>
                      <c:pt idx="1752">
                        <c:v>3.53525</c:v>
                      </c:pt>
                      <c:pt idx="1753">
                        <c:v>3.5343400000000003</c:v>
                      </c:pt>
                      <c:pt idx="1754">
                        <c:v>3.5424000000000002</c:v>
                      </c:pt>
                      <c:pt idx="1755">
                        <c:v>3.57965</c:v>
                      </c:pt>
                      <c:pt idx="1756">
                        <c:v>3.5731000000000002</c:v>
                      </c:pt>
                      <c:pt idx="1757">
                        <c:v>3.5737000000000001</c:v>
                      </c:pt>
                      <c:pt idx="1758">
                        <c:v>3.5603305000000001</c:v>
                      </c:pt>
                      <c:pt idx="1759">
                        <c:v>3.5562805000000002</c:v>
                      </c:pt>
                      <c:pt idx="1760">
                        <c:v>3.5561004999999999</c:v>
                      </c:pt>
                      <c:pt idx="1761">
                        <c:v>3.5397004999999999</c:v>
                      </c:pt>
                      <c:pt idx="1762">
                        <c:v>3.5372005</c:v>
                      </c:pt>
                      <c:pt idx="1763">
                        <c:v>3.5425999999999997</c:v>
                      </c:pt>
                      <c:pt idx="1764">
                        <c:v>3.5365505000000002</c:v>
                      </c:pt>
                      <c:pt idx="1765">
                        <c:v>3.5400999999999998</c:v>
                      </c:pt>
                      <c:pt idx="1766">
                        <c:v>3.5313500000000002</c:v>
                      </c:pt>
                      <c:pt idx="1767">
                        <c:v>3.5176005000000004</c:v>
                      </c:pt>
                      <c:pt idx="1768">
                        <c:v>3.5074999999999998</c:v>
                      </c:pt>
                      <c:pt idx="1769">
                        <c:v>3.5084999999999997</c:v>
                      </c:pt>
                      <c:pt idx="1770">
                        <c:v>3.5297000000000001</c:v>
                      </c:pt>
                      <c:pt idx="1771">
                        <c:v>3.5185504999999999</c:v>
                      </c:pt>
                      <c:pt idx="1772">
                        <c:v>3.5158499999999999</c:v>
                      </c:pt>
                      <c:pt idx="1773">
                        <c:v>3.52155</c:v>
                      </c:pt>
                      <c:pt idx="1774">
                        <c:v>3.5206999999999997</c:v>
                      </c:pt>
                      <c:pt idx="1775">
                        <c:v>3.5303499999999999</c:v>
                      </c:pt>
                      <c:pt idx="1776">
                        <c:v>3.5282499999999999</c:v>
                      </c:pt>
                      <c:pt idx="1777">
                        <c:v>3.5182505000000002</c:v>
                      </c:pt>
                      <c:pt idx="1778">
                        <c:v>3.5075005000000004</c:v>
                      </c:pt>
                      <c:pt idx="1779">
                        <c:v>3.5030000000000001</c:v>
                      </c:pt>
                      <c:pt idx="1780">
                        <c:v>3.5051000000000001</c:v>
                      </c:pt>
                      <c:pt idx="1781">
                        <c:v>3.5030999999999999</c:v>
                      </c:pt>
                      <c:pt idx="1782">
                        <c:v>3.5015499999999999</c:v>
                      </c:pt>
                      <c:pt idx="1783">
                        <c:v>3.4932400000000001</c:v>
                      </c:pt>
                      <c:pt idx="1784">
                        <c:v>3.4885505000000001</c:v>
                      </c:pt>
                      <c:pt idx="1785">
                        <c:v>3.4870999999999999</c:v>
                      </c:pt>
                      <c:pt idx="1786">
                        <c:v>3.5063500000000003</c:v>
                      </c:pt>
                      <c:pt idx="1787">
                        <c:v>3.5226500000000001</c:v>
                      </c:pt>
                      <c:pt idx="1788">
                        <c:v>3.51614</c:v>
                      </c:pt>
                      <c:pt idx="1789">
                        <c:v>3.5239199999999999</c:v>
                      </c:pt>
                      <c:pt idx="1790">
                        <c:v>3.52251</c:v>
                      </c:pt>
                      <c:pt idx="1791">
                        <c:v>3.5133805000000002</c:v>
                      </c:pt>
                      <c:pt idx="1792">
                        <c:v>3.4996999999999998</c:v>
                      </c:pt>
                      <c:pt idx="1793">
                        <c:v>3.5030999999999999</c:v>
                      </c:pt>
                      <c:pt idx="1794">
                        <c:v>3.4988004999999998</c:v>
                      </c:pt>
                      <c:pt idx="1795">
                        <c:v>3.5036700000000001</c:v>
                      </c:pt>
                      <c:pt idx="1796">
                        <c:v>3.5062500000000001</c:v>
                      </c:pt>
                      <c:pt idx="1797">
                        <c:v>3.5127999999999999</c:v>
                      </c:pt>
                      <c:pt idx="1798">
                        <c:v>3.50745</c:v>
                      </c:pt>
                      <c:pt idx="1799">
                        <c:v>3.5059999999999998</c:v>
                      </c:pt>
                      <c:pt idx="1800">
                        <c:v>3.5078005000000001</c:v>
                      </c:pt>
                      <c:pt idx="1801">
                        <c:v>3.4979505000000004</c:v>
                      </c:pt>
                      <c:pt idx="1802">
                        <c:v>3.5102249999999997</c:v>
                      </c:pt>
                      <c:pt idx="1803">
                        <c:v>3.5100005000000003</c:v>
                      </c:pt>
                      <c:pt idx="1804">
                        <c:v>3.5125004999999998</c:v>
                      </c:pt>
                      <c:pt idx="1805">
                        <c:v>3.5021800000000001</c:v>
                      </c:pt>
                      <c:pt idx="1806">
                        <c:v>3.5098504999999998</c:v>
                      </c:pt>
                      <c:pt idx="1807">
                        <c:v>3.5312505000000001</c:v>
                      </c:pt>
                      <c:pt idx="1808">
                        <c:v>3.5427504999999999</c:v>
                      </c:pt>
                      <c:pt idx="1809">
                        <c:v>3.5503505</c:v>
                      </c:pt>
                      <c:pt idx="1810">
                        <c:v>3.5500000000000003</c:v>
                      </c:pt>
                      <c:pt idx="1811">
                        <c:v>3.5431999999999997</c:v>
                      </c:pt>
                      <c:pt idx="1812">
                        <c:v>3.5378504999999998</c:v>
                      </c:pt>
                      <c:pt idx="1813">
                        <c:v>3.5343</c:v>
                      </c:pt>
                      <c:pt idx="1814">
                        <c:v>3.5304005000000003</c:v>
                      </c:pt>
                      <c:pt idx="1815">
                        <c:v>3.5330499999999998</c:v>
                      </c:pt>
                      <c:pt idx="1816">
                        <c:v>3.5254305000000001</c:v>
                      </c:pt>
                      <c:pt idx="1817">
                        <c:v>3.5233000000000003</c:v>
                      </c:pt>
                      <c:pt idx="1818">
                        <c:v>3.5258499999999997</c:v>
                      </c:pt>
                      <c:pt idx="1819">
                        <c:v>3.5190005000000002</c:v>
                      </c:pt>
                      <c:pt idx="1820">
                        <c:v>3.5218002999999998</c:v>
                      </c:pt>
                      <c:pt idx="1821">
                        <c:v>3.5226500000000001</c:v>
                      </c:pt>
                      <c:pt idx="1822">
                        <c:v>3.51675</c:v>
                      </c:pt>
                      <c:pt idx="1823">
                        <c:v>3.5300500000000001</c:v>
                      </c:pt>
                      <c:pt idx="1824">
                        <c:v>3.5282502999999998</c:v>
                      </c:pt>
                      <c:pt idx="1825">
                        <c:v>3.52765</c:v>
                      </c:pt>
                      <c:pt idx="1826">
                        <c:v>3.5101505</c:v>
                      </c:pt>
                      <c:pt idx="1827">
                        <c:v>3.4964499999999998</c:v>
                      </c:pt>
                      <c:pt idx="1828">
                        <c:v>3.4983</c:v>
                      </c:pt>
                      <c:pt idx="1829">
                        <c:v>3.4955500000000002</c:v>
                      </c:pt>
                      <c:pt idx="1830">
                        <c:v>3.4975499999999999</c:v>
                      </c:pt>
                      <c:pt idx="1831">
                        <c:v>3.46963</c:v>
                      </c:pt>
                      <c:pt idx="1832">
                        <c:v>3.4693005000000001</c:v>
                      </c:pt>
                      <c:pt idx="1833">
                        <c:v>3.4798005000000001</c:v>
                      </c:pt>
                      <c:pt idx="1834">
                        <c:v>3.4733000000000001</c:v>
                      </c:pt>
                      <c:pt idx="1835">
                        <c:v>3.4797005000000003</c:v>
                      </c:pt>
                      <c:pt idx="1836">
                        <c:v>3.47485</c:v>
                      </c:pt>
                      <c:pt idx="1837">
                        <c:v>3.4685505000000001</c:v>
                      </c:pt>
                      <c:pt idx="1838">
                        <c:v>3.4638304999999998</c:v>
                      </c:pt>
                      <c:pt idx="1839">
                        <c:v>3.4640004999999996</c:v>
                      </c:pt>
                      <c:pt idx="1840">
                        <c:v>3.4765999999999999</c:v>
                      </c:pt>
                      <c:pt idx="1841">
                        <c:v>3.4818500000000001</c:v>
                      </c:pt>
                      <c:pt idx="1842">
                        <c:v>3.4878970000000002</c:v>
                      </c:pt>
                      <c:pt idx="1843">
                        <c:v>3.4771974999999999</c:v>
                      </c:pt>
                      <c:pt idx="1844">
                        <c:v>3.4854604999999999</c:v>
                      </c:pt>
                      <c:pt idx="1845">
                        <c:v>3.49838</c:v>
                      </c:pt>
                      <c:pt idx="1846">
                        <c:v>3.5057999999999998</c:v>
                      </c:pt>
                      <c:pt idx="1847">
                        <c:v>3.5048299999999997</c:v>
                      </c:pt>
                      <c:pt idx="1848">
                        <c:v>3.4931999999999999</c:v>
                      </c:pt>
                      <c:pt idx="1849">
                        <c:v>3.4836500000000004</c:v>
                      </c:pt>
                      <c:pt idx="1850">
                        <c:v>3.4818000000000002</c:v>
                      </c:pt>
                      <c:pt idx="1851">
                        <c:v>3.4817499999999999</c:v>
                      </c:pt>
                      <c:pt idx="1852">
                        <c:v>3.4894799999999999</c:v>
                      </c:pt>
                      <c:pt idx="1853">
                        <c:v>3.4926999999999997</c:v>
                      </c:pt>
                      <c:pt idx="1854">
                        <c:v>3.4825999999999997</c:v>
                      </c:pt>
                      <c:pt idx="1855">
                        <c:v>3.4787000000000003</c:v>
                      </c:pt>
                      <c:pt idx="1856">
                        <c:v>3.4756499999999999</c:v>
                      </c:pt>
                      <c:pt idx="1857">
                        <c:v>3.4710799999999997</c:v>
                      </c:pt>
                      <c:pt idx="1858">
                        <c:v>3.4717999999999996</c:v>
                      </c:pt>
                      <c:pt idx="1859">
                        <c:v>3.4743999999999997</c:v>
                      </c:pt>
                      <c:pt idx="1860">
                        <c:v>3.4853799999999997</c:v>
                      </c:pt>
                      <c:pt idx="1861">
                        <c:v>3.4834499999999999</c:v>
                      </c:pt>
                      <c:pt idx="1862">
                        <c:v>3.4854605000000003</c:v>
                      </c:pt>
                      <c:pt idx="1863">
                        <c:v>3.4868000000000001</c:v>
                      </c:pt>
                      <c:pt idx="1864">
                        <c:v>3.4927000000000001</c:v>
                      </c:pt>
                      <c:pt idx="1865">
                        <c:v>3.4902500000000001</c:v>
                      </c:pt>
                      <c:pt idx="1866">
                        <c:v>3.48543</c:v>
                      </c:pt>
                      <c:pt idx="1867">
                        <c:v>3.4809000000000001</c:v>
                      </c:pt>
                      <c:pt idx="1868">
                        <c:v>3.4839500000000001</c:v>
                      </c:pt>
                      <c:pt idx="1869">
                        <c:v>3.4763499999999996</c:v>
                      </c:pt>
                      <c:pt idx="1870">
                        <c:v>3.4676800000000001</c:v>
                      </c:pt>
                      <c:pt idx="1871">
                        <c:v>3.4634</c:v>
                      </c:pt>
                      <c:pt idx="1872">
                        <c:v>3.4629000000000003</c:v>
                      </c:pt>
                      <c:pt idx="1873">
                        <c:v>3.4645000000000001</c:v>
                      </c:pt>
                      <c:pt idx="1874">
                        <c:v>3.4545500000000002</c:v>
                      </c:pt>
                      <c:pt idx="1875">
                        <c:v>3.4531999999999998</c:v>
                      </c:pt>
                      <c:pt idx="1876">
                        <c:v>3.4540500000000001</c:v>
                      </c:pt>
                      <c:pt idx="1877">
                        <c:v>3.4610500000000002</c:v>
                      </c:pt>
                      <c:pt idx="1878">
                        <c:v>3.4629500000000002</c:v>
                      </c:pt>
                      <c:pt idx="1879">
                        <c:v>3.4658500000000001</c:v>
                      </c:pt>
                      <c:pt idx="1880">
                        <c:v>3.4628800000000002</c:v>
                      </c:pt>
                      <c:pt idx="1881">
                        <c:v>3.4684499999999998</c:v>
                      </c:pt>
                      <c:pt idx="1882">
                        <c:v>3.4654000000000003</c:v>
                      </c:pt>
                      <c:pt idx="1883">
                        <c:v>3.4564500000000002</c:v>
                      </c:pt>
                      <c:pt idx="1884">
                        <c:v>3.4826999999999999</c:v>
                      </c:pt>
                      <c:pt idx="1885">
                        <c:v>3.4927000000000001</c:v>
                      </c:pt>
                      <c:pt idx="1886">
                        <c:v>3.4838499999999999</c:v>
                      </c:pt>
                      <c:pt idx="1887">
                        <c:v>3.4861</c:v>
                      </c:pt>
                      <c:pt idx="1888">
                        <c:v>3.4800005000000001</c:v>
                      </c:pt>
                      <c:pt idx="1889">
                        <c:v>3.4829999999999997</c:v>
                      </c:pt>
                      <c:pt idx="1890">
                        <c:v>3.4833499999999997</c:v>
                      </c:pt>
                      <c:pt idx="1891">
                        <c:v>3.4754499999999999</c:v>
                      </c:pt>
                      <c:pt idx="1892">
                        <c:v>3.4758999999999998</c:v>
                      </c:pt>
                      <c:pt idx="1893">
                        <c:v>3.4736999999999996</c:v>
                      </c:pt>
                      <c:pt idx="1894">
                        <c:v>3.4829305000000002</c:v>
                      </c:pt>
                      <c:pt idx="1895">
                        <c:v>3.4785499999999998</c:v>
                      </c:pt>
                      <c:pt idx="1896">
                        <c:v>3.46915</c:v>
                      </c:pt>
                      <c:pt idx="1897">
                        <c:v>3.4617</c:v>
                      </c:pt>
                      <c:pt idx="1898">
                        <c:v>3.46271</c:v>
                      </c:pt>
                      <c:pt idx="1899">
                        <c:v>3.4644005</c:v>
                      </c:pt>
                      <c:pt idx="1900">
                        <c:v>3.4586000000000001</c:v>
                      </c:pt>
                      <c:pt idx="1901">
                        <c:v>3.4569999999999999</c:v>
                      </c:pt>
                      <c:pt idx="1902">
                        <c:v>3.4545805000000001</c:v>
                      </c:pt>
                      <c:pt idx="1903">
                        <c:v>3.4534799999999999</c:v>
                      </c:pt>
                      <c:pt idx="1904">
                        <c:v>3.4591500000000002</c:v>
                      </c:pt>
                      <c:pt idx="1905">
                        <c:v>3.4540000000000002</c:v>
                      </c:pt>
                      <c:pt idx="1906">
                        <c:v>3.4434</c:v>
                      </c:pt>
                      <c:pt idx="1907">
                        <c:v>3.4474500000000003</c:v>
                      </c:pt>
                      <c:pt idx="1908">
                        <c:v>3.4406000000000003</c:v>
                      </c:pt>
                      <c:pt idx="1909">
                        <c:v>3.44</c:v>
                      </c:pt>
                      <c:pt idx="1910">
                        <c:v>3.4318005</c:v>
                      </c:pt>
                      <c:pt idx="1911">
                        <c:v>3.42475</c:v>
                      </c:pt>
                      <c:pt idx="1912">
                        <c:v>3.4281999999999999</c:v>
                      </c:pt>
                      <c:pt idx="1913">
                        <c:v>3.43445</c:v>
                      </c:pt>
                      <c:pt idx="1914">
                        <c:v>3.4278999999999997</c:v>
                      </c:pt>
                      <c:pt idx="1915">
                        <c:v>3.4280694</c:v>
                      </c:pt>
                      <c:pt idx="1916">
                        <c:v>3.4225999999999996</c:v>
                      </c:pt>
                      <c:pt idx="1917">
                        <c:v>3.4182000000000001</c:v>
                      </c:pt>
                      <c:pt idx="1918">
                        <c:v>3.4302999999999999</c:v>
                      </c:pt>
                      <c:pt idx="1919">
                        <c:v>3.43675</c:v>
                      </c:pt>
                      <c:pt idx="1920">
                        <c:v>3.4296499999999996</c:v>
                      </c:pt>
                      <c:pt idx="1921">
                        <c:v>3.4291499999999999</c:v>
                      </c:pt>
                      <c:pt idx="1922">
                        <c:v>3.4275879000000002</c:v>
                      </c:pt>
                      <c:pt idx="1923">
                        <c:v>3.4195499999999996</c:v>
                      </c:pt>
                      <c:pt idx="1924">
                        <c:v>3.4114</c:v>
                      </c:pt>
                      <c:pt idx="1925">
                        <c:v>3.4139984000000001</c:v>
                      </c:pt>
                      <c:pt idx="1926">
                        <c:v>3.4261499999999998</c:v>
                      </c:pt>
                      <c:pt idx="1927">
                        <c:v>3.4271499999999997</c:v>
                      </c:pt>
                      <c:pt idx="1928">
                        <c:v>3.4176299999999999</c:v>
                      </c:pt>
                      <c:pt idx="1929">
                        <c:v>3.4148800000000001</c:v>
                      </c:pt>
                      <c:pt idx="1930">
                        <c:v>3.4103002999999998</c:v>
                      </c:pt>
                      <c:pt idx="1931">
                        <c:v>3.4139999999999997</c:v>
                      </c:pt>
                      <c:pt idx="1932">
                        <c:v>3.4245000000000001</c:v>
                      </c:pt>
                      <c:pt idx="1933">
                        <c:v>3.4232800000000001</c:v>
                      </c:pt>
                      <c:pt idx="1934">
                        <c:v>3.4210005000000003</c:v>
                      </c:pt>
                      <c:pt idx="1935">
                        <c:v>3.4205005000000002</c:v>
                      </c:pt>
                      <c:pt idx="1936">
                        <c:v>3.4147500000000002</c:v>
                      </c:pt>
                      <c:pt idx="1937">
                        <c:v>3.4097799999999996</c:v>
                      </c:pt>
                      <c:pt idx="1938">
                        <c:v>3.4037000000000002</c:v>
                      </c:pt>
                      <c:pt idx="1939">
                        <c:v>3.4135</c:v>
                      </c:pt>
                      <c:pt idx="1940">
                        <c:v>3.4182505000000001</c:v>
                      </c:pt>
                      <c:pt idx="1941">
                        <c:v>3.4612504999999998</c:v>
                      </c:pt>
                      <c:pt idx="1942">
                        <c:v>3.4565004999999998</c:v>
                      </c:pt>
                      <c:pt idx="1943">
                        <c:v>3.4539505000000004</c:v>
                      </c:pt>
                      <c:pt idx="1944">
                        <c:v>3.4775</c:v>
                      </c:pt>
                      <c:pt idx="1945">
                        <c:v>3.4736166000000002</c:v>
                      </c:pt>
                      <c:pt idx="1946">
                        <c:v>3.4617499999999999</c:v>
                      </c:pt>
                      <c:pt idx="1947">
                        <c:v>3.4765000000000001</c:v>
                      </c:pt>
                      <c:pt idx="1948">
                        <c:v>3.5000005000000001</c:v>
                      </c:pt>
                      <c:pt idx="1949">
                        <c:v>3.52318</c:v>
                      </c:pt>
                      <c:pt idx="1950">
                        <c:v>3.528</c:v>
                      </c:pt>
                      <c:pt idx="1951">
                        <c:v>3.5117499999999997</c:v>
                      </c:pt>
                      <c:pt idx="1952">
                        <c:v>3.5183499999999999</c:v>
                      </c:pt>
                      <c:pt idx="1953">
                        <c:v>3.5566005000000001</c:v>
                      </c:pt>
                      <c:pt idx="1954">
                        <c:v>3.5507499999999999</c:v>
                      </c:pt>
                      <c:pt idx="1955">
                        <c:v>3.5452499999999998</c:v>
                      </c:pt>
                      <c:pt idx="1956">
                        <c:v>3.55</c:v>
                      </c:pt>
                      <c:pt idx="1957">
                        <c:v>3.5544505000000002</c:v>
                      </c:pt>
                      <c:pt idx="1958">
                        <c:v>3.5535005000000002</c:v>
                      </c:pt>
                      <c:pt idx="1959">
                        <c:v>3.5575000000000001</c:v>
                      </c:pt>
                      <c:pt idx="1960">
                        <c:v>3.5602499999999999</c:v>
                      </c:pt>
                      <c:pt idx="1961">
                        <c:v>3.5827499999999999</c:v>
                      </c:pt>
                      <c:pt idx="1962">
                        <c:v>3.58175</c:v>
                      </c:pt>
                      <c:pt idx="1963">
                        <c:v>3.5861299999999998</c:v>
                      </c:pt>
                      <c:pt idx="1964">
                        <c:v>3.60555</c:v>
                      </c:pt>
                      <c:pt idx="1965">
                        <c:v>3.5935000000000001</c:v>
                      </c:pt>
                      <c:pt idx="1966">
                        <c:v>3.6085000000000003</c:v>
                      </c:pt>
                      <c:pt idx="1967">
                        <c:v>3.6072000000000002</c:v>
                      </c:pt>
                      <c:pt idx="1968">
                        <c:v>3.61145</c:v>
                      </c:pt>
                      <c:pt idx="1969">
                        <c:v>3.6204999999999998</c:v>
                      </c:pt>
                      <c:pt idx="1970">
                        <c:v>3.6302805</c:v>
                      </c:pt>
                      <c:pt idx="1971">
                        <c:v>3.6217499999999996</c:v>
                      </c:pt>
                      <c:pt idx="1972">
                        <c:v>3.6337500000000005</c:v>
                      </c:pt>
                      <c:pt idx="1973">
                        <c:v>3.6438999999999999</c:v>
                      </c:pt>
                      <c:pt idx="1974">
                        <c:v>3.6412499999999999</c:v>
                      </c:pt>
                      <c:pt idx="1975">
                        <c:v>3.6480000000000001</c:v>
                      </c:pt>
                      <c:pt idx="1976">
                        <c:v>3.6532505</c:v>
                      </c:pt>
                      <c:pt idx="1977">
                        <c:v>3.6560000000000001</c:v>
                      </c:pt>
                      <c:pt idx="1978">
                        <c:v>3.6605000000000003</c:v>
                      </c:pt>
                      <c:pt idx="1979">
                        <c:v>3.6587499999999999</c:v>
                      </c:pt>
                      <c:pt idx="1980">
                        <c:v>3.6470000000000002</c:v>
                      </c:pt>
                      <c:pt idx="1981">
                        <c:v>3.6398299999999999</c:v>
                      </c:pt>
                      <c:pt idx="1982">
                        <c:v>3.66703</c:v>
                      </c:pt>
                      <c:pt idx="1983">
                        <c:v>3.65815</c:v>
                      </c:pt>
                      <c:pt idx="1984">
                        <c:v>3.6955</c:v>
                      </c:pt>
                      <c:pt idx="1985">
                        <c:v>3.6827999999999999</c:v>
                      </c:pt>
                      <c:pt idx="1986">
                        <c:v>3.6876999999999995</c:v>
                      </c:pt>
                      <c:pt idx="1987">
                        <c:v>3.7063999999999999</c:v>
                      </c:pt>
                      <c:pt idx="1988">
                        <c:v>3.7115499999999999</c:v>
                      </c:pt>
                      <c:pt idx="1989">
                        <c:v>3.7146499999999998</c:v>
                      </c:pt>
                      <c:pt idx="1990">
                        <c:v>3.6778</c:v>
                      </c:pt>
                      <c:pt idx="1991">
                        <c:v>3.6764999999999999</c:v>
                      </c:pt>
                      <c:pt idx="1992">
                        <c:v>3.7092499999999999</c:v>
                      </c:pt>
                      <c:pt idx="1993">
                        <c:v>3.7141505000000001</c:v>
                      </c:pt>
                      <c:pt idx="1994">
                        <c:v>3.7189999999999999</c:v>
                      </c:pt>
                      <c:pt idx="1995">
                        <c:v>3.7350500000000002</c:v>
                      </c:pt>
                      <c:pt idx="1996">
                        <c:v>3.7585000000000002</c:v>
                      </c:pt>
                      <c:pt idx="1997">
                        <c:v>3.7622500000000003</c:v>
                      </c:pt>
                      <c:pt idx="1998">
                        <c:v>3.7429299999999999</c:v>
                      </c:pt>
                      <c:pt idx="1999">
                        <c:v>3.7247500000000002</c:v>
                      </c:pt>
                      <c:pt idx="2000">
                        <c:v>3.7460499999999999</c:v>
                      </c:pt>
                      <c:pt idx="2001">
                        <c:v>3.7457500000000001</c:v>
                      </c:pt>
                      <c:pt idx="2002">
                        <c:v>3.7809999999999997</c:v>
                      </c:pt>
                      <c:pt idx="2003">
                        <c:v>3.7849003000000003</c:v>
                      </c:pt>
                      <c:pt idx="2004">
                        <c:v>3.7642000000000002</c:v>
                      </c:pt>
                      <c:pt idx="2005">
                        <c:v>3.7814999999999999</c:v>
                      </c:pt>
                      <c:pt idx="2006">
                        <c:v>3.7895500000000002</c:v>
                      </c:pt>
                      <c:pt idx="2007">
                        <c:v>3.7935499999999998</c:v>
                      </c:pt>
                      <c:pt idx="2008">
                        <c:v>3.7934999999999999</c:v>
                      </c:pt>
                      <c:pt idx="2009">
                        <c:v>3.79095</c:v>
                      </c:pt>
                      <c:pt idx="2010">
                        <c:v>3.7955000000000001</c:v>
                      </c:pt>
                      <c:pt idx="2011">
                        <c:v>3.7934000000000001</c:v>
                      </c:pt>
                      <c:pt idx="2012">
                        <c:v>3.7948</c:v>
                      </c:pt>
                      <c:pt idx="2013">
                        <c:v>3.8140999999999998</c:v>
                      </c:pt>
                      <c:pt idx="2014">
                        <c:v>3.827</c:v>
                      </c:pt>
                      <c:pt idx="2015">
                        <c:v>3.8273000000000001</c:v>
                      </c:pt>
                      <c:pt idx="2016">
                        <c:v>3.8210500000000001</c:v>
                      </c:pt>
                      <c:pt idx="2017">
                        <c:v>3.8439999999999999</c:v>
                      </c:pt>
                      <c:pt idx="2018">
                        <c:v>3.8432499999999998</c:v>
                      </c:pt>
                      <c:pt idx="2019">
                        <c:v>3.8440000000000003</c:v>
                      </c:pt>
                      <c:pt idx="2020">
                        <c:v>3.8555000000000001</c:v>
                      </c:pt>
                      <c:pt idx="2021">
                        <c:v>3.8755000000000002</c:v>
                      </c:pt>
                      <c:pt idx="2022">
                        <c:v>3.8774999999999999</c:v>
                      </c:pt>
                      <c:pt idx="2023">
                        <c:v>3.9060999999999999</c:v>
                      </c:pt>
                      <c:pt idx="2024">
                        <c:v>3.9603000000000002</c:v>
                      </c:pt>
                      <c:pt idx="2025">
                        <c:v>3.9634999999999998</c:v>
                      </c:pt>
                      <c:pt idx="2026">
                        <c:v>3.9380505000000001</c:v>
                      </c:pt>
                      <c:pt idx="2027">
                        <c:v>3.96875</c:v>
                      </c:pt>
                      <c:pt idx="2028">
                        <c:v>3.9469999999999996</c:v>
                      </c:pt>
                      <c:pt idx="2029">
                        <c:v>3.9213999999999998</c:v>
                      </c:pt>
                      <c:pt idx="2030">
                        <c:v>3.9135</c:v>
                      </c:pt>
                      <c:pt idx="2031">
                        <c:v>3.9040500000000002</c:v>
                      </c:pt>
                      <c:pt idx="2032">
                        <c:v>3.8927499999999999</c:v>
                      </c:pt>
                      <c:pt idx="2033">
                        <c:v>3.92015</c:v>
                      </c:pt>
                      <c:pt idx="2034">
                        <c:v>3.8820000000000001</c:v>
                      </c:pt>
                      <c:pt idx="2035">
                        <c:v>3.9149499999999997</c:v>
                      </c:pt>
                      <c:pt idx="2036">
                        <c:v>3.9234499999999999</c:v>
                      </c:pt>
                      <c:pt idx="2037">
                        <c:v>3.9119000000000002</c:v>
                      </c:pt>
                      <c:pt idx="2038">
                        <c:v>3.8898000000000001</c:v>
                      </c:pt>
                      <c:pt idx="2039">
                        <c:v>3.9164500000000002</c:v>
                      </c:pt>
                      <c:pt idx="2040">
                        <c:v>3.9114999999999998</c:v>
                      </c:pt>
                      <c:pt idx="2041">
                        <c:v>3.899</c:v>
                      </c:pt>
                      <c:pt idx="2042">
                        <c:v>3.903</c:v>
                      </c:pt>
                      <c:pt idx="2043">
                        <c:v>3.8944999999999999</c:v>
                      </c:pt>
                      <c:pt idx="2044">
                        <c:v>3.8889499999999999</c:v>
                      </c:pt>
                      <c:pt idx="2045">
                        <c:v>3.8817500000000003</c:v>
                      </c:pt>
                      <c:pt idx="2046">
                        <c:v>3.8788992000000002</c:v>
                      </c:pt>
                      <c:pt idx="2047">
                        <c:v>3.9188478</c:v>
                      </c:pt>
                      <c:pt idx="2048">
                        <c:v>3.9375500000000003</c:v>
                      </c:pt>
                      <c:pt idx="2049">
                        <c:v>3.9400056999999999</c:v>
                      </c:pt>
                      <c:pt idx="2050">
                        <c:v>3.9526500000000002</c:v>
                      </c:pt>
                      <c:pt idx="2051">
                        <c:v>3.9361999999999999</c:v>
                      </c:pt>
                      <c:pt idx="2052">
                        <c:v>3.9210999999999996</c:v>
                      </c:pt>
                      <c:pt idx="2053">
                        <c:v>3.9128000000000003</c:v>
                      </c:pt>
                      <c:pt idx="2054">
                        <c:v>3.9217</c:v>
                      </c:pt>
                      <c:pt idx="2055">
                        <c:v>3.8833500000000001</c:v>
                      </c:pt>
                      <c:pt idx="2056">
                        <c:v>3.9100999999999999</c:v>
                      </c:pt>
                      <c:pt idx="2057">
                        <c:v>3.9268510999999999</c:v>
                      </c:pt>
                      <c:pt idx="2058">
                        <c:v>3.9007000000000001</c:v>
                      </c:pt>
                      <c:pt idx="2059">
                        <c:v>3.9209999999999998</c:v>
                      </c:pt>
                      <c:pt idx="2060">
                        <c:v>3.9255</c:v>
                      </c:pt>
                      <c:pt idx="2061">
                        <c:v>3.9355093000000001</c:v>
                      </c:pt>
                      <c:pt idx="2062">
                        <c:v>3.9930000000000003</c:v>
                      </c:pt>
                      <c:pt idx="2063">
                        <c:v>3.9743545</c:v>
                      </c:pt>
                      <c:pt idx="2064">
                        <c:v>3.9301999999999997</c:v>
                      </c:pt>
                      <c:pt idx="2065">
                        <c:v>3.9232673</c:v>
                      </c:pt>
                      <c:pt idx="2066">
                        <c:v>3.9120760999999997</c:v>
                      </c:pt>
                      <c:pt idx="2067">
                        <c:v>3.9114000000000004</c:v>
                      </c:pt>
                      <c:pt idx="2068">
                        <c:v>3.9139499999999998</c:v>
                      </c:pt>
                      <c:pt idx="2069">
                        <c:v>3.8744499999999999</c:v>
                      </c:pt>
                      <c:pt idx="2070">
                        <c:v>3.8821564999999998</c:v>
                      </c:pt>
                      <c:pt idx="2071">
                        <c:v>3.8396999999999997</c:v>
                      </c:pt>
                      <c:pt idx="2072">
                        <c:v>3.8831932999999998</c:v>
                      </c:pt>
                      <c:pt idx="2073">
                        <c:v>3.8583099999999999</c:v>
                      </c:pt>
                      <c:pt idx="2074">
                        <c:v>3.8504999999999998</c:v>
                      </c:pt>
                      <c:pt idx="2075">
                        <c:v>3.8668499999999999</c:v>
                      </c:pt>
                      <c:pt idx="2076">
                        <c:v>3.8576999999999999</c:v>
                      </c:pt>
                      <c:pt idx="2077">
                        <c:v>3.8662000000000001</c:v>
                      </c:pt>
                      <c:pt idx="2078">
                        <c:v>3.8584817999999999</c:v>
                      </c:pt>
                      <c:pt idx="2079">
                        <c:v>3.8405814</c:v>
                      </c:pt>
                      <c:pt idx="2080">
                        <c:v>3.8326500000000001</c:v>
                      </c:pt>
                      <c:pt idx="2081">
                        <c:v>3.8261500000000002</c:v>
                      </c:pt>
                      <c:pt idx="2082">
                        <c:v>3.8389821999999998</c:v>
                      </c:pt>
                      <c:pt idx="2083">
                        <c:v>3.8919999999999999</c:v>
                      </c:pt>
                      <c:pt idx="2084">
                        <c:v>3.9304999999999999</c:v>
                      </c:pt>
                      <c:pt idx="2085">
                        <c:v>3.9230299999999998</c:v>
                      </c:pt>
                      <c:pt idx="2086">
                        <c:v>3.9344799999999998</c:v>
                      </c:pt>
                      <c:pt idx="2087">
                        <c:v>3.9595499999999997</c:v>
                      </c:pt>
                      <c:pt idx="2088">
                        <c:v>3.9748503000000004</c:v>
                      </c:pt>
                      <c:pt idx="2089">
                        <c:v>3.9504999999999999</c:v>
                      </c:pt>
                      <c:pt idx="2090">
                        <c:v>3.9595000000000002</c:v>
                      </c:pt>
                      <c:pt idx="2091">
                        <c:v>3.9665300000000001</c:v>
                      </c:pt>
                      <c:pt idx="2092">
                        <c:v>3.9907500000000002</c:v>
                      </c:pt>
                      <c:pt idx="2093">
                        <c:v>3.976</c:v>
                      </c:pt>
                      <c:pt idx="2094">
                        <c:v>4.0202499999999999</c:v>
                      </c:pt>
                      <c:pt idx="2095">
                        <c:v>4.0120000000000005</c:v>
                      </c:pt>
                      <c:pt idx="2096">
                        <c:v>3.9749999999999996</c:v>
                      </c:pt>
                      <c:pt idx="2097">
                        <c:v>4.0153753999999999</c:v>
                      </c:pt>
                      <c:pt idx="2098">
                        <c:v>3.9845774</c:v>
                      </c:pt>
                      <c:pt idx="2099">
                        <c:v>3.9802999999999997</c:v>
                      </c:pt>
                      <c:pt idx="2100">
                        <c:v>3.9554</c:v>
                      </c:pt>
                      <c:pt idx="2101">
                        <c:v>4.0164999999999997</c:v>
                      </c:pt>
                      <c:pt idx="2102">
                        <c:v>4.0140000000000002</c:v>
                      </c:pt>
                      <c:pt idx="2103">
                        <c:v>3.9264000000000001</c:v>
                      </c:pt>
                      <c:pt idx="2104">
                        <c:v>3.8940000000000001</c:v>
                      </c:pt>
                      <c:pt idx="2105">
                        <c:v>3.9077249999999997</c:v>
                      </c:pt>
                      <c:pt idx="2106">
                        <c:v>3.9336000000000002</c:v>
                      </c:pt>
                      <c:pt idx="2107">
                        <c:v>3.9455</c:v>
                      </c:pt>
                      <c:pt idx="2108">
                        <c:v>3.9461200000000001</c:v>
                      </c:pt>
                      <c:pt idx="2109">
                        <c:v>3.9546041999999999</c:v>
                      </c:pt>
                      <c:pt idx="2110">
                        <c:v>3.9445000000000001</c:v>
                      </c:pt>
                      <c:pt idx="2111">
                        <c:v>3.9189499999999997</c:v>
                      </c:pt>
                      <c:pt idx="2112">
                        <c:v>3.9054500000000001</c:v>
                      </c:pt>
                      <c:pt idx="2113">
                        <c:v>3.8994472</c:v>
                      </c:pt>
                      <c:pt idx="2114">
                        <c:v>3.9195381</c:v>
                      </c:pt>
                      <c:pt idx="2115">
                        <c:v>3.9156496000000001</c:v>
                      </c:pt>
                      <c:pt idx="2116">
                        <c:v>3.9340748000000003</c:v>
                      </c:pt>
                      <c:pt idx="2117">
                        <c:v>3.9697499999999999</c:v>
                      </c:pt>
                      <c:pt idx="2118">
                        <c:v>3.9712999999999998</c:v>
                      </c:pt>
                      <c:pt idx="2119">
                        <c:v>3.9388999999999998</c:v>
                      </c:pt>
                      <c:pt idx="2120">
                        <c:v>3.9395646000000002</c:v>
                      </c:pt>
                      <c:pt idx="2121">
                        <c:v>3.9060000000000001</c:v>
                      </c:pt>
                      <c:pt idx="2122">
                        <c:v>3.8929500000000004</c:v>
                      </c:pt>
                      <c:pt idx="2123">
                        <c:v>3.9175500000000003</c:v>
                      </c:pt>
                      <c:pt idx="2124">
                        <c:v>3.9227635000000003</c:v>
                      </c:pt>
                      <c:pt idx="2125">
                        <c:v>3.9178032000000003</c:v>
                      </c:pt>
                      <c:pt idx="2126">
                        <c:v>3.9084000000000003</c:v>
                      </c:pt>
                      <c:pt idx="2127">
                        <c:v>3.88028</c:v>
                      </c:pt>
                      <c:pt idx="2128">
                        <c:v>3.87175</c:v>
                      </c:pt>
                      <c:pt idx="2129">
                        <c:v>3.8362000000000003</c:v>
                      </c:pt>
                      <c:pt idx="2130">
                        <c:v>3.8408800000000003</c:v>
                      </c:pt>
                      <c:pt idx="2131">
                        <c:v>3.8371999999999997</c:v>
                      </c:pt>
                      <c:pt idx="2132">
                        <c:v>3.8611999999999997</c:v>
                      </c:pt>
                      <c:pt idx="2133">
                        <c:v>3.8575499999999998</c:v>
                      </c:pt>
                      <c:pt idx="2134">
                        <c:v>3.8514560000000002</c:v>
                      </c:pt>
                      <c:pt idx="2135">
                        <c:v>3.8290031</c:v>
                      </c:pt>
                      <c:pt idx="2136">
                        <c:v>3.8443499999999999</c:v>
                      </c:pt>
                      <c:pt idx="2137">
                        <c:v>3.8416899999999998</c:v>
                      </c:pt>
                      <c:pt idx="2138">
                        <c:v>3.8407999999999998</c:v>
                      </c:pt>
                      <c:pt idx="2139">
                        <c:v>3.8351800000000003</c:v>
                      </c:pt>
                      <c:pt idx="2140">
                        <c:v>3.8159630000000004</c:v>
                      </c:pt>
                      <c:pt idx="2141">
                        <c:v>3.7972158</c:v>
                      </c:pt>
                      <c:pt idx="2142">
                        <c:v>3.7877856000000003</c:v>
                      </c:pt>
                      <c:pt idx="2143">
                        <c:v>3.8252913999999998</c:v>
                      </c:pt>
                      <c:pt idx="2144">
                        <c:v>3.8479695</c:v>
                      </c:pt>
                      <c:pt idx="2145">
                        <c:v>3.8465000000000003</c:v>
                      </c:pt>
                      <c:pt idx="2146">
                        <c:v>3.8491999999999997</c:v>
                      </c:pt>
                      <c:pt idx="2147">
                        <c:v>3.8632732999999999</c:v>
                      </c:pt>
                      <c:pt idx="2148">
                        <c:v>3.8526099999999999</c:v>
                      </c:pt>
                      <c:pt idx="2149">
                        <c:v>3.8586200000000002</c:v>
                      </c:pt>
                      <c:pt idx="2150">
                        <c:v>3.8537487000000001</c:v>
                      </c:pt>
                      <c:pt idx="2151">
                        <c:v>3.8434229000000002</c:v>
                      </c:pt>
                      <c:pt idx="2152">
                        <c:v>3.8453757</c:v>
                      </c:pt>
                      <c:pt idx="2153">
                        <c:v>3.8481100000000001</c:v>
                      </c:pt>
                      <c:pt idx="2154">
                        <c:v>3.8214794000000003</c:v>
                      </c:pt>
                      <c:pt idx="2155">
                        <c:v>3.8083400000000003</c:v>
                      </c:pt>
                      <c:pt idx="2156">
                        <c:v>3.8101786999999998</c:v>
                      </c:pt>
                      <c:pt idx="2157">
                        <c:v>3.8410300000000004</c:v>
                      </c:pt>
                      <c:pt idx="2158">
                        <c:v>3.8211300000000001</c:v>
                      </c:pt>
                      <c:pt idx="2159">
                        <c:v>3.8012097000000002</c:v>
                      </c:pt>
                      <c:pt idx="2160">
                        <c:v>3.7933635999999997</c:v>
                      </c:pt>
                      <c:pt idx="2161">
                        <c:v>3.7987199999999999</c:v>
                      </c:pt>
                      <c:pt idx="2162">
                        <c:v>3.8177599999999998</c:v>
                      </c:pt>
                      <c:pt idx="2163">
                        <c:v>3.8140016999999999</c:v>
                      </c:pt>
                      <c:pt idx="2164">
                        <c:v>3.8156963000000004</c:v>
                      </c:pt>
                      <c:pt idx="2165">
                        <c:v>3.7933939999999997</c:v>
                      </c:pt>
                      <c:pt idx="2166">
                        <c:v>3.7980400000000003</c:v>
                      </c:pt>
                      <c:pt idx="2167">
                        <c:v>3.8028374</c:v>
                      </c:pt>
                      <c:pt idx="2168">
                        <c:v>3.7540447000000001</c:v>
                      </c:pt>
                      <c:pt idx="2169">
                        <c:v>3.7382056000000001</c:v>
                      </c:pt>
                      <c:pt idx="2170">
                        <c:v>3.7270015000000001</c:v>
                      </c:pt>
                      <c:pt idx="2171">
                        <c:v>3.7588248999999996</c:v>
                      </c:pt>
                      <c:pt idx="2172">
                        <c:v>3.7742579000000003</c:v>
                      </c:pt>
                      <c:pt idx="2173">
                        <c:v>3.7509314000000002</c:v>
                      </c:pt>
                      <c:pt idx="2174">
                        <c:v>3.7547328000000002</c:v>
                      </c:pt>
                      <c:pt idx="2175">
                        <c:v>3.7687014000000003</c:v>
                      </c:pt>
                      <c:pt idx="2176">
                        <c:v>3.7502748000000001</c:v>
                      </c:pt>
                      <c:pt idx="2177">
                        <c:v>3.74769</c:v>
                      </c:pt>
                      <c:pt idx="2178">
                        <c:v>3.7458539999999996</c:v>
                      </c:pt>
                      <c:pt idx="2179">
                        <c:v>3.7601099999999996</c:v>
                      </c:pt>
                      <c:pt idx="2180">
                        <c:v>3.7693214999999998</c:v>
                      </c:pt>
                      <c:pt idx="2181">
                        <c:v>3.7655757000000003</c:v>
                      </c:pt>
                      <c:pt idx="2182">
                        <c:v>3.7412900000000002</c:v>
                      </c:pt>
                      <c:pt idx="2183">
                        <c:v>3.7558422</c:v>
                      </c:pt>
                      <c:pt idx="2184">
                        <c:v>3.7459500000000001</c:v>
                      </c:pt>
                      <c:pt idx="2185">
                        <c:v>3.7558399999999996</c:v>
                      </c:pt>
                      <c:pt idx="2186">
                        <c:v>3.7702065999999999</c:v>
                      </c:pt>
                      <c:pt idx="2187">
                        <c:v>3.7975519000000002</c:v>
                      </c:pt>
                      <c:pt idx="2188">
                        <c:v>3.80497</c:v>
                      </c:pt>
                      <c:pt idx="2189">
                        <c:v>3.77386</c:v>
                      </c:pt>
                      <c:pt idx="2190">
                        <c:v>3.7983866000000002</c:v>
                      </c:pt>
                      <c:pt idx="2191">
                        <c:v>3.7982299999999998</c:v>
                      </c:pt>
                      <c:pt idx="2192">
                        <c:v>3.7968812000000001</c:v>
                      </c:pt>
                      <c:pt idx="2193">
                        <c:v>3.7485102000000001</c:v>
                      </c:pt>
                      <c:pt idx="2194">
                        <c:v>3.7557997999999997</c:v>
                      </c:pt>
                      <c:pt idx="2195">
                        <c:v>3.7605249999999999</c:v>
                      </c:pt>
                      <c:pt idx="2196">
                        <c:v>3.757825</c:v>
                      </c:pt>
                      <c:pt idx="2197">
                        <c:v>3.7536749999999999</c:v>
                      </c:pt>
                      <c:pt idx="2198">
                        <c:v>3.7524500000000001</c:v>
                      </c:pt>
                      <c:pt idx="2199">
                        <c:v>3.7787299999999999</c:v>
                      </c:pt>
                      <c:pt idx="2200">
                        <c:v>3.7906900000000001</c:v>
                      </c:pt>
                      <c:pt idx="2201">
                        <c:v>3.7708299999999997</c:v>
                      </c:pt>
                      <c:pt idx="2202">
                        <c:v>3.7759999999999998</c:v>
                      </c:pt>
                      <c:pt idx="2203">
                        <c:v>3.7748500000000003</c:v>
                      </c:pt>
                      <c:pt idx="2204">
                        <c:v>3.79</c:v>
                      </c:pt>
                      <c:pt idx="2205">
                        <c:v>3.7809999999999997</c:v>
                      </c:pt>
                      <c:pt idx="2206">
                        <c:v>3.7679200000000002</c:v>
                      </c:pt>
                      <c:pt idx="2207">
                        <c:v>3.7543799999999998</c:v>
                      </c:pt>
                      <c:pt idx="2208">
                        <c:v>3.80226</c:v>
                      </c:pt>
                      <c:pt idx="2209">
                        <c:v>3.8268700000000004</c:v>
                      </c:pt>
                      <c:pt idx="2210">
                        <c:v>3.8410000000000002</c:v>
                      </c:pt>
                      <c:pt idx="2211">
                        <c:v>3.8442499999999997</c:v>
                      </c:pt>
                      <c:pt idx="2212">
                        <c:v>3.84463</c:v>
                      </c:pt>
                      <c:pt idx="2213">
                        <c:v>3.8109500000000001</c:v>
                      </c:pt>
                      <c:pt idx="2214">
                        <c:v>3.8356599999999998</c:v>
                      </c:pt>
                      <c:pt idx="2215">
                        <c:v>3.8947399999999996</c:v>
                      </c:pt>
                      <c:pt idx="2216">
                        <c:v>3.8872800000000001</c:v>
                      </c:pt>
                      <c:pt idx="2217">
                        <c:v>3.8996300000000002</c:v>
                      </c:pt>
                      <c:pt idx="2218">
                        <c:v>3.8929299999999998</c:v>
                      </c:pt>
                      <c:pt idx="2219">
                        <c:v>3.8961000000000001</c:v>
                      </c:pt>
                      <c:pt idx="2220">
                        <c:v>3.8973900000000001</c:v>
                      </c:pt>
                      <c:pt idx="2221">
                        <c:v>3.89819</c:v>
                      </c:pt>
                      <c:pt idx="2222">
                        <c:v>3.8893399999999998</c:v>
                      </c:pt>
                      <c:pt idx="2223">
                        <c:v>3.8996199999999996</c:v>
                      </c:pt>
                      <c:pt idx="2224">
                        <c:v>3.8703999999999996</c:v>
                      </c:pt>
                      <c:pt idx="2225">
                        <c:v>3.8642499999999997</c:v>
                      </c:pt>
                      <c:pt idx="2226">
                        <c:v>3.85561</c:v>
                      </c:pt>
                      <c:pt idx="2227">
                        <c:v>3.8344100000000001</c:v>
                      </c:pt>
                      <c:pt idx="2228">
                        <c:v>3.8542000000000001</c:v>
                      </c:pt>
                      <c:pt idx="2229">
                        <c:v>3.8549199999999999</c:v>
                      </c:pt>
                      <c:pt idx="2230">
                        <c:v>3.8264</c:v>
                      </c:pt>
                      <c:pt idx="2231">
                        <c:v>3.8367499999999999</c:v>
                      </c:pt>
                      <c:pt idx="2232">
                        <c:v>3.8767899999999997</c:v>
                      </c:pt>
                      <c:pt idx="2233">
                        <c:v>3.90089</c:v>
                      </c:pt>
                      <c:pt idx="2234">
                        <c:v>3.9161699999999997</c:v>
                      </c:pt>
                      <c:pt idx="2235">
                        <c:v>3.9163699999999997</c:v>
                      </c:pt>
                      <c:pt idx="2236">
                        <c:v>3.8888499999999997</c:v>
                      </c:pt>
                      <c:pt idx="2237">
                        <c:v>3.9048099999999999</c:v>
                      </c:pt>
                      <c:pt idx="2238">
                        <c:v>3.9011399999999998</c:v>
                      </c:pt>
                      <c:pt idx="2239">
                        <c:v>3.896725</c:v>
                      </c:pt>
                      <c:pt idx="2240">
                        <c:v>3.8898799999999998</c:v>
                      </c:pt>
                      <c:pt idx="2241">
                        <c:v>3.8994</c:v>
                      </c:pt>
                      <c:pt idx="2242">
                        <c:v>3.8757999999999999</c:v>
                      </c:pt>
                      <c:pt idx="2243">
                        <c:v>3.8432599999999999</c:v>
                      </c:pt>
                      <c:pt idx="2244">
                        <c:v>3.82159</c:v>
                      </c:pt>
                      <c:pt idx="2245">
                        <c:v>3.82464</c:v>
                      </c:pt>
                      <c:pt idx="2246">
                        <c:v>3.8208800000000003</c:v>
                      </c:pt>
                      <c:pt idx="2247">
                        <c:v>3.7960799999999999</c:v>
                      </c:pt>
                      <c:pt idx="2248">
                        <c:v>3.8023600000000002</c:v>
                      </c:pt>
                      <c:pt idx="2249">
                        <c:v>3.8325499999999999</c:v>
                      </c:pt>
                      <c:pt idx="2250">
                        <c:v>3.8067700000000002</c:v>
                      </c:pt>
                      <c:pt idx="2251">
                        <c:v>3.7822200000000001</c:v>
                      </c:pt>
                      <c:pt idx="2252">
                        <c:v>3.8040000000000003</c:v>
                      </c:pt>
                      <c:pt idx="2253">
                        <c:v>3.8211599999999999</c:v>
                      </c:pt>
                      <c:pt idx="2254">
                        <c:v>3.8231999999999999</c:v>
                      </c:pt>
                      <c:pt idx="2255">
                        <c:v>3.8381299999999996</c:v>
                      </c:pt>
                      <c:pt idx="2256">
                        <c:v>3.8485400000000003</c:v>
                      </c:pt>
                      <c:pt idx="2257">
                        <c:v>3.8666200000000002</c:v>
                      </c:pt>
                      <c:pt idx="2258">
                        <c:v>3.8417699999999999</c:v>
                      </c:pt>
                      <c:pt idx="2259">
                        <c:v>3.8425400000000001</c:v>
                      </c:pt>
                      <c:pt idx="2260">
                        <c:v>3.8673099999999998</c:v>
                      </c:pt>
                      <c:pt idx="2261">
                        <c:v>3.8399399999999999</c:v>
                      </c:pt>
                      <c:pt idx="2262">
                        <c:v>3.8326000000000002</c:v>
                      </c:pt>
                      <c:pt idx="2263">
                        <c:v>3.84259</c:v>
                      </c:pt>
                      <c:pt idx="2264">
                        <c:v>3.8374999999999999</c:v>
                      </c:pt>
                      <c:pt idx="2265">
                        <c:v>3.8504800000000001</c:v>
                      </c:pt>
                      <c:pt idx="2266">
                        <c:v>3.8518299999999996</c:v>
                      </c:pt>
                      <c:pt idx="2267">
                        <c:v>3.89391</c:v>
                      </c:pt>
                      <c:pt idx="2268">
                        <c:v>3.8808799999999999</c:v>
                      </c:pt>
                      <c:pt idx="2269">
                        <c:v>3.8796399999999998</c:v>
                      </c:pt>
                      <c:pt idx="2270">
                        <c:v>3.8634899999999996</c:v>
                      </c:pt>
                      <c:pt idx="2271">
                        <c:v>3.8505799999999999</c:v>
                      </c:pt>
                      <c:pt idx="2272">
                        <c:v>3.85459</c:v>
                      </c:pt>
                      <c:pt idx="2273">
                        <c:v>3.86842</c:v>
                      </c:pt>
                      <c:pt idx="2274">
                        <c:v>3.87514</c:v>
                      </c:pt>
                      <c:pt idx="2275">
                        <c:v>3.8654500000000001</c:v>
                      </c:pt>
                      <c:pt idx="2276">
                        <c:v>3.8395600000000001</c:v>
                      </c:pt>
                      <c:pt idx="2277">
                        <c:v>3.8539500000000002</c:v>
                      </c:pt>
                      <c:pt idx="2278">
                        <c:v>3.84199</c:v>
                      </c:pt>
                      <c:pt idx="2279">
                        <c:v>3.8283900000000002</c:v>
                      </c:pt>
                      <c:pt idx="2280">
                        <c:v>3.8424800000000001</c:v>
                      </c:pt>
                      <c:pt idx="2281">
                        <c:v>3.84735</c:v>
                      </c:pt>
                      <c:pt idx="2282">
                        <c:v>3.8487450000000001</c:v>
                      </c:pt>
                      <c:pt idx="2283">
                        <c:v>3.8354499999999998</c:v>
                      </c:pt>
                      <c:pt idx="2284">
                        <c:v>3.8346899999999997</c:v>
                      </c:pt>
                      <c:pt idx="2285">
                        <c:v>3.8438200000000005</c:v>
                      </c:pt>
                      <c:pt idx="2286">
                        <c:v>3.8087400000000002</c:v>
                      </c:pt>
                      <c:pt idx="2287">
                        <c:v>3.77902</c:v>
                      </c:pt>
                      <c:pt idx="2288">
                        <c:v>3.8283</c:v>
                      </c:pt>
                      <c:pt idx="2289">
                        <c:v>3.8183099999999999</c:v>
                      </c:pt>
                      <c:pt idx="2290">
                        <c:v>3.8214700000000001</c:v>
                      </c:pt>
                      <c:pt idx="2291">
                        <c:v>3.8208700000000002</c:v>
                      </c:pt>
                      <c:pt idx="2292">
                        <c:v>3.81311</c:v>
                      </c:pt>
                      <c:pt idx="2293">
                        <c:v>3.8222899999999997</c:v>
                      </c:pt>
                      <c:pt idx="2294">
                        <c:v>3.8321499999999999</c:v>
                      </c:pt>
                      <c:pt idx="2295">
                        <c:v>3.8357699999999997</c:v>
                      </c:pt>
                      <c:pt idx="2296">
                        <c:v>3.85148</c:v>
                      </c:pt>
                      <c:pt idx="2297">
                        <c:v>3.8539499999999998</c:v>
                      </c:pt>
                      <c:pt idx="2298">
                        <c:v>3.84273</c:v>
                      </c:pt>
                      <c:pt idx="2299">
                        <c:v>3.8511500000000001</c:v>
                      </c:pt>
                      <c:pt idx="2300">
                        <c:v>3.8466499999999999</c:v>
                      </c:pt>
                      <c:pt idx="2301">
                        <c:v>3.8443599999999996</c:v>
                      </c:pt>
                      <c:pt idx="2302">
                        <c:v>3.8362499999999997</c:v>
                      </c:pt>
                      <c:pt idx="2303">
                        <c:v>3.84415</c:v>
                      </c:pt>
                      <c:pt idx="2304">
                        <c:v>3.8609299999999998</c:v>
                      </c:pt>
                      <c:pt idx="2305">
                        <c:v>3.8636899999999996</c:v>
                      </c:pt>
                      <c:pt idx="2306">
                        <c:v>3.8515900000000003</c:v>
                      </c:pt>
                      <c:pt idx="2307">
                        <c:v>3.8480000000000003</c:v>
                      </c:pt>
                      <c:pt idx="2308">
                        <c:v>3.87832</c:v>
                      </c:pt>
                      <c:pt idx="2309">
                        <c:v>3.8889999999999998</c:v>
                      </c:pt>
                      <c:pt idx="2310">
                        <c:v>3.9016800000000003</c:v>
                      </c:pt>
                      <c:pt idx="2311">
                        <c:v>3.8831500000000001</c:v>
                      </c:pt>
                      <c:pt idx="2312">
                        <c:v>3.8842500000000002</c:v>
                      </c:pt>
                      <c:pt idx="2313">
                        <c:v>3.8953100000000003</c:v>
                      </c:pt>
                      <c:pt idx="2314">
                        <c:v>3.8967000000000001</c:v>
                      </c:pt>
                      <c:pt idx="2315">
                        <c:v>3.8954500000000003</c:v>
                      </c:pt>
                      <c:pt idx="2316">
                        <c:v>3.8972700000000002</c:v>
                      </c:pt>
                      <c:pt idx="2317">
                        <c:v>3.9196800000000001</c:v>
                      </c:pt>
                      <c:pt idx="2318">
                        <c:v>3.9113500000000001</c:v>
                      </c:pt>
                      <c:pt idx="2319">
                        <c:v>3.9263899999999996</c:v>
                      </c:pt>
                      <c:pt idx="2320">
                        <c:v>3.92347</c:v>
                      </c:pt>
                      <c:pt idx="2321">
                        <c:v>3.9295</c:v>
                      </c:pt>
                      <c:pt idx="2322">
                        <c:v>3.9384000000000001</c:v>
                      </c:pt>
                      <c:pt idx="2323">
                        <c:v>3.9261200000000001</c:v>
                      </c:pt>
                      <c:pt idx="2324">
                        <c:v>3.9183600000000003</c:v>
                      </c:pt>
                      <c:pt idx="2325">
                        <c:v>3.9276399999999998</c:v>
                      </c:pt>
                      <c:pt idx="2326">
                        <c:v>3.90489</c:v>
                      </c:pt>
                      <c:pt idx="2327">
                        <c:v>3.9152499999999999</c:v>
                      </c:pt>
                      <c:pt idx="2328">
                        <c:v>3.9095299999999997</c:v>
                      </c:pt>
                      <c:pt idx="2329">
                        <c:v>3.9195199999999999</c:v>
                      </c:pt>
                      <c:pt idx="2330">
                        <c:v>3.89655</c:v>
                      </c:pt>
                      <c:pt idx="2331">
                        <c:v>3.8555199999999998</c:v>
                      </c:pt>
                      <c:pt idx="2332">
                        <c:v>3.8380399999999999</c:v>
                      </c:pt>
                      <c:pt idx="2333">
                        <c:v>3.8495200000000001</c:v>
                      </c:pt>
                      <c:pt idx="2334">
                        <c:v>3.82653</c:v>
                      </c:pt>
                      <c:pt idx="2335">
                        <c:v>3.8344</c:v>
                      </c:pt>
                      <c:pt idx="2336">
                        <c:v>3.8454999999999999</c:v>
                      </c:pt>
                      <c:pt idx="2337">
                        <c:v>3.8384800000000001</c:v>
                      </c:pt>
                      <c:pt idx="2338">
                        <c:v>3.8520500000000002</c:v>
                      </c:pt>
                      <c:pt idx="2339">
                        <c:v>3.8557399999999999</c:v>
                      </c:pt>
                      <c:pt idx="2340">
                        <c:v>3.8569</c:v>
                      </c:pt>
                      <c:pt idx="2341">
                        <c:v>3.8636599999999999</c:v>
                      </c:pt>
                      <c:pt idx="2342">
                        <c:v>3.8647500000000004</c:v>
                      </c:pt>
                      <c:pt idx="2343">
                        <c:v>3.85988</c:v>
                      </c:pt>
                      <c:pt idx="2344">
                        <c:v>3.8624200000000002</c:v>
                      </c:pt>
                      <c:pt idx="2345">
                        <c:v>3.8676300000000001</c:v>
                      </c:pt>
                      <c:pt idx="2346">
                        <c:v>3.8560000000000003</c:v>
                      </c:pt>
                      <c:pt idx="2347">
                        <c:v>3.8631199999999999</c:v>
                      </c:pt>
                      <c:pt idx="2348">
                        <c:v>3.8545200000000004</c:v>
                      </c:pt>
                      <c:pt idx="2349">
                        <c:v>3.8370900000000003</c:v>
                      </c:pt>
                      <c:pt idx="2350">
                        <c:v>3.8376799999999998</c:v>
                      </c:pt>
                      <c:pt idx="2351">
                        <c:v>3.8425500000000001</c:v>
                      </c:pt>
                      <c:pt idx="2352">
                        <c:v>3.8644500000000002</c:v>
                      </c:pt>
                      <c:pt idx="2353">
                        <c:v>3.8668</c:v>
                      </c:pt>
                      <c:pt idx="2354">
                        <c:v>3.8594400000000002</c:v>
                      </c:pt>
                      <c:pt idx="2355">
                        <c:v>3.8468499999999999</c:v>
                      </c:pt>
                      <c:pt idx="2356">
                        <c:v>3.8328000000000002</c:v>
                      </c:pt>
                      <c:pt idx="2357">
                        <c:v>3.8340700000000001</c:v>
                      </c:pt>
                      <c:pt idx="2358">
                        <c:v>3.8492999999999999</c:v>
                      </c:pt>
                      <c:pt idx="2359">
                        <c:v>3.8492700000000002</c:v>
                      </c:pt>
                      <c:pt idx="2360">
                        <c:v>3.8356899999999996</c:v>
                      </c:pt>
                      <c:pt idx="2361">
                        <c:v>3.8093900000000001</c:v>
                      </c:pt>
                      <c:pt idx="2362">
                        <c:v>3.81392</c:v>
                      </c:pt>
                      <c:pt idx="2363">
                        <c:v>3.8138199999999998</c:v>
                      </c:pt>
                      <c:pt idx="2364">
                        <c:v>3.7981000000000003</c:v>
                      </c:pt>
                      <c:pt idx="2365">
                        <c:v>3.7966000000000002</c:v>
                      </c:pt>
                      <c:pt idx="2366">
                        <c:v>3.7901000000000002</c:v>
                      </c:pt>
                      <c:pt idx="2367">
                        <c:v>3.7945700000000002</c:v>
                      </c:pt>
                      <c:pt idx="2368">
                        <c:v>3.7845200000000001</c:v>
                      </c:pt>
                      <c:pt idx="2369">
                        <c:v>3.7662899999999997</c:v>
                      </c:pt>
                      <c:pt idx="2370">
                        <c:v>3.7406100000000002</c:v>
                      </c:pt>
                      <c:pt idx="2371">
                        <c:v>3.7135500000000001</c:v>
                      </c:pt>
                      <c:pt idx="2372">
                        <c:v>3.7330100000000002</c:v>
                      </c:pt>
                      <c:pt idx="2373">
                        <c:v>3.74058</c:v>
                      </c:pt>
                      <c:pt idx="2374">
                        <c:v>3.7703500000000001</c:v>
                      </c:pt>
                      <c:pt idx="2375">
                        <c:v>3.7522699999999998</c:v>
                      </c:pt>
                      <c:pt idx="2376">
                        <c:v>3.7522000000000002</c:v>
                      </c:pt>
                      <c:pt idx="2377">
                        <c:v>3.73265</c:v>
                      </c:pt>
                      <c:pt idx="2378">
                        <c:v>3.7168000000000001</c:v>
                      </c:pt>
                      <c:pt idx="2379">
                        <c:v>3.7257700000000002</c:v>
                      </c:pt>
                      <c:pt idx="2380">
                        <c:v>3.7349999999999999</c:v>
                      </c:pt>
                      <c:pt idx="2381">
                        <c:v>3.74342</c:v>
                      </c:pt>
                      <c:pt idx="2382">
                        <c:v>3.7345099999999998</c:v>
                      </c:pt>
                      <c:pt idx="2383">
                        <c:v>3.7331099999999999</c:v>
                      </c:pt>
                      <c:pt idx="2384">
                        <c:v>3.7193099999999997</c:v>
                      </c:pt>
                      <c:pt idx="2385">
                        <c:v>3.7322800000000003</c:v>
                      </c:pt>
                      <c:pt idx="2386">
                        <c:v>3.7293500000000002</c:v>
                      </c:pt>
                      <c:pt idx="2387">
                        <c:v>3.7299600000000002</c:v>
                      </c:pt>
                      <c:pt idx="2388">
                        <c:v>3.7227800000000002</c:v>
                      </c:pt>
                      <c:pt idx="2389">
                        <c:v>3.7195</c:v>
                      </c:pt>
                      <c:pt idx="2390">
                        <c:v>3.7104300000000001</c:v>
                      </c:pt>
                      <c:pt idx="2391">
                        <c:v>3.7125000000000004</c:v>
                      </c:pt>
                      <c:pt idx="2392">
                        <c:v>3.6944500000000002</c:v>
                      </c:pt>
                      <c:pt idx="2393">
                        <c:v>3.7090500000000004</c:v>
                      </c:pt>
                      <c:pt idx="2394">
                        <c:v>3.7392200000000004</c:v>
                      </c:pt>
                      <c:pt idx="2395">
                        <c:v>3.7465999999999999</c:v>
                      </c:pt>
                      <c:pt idx="2396">
                        <c:v>3.7464</c:v>
                      </c:pt>
                      <c:pt idx="2397">
                        <c:v>3.7486249999999997</c:v>
                      </c:pt>
                      <c:pt idx="2398">
                        <c:v>3.7410200000000002</c:v>
                      </c:pt>
                      <c:pt idx="2399">
                        <c:v>3.7309800000000002</c:v>
                      </c:pt>
                      <c:pt idx="2400">
                        <c:v>3.7144499999999998</c:v>
                      </c:pt>
                      <c:pt idx="2401">
                        <c:v>3.7245300000000001</c:v>
                      </c:pt>
                      <c:pt idx="2402">
                        <c:v>3.74308</c:v>
                      </c:pt>
                      <c:pt idx="2403">
                        <c:v>3.7769499999999998</c:v>
                      </c:pt>
                      <c:pt idx="2404">
                        <c:v>3.77128</c:v>
                      </c:pt>
                      <c:pt idx="2405">
                        <c:v>3.8008500000000001</c:v>
                      </c:pt>
                      <c:pt idx="2406">
                        <c:v>3.8186299999999997</c:v>
                      </c:pt>
                      <c:pt idx="2407">
                        <c:v>3.8398999999999996</c:v>
                      </c:pt>
                      <c:pt idx="2408">
                        <c:v>3.81643</c:v>
                      </c:pt>
                      <c:pt idx="2409">
                        <c:v>3.8064</c:v>
                      </c:pt>
                      <c:pt idx="2410">
                        <c:v>3.7974000000000001</c:v>
                      </c:pt>
                      <c:pt idx="2411">
                        <c:v>3.7864</c:v>
                      </c:pt>
                      <c:pt idx="2412">
                        <c:v>3.80098</c:v>
                      </c:pt>
                      <c:pt idx="2413">
                        <c:v>3.7992499999999998</c:v>
                      </c:pt>
                      <c:pt idx="2414">
                        <c:v>3.8055999999999996</c:v>
                      </c:pt>
                      <c:pt idx="2415">
                        <c:v>3.80707</c:v>
                      </c:pt>
                      <c:pt idx="2416">
                        <c:v>3.8142799999999997</c:v>
                      </c:pt>
                      <c:pt idx="2417">
                        <c:v>3.80179</c:v>
                      </c:pt>
                      <c:pt idx="2418">
                        <c:v>3.7761800000000001</c:v>
                      </c:pt>
                      <c:pt idx="2419">
                        <c:v>3.7916699999999999</c:v>
                      </c:pt>
                      <c:pt idx="2420">
                        <c:v>3.7923399999999998</c:v>
                      </c:pt>
                      <c:pt idx="2421">
                        <c:v>3.79359</c:v>
                      </c:pt>
                      <c:pt idx="2422">
                        <c:v>3.8243799999999997</c:v>
                      </c:pt>
                      <c:pt idx="2423">
                        <c:v>3.8163800000000001</c:v>
                      </c:pt>
                      <c:pt idx="2424">
                        <c:v>3.8339699999999999</c:v>
                      </c:pt>
                      <c:pt idx="2425">
                        <c:v>3.8168099999999998</c:v>
                      </c:pt>
                      <c:pt idx="2426">
                        <c:v>3.8306299999999998</c:v>
                      </c:pt>
                      <c:pt idx="2427">
                        <c:v>3.8252000000000002</c:v>
                      </c:pt>
                      <c:pt idx="2428">
                        <c:v>3.8172700000000002</c:v>
                      </c:pt>
                      <c:pt idx="2429">
                        <c:v>3.8146800000000001</c:v>
                      </c:pt>
                      <c:pt idx="2430">
                        <c:v>3.8029500000000001</c:v>
                      </c:pt>
                      <c:pt idx="2431">
                        <c:v>3.7721</c:v>
                      </c:pt>
                      <c:pt idx="2432">
                        <c:v>3.8380000000000001</c:v>
                      </c:pt>
                      <c:pt idx="2433">
                        <c:v>3.8485100000000001</c:v>
                      </c:pt>
                      <c:pt idx="2434">
                        <c:v>3.8340000000000001</c:v>
                      </c:pt>
                      <c:pt idx="2435">
                        <c:v>3.8118500000000002</c:v>
                      </c:pt>
                      <c:pt idx="2436">
                        <c:v>3.8186399999999998</c:v>
                      </c:pt>
                      <c:pt idx="2437">
                        <c:v>3.8113099999999998</c:v>
                      </c:pt>
                      <c:pt idx="2438">
                        <c:v>3.8128000000000002</c:v>
                      </c:pt>
                      <c:pt idx="2439">
                        <c:v>3.8460199999999998</c:v>
                      </c:pt>
                      <c:pt idx="2440">
                        <c:v>3.83744</c:v>
                      </c:pt>
                      <c:pt idx="2441">
                        <c:v>3.8414999999999999</c:v>
                      </c:pt>
                      <c:pt idx="2442">
                        <c:v>3.84382</c:v>
                      </c:pt>
                      <c:pt idx="2443">
                        <c:v>3.8422700000000001</c:v>
                      </c:pt>
                      <c:pt idx="2444">
                        <c:v>3.8288000000000002</c:v>
                      </c:pt>
                      <c:pt idx="2445">
                        <c:v>3.8180300000000003</c:v>
                      </c:pt>
                      <c:pt idx="2446">
                        <c:v>3.8127800000000001</c:v>
                      </c:pt>
                      <c:pt idx="2447">
                        <c:v>3.8254100000000002</c:v>
                      </c:pt>
                      <c:pt idx="2448">
                        <c:v>3.8144399999999998</c:v>
                      </c:pt>
                      <c:pt idx="2449">
                        <c:v>3.8180200000000002</c:v>
                      </c:pt>
                      <c:pt idx="2450">
                        <c:v>3.8167499999999999</c:v>
                      </c:pt>
                      <c:pt idx="2451">
                        <c:v>3.8022499999999999</c:v>
                      </c:pt>
                      <c:pt idx="2452">
                        <c:v>3.7981499999999997</c:v>
                      </c:pt>
                      <c:pt idx="2453">
                        <c:v>3.8024800000000001</c:v>
                      </c:pt>
                      <c:pt idx="2454">
                        <c:v>3.7954699999999999</c:v>
                      </c:pt>
                      <c:pt idx="2455">
                        <c:v>3.7913999999999999</c:v>
                      </c:pt>
                      <c:pt idx="2456">
                        <c:v>3.7823199999999999</c:v>
                      </c:pt>
                      <c:pt idx="2457">
                        <c:v>3.7696000000000001</c:v>
                      </c:pt>
                      <c:pt idx="2458">
                        <c:v>3.7694900000000002</c:v>
                      </c:pt>
                      <c:pt idx="2459">
                        <c:v>3.7659600000000002</c:v>
                      </c:pt>
                      <c:pt idx="2460">
                        <c:v>3.7785299999999999</c:v>
                      </c:pt>
                      <c:pt idx="2461">
                        <c:v>3.7831999999999999</c:v>
                      </c:pt>
                      <c:pt idx="2462">
                        <c:v>3.792675</c:v>
                      </c:pt>
                      <c:pt idx="2463">
                        <c:v>3.7743199999999999</c:v>
                      </c:pt>
                      <c:pt idx="2464">
                        <c:v>3.7711000000000001</c:v>
                      </c:pt>
                      <c:pt idx="2465">
                        <c:v>3.7729499999999998</c:v>
                      </c:pt>
                      <c:pt idx="2466">
                        <c:v>3.7716000000000003</c:v>
                      </c:pt>
                      <c:pt idx="2467">
                        <c:v>3.76505</c:v>
                      </c:pt>
                      <c:pt idx="2468">
                        <c:v>3.7506900000000001</c:v>
                      </c:pt>
                      <c:pt idx="2469">
                        <c:v>3.7356699999999998</c:v>
                      </c:pt>
                      <c:pt idx="2470">
                        <c:v>3.74369</c:v>
                      </c:pt>
                      <c:pt idx="2471">
                        <c:v>3.7190599999999998</c:v>
                      </c:pt>
                      <c:pt idx="2472">
                        <c:v>3.7224999999999997</c:v>
                      </c:pt>
                      <c:pt idx="2473">
                        <c:v>3.7326000000000001</c:v>
                      </c:pt>
                      <c:pt idx="2474">
                        <c:v>3.72912</c:v>
                      </c:pt>
                      <c:pt idx="2475">
                        <c:v>3.7216299999999998</c:v>
                      </c:pt>
                      <c:pt idx="2476">
                        <c:v>3.7176799999999997</c:v>
                      </c:pt>
                      <c:pt idx="2477">
                        <c:v>3.7347999999999999</c:v>
                      </c:pt>
                      <c:pt idx="2478">
                        <c:v>3.7436199999999999</c:v>
                      </c:pt>
                      <c:pt idx="2479">
                        <c:v>3.7491699999999999</c:v>
                      </c:pt>
                      <c:pt idx="2480">
                        <c:v>3.7349800000000002</c:v>
                      </c:pt>
                      <c:pt idx="2481">
                        <c:v>3.725425</c:v>
                      </c:pt>
                      <c:pt idx="2482">
                        <c:v>3.7216499999999999</c:v>
                      </c:pt>
                      <c:pt idx="2483">
                        <c:v>3.72166</c:v>
                      </c:pt>
                      <c:pt idx="2484">
                        <c:v>3.7120700000000002</c:v>
                      </c:pt>
                      <c:pt idx="2485">
                        <c:v>3.7166899999999998</c:v>
                      </c:pt>
                      <c:pt idx="2486">
                        <c:v>3.7145299999999999</c:v>
                      </c:pt>
                      <c:pt idx="2487">
                        <c:v>3.7213799999999999</c:v>
                      </c:pt>
                      <c:pt idx="2488">
                        <c:v>3.7239499999999999</c:v>
                      </c:pt>
                      <c:pt idx="2489">
                        <c:v>3.7422999999999997</c:v>
                      </c:pt>
                      <c:pt idx="2490">
                        <c:v>3.7415799999999999</c:v>
                      </c:pt>
                      <c:pt idx="2491">
                        <c:v>3.7305999999999999</c:v>
                      </c:pt>
                      <c:pt idx="2492">
                        <c:v>3.7362500000000001</c:v>
                      </c:pt>
                      <c:pt idx="2493">
                        <c:v>3.7321800000000001</c:v>
                      </c:pt>
                      <c:pt idx="2494">
                        <c:v>3.7356699999999998</c:v>
                      </c:pt>
                      <c:pt idx="2495">
                        <c:v>3.7231199999999998</c:v>
                      </c:pt>
                      <c:pt idx="2496">
                        <c:v>3.7187899999999998</c:v>
                      </c:pt>
                      <c:pt idx="2497">
                        <c:v>3.7210649999999998</c:v>
                      </c:pt>
                      <c:pt idx="2498">
                        <c:v>3.7084199999999998</c:v>
                      </c:pt>
                      <c:pt idx="2499">
                        <c:v>3.7054999999999998</c:v>
                      </c:pt>
                      <c:pt idx="2500">
                        <c:v>3.7107999999999999</c:v>
                      </c:pt>
                      <c:pt idx="2501">
                        <c:v>3.71095</c:v>
                      </c:pt>
                      <c:pt idx="2502">
                        <c:v>3.7028950000000003</c:v>
                      </c:pt>
                      <c:pt idx="2503">
                        <c:v>3.7193099999999997</c:v>
                      </c:pt>
                      <c:pt idx="2504">
                        <c:v>3.7337200000000004</c:v>
                      </c:pt>
                      <c:pt idx="2505">
                        <c:v>3.7265600000000001</c:v>
                      </c:pt>
                      <c:pt idx="2506">
                        <c:v>3.7444999999999999</c:v>
                      </c:pt>
                      <c:pt idx="2507">
                        <c:v>3.7522200000000003</c:v>
                      </c:pt>
                      <c:pt idx="2508">
                        <c:v>3.7460499999999999</c:v>
                      </c:pt>
                      <c:pt idx="2509">
                        <c:v>3.7608199999999998</c:v>
                      </c:pt>
                      <c:pt idx="2510">
                        <c:v>3.7710399999999997</c:v>
                      </c:pt>
                      <c:pt idx="2511">
                        <c:v>3.7597099999999997</c:v>
                      </c:pt>
                      <c:pt idx="2512">
                        <c:v>3.7781150000000001</c:v>
                      </c:pt>
                      <c:pt idx="2513">
                        <c:v>3.7813849999999998</c:v>
                      </c:pt>
                      <c:pt idx="2514">
                        <c:v>3.7804500000000001</c:v>
                      </c:pt>
                      <c:pt idx="2515">
                        <c:v>3.7899600000000002</c:v>
                      </c:pt>
                      <c:pt idx="2516">
                        <c:v>3.8041</c:v>
                      </c:pt>
                      <c:pt idx="2517">
                        <c:v>3.8197899999999998</c:v>
                      </c:pt>
                      <c:pt idx="2518">
                        <c:v>3.8181400000000001</c:v>
                      </c:pt>
                      <c:pt idx="2519">
                        <c:v>3.8039499999999999</c:v>
                      </c:pt>
                      <c:pt idx="2520">
                        <c:v>3.7999900000000002</c:v>
                      </c:pt>
                      <c:pt idx="2521">
                        <c:v>3.8109600000000001</c:v>
                      </c:pt>
                      <c:pt idx="2522">
                        <c:v>3.8033799999999998</c:v>
                      </c:pt>
                      <c:pt idx="2523">
                        <c:v>3.7896700000000001</c:v>
                      </c:pt>
                      <c:pt idx="2524">
                        <c:v>3.7690700000000001</c:v>
                      </c:pt>
                      <c:pt idx="2525">
                        <c:v>3.7691300000000001</c:v>
                      </c:pt>
                      <c:pt idx="2526">
                        <c:v>3.7674499999999997</c:v>
                      </c:pt>
                      <c:pt idx="2527">
                        <c:v>3.7436799999999999</c:v>
                      </c:pt>
                      <c:pt idx="2528">
                        <c:v>3.7698899999999997</c:v>
                      </c:pt>
                      <c:pt idx="2529">
                        <c:v>3.7682371999999997</c:v>
                      </c:pt>
                      <c:pt idx="2530">
                        <c:v>3.7727514000000002</c:v>
                      </c:pt>
                      <c:pt idx="2531">
                        <c:v>3.7878512999999998</c:v>
                      </c:pt>
                      <c:pt idx="2532">
                        <c:v>3.7934259999999997</c:v>
                      </c:pt>
                      <c:pt idx="2533">
                        <c:v>3.8025685999999999</c:v>
                      </c:pt>
                      <c:pt idx="2534">
                        <c:v>3.7969393999999999</c:v>
                      </c:pt>
                      <c:pt idx="2535">
                        <c:v>3.8075302999999998</c:v>
                      </c:pt>
                      <c:pt idx="2536">
                        <c:v>3.8202333000000004</c:v>
                      </c:pt>
                      <c:pt idx="2537">
                        <c:v>3.8377919</c:v>
                      </c:pt>
                      <c:pt idx="2538">
                        <c:v>3.8151139000000001</c:v>
                      </c:pt>
                      <c:pt idx="2539">
                        <c:v>3.8108351999999996</c:v>
                      </c:pt>
                      <c:pt idx="2540">
                        <c:v>3.8194630000000003</c:v>
                      </c:pt>
                      <c:pt idx="2541">
                        <c:v>3.8205958999999998</c:v>
                      </c:pt>
                      <c:pt idx="2542">
                        <c:v>3.8219525000000001</c:v>
                      </c:pt>
                      <c:pt idx="2543">
                        <c:v>3.7914010999999999</c:v>
                      </c:pt>
                      <c:pt idx="2544">
                        <c:v>3.7849366</c:v>
                      </c:pt>
                      <c:pt idx="2545">
                        <c:v>3.7808775999999997</c:v>
                      </c:pt>
                      <c:pt idx="2546">
                        <c:v>3.7761396</c:v>
                      </c:pt>
                      <c:pt idx="2547">
                        <c:v>3.7659995999999998</c:v>
                      </c:pt>
                      <c:pt idx="2548">
                        <c:v>3.7635589</c:v>
                      </c:pt>
                      <c:pt idx="2549">
                        <c:v>3.7614876000000002</c:v>
                      </c:pt>
                      <c:pt idx="2550">
                        <c:v>3.7392016999999997</c:v>
                      </c:pt>
                      <c:pt idx="2551">
                        <c:v>3.7611661999999999</c:v>
                      </c:pt>
                      <c:pt idx="2552">
                        <c:v>3.7768580000000003</c:v>
                      </c:pt>
                      <c:pt idx="2553">
                        <c:v>3.7588747000000002</c:v>
                      </c:pt>
                      <c:pt idx="2554">
                        <c:v>3.7492091999999997</c:v>
                      </c:pt>
                      <c:pt idx="2555">
                        <c:v>3.7796042000000001</c:v>
                      </c:pt>
                      <c:pt idx="2556">
                        <c:v>3.8005492000000003</c:v>
                      </c:pt>
                      <c:pt idx="2557">
                        <c:v>3.8209211999999999</c:v>
                      </c:pt>
                      <c:pt idx="2558">
                        <c:v>3.8094101</c:v>
                      </c:pt>
                      <c:pt idx="2559">
                        <c:v>3.7869739</c:v>
                      </c:pt>
                      <c:pt idx="2560">
                        <c:v>3.7721994000000003</c:v>
                      </c:pt>
                      <c:pt idx="2561">
                        <c:v>3.7642470000000001</c:v>
                      </c:pt>
                      <c:pt idx="2562">
                        <c:v>3.7657148999999999</c:v>
                      </c:pt>
                      <c:pt idx="2563">
                        <c:v>3.7654848999999997</c:v>
                      </c:pt>
                      <c:pt idx="2564">
                        <c:v>3.7878004999999999</c:v>
                      </c:pt>
                      <c:pt idx="2565">
                        <c:v>3.8051496999999999</c:v>
                      </c:pt>
                      <c:pt idx="2566">
                        <c:v>3.7951222000000002</c:v>
                      </c:pt>
                      <c:pt idx="2567">
                        <c:v>3.8023600999999996</c:v>
                      </c:pt>
                      <c:pt idx="2568">
                        <c:v>3.8004600999999996</c:v>
                      </c:pt>
                      <c:pt idx="2569">
                        <c:v>3.8120235</c:v>
                      </c:pt>
                      <c:pt idx="2570">
                        <c:v>3.8059464000000003</c:v>
                      </c:pt>
                      <c:pt idx="2571">
                        <c:v>3.7951595999999999</c:v>
                      </c:pt>
                      <c:pt idx="2572">
                        <c:v>3.7978286000000003</c:v>
                      </c:pt>
                      <c:pt idx="2573">
                        <c:v>3.7926918999999999</c:v>
                      </c:pt>
                      <c:pt idx="2574">
                        <c:v>3.7933466999999998</c:v>
                      </c:pt>
                      <c:pt idx="2575">
                        <c:v>3.7808134000000004</c:v>
                      </c:pt>
                      <c:pt idx="2576">
                        <c:v>3.7762608999999996</c:v>
                      </c:pt>
                      <c:pt idx="2577">
                        <c:v>3.7660684999999998</c:v>
                      </c:pt>
                      <c:pt idx="2578">
                        <c:v>3.7770020000000004</c:v>
                      </c:pt>
                      <c:pt idx="2579">
                        <c:v>3.7584317</c:v>
                      </c:pt>
                      <c:pt idx="2580">
                        <c:v>3.7650808000000002</c:v>
                      </c:pt>
                      <c:pt idx="2581">
                        <c:v>3.7638309999999997</c:v>
                      </c:pt>
                      <c:pt idx="2582">
                        <c:v>3.7456892000000002</c:v>
                      </c:pt>
                      <c:pt idx="2583">
                        <c:v>3.7378728000000003</c:v>
                      </c:pt>
                      <c:pt idx="2584">
                        <c:v>3.7362448000000001</c:v>
                      </c:pt>
                      <c:pt idx="2585">
                        <c:v>3.7303329000000001</c:v>
                      </c:pt>
                      <c:pt idx="2586">
                        <c:v>3.7393928000000001</c:v>
                      </c:pt>
                      <c:pt idx="2587">
                        <c:v>3.7210604999999997</c:v>
                      </c:pt>
                      <c:pt idx="2588">
                        <c:v>3.7216483</c:v>
                      </c:pt>
                      <c:pt idx="2589">
                        <c:v>3.7165208999999999</c:v>
                      </c:pt>
                      <c:pt idx="2590">
                        <c:v>3.7223065000000002</c:v>
                      </c:pt>
                      <c:pt idx="2591">
                        <c:v>3.7101540000000002</c:v>
                      </c:pt>
                      <c:pt idx="2592">
                        <c:v>3.6998097999999997</c:v>
                      </c:pt>
                      <c:pt idx="2593">
                        <c:v>3.6884738000000001</c:v>
                      </c:pt>
                      <c:pt idx="2594">
                        <c:v>3.6945449999999997</c:v>
                      </c:pt>
                      <c:pt idx="2595">
                        <c:v>3.6973750000000001</c:v>
                      </c:pt>
                      <c:pt idx="2596">
                        <c:v>3.6944599</c:v>
                      </c:pt>
                      <c:pt idx="2597">
                        <c:v>3.6980632999999998</c:v>
                      </c:pt>
                      <c:pt idx="2598">
                        <c:v>3.7010699000000002</c:v>
                      </c:pt>
                      <c:pt idx="2599">
                        <c:v>3.6959325000000001</c:v>
                      </c:pt>
                      <c:pt idx="2600">
                        <c:v>3.6846327999999997</c:v>
                      </c:pt>
                      <c:pt idx="2601">
                        <c:v>3.6657324999999998</c:v>
                      </c:pt>
                      <c:pt idx="2602">
                        <c:v>3.6514334000000002</c:v>
                      </c:pt>
                      <c:pt idx="2603">
                        <c:v>3.658461</c:v>
                      </c:pt>
                      <c:pt idx="2604">
                        <c:v>3.6496512999999999</c:v>
                      </c:pt>
                      <c:pt idx="2605">
                        <c:v>3.6473585000000002</c:v>
                      </c:pt>
                      <c:pt idx="2606">
                        <c:v>3.6482925000000002</c:v>
                      </c:pt>
                      <c:pt idx="2607">
                        <c:v>3.6393000999999998</c:v>
                      </c:pt>
                      <c:pt idx="2608">
                        <c:v>3.6175782000000001</c:v>
                      </c:pt>
                      <c:pt idx="2609">
                        <c:v>3.5895143000000003</c:v>
                      </c:pt>
                      <c:pt idx="2610">
                        <c:v>3.6094349999999999</c:v>
                      </c:pt>
                      <c:pt idx="2611">
                        <c:v>3.6421800000000002</c:v>
                      </c:pt>
                      <c:pt idx="2612">
                        <c:v>3.644739</c:v>
                      </c:pt>
                      <c:pt idx="2613">
                        <c:v>3.6223863999999999</c:v>
                      </c:pt>
                      <c:pt idx="2614">
                        <c:v>3.6205598000000001</c:v>
                      </c:pt>
                      <c:pt idx="2615">
                        <c:v>3.6370345000000004</c:v>
                      </c:pt>
                      <c:pt idx="2616">
                        <c:v>3.6312199999999999</c:v>
                      </c:pt>
                      <c:pt idx="2617">
                        <c:v>3.6199330999999999</c:v>
                      </c:pt>
                      <c:pt idx="2618">
                        <c:v>3.6117316000000002</c:v>
                      </c:pt>
                      <c:pt idx="2619">
                        <c:v>3.6123495999999999</c:v>
                      </c:pt>
                      <c:pt idx="2620">
                        <c:v>3.5750450000000003</c:v>
                      </c:pt>
                      <c:pt idx="2621">
                        <c:v>3.5749550000000001</c:v>
                      </c:pt>
                      <c:pt idx="2622">
                        <c:v>3.5847118</c:v>
                      </c:pt>
                      <c:pt idx="2623">
                        <c:v>3.5726750000000003</c:v>
                      </c:pt>
                      <c:pt idx="2624">
                        <c:v>3.5808749999999998</c:v>
                      </c:pt>
                      <c:pt idx="2625">
                        <c:v>3.5908655</c:v>
                      </c:pt>
                      <c:pt idx="2626">
                        <c:v>3.598211</c:v>
                      </c:pt>
                      <c:pt idx="2627">
                        <c:v>3.5819423000000001</c:v>
                      </c:pt>
                      <c:pt idx="2628">
                        <c:v>3.5602649999999998</c:v>
                      </c:pt>
                      <c:pt idx="2629">
                        <c:v>3.5650602</c:v>
                      </c:pt>
                      <c:pt idx="2630">
                        <c:v>3.5675078999999998</c:v>
                      </c:pt>
                      <c:pt idx="2631">
                        <c:v>3.5798749999999999</c:v>
                      </c:pt>
                      <c:pt idx="2632">
                        <c:v>3.570195</c:v>
                      </c:pt>
                      <c:pt idx="2633">
                        <c:v>3.58121</c:v>
                      </c:pt>
                      <c:pt idx="2634">
                        <c:v>3.59937</c:v>
                      </c:pt>
                      <c:pt idx="2635">
                        <c:v>3.5947900000000002</c:v>
                      </c:pt>
                      <c:pt idx="2636">
                        <c:v>3.59334</c:v>
                      </c:pt>
                      <c:pt idx="2637">
                        <c:v>3.6004749999999999</c:v>
                      </c:pt>
                      <c:pt idx="2638">
                        <c:v>3.605105</c:v>
                      </c:pt>
                      <c:pt idx="2639">
                        <c:v>3.6070949999999997</c:v>
                      </c:pt>
                      <c:pt idx="2640">
                        <c:v>3.5895814000000001</c:v>
                      </c:pt>
                      <c:pt idx="2641">
                        <c:v>3.6119650000000001</c:v>
                      </c:pt>
                      <c:pt idx="2642">
                        <c:v>3.6058778</c:v>
                      </c:pt>
                      <c:pt idx="2643">
                        <c:v>3.6070403</c:v>
                      </c:pt>
                      <c:pt idx="2644">
                        <c:v>3.6131150000000001</c:v>
                      </c:pt>
                      <c:pt idx="2645">
                        <c:v>3.6204900000000002</c:v>
                      </c:pt>
                      <c:pt idx="2646">
                        <c:v>3.6207750000000001</c:v>
                      </c:pt>
                      <c:pt idx="2647">
                        <c:v>3.6190872999999999</c:v>
                      </c:pt>
                      <c:pt idx="2648">
                        <c:v>3.5989249999999999</c:v>
                      </c:pt>
                      <c:pt idx="2649">
                        <c:v>3.5881449999999999</c:v>
                      </c:pt>
                      <c:pt idx="2650">
                        <c:v>3.5868150000000001</c:v>
                      </c:pt>
                      <c:pt idx="2651">
                        <c:v>3.5812149999999998</c:v>
                      </c:pt>
                      <c:pt idx="2652">
                        <c:v>3.5691925000000002</c:v>
                      </c:pt>
                      <c:pt idx="2653">
                        <c:v>3.5621537999999999</c:v>
                      </c:pt>
                      <c:pt idx="2654">
                        <c:v>3.5556449999999997</c:v>
                      </c:pt>
                      <c:pt idx="2655">
                        <c:v>3.564635</c:v>
                      </c:pt>
                      <c:pt idx="2656">
                        <c:v>3.5552549999999998</c:v>
                      </c:pt>
                      <c:pt idx="2657">
                        <c:v>3.5382750000000001</c:v>
                      </c:pt>
                      <c:pt idx="2658">
                        <c:v>3.5470000000000002</c:v>
                      </c:pt>
                      <c:pt idx="2659">
                        <c:v>3.5546249999999997</c:v>
                      </c:pt>
                      <c:pt idx="2660">
                        <c:v>3.5519850000000002</c:v>
                      </c:pt>
                      <c:pt idx="2661">
                        <c:v>3.5549200000000001</c:v>
                      </c:pt>
                      <c:pt idx="2662">
                        <c:v>3.5496799999999999</c:v>
                      </c:pt>
                      <c:pt idx="2663">
                        <c:v>3.5519750000000001</c:v>
                      </c:pt>
                      <c:pt idx="2664">
                        <c:v>3.5446</c:v>
                      </c:pt>
                      <c:pt idx="2665">
                        <c:v>3.5564500000000003</c:v>
                      </c:pt>
                      <c:pt idx="2666">
                        <c:v>3.5402550000000002</c:v>
                      </c:pt>
                      <c:pt idx="2667">
                        <c:v>3.5293749999999999</c:v>
                      </c:pt>
                      <c:pt idx="2668">
                        <c:v>3.5337949999999996</c:v>
                      </c:pt>
                      <c:pt idx="2669">
                        <c:v>3.5419550000000002</c:v>
                      </c:pt>
                      <c:pt idx="2670">
                        <c:v>3.529725</c:v>
                      </c:pt>
                      <c:pt idx="2671">
                        <c:v>3.5166749999999998</c:v>
                      </c:pt>
                      <c:pt idx="2672">
                        <c:v>3.5262493000000004</c:v>
                      </c:pt>
                      <c:pt idx="2673">
                        <c:v>3.5102919999999997</c:v>
                      </c:pt>
                      <c:pt idx="2674">
                        <c:v>3.4907649999999997</c:v>
                      </c:pt>
                      <c:pt idx="2675">
                        <c:v>3.4879350000000002</c:v>
                      </c:pt>
                      <c:pt idx="2676">
                        <c:v>3.5037250000000002</c:v>
                      </c:pt>
                      <c:pt idx="2677">
                        <c:v>3.4943549999999997</c:v>
                      </c:pt>
                      <c:pt idx="2678">
                        <c:v>3.4907349999999999</c:v>
                      </c:pt>
                      <c:pt idx="2679">
                        <c:v>3.4890600000000003</c:v>
                      </c:pt>
                      <c:pt idx="2680">
                        <c:v>3.4857650000000002</c:v>
                      </c:pt>
                      <c:pt idx="2681">
                        <c:v>3.4774850000000002</c:v>
                      </c:pt>
                      <c:pt idx="2682">
                        <c:v>3.4761649999999999</c:v>
                      </c:pt>
                      <c:pt idx="2683">
                        <c:v>3.4888749999999997</c:v>
                      </c:pt>
                      <c:pt idx="2684">
                        <c:v>3.4743777000000002</c:v>
                      </c:pt>
                      <c:pt idx="2685">
                        <c:v>3.468235</c:v>
                      </c:pt>
                      <c:pt idx="2686">
                        <c:v>3.4763950000000001</c:v>
                      </c:pt>
                      <c:pt idx="2687">
                        <c:v>3.4654749999999996</c:v>
                      </c:pt>
                      <c:pt idx="2688">
                        <c:v>3.4707150000000002</c:v>
                      </c:pt>
                      <c:pt idx="2689">
                        <c:v>3.4875099999999999</c:v>
                      </c:pt>
                      <c:pt idx="2690">
                        <c:v>3.4850112000000002</c:v>
                      </c:pt>
                      <c:pt idx="2691">
                        <c:v>3.4927250000000001</c:v>
                      </c:pt>
                      <c:pt idx="2692">
                        <c:v>3.4828250000000001</c:v>
                      </c:pt>
                      <c:pt idx="2693">
                        <c:v>3.4663030999999997</c:v>
                      </c:pt>
                      <c:pt idx="2694">
                        <c:v>3.4608750000000001</c:v>
                      </c:pt>
                      <c:pt idx="2695">
                        <c:v>3.4490249999999998</c:v>
                      </c:pt>
                      <c:pt idx="2696">
                        <c:v>3.4335249999999999</c:v>
                      </c:pt>
                      <c:pt idx="2697">
                        <c:v>3.4329399999999999</c:v>
                      </c:pt>
                      <c:pt idx="2698">
                        <c:v>3.4514649999999998</c:v>
                      </c:pt>
                      <c:pt idx="2699">
                        <c:v>3.4612449999999999</c:v>
                      </c:pt>
                      <c:pt idx="2700">
                        <c:v>3.4552749999999999</c:v>
                      </c:pt>
                      <c:pt idx="2701">
                        <c:v>3.4720249999999999</c:v>
                      </c:pt>
                      <c:pt idx="2702">
                        <c:v>3.4866649999999999</c:v>
                      </c:pt>
                      <c:pt idx="2703">
                        <c:v>3.4926349999999999</c:v>
                      </c:pt>
                      <c:pt idx="2704">
                        <c:v>3.5100609</c:v>
                      </c:pt>
                      <c:pt idx="2705">
                        <c:v>3.485395</c:v>
                      </c:pt>
                      <c:pt idx="2706">
                        <c:v>3.4844049999999998</c:v>
                      </c:pt>
                      <c:pt idx="2707">
                        <c:v>3.5009350000000001</c:v>
                      </c:pt>
                      <c:pt idx="2708">
                        <c:v>3.5231750000000002</c:v>
                      </c:pt>
                      <c:pt idx="2709">
                        <c:v>3.5108649999999999</c:v>
                      </c:pt>
                      <c:pt idx="2710">
                        <c:v>3.5088750000000002</c:v>
                      </c:pt>
                      <c:pt idx="2711">
                        <c:v>3.498945</c:v>
                      </c:pt>
                      <c:pt idx="2712">
                        <c:v>3.5122050000000002</c:v>
                      </c:pt>
                      <c:pt idx="2713">
                        <c:v>3.508575</c:v>
                      </c:pt>
                      <c:pt idx="2714">
                        <c:v>3.5161750000000001</c:v>
                      </c:pt>
                      <c:pt idx="2715">
                        <c:v>3.4999049999999996</c:v>
                      </c:pt>
                      <c:pt idx="2716">
                        <c:v>3.4965850000000001</c:v>
                      </c:pt>
                      <c:pt idx="2717">
                        <c:v>3.5009250000000001</c:v>
                      </c:pt>
                      <c:pt idx="2718">
                        <c:v>3.5044724999999999</c:v>
                      </c:pt>
                      <c:pt idx="2719">
                        <c:v>3.5056750000000001</c:v>
                      </c:pt>
                      <c:pt idx="2720">
                        <c:v>3.5208149999999998</c:v>
                      </c:pt>
                      <c:pt idx="2721">
                        <c:v>3.542475</c:v>
                      </c:pt>
                      <c:pt idx="2722">
                        <c:v>3.5690474999999999</c:v>
                      </c:pt>
                      <c:pt idx="2723">
                        <c:v>3.5558649999999998</c:v>
                      </c:pt>
                      <c:pt idx="2724">
                        <c:v>3.5519450000000004</c:v>
                      </c:pt>
                      <c:pt idx="2725">
                        <c:v>3.5389750000000002</c:v>
                      </c:pt>
                      <c:pt idx="2726">
                        <c:v>3.5286049999999998</c:v>
                      </c:pt>
                      <c:pt idx="2727">
                        <c:v>3.526405</c:v>
                      </c:pt>
                      <c:pt idx="2728">
                        <c:v>3.527145</c:v>
                      </c:pt>
                      <c:pt idx="2729">
                        <c:v>3.5596749999999999</c:v>
                      </c:pt>
                      <c:pt idx="2730">
                        <c:v>3.5661850000000004</c:v>
                      </c:pt>
                      <c:pt idx="2731">
                        <c:v>3.568705</c:v>
                      </c:pt>
                      <c:pt idx="2732">
                        <c:v>3.5620350000000003</c:v>
                      </c:pt>
                      <c:pt idx="2733">
                        <c:v>3.5597750000000001</c:v>
                      </c:pt>
                      <c:pt idx="2734">
                        <c:v>3.5605549999999999</c:v>
                      </c:pt>
                      <c:pt idx="2735">
                        <c:v>3.5497749999999999</c:v>
                      </c:pt>
                      <c:pt idx="2736">
                        <c:v>3.5410149999999998</c:v>
                      </c:pt>
                      <c:pt idx="2737">
                        <c:v>3.5270124999999997</c:v>
                      </c:pt>
                      <c:pt idx="2738">
                        <c:v>3.5224674999999999</c:v>
                      </c:pt>
                      <c:pt idx="2739">
                        <c:v>3.5165250000000001</c:v>
                      </c:pt>
                      <c:pt idx="2740">
                        <c:v>3.5328249999999999</c:v>
                      </c:pt>
                      <c:pt idx="2741">
                        <c:v>3.5259050000000003</c:v>
                      </c:pt>
                      <c:pt idx="2742">
                        <c:v>3.5159349999999998</c:v>
                      </c:pt>
                      <c:pt idx="2743">
                        <c:v>3.5159750000000001</c:v>
                      </c:pt>
                      <c:pt idx="2744">
                        <c:v>3.5115750000000001</c:v>
                      </c:pt>
                      <c:pt idx="2745">
                        <c:v>3.4926949999999999</c:v>
                      </c:pt>
                      <c:pt idx="2746">
                        <c:v>3.4654150000000001</c:v>
                      </c:pt>
                      <c:pt idx="2747">
                        <c:v>3.4561375000000001</c:v>
                      </c:pt>
                      <c:pt idx="2748">
                        <c:v>3.4694449999999999</c:v>
                      </c:pt>
                      <c:pt idx="2749">
                        <c:v>3.4874450000000001</c:v>
                      </c:pt>
                      <c:pt idx="2750">
                        <c:v>3.4839250000000002</c:v>
                      </c:pt>
                      <c:pt idx="2751">
                        <c:v>3.4657749999999998</c:v>
                      </c:pt>
                      <c:pt idx="2752">
                        <c:v>3.466065</c:v>
                      </c:pt>
                      <c:pt idx="2753">
                        <c:v>3.4718249999999999</c:v>
                      </c:pt>
                      <c:pt idx="2754">
                        <c:v>3.4556249999999999</c:v>
                      </c:pt>
                      <c:pt idx="2755">
                        <c:v>3.4610699999999999</c:v>
                      </c:pt>
                      <c:pt idx="2756">
                        <c:v>3.4519849999999996</c:v>
                      </c:pt>
                      <c:pt idx="2757">
                        <c:v>3.4370049999999996</c:v>
                      </c:pt>
                      <c:pt idx="2758">
                        <c:v>3.462405</c:v>
                      </c:pt>
                      <c:pt idx="2759">
                        <c:v>3.4703749999999998</c:v>
                      </c:pt>
                      <c:pt idx="2760">
                        <c:v>3.4858549999999999</c:v>
                      </c:pt>
                      <c:pt idx="2761">
                        <c:v>3.4709400000000001</c:v>
                      </c:pt>
                      <c:pt idx="2762">
                        <c:v>3.4759549999999999</c:v>
                      </c:pt>
                      <c:pt idx="2763">
                        <c:v>3.479285</c:v>
                      </c:pt>
                      <c:pt idx="2764">
                        <c:v>3.469455</c:v>
                      </c:pt>
                      <c:pt idx="2765">
                        <c:v>3.4545349999999999</c:v>
                      </c:pt>
                      <c:pt idx="2766">
                        <c:v>3.4640249999999999</c:v>
                      </c:pt>
                      <c:pt idx="2767">
                        <c:v>3.4619849999999999</c:v>
                      </c:pt>
                      <c:pt idx="2768">
                        <c:v>3.452115</c:v>
                      </c:pt>
                      <c:pt idx="2769">
                        <c:v>3.43607</c:v>
                      </c:pt>
                      <c:pt idx="2770">
                        <c:v>3.4326249999999998</c:v>
                      </c:pt>
                      <c:pt idx="2771">
                        <c:v>3.440385</c:v>
                      </c:pt>
                      <c:pt idx="2772">
                        <c:v>3.4431249999999998</c:v>
                      </c:pt>
                      <c:pt idx="2773">
                        <c:v>3.4400849999999998</c:v>
                      </c:pt>
                      <c:pt idx="2774">
                        <c:v>3.4543149999999998</c:v>
                      </c:pt>
                      <c:pt idx="2775">
                        <c:v>3.4452749999999996</c:v>
                      </c:pt>
                      <c:pt idx="2776">
                        <c:v>3.4293649999999998</c:v>
                      </c:pt>
                      <c:pt idx="2777">
                        <c:v>3.4337249999999999</c:v>
                      </c:pt>
                      <c:pt idx="2778">
                        <c:v>3.4362049999999997</c:v>
                      </c:pt>
                      <c:pt idx="2779">
                        <c:v>3.4474550000000002</c:v>
                      </c:pt>
                      <c:pt idx="2780">
                        <c:v>3.450275</c:v>
                      </c:pt>
                      <c:pt idx="2781">
                        <c:v>3.4690249999999998</c:v>
                      </c:pt>
                      <c:pt idx="2782">
                        <c:v>3.4754750000000003</c:v>
                      </c:pt>
                      <c:pt idx="2783">
                        <c:v>3.467025</c:v>
                      </c:pt>
                      <c:pt idx="2784">
                        <c:v>3.463025</c:v>
                      </c:pt>
                      <c:pt idx="2785">
                        <c:v>3.4537050000000002</c:v>
                      </c:pt>
                      <c:pt idx="2786">
                        <c:v>3.450145</c:v>
                      </c:pt>
                      <c:pt idx="2787">
                        <c:v>3.4521349999999997</c:v>
                      </c:pt>
                      <c:pt idx="2788">
                        <c:v>3.4491049999999999</c:v>
                      </c:pt>
                      <c:pt idx="2789">
                        <c:v>3.458145</c:v>
                      </c:pt>
                      <c:pt idx="2790">
                        <c:v>3.450955</c:v>
                      </c:pt>
                      <c:pt idx="2791">
                        <c:v>3.4703550000000001</c:v>
                      </c:pt>
                      <c:pt idx="2792">
                        <c:v>3.48875</c:v>
                      </c:pt>
                      <c:pt idx="2793">
                        <c:v>3.4840749999999998</c:v>
                      </c:pt>
                      <c:pt idx="2794">
                        <c:v>3.476235</c:v>
                      </c:pt>
                      <c:pt idx="2795">
                        <c:v>3.4690650000000001</c:v>
                      </c:pt>
                      <c:pt idx="2796">
                        <c:v>3.4569749999999999</c:v>
                      </c:pt>
                      <c:pt idx="2797">
                        <c:v>3.453055</c:v>
                      </c:pt>
                      <c:pt idx="2798">
                        <c:v>3.4568649999999996</c:v>
                      </c:pt>
                      <c:pt idx="2799">
                        <c:v>3.4546649999999999</c:v>
                      </c:pt>
                      <c:pt idx="2800">
                        <c:v>3.4507849999999998</c:v>
                      </c:pt>
                      <c:pt idx="2801">
                        <c:v>3.450475</c:v>
                      </c:pt>
                      <c:pt idx="2802">
                        <c:v>3.4479450000000003</c:v>
                      </c:pt>
                      <c:pt idx="2803">
                        <c:v>3.440725</c:v>
                      </c:pt>
                      <c:pt idx="2804">
                        <c:v>3.4488849999999998</c:v>
                      </c:pt>
                      <c:pt idx="2805">
                        <c:v>3.4411150000000004</c:v>
                      </c:pt>
                      <c:pt idx="2806">
                        <c:v>3.4324750000000002</c:v>
                      </c:pt>
                      <c:pt idx="2807">
                        <c:v>3.4230874999999998</c:v>
                      </c:pt>
                      <c:pt idx="2808">
                        <c:v>3.4266000000000001</c:v>
                      </c:pt>
                      <c:pt idx="2809">
                        <c:v>3.4419249999999999</c:v>
                      </c:pt>
                      <c:pt idx="2810">
                        <c:v>3.4530349999999999</c:v>
                      </c:pt>
                      <c:pt idx="2811">
                        <c:v>3.4543249999999999</c:v>
                      </c:pt>
                      <c:pt idx="2812">
                        <c:v>3.4589500000000002</c:v>
                      </c:pt>
                      <c:pt idx="2813">
                        <c:v>3.4672749999999999</c:v>
                      </c:pt>
                      <c:pt idx="2814">
                        <c:v>3.484235</c:v>
                      </c:pt>
                      <c:pt idx="2815">
                        <c:v>3.4630749999999999</c:v>
                      </c:pt>
                      <c:pt idx="2816">
                        <c:v>3.4592550000000002</c:v>
                      </c:pt>
                      <c:pt idx="2817">
                        <c:v>3.4524650000000001</c:v>
                      </c:pt>
                      <c:pt idx="2818">
                        <c:v>3.440795</c:v>
                      </c:pt>
                      <c:pt idx="2819">
                        <c:v>3.4364650000000001</c:v>
                      </c:pt>
                      <c:pt idx="2820">
                        <c:v>3.4284149999999998</c:v>
                      </c:pt>
                      <c:pt idx="2821">
                        <c:v>3.419435</c:v>
                      </c:pt>
                      <c:pt idx="2822">
                        <c:v>3.4181750000000002</c:v>
                      </c:pt>
                      <c:pt idx="2823">
                        <c:v>3.4197947000000002</c:v>
                      </c:pt>
                      <c:pt idx="2824">
                        <c:v>3.4238007000000001</c:v>
                      </c:pt>
                      <c:pt idx="2825">
                        <c:v>3.4135749999999998</c:v>
                      </c:pt>
                      <c:pt idx="2826">
                        <c:v>3.4061649999999997</c:v>
                      </c:pt>
                      <c:pt idx="2827">
                        <c:v>3.4156750000000002</c:v>
                      </c:pt>
                      <c:pt idx="2828">
                        <c:v>3.4093249999999999</c:v>
                      </c:pt>
                      <c:pt idx="2829">
                        <c:v>3.3904049999999999</c:v>
                      </c:pt>
                      <c:pt idx="2830">
                        <c:v>3.3866450000000001</c:v>
                      </c:pt>
                      <c:pt idx="2831">
                        <c:v>3.383175</c:v>
                      </c:pt>
                      <c:pt idx="2832">
                        <c:v>3.3694950000000001</c:v>
                      </c:pt>
                      <c:pt idx="2833">
                        <c:v>3.383305</c:v>
                      </c:pt>
                      <c:pt idx="2834">
                        <c:v>3.3783249999999998</c:v>
                      </c:pt>
                      <c:pt idx="2835">
                        <c:v>3.360525</c:v>
                      </c:pt>
                      <c:pt idx="2836">
                        <c:v>3.3535749999999998</c:v>
                      </c:pt>
                      <c:pt idx="2837">
                        <c:v>3.3298699999999997</c:v>
                      </c:pt>
                      <c:pt idx="2838">
                        <c:v>3.3345949999999998</c:v>
                      </c:pt>
                      <c:pt idx="2839">
                        <c:v>3.3650949999999997</c:v>
                      </c:pt>
                      <c:pt idx="2840">
                        <c:v>3.376325</c:v>
                      </c:pt>
                      <c:pt idx="2841">
                        <c:v>3.3516349999999999</c:v>
                      </c:pt>
                      <c:pt idx="2842">
                        <c:v>3.3537349999999999</c:v>
                      </c:pt>
                      <c:pt idx="2843">
                        <c:v>3.34836</c:v>
                      </c:pt>
                      <c:pt idx="2844">
                        <c:v>3.3418299999999999</c:v>
                      </c:pt>
                      <c:pt idx="2845">
                        <c:v>3.3465799999999999</c:v>
                      </c:pt>
                      <c:pt idx="2846">
                        <c:v>3.3254524999999999</c:v>
                      </c:pt>
                      <c:pt idx="2847">
                        <c:v>3.3220325000000002</c:v>
                      </c:pt>
                      <c:pt idx="2848">
                        <c:v>3.33081</c:v>
                      </c:pt>
                      <c:pt idx="2849">
                        <c:v>3.3491499999999998</c:v>
                      </c:pt>
                      <c:pt idx="2850">
                        <c:v>3.3497299999999997</c:v>
                      </c:pt>
                      <c:pt idx="2851">
                        <c:v>3.3568500000000001</c:v>
                      </c:pt>
                      <c:pt idx="2852">
                        <c:v>3.3789000000000002</c:v>
                      </c:pt>
                      <c:pt idx="2853">
                        <c:v>3.3875100000000002</c:v>
                      </c:pt>
                      <c:pt idx="2854">
                        <c:v>3.4064699999999997</c:v>
                      </c:pt>
                      <c:pt idx="2855">
                        <c:v>3.42401</c:v>
                      </c:pt>
                      <c:pt idx="2856">
                        <c:v>3.4457650000000002</c:v>
                      </c:pt>
                      <c:pt idx="2857">
                        <c:v>3.444445</c:v>
                      </c:pt>
                      <c:pt idx="2858">
                        <c:v>3.449125</c:v>
                      </c:pt>
                      <c:pt idx="2859">
                        <c:v>3.4632999999999998</c:v>
                      </c:pt>
                      <c:pt idx="2860">
                        <c:v>3.4494799999999999</c:v>
                      </c:pt>
                      <c:pt idx="2861">
                        <c:v>3.4619599999999999</c:v>
                      </c:pt>
                      <c:pt idx="2862">
                        <c:v>3.4671249999999998</c:v>
                      </c:pt>
                      <c:pt idx="2863">
                        <c:v>3.4296199999999999</c:v>
                      </c:pt>
                      <c:pt idx="2864">
                        <c:v>3.4227500000000002</c:v>
                      </c:pt>
                      <c:pt idx="2865">
                        <c:v>3.4156399999999998</c:v>
                      </c:pt>
                      <c:pt idx="2866">
                        <c:v>3.4163950000000001</c:v>
                      </c:pt>
                      <c:pt idx="2867">
                        <c:v>3.4094493000000003</c:v>
                      </c:pt>
                      <c:pt idx="2868">
                        <c:v>3.4075299999999999</c:v>
                      </c:pt>
                      <c:pt idx="2869">
                        <c:v>3.4046599999999998</c:v>
                      </c:pt>
                      <c:pt idx="2870">
                        <c:v>3.3994900000000001</c:v>
                      </c:pt>
                      <c:pt idx="2871">
                        <c:v>3.393885</c:v>
                      </c:pt>
                      <c:pt idx="2872">
                        <c:v>3.3659599999999998</c:v>
                      </c:pt>
                      <c:pt idx="2873">
                        <c:v>3.39228</c:v>
                      </c:pt>
                      <c:pt idx="2874">
                        <c:v>3.38381</c:v>
                      </c:pt>
                      <c:pt idx="2875">
                        <c:v>3.3794200000000001</c:v>
                      </c:pt>
                      <c:pt idx="2876">
                        <c:v>3.3858199999999998</c:v>
                      </c:pt>
                      <c:pt idx="2877">
                        <c:v>3.3708300000000002</c:v>
                      </c:pt>
                      <c:pt idx="2878">
                        <c:v>3.3677000000000001</c:v>
                      </c:pt>
                      <c:pt idx="2879">
                        <c:v>3.3566499999999997</c:v>
                      </c:pt>
                      <c:pt idx="2880">
                        <c:v>3.3599350000000001</c:v>
                      </c:pt>
                      <c:pt idx="2881">
                        <c:v>3.3756200000000001</c:v>
                      </c:pt>
                      <c:pt idx="2882">
                        <c:v>3.3802482</c:v>
                      </c:pt>
                      <c:pt idx="2883">
                        <c:v>3.39655</c:v>
                      </c:pt>
                      <c:pt idx="2884">
                        <c:v>3.4012301000000003</c:v>
                      </c:pt>
                      <c:pt idx="2885">
                        <c:v>3.3854899999999999</c:v>
                      </c:pt>
                      <c:pt idx="2886">
                        <c:v>3.4029499999999997</c:v>
                      </c:pt>
                      <c:pt idx="2887">
                        <c:v>3.4072899999999997</c:v>
                      </c:pt>
                      <c:pt idx="2888">
                        <c:v>3.4157286999999998</c:v>
                      </c:pt>
                      <c:pt idx="2889">
                        <c:v>3.4065247000000003</c:v>
                      </c:pt>
                      <c:pt idx="2890">
                        <c:v>3.4304066</c:v>
                      </c:pt>
                    </c:numCache>
                  </c:numRef>
                </c:val>
                <c:smooth val="0"/>
                <c:extLst xmlns:c15="http://schemas.microsoft.com/office/drawing/2012/chart">
                  <c:ext xmlns:c16="http://schemas.microsoft.com/office/drawing/2014/chart" uri="{C3380CC4-5D6E-409C-BE32-E72D297353CC}">
                    <c16:uniqueId val="{00000003-C486-45CC-A91B-74D35FA2E444}"/>
                  </c:ext>
                </c:extLst>
              </c15:ser>
            </c15:filteredLineSeries>
          </c:ext>
        </c:extLst>
      </c:lineChart>
      <c:dateAx>
        <c:axId val="243843072"/>
        <c:scaling>
          <c:orientation val="minMax"/>
          <c:max val="43769"/>
          <c:min val="39719"/>
        </c:scaling>
        <c:delete val="0"/>
        <c:axPos val="b"/>
        <c:numFmt formatCode="mm/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676224"/>
        <c:crosses val="autoZero"/>
        <c:auto val="1"/>
        <c:lblOffset val="100"/>
        <c:baseTimeUnit val="days"/>
        <c:majorUnit val="6"/>
        <c:majorTimeUnit val="months"/>
        <c:minorUnit val="6"/>
        <c:minorTimeUnit val="months"/>
      </c:dateAx>
      <c:valAx>
        <c:axId val="2436762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843072"/>
        <c:crossesAt val="39141"/>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007665940227571E-2"/>
          <c:y val="5.0493739600755802E-2"/>
          <c:w val="0.89388352881480915"/>
          <c:h val="0.82722272016986897"/>
        </c:manualLayout>
      </c:layout>
      <c:lineChart>
        <c:grouping val="standard"/>
        <c:varyColors val="0"/>
        <c:ser>
          <c:idx val="1"/>
          <c:order val="0"/>
          <c:tx>
            <c:strRef>
              <c:f>'שקל נומינלי אפקטיבי'!$I$2</c:f>
              <c:strCache>
                <c:ptCount val="1"/>
                <c:pt idx="0">
                  <c:v>USDILS</c:v>
                </c:pt>
              </c:strCache>
            </c:strRef>
          </c:tx>
          <c:spPr>
            <a:ln w="28575" cap="rnd">
              <a:solidFill>
                <a:schemeClr val="accent2"/>
              </a:solidFill>
              <a:round/>
            </a:ln>
            <a:effectLst/>
          </c:spPr>
          <c:marker>
            <c:symbol val="none"/>
          </c:marker>
          <c:cat>
            <c:numRef>
              <c:f>'שקל נומינלי אפקטיבי'!$F$4:$F$1448</c:f>
              <c:numCache>
                <c:formatCode>m/d/yyyy</c:formatCode>
                <c:ptCount val="1445"/>
                <c:pt idx="0">
                  <c:v>41641</c:v>
                </c:pt>
                <c:pt idx="1">
                  <c:v>41642</c:v>
                </c:pt>
                <c:pt idx="2">
                  <c:v>41645</c:v>
                </c:pt>
                <c:pt idx="3">
                  <c:v>41646</c:v>
                </c:pt>
                <c:pt idx="4">
                  <c:v>41647</c:v>
                </c:pt>
                <c:pt idx="5">
                  <c:v>41648</c:v>
                </c:pt>
                <c:pt idx="6">
                  <c:v>41649</c:v>
                </c:pt>
                <c:pt idx="7">
                  <c:v>41652</c:v>
                </c:pt>
                <c:pt idx="8">
                  <c:v>41653</c:v>
                </c:pt>
                <c:pt idx="9">
                  <c:v>41654</c:v>
                </c:pt>
                <c:pt idx="10">
                  <c:v>41655</c:v>
                </c:pt>
                <c:pt idx="11">
                  <c:v>41656</c:v>
                </c:pt>
                <c:pt idx="12">
                  <c:v>41659</c:v>
                </c:pt>
                <c:pt idx="13">
                  <c:v>41660</c:v>
                </c:pt>
                <c:pt idx="14">
                  <c:v>41661</c:v>
                </c:pt>
                <c:pt idx="15">
                  <c:v>41662</c:v>
                </c:pt>
                <c:pt idx="16">
                  <c:v>41663</c:v>
                </c:pt>
                <c:pt idx="17">
                  <c:v>41666</c:v>
                </c:pt>
                <c:pt idx="18">
                  <c:v>41667</c:v>
                </c:pt>
                <c:pt idx="19">
                  <c:v>41668</c:v>
                </c:pt>
                <c:pt idx="20">
                  <c:v>41669</c:v>
                </c:pt>
                <c:pt idx="21">
                  <c:v>41670</c:v>
                </c:pt>
                <c:pt idx="22">
                  <c:v>41673</c:v>
                </c:pt>
                <c:pt idx="23">
                  <c:v>41674</c:v>
                </c:pt>
                <c:pt idx="24">
                  <c:v>41675</c:v>
                </c:pt>
                <c:pt idx="25">
                  <c:v>41676</c:v>
                </c:pt>
                <c:pt idx="26">
                  <c:v>41677</c:v>
                </c:pt>
                <c:pt idx="27">
                  <c:v>41680</c:v>
                </c:pt>
                <c:pt idx="28">
                  <c:v>41681</c:v>
                </c:pt>
                <c:pt idx="29">
                  <c:v>41682</c:v>
                </c:pt>
                <c:pt idx="30">
                  <c:v>41683</c:v>
                </c:pt>
                <c:pt idx="31">
                  <c:v>41684</c:v>
                </c:pt>
                <c:pt idx="32">
                  <c:v>41687</c:v>
                </c:pt>
                <c:pt idx="33">
                  <c:v>41688</c:v>
                </c:pt>
                <c:pt idx="34">
                  <c:v>41689</c:v>
                </c:pt>
                <c:pt idx="35">
                  <c:v>41690</c:v>
                </c:pt>
                <c:pt idx="36">
                  <c:v>41691</c:v>
                </c:pt>
                <c:pt idx="37">
                  <c:v>41694</c:v>
                </c:pt>
                <c:pt idx="38">
                  <c:v>41695</c:v>
                </c:pt>
                <c:pt idx="39">
                  <c:v>41696</c:v>
                </c:pt>
                <c:pt idx="40">
                  <c:v>41697</c:v>
                </c:pt>
                <c:pt idx="41">
                  <c:v>41698</c:v>
                </c:pt>
                <c:pt idx="42">
                  <c:v>41701</c:v>
                </c:pt>
                <c:pt idx="43">
                  <c:v>41702</c:v>
                </c:pt>
                <c:pt idx="44">
                  <c:v>41703</c:v>
                </c:pt>
                <c:pt idx="45">
                  <c:v>41704</c:v>
                </c:pt>
                <c:pt idx="46">
                  <c:v>41705</c:v>
                </c:pt>
                <c:pt idx="47">
                  <c:v>41708</c:v>
                </c:pt>
                <c:pt idx="48">
                  <c:v>41709</c:v>
                </c:pt>
                <c:pt idx="49">
                  <c:v>41710</c:v>
                </c:pt>
                <c:pt idx="50">
                  <c:v>41711</c:v>
                </c:pt>
                <c:pt idx="51">
                  <c:v>41712</c:v>
                </c:pt>
                <c:pt idx="52">
                  <c:v>41716</c:v>
                </c:pt>
                <c:pt idx="53">
                  <c:v>41717</c:v>
                </c:pt>
                <c:pt idx="54">
                  <c:v>41718</c:v>
                </c:pt>
                <c:pt idx="55">
                  <c:v>41719</c:v>
                </c:pt>
                <c:pt idx="56">
                  <c:v>41722</c:v>
                </c:pt>
                <c:pt idx="57">
                  <c:v>41723</c:v>
                </c:pt>
                <c:pt idx="58">
                  <c:v>41724</c:v>
                </c:pt>
                <c:pt idx="59">
                  <c:v>41725</c:v>
                </c:pt>
                <c:pt idx="60">
                  <c:v>41726</c:v>
                </c:pt>
                <c:pt idx="61">
                  <c:v>41729</c:v>
                </c:pt>
                <c:pt idx="62">
                  <c:v>41730</c:v>
                </c:pt>
                <c:pt idx="63">
                  <c:v>41731</c:v>
                </c:pt>
                <c:pt idx="64">
                  <c:v>41732</c:v>
                </c:pt>
                <c:pt idx="65">
                  <c:v>41733</c:v>
                </c:pt>
                <c:pt idx="66">
                  <c:v>41736</c:v>
                </c:pt>
                <c:pt idx="67">
                  <c:v>41737</c:v>
                </c:pt>
                <c:pt idx="68">
                  <c:v>41738</c:v>
                </c:pt>
                <c:pt idx="69">
                  <c:v>41739</c:v>
                </c:pt>
                <c:pt idx="70">
                  <c:v>41740</c:v>
                </c:pt>
                <c:pt idx="71">
                  <c:v>41745</c:v>
                </c:pt>
                <c:pt idx="72">
                  <c:v>41746</c:v>
                </c:pt>
                <c:pt idx="73">
                  <c:v>41751</c:v>
                </c:pt>
                <c:pt idx="74">
                  <c:v>41752</c:v>
                </c:pt>
                <c:pt idx="75">
                  <c:v>41753</c:v>
                </c:pt>
                <c:pt idx="76">
                  <c:v>41754</c:v>
                </c:pt>
                <c:pt idx="77">
                  <c:v>41757</c:v>
                </c:pt>
                <c:pt idx="78">
                  <c:v>41758</c:v>
                </c:pt>
                <c:pt idx="79">
                  <c:v>41759</c:v>
                </c:pt>
                <c:pt idx="80">
                  <c:v>41760</c:v>
                </c:pt>
                <c:pt idx="81">
                  <c:v>41761</c:v>
                </c:pt>
                <c:pt idx="82">
                  <c:v>41764</c:v>
                </c:pt>
                <c:pt idx="83">
                  <c:v>41766</c:v>
                </c:pt>
                <c:pt idx="84">
                  <c:v>41767</c:v>
                </c:pt>
                <c:pt idx="85">
                  <c:v>41768</c:v>
                </c:pt>
                <c:pt idx="86">
                  <c:v>41771</c:v>
                </c:pt>
                <c:pt idx="87">
                  <c:v>41772</c:v>
                </c:pt>
                <c:pt idx="88">
                  <c:v>41773</c:v>
                </c:pt>
                <c:pt idx="89">
                  <c:v>41774</c:v>
                </c:pt>
                <c:pt idx="90">
                  <c:v>41775</c:v>
                </c:pt>
                <c:pt idx="91">
                  <c:v>41778</c:v>
                </c:pt>
                <c:pt idx="92">
                  <c:v>41779</c:v>
                </c:pt>
                <c:pt idx="93">
                  <c:v>41780</c:v>
                </c:pt>
                <c:pt idx="94">
                  <c:v>41781</c:v>
                </c:pt>
                <c:pt idx="95">
                  <c:v>41782</c:v>
                </c:pt>
                <c:pt idx="96">
                  <c:v>41786</c:v>
                </c:pt>
                <c:pt idx="97">
                  <c:v>41787</c:v>
                </c:pt>
                <c:pt idx="98">
                  <c:v>41788</c:v>
                </c:pt>
                <c:pt idx="99">
                  <c:v>41789</c:v>
                </c:pt>
                <c:pt idx="100">
                  <c:v>41792</c:v>
                </c:pt>
                <c:pt idx="101">
                  <c:v>41793</c:v>
                </c:pt>
                <c:pt idx="102">
                  <c:v>41795</c:v>
                </c:pt>
                <c:pt idx="103">
                  <c:v>41796</c:v>
                </c:pt>
                <c:pt idx="104">
                  <c:v>41799</c:v>
                </c:pt>
                <c:pt idx="105">
                  <c:v>41800</c:v>
                </c:pt>
                <c:pt idx="106">
                  <c:v>41801</c:v>
                </c:pt>
                <c:pt idx="107">
                  <c:v>41802</c:v>
                </c:pt>
                <c:pt idx="108">
                  <c:v>41803</c:v>
                </c:pt>
                <c:pt idx="109">
                  <c:v>41806</c:v>
                </c:pt>
                <c:pt idx="110">
                  <c:v>41807</c:v>
                </c:pt>
                <c:pt idx="111">
                  <c:v>41808</c:v>
                </c:pt>
                <c:pt idx="112">
                  <c:v>41809</c:v>
                </c:pt>
                <c:pt idx="113">
                  <c:v>41810</c:v>
                </c:pt>
                <c:pt idx="114">
                  <c:v>41813</c:v>
                </c:pt>
                <c:pt idx="115">
                  <c:v>41814</c:v>
                </c:pt>
                <c:pt idx="116">
                  <c:v>41815</c:v>
                </c:pt>
                <c:pt idx="117">
                  <c:v>41816</c:v>
                </c:pt>
                <c:pt idx="118">
                  <c:v>41817</c:v>
                </c:pt>
                <c:pt idx="119">
                  <c:v>41820</c:v>
                </c:pt>
                <c:pt idx="120">
                  <c:v>41821</c:v>
                </c:pt>
                <c:pt idx="121">
                  <c:v>41822</c:v>
                </c:pt>
                <c:pt idx="122">
                  <c:v>41823</c:v>
                </c:pt>
                <c:pt idx="123">
                  <c:v>41824</c:v>
                </c:pt>
                <c:pt idx="124">
                  <c:v>41827</c:v>
                </c:pt>
                <c:pt idx="125">
                  <c:v>41828</c:v>
                </c:pt>
                <c:pt idx="126">
                  <c:v>41829</c:v>
                </c:pt>
                <c:pt idx="127">
                  <c:v>41830</c:v>
                </c:pt>
                <c:pt idx="128">
                  <c:v>41831</c:v>
                </c:pt>
                <c:pt idx="129">
                  <c:v>41834</c:v>
                </c:pt>
                <c:pt idx="130">
                  <c:v>41835</c:v>
                </c:pt>
                <c:pt idx="131">
                  <c:v>41836</c:v>
                </c:pt>
                <c:pt idx="132">
                  <c:v>41837</c:v>
                </c:pt>
                <c:pt idx="133">
                  <c:v>41838</c:v>
                </c:pt>
                <c:pt idx="134">
                  <c:v>41841</c:v>
                </c:pt>
                <c:pt idx="135">
                  <c:v>41842</c:v>
                </c:pt>
                <c:pt idx="136">
                  <c:v>41843</c:v>
                </c:pt>
                <c:pt idx="137">
                  <c:v>41844</c:v>
                </c:pt>
                <c:pt idx="138">
                  <c:v>41845</c:v>
                </c:pt>
                <c:pt idx="139">
                  <c:v>41848</c:v>
                </c:pt>
                <c:pt idx="140">
                  <c:v>41849</c:v>
                </c:pt>
                <c:pt idx="141">
                  <c:v>41850</c:v>
                </c:pt>
                <c:pt idx="142">
                  <c:v>41851</c:v>
                </c:pt>
                <c:pt idx="143">
                  <c:v>41852</c:v>
                </c:pt>
                <c:pt idx="144">
                  <c:v>41855</c:v>
                </c:pt>
                <c:pt idx="145">
                  <c:v>41857</c:v>
                </c:pt>
                <c:pt idx="146">
                  <c:v>41858</c:v>
                </c:pt>
                <c:pt idx="147">
                  <c:v>41859</c:v>
                </c:pt>
                <c:pt idx="148">
                  <c:v>41862</c:v>
                </c:pt>
                <c:pt idx="149">
                  <c:v>41863</c:v>
                </c:pt>
                <c:pt idx="150">
                  <c:v>41864</c:v>
                </c:pt>
                <c:pt idx="151">
                  <c:v>41865</c:v>
                </c:pt>
                <c:pt idx="152">
                  <c:v>41866</c:v>
                </c:pt>
                <c:pt idx="153">
                  <c:v>41869</c:v>
                </c:pt>
                <c:pt idx="154">
                  <c:v>41870</c:v>
                </c:pt>
                <c:pt idx="155">
                  <c:v>41871</c:v>
                </c:pt>
                <c:pt idx="156">
                  <c:v>41872</c:v>
                </c:pt>
                <c:pt idx="157">
                  <c:v>41873</c:v>
                </c:pt>
                <c:pt idx="158">
                  <c:v>41876</c:v>
                </c:pt>
                <c:pt idx="159">
                  <c:v>41877</c:v>
                </c:pt>
                <c:pt idx="160">
                  <c:v>41878</c:v>
                </c:pt>
                <c:pt idx="161">
                  <c:v>41879</c:v>
                </c:pt>
                <c:pt idx="162">
                  <c:v>41880</c:v>
                </c:pt>
                <c:pt idx="163">
                  <c:v>41883</c:v>
                </c:pt>
                <c:pt idx="164">
                  <c:v>41884</c:v>
                </c:pt>
                <c:pt idx="165">
                  <c:v>41885</c:v>
                </c:pt>
                <c:pt idx="166">
                  <c:v>41886</c:v>
                </c:pt>
                <c:pt idx="167">
                  <c:v>41887</c:v>
                </c:pt>
                <c:pt idx="168">
                  <c:v>41890</c:v>
                </c:pt>
                <c:pt idx="169">
                  <c:v>41891</c:v>
                </c:pt>
                <c:pt idx="170">
                  <c:v>41892</c:v>
                </c:pt>
                <c:pt idx="171">
                  <c:v>41893</c:v>
                </c:pt>
                <c:pt idx="172">
                  <c:v>41894</c:v>
                </c:pt>
                <c:pt idx="173">
                  <c:v>41897</c:v>
                </c:pt>
                <c:pt idx="174">
                  <c:v>41898</c:v>
                </c:pt>
                <c:pt idx="175">
                  <c:v>41899</c:v>
                </c:pt>
                <c:pt idx="176">
                  <c:v>41900</c:v>
                </c:pt>
                <c:pt idx="177">
                  <c:v>41901</c:v>
                </c:pt>
                <c:pt idx="178">
                  <c:v>41904</c:v>
                </c:pt>
                <c:pt idx="179">
                  <c:v>41905</c:v>
                </c:pt>
                <c:pt idx="180">
                  <c:v>41911</c:v>
                </c:pt>
                <c:pt idx="181">
                  <c:v>41912</c:v>
                </c:pt>
                <c:pt idx="182">
                  <c:v>41913</c:v>
                </c:pt>
                <c:pt idx="183">
                  <c:v>41914</c:v>
                </c:pt>
                <c:pt idx="184">
                  <c:v>41918</c:v>
                </c:pt>
                <c:pt idx="185">
                  <c:v>41919</c:v>
                </c:pt>
                <c:pt idx="186">
                  <c:v>41920</c:v>
                </c:pt>
                <c:pt idx="187">
                  <c:v>41922</c:v>
                </c:pt>
                <c:pt idx="188">
                  <c:v>41925</c:v>
                </c:pt>
                <c:pt idx="189">
                  <c:v>41926</c:v>
                </c:pt>
                <c:pt idx="190">
                  <c:v>41927</c:v>
                </c:pt>
                <c:pt idx="191">
                  <c:v>41929</c:v>
                </c:pt>
                <c:pt idx="192">
                  <c:v>41932</c:v>
                </c:pt>
                <c:pt idx="193">
                  <c:v>41933</c:v>
                </c:pt>
                <c:pt idx="194">
                  <c:v>41934</c:v>
                </c:pt>
                <c:pt idx="195">
                  <c:v>41935</c:v>
                </c:pt>
                <c:pt idx="196">
                  <c:v>41936</c:v>
                </c:pt>
                <c:pt idx="197">
                  <c:v>41939</c:v>
                </c:pt>
                <c:pt idx="198">
                  <c:v>41940</c:v>
                </c:pt>
                <c:pt idx="199">
                  <c:v>41941</c:v>
                </c:pt>
                <c:pt idx="200">
                  <c:v>41942</c:v>
                </c:pt>
                <c:pt idx="201">
                  <c:v>41943</c:v>
                </c:pt>
                <c:pt idx="202">
                  <c:v>41946</c:v>
                </c:pt>
                <c:pt idx="203">
                  <c:v>41947</c:v>
                </c:pt>
                <c:pt idx="204">
                  <c:v>41948</c:v>
                </c:pt>
                <c:pt idx="205">
                  <c:v>41949</c:v>
                </c:pt>
                <c:pt idx="206">
                  <c:v>41950</c:v>
                </c:pt>
                <c:pt idx="207">
                  <c:v>41953</c:v>
                </c:pt>
                <c:pt idx="208">
                  <c:v>41954</c:v>
                </c:pt>
                <c:pt idx="209">
                  <c:v>41955</c:v>
                </c:pt>
                <c:pt idx="210">
                  <c:v>41956</c:v>
                </c:pt>
                <c:pt idx="211">
                  <c:v>41957</c:v>
                </c:pt>
                <c:pt idx="212">
                  <c:v>41960</c:v>
                </c:pt>
                <c:pt idx="213">
                  <c:v>41961</c:v>
                </c:pt>
                <c:pt idx="214">
                  <c:v>41962</c:v>
                </c:pt>
                <c:pt idx="215">
                  <c:v>41963</c:v>
                </c:pt>
                <c:pt idx="216">
                  <c:v>41964</c:v>
                </c:pt>
                <c:pt idx="217">
                  <c:v>41967</c:v>
                </c:pt>
                <c:pt idx="218">
                  <c:v>41968</c:v>
                </c:pt>
                <c:pt idx="219">
                  <c:v>41969</c:v>
                </c:pt>
                <c:pt idx="220">
                  <c:v>41970</c:v>
                </c:pt>
                <c:pt idx="221">
                  <c:v>41971</c:v>
                </c:pt>
                <c:pt idx="222">
                  <c:v>41974</c:v>
                </c:pt>
                <c:pt idx="223">
                  <c:v>41975</c:v>
                </c:pt>
                <c:pt idx="224">
                  <c:v>41976</c:v>
                </c:pt>
                <c:pt idx="225">
                  <c:v>41977</c:v>
                </c:pt>
                <c:pt idx="226">
                  <c:v>41978</c:v>
                </c:pt>
                <c:pt idx="227">
                  <c:v>41981</c:v>
                </c:pt>
                <c:pt idx="228">
                  <c:v>41982</c:v>
                </c:pt>
                <c:pt idx="229">
                  <c:v>41983</c:v>
                </c:pt>
                <c:pt idx="230">
                  <c:v>41984</c:v>
                </c:pt>
                <c:pt idx="231">
                  <c:v>41985</c:v>
                </c:pt>
                <c:pt idx="232">
                  <c:v>41988</c:v>
                </c:pt>
                <c:pt idx="233">
                  <c:v>41989</c:v>
                </c:pt>
                <c:pt idx="234">
                  <c:v>41990</c:v>
                </c:pt>
                <c:pt idx="235">
                  <c:v>41991</c:v>
                </c:pt>
                <c:pt idx="236">
                  <c:v>41992</c:v>
                </c:pt>
                <c:pt idx="237">
                  <c:v>41995</c:v>
                </c:pt>
                <c:pt idx="238">
                  <c:v>41996</c:v>
                </c:pt>
                <c:pt idx="239">
                  <c:v>41997</c:v>
                </c:pt>
                <c:pt idx="240">
                  <c:v>42002</c:v>
                </c:pt>
                <c:pt idx="241">
                  <c:v>42003</c:v>
                </c:pt>
                <c:pt idx="242">
                  <c:v>42004</c:v>
                </c:pt>
                <c:pt idx="243">
                  <c:v>42006</c:v>
                </c:pt>
                <c:pt idx="244">
                  <c:v>42009</c:v>
                </c:pt>
                <c:pt idx="245">
                  <c:v>42010</c:v>
                </c:pt>
                <c:pt idx="246">
                  <c:v>42011</c:v>
                </c:pt>
                <c:pt idx="247">
                  <c:v>42012</c:v>
                </c:pt>
                <c:pt idx="248">
                  <c:v>42013</c:v>
                </c:pt>
                <c:pt idx="249">
                  <c:v>42016</c:v>
                </c:pt>
                <c:pt idx="250">
                  <c:v>42017</c:v>
                </c:pt>
                <c:pt idx="251">
                  <c:v>42018</c:v>
                </c:pt>
                <c:pt idx="252">
                  <c:v>42019</c:v>
                </c:pt>
                <c:pt idx="253">
                  <c:v>42020</c:v>
                </c:pt>
                <c:pt idx="254">
                  <c:v>42023</c:v>
                </c:pt>
                <c:pt idx="255">
                  <c:v>42024</c:v>
                </c:pt>
                <c:pt idx="256">
                  <c:v>42025</c:v>
                </c:pt>
                <c:pt idx="257">
                  <c:v>42026</c:v>
                </c:pt>
                <c:pt idx="258">
                  <c:v>42027</c:v>
                </c:pt>
                <c:pt idx="259">
                  <c:v>42030</c:v>
                </c:pt>
                <c:pt idx="260">
                  <c:v>42031</c:v>
                </c:pt>
                <c:pt idx="261">
                  <c:v>42032</c:v>
                </c:pt>
                <c:pt idx="262">
                  <c:v>42033</c:v>
                </c:pt>
                <c:pt idx="263">
                  <c:v>42034</c:v>
                </c:pt>
                <c:pt idx="264">
                  <c:v>42037</c:v>
                </c:pt>
                <c:pt idx="265">
                  <c:v>42038</c:v>
                </c:pt>
                <c:pt idx="266">
                  <c:v>42039</c:v>
                </c:pt>
                <c:pt idx="267">
                  <c:v>42040</c:v>
                </c:pt>
                <c:pt idx="268">
                  <c:v>42041</c:v>
                </c:pt>
                <c:pt idx="269">
                  <c:v>42044</c:v>
                </c:pt>
                <c:pt idx="270">
                  <c:v>42045</c:v>
                </c:pt>
                <c:pt idx="271">
                  <c:v>42046</c:v>
                </c:pt>
                <c:pt idx="272">
                  <c:v>42047</c:v>
                </c:pt>
                <c:pt idx="273">
                  <c:v>42048</c:v>
                </c:pt>
                <c:pt idx="274">
                  <c:v>42051</c:v>
                </c:pt>
                <c:pt idx="275">
                  <c:v>42052</c:v>
                </c:pt>
                <c:pt idx="276">
                  <c:v>42053</c:v>
                </c:pt>
                <c:pt idx="277">
                  <c:v>42054</c:v>
                </c:pt>
                <c:pt idx="278">
                  <c:v>42055</c:v>
                </c:pt>
                <c:pt idx="279">
                  <c:v>42058</c:v>
                </c:pt>
                <c:pt idx="280">
                  <c:v>42059</c:v>
                </c:pt>
                <c:pt idx="281">
                  <c:v>42060</c:v>
                </c:pt>
                <c:pt idx="282">
                  <c:v>42061</c:v>
                </c:pt>
                <c:pt idx="283">
                  <c:v>42062</c:v>
                </c:pt>
                <c:pt idx="284">
                  <c:v>42065</c:v>
                </c:pt>
                <c:pt idx="285">
                  <c:v>42066</c:v>
                </c:pt>
                <c:pt idx="286">
                  <c:v>42067</c:v>
                </c:pt>
                <c:pt idx="287">
                  <c:v>42072</c:v>
                </c:pt>
                <c:pt idx="288">
                  <c:v>42073</c:v>
                </c:pt>
                <c:pt idx="289">
                  <c:v>42074</c:v>
                </c:pt>
                <c:pt idx="290">
                  <c:v>42075</c:v>
                </c:pt>
                <c:pt idx="291">
                  <c:v>42076</c:v>
                </c:pt>
                <c:pt idx="292">
                  <c:v>42079</c:v>
                </c:pt>
                <c:pt idx="293">
                  <c:v>42081</c:v>
                </c:pt>
                <c:pt idx="294">
                  <c:v>42082</c:v>
                </c:pt>
                <c:pt idx="295">
                  <c:v>42083</c:v>
                </c:pt>
                <c:pt idx="296">
                  <c:v>42086</c:v>
                </c:pt>
                <c:pt idx="297">
                  <c:v>42087</c:v>
                </c:pt>
                <c:pt idx="298">
                  <c:v>42088</c:v>
                </c:pt>
                <c:pt idx="299">
                  <c:v>42089</c:v>
                </c:pt>
                <c:pt idx="300">
                  <c:v>42090</c:v>
                </c:pt>
                <c:pt idx="301">
                  <c:v>42093</c:v>
                </c:pt>
                <c:pt idx="302">
                  <c:v>42094</c:v>
                </c:pt>
                <c:pt idx="303">
                  <c:v>42095</c:v>
                </c:pt>
                <c:pt idx="304">
                  <c:v>42096</c:v>
                </c:pt>
                <c:pt idx="305">
                  <c:v>42101</c:v>
                </c:pt>
                <c:pt idx="306">
                  <c:v>42102</c:v>
                </c:pt>
                <c:pt idx="307">
                  <c:v>42103</c:v>
                </c:pt>
                <c:pt idx="308">
                  <c:v>42107</c:v>
                </c:pt>
                <c:pt idx="309">
                  <c:v>42108</c:v>
                </c:pt>
                <c:pt idx="310">
                  <c:v>42109</c:v>
                </c:pt>
                <c:pt idx="311">
                  <c:v>42110</c:v>
                </c:pt>
                <c:pt idx="312">
                  <c:v>42111</c:v>
                </c:pt>
                <c:pt idx="313">
                  <c:v>42114</c:v>
                </c:pt>
                <c:pt idx="314">
                  <c:v>42115</c:v>
                </c:pt>
                <c:pt idx="315">
                  <c:v>42116</c:v>
                </c:pt>
                <c:pt idx="316">
                  <c:v>42118</c:v>
                </c:pt>
                <c:pt idx="317">
                  <c:v>42121</c:v>
                </c:pt>
                <c:pt idx="318">
                  <c:v>42122</c:v>
                </c:pt>
                <c:pt idx="319">
                  <c:v>42123</c:v>
                </c:pt>
                <c:pt idx="320">
                  <c:v>42124</c:v>
                </c:pt>
                <c:pt idx="321">
                  <c:v>42125</c:v>
                </c:pt>
                <c:pt idx="322">
                  <c:v>42128</c:v>
                </c:pt>
                <c:pt idx="323">
                  <c:v>42129</c:v>
                </c:pt>
                <c:pt idx="324">
                  <c:v>42130</c:v>
                </c:pt>
                <c:pt idx="325">
                  <c:v>42131</c:v>
                </c:pt>
                <c:pt idx="326">
                  <c:v>42132</c:v>
                </c:pt>
                <c:pt idx="327">
                  <c:v>42135</c:v>
                </c:pt>
                <c:pt idx="328">
                  <c:v>42136</c:v>
                </c:pt>
                <c:pt idx="329">
                  <c:v>42137</c:v>
                </c:pt>
                <c:pt idx="330">
                  <c:v>42138</c:v>
                </c:pt>
                <c:pt idx="331">
                  <c:v>42139</c:v>
                </c:pt>
                <c:pt idx="332">
                  <c:v>42142</c:v>
                </c:pt>
                <c:pt idx="333">
                  <c:v>42143</c:v>
                </c:pt>
                <c:pt idx="334">
                  <c:v>42144</c:v>
                </c:pt>
                <c:pt idx="335">
                  <c:v>42145</c:v>
                </c:pt>
                <c:pt idx="336">
                  <c:v>42146</c:v>
                </c:pt>
                <c:pt idx="337">
                  <c:v>42150</c:v>
                </c:pt>
                <c:pt idx="338">
                  <c:v>42151</c:v>
                </c:pt>
                <c:pt idx="339">
                  <c:v>42152</c:v>
                </c:pt>
                <c:pt idx="340">
                  <c:v>42153</c:v>
                </c:pt>
                <c:pt idx="341">
                  <c:v>42156</c:v>
                </c:pt>
                <c:pt idx="342">
                  <c:v>42157</c:v>
                </c:pt>
                <c:pt idx="343">
                  <c:v>42158</c:v>
                </c:pt>
                <c:pt idx="344">
                  <c:v>42159</c:v>
                </c:pt>
                <c:pt idx="345">
                  <c:v>42160</c:v>
                </c:pt>
                <c:pt idx="346">
                  <c:v>42163</c:v>
                </c:pt>
                <c:pt idx="347">
                  <c:v>42164</c:v>
                </c:pt>
                <c:pt idx="348">
                  <c:v>42165</c:v>
                </c:pt>
                <c:pt idx="349">
                  <c:v>42166</c:v>
                </c:pt>
                <c:pt idx="350">
                  <c:v>42167</c:v>
                </c:pt>
                <c:pt idx="351">
                  <c:v>42170</c:v>
                </c:pt>
                <c:pt idx="352">
                  <c:v>42171</c:v>
                </c:pt>
                <c:pt idx="353">
                  <c:v>42172</c:v>
                </c:pt>
                <c:pt idx="354">
                  <c:v>42173</c:v>
                </c:pt>
                <c:pt idx="355">
                  <c:v>42174</c:v>
                </c:pt>
                <c:pt idx="356">
                  <c:v>42177</c:v>
                </c:pt>
                <c:pt idx="357">
                  <c:v>42178</c:v>
                </c:pt>
                <c:pt idx="358">
                  <c:v>42179</c:v>
                </c:pt>
                <c:pt idx="359">
                  <c:v>42180</c:v>
                </c:pt>
                <c:pt idx="360">
                  <c:v>42181</c:v>
                </c:pt>
                <c:pt idx="361">
                  <c:v>42184</c:v>
                </c:pt>
                <c:pt idx="362">
                  <c:v>42185</c:v>
                </c:pt>
                <c:pt idx="363">
                  <c:v>42186</c:v>
                </c:pt>
                <c:pt idx="364">
                  <c:v>42187</c:v>
                </c:pt>
                <c:pt idx="365">
                  <c:v>42188</c:v>
                </c:pt>
                <c:pt idx="366">
                  <c:v>42191</c:v>
                </c:pt>
                <c:pt idx="367">
                  <c:v>42192</c:v>
                </c:pt>
                <c:pt idx="368">
                  <c:v>42193</c:v>
                </c:pt>
                <c:pt idx="369">
                  <c:v>42194</c:v>
                </c:pt>
                <c:pt idx="370">
                  <c:v>42195</c:v>
                </c:pt>
                <c:pt idx="371">
                  <c:v>42198</c:v>
                </c:pt>
                <c:pt idx="372">
                  <c:v>42199</c:v>
                </c:pt>
                <c:pt idx="373">
                  <c:v>42200</c:v>
                </c:pt>
                <c:pt idx="374">
                  <c:v>42201</c:v>
                </c:pt>
                <c:pt idx="375">
                  <c:v>42202</c:v>
                </c:pt>
                <c:pt idx="376">
                  <c:v>42205</c:v>
                </c:pt>
                <c:pt idx="377">
                  <c:v>42206</c:v>
                </c:pt>
                <c:pt idx="378">
                  <c:v>42207</c:v>
                </c:pt>
                <c:pt idx="379">
                  <c:v>42208</c:v>
                </c:pt>
                <c:pt idx="380">
                  <c:v>42209</c:v>
                </c:pt>
                <c:pt idx="381">
                  <c:v>42212</c:v>
                </c:pt>
                <c:pt idx="382">
                  <c:v>42213</c:v>
                </c:pt>
                <c:pt idx="383">
                  <c:v>42214</c:v>
                </c:pt>
                <c:pt idx="384">
                  <c:v>42215</c:v>
                </c:pt>
                <c:pt idx="385">
                  <c:v>42216</c:v>
                </c:pt>
                <c:pt idx="386">
                  <c:v>42219</c:v>
                </c:pt>
                <c:pt idx="387">
                  <c:v>42220</c:v>
                </c:pt>
                <c:pt idx="388">
                  <c:v>42221</c:v>
                </c:pt>
                <c:pt idx="389">
                  <c:v>42222</c:v>
                </c:pt>
                <c:pt idx="390">
                  <c:v>42223</c:v>
                </c:pt>
                <c:pt idx="391">
                  <c:v>42226</c:v>
                </c:pt>
                <c:pt idx="392">
                  <c:v>42227</c:v>
                </c:pt>
                <c:pt idx="393">
                  <c:v>42228</c:v>
                </c:pt>
                <c:pt idx="394">
                  <c:v>42229</c:v>
                </c:pt>
                <c:pt idx="395">
                  <c:v>42230</c:v>
                </c:pt>
                <c:pt idx="396">
                  <c:v>42233</c:v>
                </c:pt>
                <c:pt idx="397">
                  <c:v>42234</c:v>
                </c:pt>
                <c:pt idx="398">
                  <c:v>42235</c:v>
                </c:pt>
                <c:pt idx="399">
                  <c:v>42236</c:v>
                </c:pt>
                <c:pt idx="400">
                  <c:v>42237</c:v>
                </c:pt>
                <c:pt idx="401">
                  <c:v>42240</c:v>
                </c:pt>
                <c:pt idx="402">
                  <c:v>42241</c:v>
                </c:pt>
                <c:pt idx="403">
                  <c:v>42242</c:v>
                </c:pt>
                <c:pt idx="404">
                  <c:v>42243</c:v>
                </c:pt>
                <c:pt idx="405">
                  <c:v>42244</c:v>
                </c:pt>
                <c:pt idx="406">
                  <c:v>42247</c:v>
                </c:pt>
                <c:pt idx="407">
                  <c:v>42248</c:v>
                </c:pt>
                <c:pt idx="408">
                  <c:v>42249</c:v>
                </c:pt>
                <c:pt idx="409">
                  <c:v>42250</c:v>
                </c:pt>
                <c:pt idx="410">
                  <c:v>42251</c:v>
                </c:pt>
                <c:pt idx="411">
                  <c:v>42254</c:v>
                </c:pt>
                <c:pt idx="412">
                  <c:v>42255</c:v>
                </c:pt>
                <c:pt idx="413">
                  <c:v>42256</c:v>
                </c:pt>
                <c:pt idx="414">
                  <c:v>42257</c:v>
                </c:pt>
                <c:pt idx="415">
                  <c:v>42258</c:v>
                </c:pt>
                <c:pt idx="416">
                  <c:v>42263</c:v>
                </c:pt>
                <c:pt idx="417">
                  <c:v>42264</c:v>
                </c:pt>
                <c:pt idx="418">
                  <c:v>42265</c:v>
                </c:pt>
                <c:pt idx="419">
                  <c:v>42268</c:v>
                </c:pt>
                <c:pt idx="420">
                  <c:v>42271</c:v>
                </c:pt>
                <c:pt idx="421">
                  <c:v>42272</c:v>
                </c:pt>
                <c:pt idx="422">
                  <c:v>42276</c:v>
                </c:pt>
                <c:pt idx="423">
                  <c:v>42277</c:v>
                </c:pt>
                <c:pt idx="424">
                  <c:v>42278</c:v>
                </c:pt>
                <c:pt idx="425">
                  <c:v>42279</c:v>
                </c:pt>
                <c:pt idx="426">
                  <c:v>42283</c:v>
                </c:pt>
                <c:pt idx="427">
                  <c:v>42284</c:v>
                </c:pt>
                <c:pt idx="428">
                  <c:v>42285</c:v>
                </c:pt>
                <c:pt idx="429">
                  <c:v>42286</c:v>
                </c:pt>
                <c:pt idx="430">
                  <c:v>42289</c:v>
                </c:pt>
                <c:pt idx="431">
                  <c:v>42290</c:v>
                </c:pt>
                <c:pt idx="432">
                  <c:v>42291</c:v>
                </c:pt>
                <c:pt idx="433">
                  <c:v>42292</c:v>
                </c:pt>
                <c:pt idx="434">
                  <c:v>42293</c:v>
                </c:pt>
                <c:pt idx="435">
                  <c:v>42296</c:v>
                </c:pt>
                <c:pt idx="436">
                  <c:v>42297</c:v>
                </c:pt>
                <c:pt idx="437">
                  <c:v>42298</c:v>
                </c:pt>
                <c:pt idx="438">
                  <c:v>42299</c:v>
                </c:pt>
                <c:pt idx="439">
                  <c:v>42300</c:v>
                </c:pt>
                <c:pt idx="440">
                  <c:v>42303</c:v>
                </c:pt>
                <c:pt idx="441">
                  <c:v>42304</c:v>
                </c:pt>
                <c:pt idx="442">
                  <c:v>42305</c:v>
                </c:pt>
                <c:pt idx="443">
                  <c:v>42306</c:v>
                </c:pt>
                <c:pt idx="444">
                  <c:v>42307</c:v>
                </c:pt>
                <c:pt idx="445">
                  <c:v>42310</c:v>
                </c:pt>
                <c:pt idx="446">
                  <c:v>42311</c:v>
                </c:pt>
                <c:pt idx="447">
                  <c:v>42312</c:v>
                </c:pt>
                <c:pt idx="448">
                  <c:v>42313</c:v>
                </c:pt>
                <c:pt idx="449">
                  <c:v>42314</c:v>
                </c:pt>
                <c:pt idx="450">
                  <c:v>42317</c:v>
                </c:pt>
                <c:pt idx="451">
                  <c:v>42318</c:v>
                </c:pt>
                <c:pt idx="452">
                  <c:v>42319</c:v>
                </c:pt>
                <c:pt idx="453">
                  <c:v>42320</c:v>
                </c:pt>
                <c:pt idx="454">
                  <c:v>42321</c:v>
                </c:pt>
                <c:pt idx="455">
                  <c:v>42324</c:v>
                </c:pt>
                <c:pt idx="456">
                  <c:v>42325</c:v>
                </c:pt>
                <c:pt idx="457">
                  <c:v>42326</c:v>
                </c:pt>
                <c:pt idx="458">
                  <c:v>42327</c:v>
                </c:pt>
                <c:pt idx="459">
                  <c:v>42328</c:v>
                </c:pt>
                <c:pt idx="460">
                  <c:v>42331</c:v>
                </c:pt>
                <c:pt idx="461">
                  <c:v>42332</c:v>
                </c:pt>
                <c:pt idx="462">
                  <c:v>42333</c:v>
                </c:pt>
                <c:pt idx="463">
                  <c:v>42334</c:v>
                </c:pt>
                <c:pt idx="464">
                  <c:v>42335</c:v>
                </c:pt>
                <c:pt idx="465">
                  <c:v>42338</c:v>
                </c:pt>
                <c:pt idx="466">
                  <c:v>42339</c:v>
                </c:pt>
                <c:pt idx="467">
                  <c:v>42340</c:v>
                </c:pt>
                <c:pt idx="468">
                  <c:v>42341</c:v>
                </c:pt>
                <c:pt idx="469">
                  <c:v>42342</c:v>
                </c:pt>
                <c:pt idx="470">
                  <c:v>42345</c:v>
                </c:pt>
                <c:pt idx="471">
                  <c:v>42346</c:v>
                </c:pt>
                <c:pt idx="472">
                  <c:v>42347</c:v>
                </c:pt>
                <c:pt idx="473">
                  <c:v>42348</c:v>
                </c:pt>
                <c:pt idx="474">
                  <c:v>42349</c:v>
                </c:pt>
                <c:pt idx="475">
                  <c:v>42352</c:v>
                </c:pt>
                <c:pt idx="476">
                  <c:v>42353</c:v>
                </c:pt>
                <c:pt idx="477">
                  <c:v>42354</c:v>
                </c:pt>
                <c:pt idx="478">
                  <c:v>42355</c:v>
                </c:pt>
                <c:pt idx="479">
                  <c:v>42356</c:v>
                </c:pt>
                <c:pt idx="480">
                  <c:v>42359</c:v>
                </c:pt>
                <c:pt idx="481">
                  <c:v>42360</c:v>
                </c:pt>
                <c:pt idx="482">
                  <c:v>42361</c:v>
                </c:pt>
                <c:pt idx="483">
                  <c:v>42362</c:v>
                </c:pt>
                <c:pt idx="484">
                  <c:v>42366</c:v>
                </c:pt>
                <c:pt idx="485">
                  <c:v>42367</c:v>
                </c:pt>
                <c:pt idx="486">
                  <c:v>42368</c:v>
                </c:pt>
                <c:pt idx="487">
                  <c:v>42369</c:v>
                </c:pt>
                <c:pt idx="488">
                  <c:v>42373</c:v>
                </c:pt>
                <c:pt idx="489">
                  <c:v>42374</c:v>
                </c:pt>
                <c:pt idx="490">
                  <c:v>42375</c:v>
                </c:pt>
                <c:pt idx="491">
                  <c:v>42376</c:v>
                </c:pt>
                <c:pt idx="492">
                  <c:v>42377</c:v>
                </c:pt>
                <c:pt idx="493">
                  <c:v>42380</c:v>
                </c:pt>
                <c:pt idx="494">
                  <c:v>42381</c:v>
                </c:pt>
                <c:pt idx="495">
                  <c:v>42382</c:v>
                </c:pt>
                <c:pt idx="496">
                  <c:v>42383</c:v>
                </c:pt>
                <c:pt idx="497">
                  <c:v>42384</c:v>
                </c:pt>
                <c:pt idx="498">
                  <c:v>42387</c:v>
                </c:pt>
                <c:pt idx="499">
                  <c:v>42388</c:v>
                </c:pt>
                <c:pt idx="500">
                  <c:v>42389</c:v>
                </c:pt>
                <c:pt idx="501">
                  <c:v>42390</c:v>
                </c:pt>
                <c:pt idx="502">
                  <c:v>42391</c:v>
                </c:pt>
                <c:pt idx="503">
                  <c:v>42394</c:v>
                </c:pt>
                <c:pt idx="504">
                  <c:v>42395</c:v>
                </c:pt>
                <c:pt idx="505">
                  <c:v>42396</c:v>
                </c:pt>
                <c:pt idx="506">
                  <c:v>42397</c:v>
                </c:pt>
                <c:pt idx="507">
                  <c:v>42398</c:v>
                </c:pt>
                <c:pt idx="508">
                  <c:v>42401</c:v>
                </c:pt>
                <c:pt idx="509">
                  <c:v>42402</c:v>
                </c:pt>
                <c:pt idx="510">
                  <c:v>42403</c:v>
                </c:pt>
                <c:pt idx="511">
                  <c:v>42404</c:v>
                </c:pt>
                <c:pt idx="512">
                  <c:v>42405</c:v>
                </c:pt>
                <c:pt idx="513">
                  <c:v>42408</c:v>
                </c:pt>
                <c:pt idx="514">
                  <c:v>42409</c:v>
                </c:pt>
                <c:pt idx="515">
                  <c:v>42410</c:v>
                </c:pt>
                <c:pt idx="516">
                  <c:v>42411</c:v>
                </c:pt>
                <c:pt idx="517">
                  <c:v>42412</c:v>
                </c:pt>
                <c:pt idx="518">
                  <c:v>42415</c:v>
                </c:pt>
                <c:pt idx="519">
                  <c:v>42416</c:v>
                </c:pt>
                <c:pt idx="520">
                  <c:v>42417</c:v>
                </c:pt>
                <c:pt idx="521">
                  <c:v>42418</c:v>
                </c:pt>
                <c:pt idx="522">
                  <c:v>42419</c:v>
                </c:pt>
                <c:pt idx="523">
                  <c:v>42422</c:v>
                </c:pt>
                <c:pt idx="524">
                  <c:v>42423</c:v>
                </c:pt>
                <c:pt idx="525">
                  <c:v>42424</c:v>
                </c:pt>
                <c:pt idx="526">
                  <c:v>42425</c:v>
                </c:pt>
                <c:pt idx="527">
                  <c:v>42426</c:v>
                </c:pt>
                <c:pt idx="528">
                  <c:v>42429</c:v>
                </c:pt>
                <c:pt idx="529">
                  <c:v>42430</c:v>
                </c:pt>
                <c:pt idx="530">
                  <c:v>42431</c:v>
                </c:pt>
                <c:pt idx="531">
                  <c:v>42432</c:v>
                </c:pt>
                <c:pt idx="532">
                  <c:v>42433</c:v>
                </c:pt>
                <c:pt idx="533">
                  <c:v>42436</c:v>
                </c:pt>
                <c:pt idx="534">
                  <c:v>42437</c:v>
                </c:pt>
                <c:pt idx="535">
                  <c:v>42438</c:v>
                </c:pt>
                <c:pt idx="536">
                  <c:v>42439</c:v>
                </c:pt>
                <c:pt idx="537">
                  <c:v>42440</c:v>
                </c:pt>
                <c:pt idx="538">
                  <c:v>42443</c:v>
                </c:pt>
                <c:pt idx="539">
                  <c:v>42444</c:v>
                </c:pt>
                <c:pt idx="540">
                  <c:v>42445</c:v>
                </c:pt>
                <c:pt idx="541">
                  <c:v>42446</c:v>
                </c:pt>
                <c:pt idx="542">
                  <c:v>42447</c:v>
                </c:pt>
                <c:pt idx="543">
                  <c:v>42450</c:v>
                </c:pt>
                <c:pt idx="544">
                  <c:v>42451</c:v>
                </c:pt>
                <c:pt idx="545">
                  <c:v>42452</c:v>
                </c:pt>
                <c:pt idx="546">
                  <c:v>42457</c:v>
                </c:pt>
                <c:pt idx="547">
                  <c:v>42458</c:v>
                </c:pt>
                <c:pt idx="548">
                  <c:v>42459</c:v>
                </c:pt>
                <c:pt idx="549">
                  <c:v>42460</c:v>
                </c:pt>
                <c:pt idx="550">
                  <c:v>42461</c:v>
                </c:pt>
                <c:pt idx="551">
                  <c:v>42464</c:v>
                </c:pt>
                <c:pt idx="552">
                  <c:v>42465</c:v>
                </c:pt>
                <c:pt idx="553">
                  <c:v>42466</c:v>
                </c:pt>
                <c:pt idx="554">
                  <c:v>42467</c:v>
                </c:pt>
                <c:pt idx="555">
                  <c:v>42468</c:v>
                </c:pt>
                <c:pt idx="556">
                  <c:v>42471</c:v>
                </c:pt>
                <c:pt idx="557">
                  <c:v>42472</c:v>
                </c:pt>
                <c:pt idx="558">
                  <c:v>42473</c:v>
                </c:pt>
                <c:pt idx="559">
                  <c:v>42474</c:v>
                </c:pt>
                <c:pt idx="560">
                  <c:v>42475</c:v>
                </c:pt>
                <c:pt idx="561">
                  <c:v>42478</c:v>
                </c:pt>
                <c:pt idx="562">
                  <c:v>42479</c:v>
                </c:pt>
                <c:pt idx="563">
                  <c:v>42480</c:v>
                </c:pt>
                <c:pt idx="564">
                  <c:v>42481</c:v>
                </c:pt>
                <c:pt idx="565">
                  <c:v>42485</c:v>
                </c:pt>
                <c:pt idx="566">
                  <c:v>42486</c:v>
                </c:pt>
                <c:pt idx="567">
                  <c:v>42487</c:v>
                </c:pt>
                <c:pt idx="568">
                  <c:v>42488</c:v>
                </c:pt>
                <c:pt idx="569">
                  <c:v>42492</c:v>
                </c:pt>
                <c:pt idx="570">
                  <c:v>42493</c:v>
                </c:pt>
                <c:pt idx="571">
                  <c:v>42494</c:v>
                </c:pt>
                <c:pt idx="572">
                  <c:v>42495</c:v>
                </c:pt>
                <c:pt idx="573">
                  <c:v>42496</c:v>
                </c:pt>
                <c:pt idx="574">
                  <c:v>42499</c:v>
                </c:pt>
                <c:pt idx="575">
                  <c:v>42500</c:v>
                </c:pt>
                <c:pt idx="576">
                  <c:v>42501</c:v>
                </c:pt>
                <c:pt idx="577">
                  <c:v>42503</c:v>
                </c:pt>
                <c:pt idx="578">
                  <c:v>42506</c:v>
                </c:pt>
                <c:pt idx="579">
                  <c:v>42507</c:v>
                </c:pt>
                <c:pt idx="580">
                  <c:v>42508</c:v>
                </c:pt>
                <c:pt idx="581">
                  <c:v>42509</c:v>
                </c:pt>
                <c:pt idx="582">
                  <c:v>42510</c:v>
                </c:pt>
                <c:pt idx="583">
                  <c:v>42513</c:v>
                </c:pt>
                <c:pt idx="584">
                  <c:v>42514</c:v>
                </c:pt>
                <c:pt idx="585">
                  <c:v>42515</c:v>
                </c:pt>
                <c:pt idx="586">
                  <c:v>42516</c:v>
                </c:pt>
                <c:pt idx="587">
                  <c:v>42517</c:v>
                </c:pt>
                <c:pt idx="588">
                  <c:v>42521</c:v>
                </c:pt>
                <c:pt idx="589">
                  <c:v>42522</c:v>
                </c:pt>
                <c:pt idx="590">
                  <c:v>42523</c:v>
                </c:pt>
                <c:pt idx="591">
                  <c:v>42524</c:v>
                </c:pt>
                <c:pt idx="592">
                  <c:v>42527</c:v>
                </c:pt>
                <c:pt idx="593">
                  <c:v>42528</c:v>
                </c:pt>
                <c:pt idx="594">
                  <c:v>42529</c:v>
                </c:pt>
                <c:pt idx="595">
                  <c:v>42530</c:v>
                </c:pt>
                <c:pt idx="596">
                  <c:v>42531</c:v>
                </c:pt>
                <c:pt idx="597">
                  <c:v>42534</c:v>
                </c:pt>
                <c:pt idx="598">
                  <c:v>42535</c:v>
                </c:pt>
                <c:pt idx="599">
                  <c:v>42536</c:v>
                </c:pt>
                <c:pt idx="600">
                  <c:v>42537</c:v>
                </c:pt>
                <c:pt idx="601">
                  <c:v>42538</c:v>
                </c:pt>
                <c:pt idx="602">
                  <c:v>42541</c:v>
                </c:pt>
                <c:pt idx="603">
                  <c:v>42542</c:v>
                </c:pt>
                <c:pt idx="604">
                  <c:v>42543</c:v>
                </c:pt>
                <c:pt idx="605">
                  <c:v>42544</c:v>
                </c:pt>
                <c:pt idx="606">
                  <c:v>42545</c:v>
                </c:pt>
                <c:pt idx="607">
                  <c:v>42548</c:v>
                </c:pt>
                <c:pt idx="608">
                  <c:v>42549</c:v>
                </c:pt>
                <c:pt idx="609">
                  <c:v>42550</c:v>
                </c:pt>
                <c:pt idx="610">
                  <c:v>42551</c:v>
                </c:pt>
                <c:pt idx="611">
                  <c:v>42552</c:v>
                </c:pt>
                <c:pt idx="612">
                  <c:v>42555</c:v>
                </c:pt>
                <c:pt idx="613">
                  <c:v>42556</c:v>
                </c:pt>
                <c:pt idx="614">
                  <c:v>42557</c:v>
                </c:pt>
                <c:pt idx="615">
                  <c:v>42558</c:v>
                </c:pt>
                <c:pt idx="616">
                  <c:v>42559</c:v>
                </c:pt>
                <c:pt idx="617">
                  <c:v>42562</c:v>
                </c:pt>
                <c:pt idx="618">
                  <c:v>42563</c:v>
                </c:pt>
                <c:pt idx="619">
                  <c:v>42564</c:v>
                </c:pt>
                <c:pt idx="620">
                  <c:v>42565</c:v>
                </c:pt>
                <c:pt idx="621">
                  <c:v>42566</c:v>
                </c:pt>
                <c:pt idx="622">
                  <c:v>42569</c:v>
                </c:pt>
                <c:pt idx="623">
                  <c:v>42570</c:v>
                </c:pt>
                <c:pt idx="624">
                  <c:v>42571</c:v>
                </c:pt>
                <c:pt idx="625">
                  <c:v>42572</c:v>
                </c:pt>
                <c:pt idx="626">
                  <c:v>42573</c:v>
                </c:pt>
                <c:pt idx="627">
                  <c:v>42576</c:v>
                </c:pt>
                <c:pt idx="628">
                  <c:v>42577</c:v>
                </c:pt>
                <c:pt idx="629">
                  <c:v>42578</c:v>
                </c:pt>
                <c:pt idx="630">
                  <c:v>42579</c:v>
                </c:pt>
                <c:pt idx="631">
                  <c:v>42580</c:v>
                </c:pt>
                <c:pt idx="632">
                  <c:v>42583</c:v>
                </c:pt>
                <c:pt idx="633">
                  <c:v>42584</c:v>
                </c:pt>
                <c:pt idx="634">
                  <c:v>42585</c:v>
                </c:pt>
                <c:pt idx="635">
                  <c:v>42586</c:v>
                </c:pt>
                <c:pt idx="636">
                  <c:v>42587</c:v>
                </c:pt>
                <c:pt idx="637">
                  <c:v>42590</c:v>
                </c:pt>
                <c:pt idx="638">
                  <c:v>42591</c:v>
                </c:pt>
                <c:pt idx="639">
                  <c:v>42592</c:v>
                </c:pt>
                <c:pt idx="640">
                  <c:v>42593</c:v>
                </c:pt>
                <c:pt idx="641">
                  <c:v>42594</c:v>
                </c:pt>
                <c:pt idx="642">
                  <c:v>42597</c:v>
                </c:pt>
                <c:pt idx="643">
                  <c:v>42598</c:v>
                </c:pt>
                <c:pt idx="644">
                  <c:v>42599</c:v>
                </c:pt>
                <c:pt idx="645">
                  <c:v>42600</c:v>
                </c:pt>
                <c:pt idx="646">
                  <c:v>42601</c:v>
                </c:pt>
                <c:pt idx="647">
                  <c:v>42604</c:v>
                </c:pt>
                <c:pt idx="648">
                  <c:v>42605</c:v>
                </c:pt>
                <c:pt idx="649">
                  <c:v>42606</c:v>
                </c:pt>
                <c:pt idx="650">
                  <c:v>42607</c:v>
                </c:pt>
                <c:pt idx="651">
                  <c:v>42608</c:v>
                </c:pt>
                <c:pt idx="652">
                  <c:v>42611</c:v>
                </c:pt>
                <c:pt idx="653">
                  <c:v>42612</c:v>
                </c:pt>
                <c:pt idx="654">
                  <c:v>42613</c:v>
                </c:pt>
                <c:pt idx="655">
                  <c:v>42614</c:v>
                </c:pt>
                <c:pt idx="656">
                  <c:v>42615</c:v>
                </c:pt>
                <c:pt idx="657">
                  <c:v>42618</c:v>
                </c:pt>
                <c:pt idx="658">
                  <c:v>42619</c:v>
                </c:pt>
                <c:pt idx="659">
                  <c:v>42620</c:v>
                </c:pt>
                <c:pt idx="660">
                  <c:v>42621</c:v>
                </c:pt>
                <c:pt idx="661">
                  <c:v>42622</c:v>
                </c:pt>
                <c:pt idx="662">
                  <c:v>42625</c:v>
                </c:pt>
                <c:pt idx="663">
                  <c:v>42626</c:v>
                </c:pt>
                <c:pt idx="664">
                  <c:v>42627</c:v>
                </c:pt>
                <c:pt idx="665">
                  <c:v>42628</c:v>
                </c:pt>
                <c:pt idx="666">
                  <c:v>42629</c:v>
                </c:pt>
                <c:pt idx="667">
                  <c:v>42632</c:v>
                </c:pt>
                <c:pt idx="668">
                  <c:v>42633</c:v>
                </c:pt>
                <c:pt idx="669">
                  <c:v>42634</c:v>
                </c:pt>
                <c:pt idx="670">
                  <c:v>42635</c:v>
                </c:pt>
                <c:pt idx="671">
                  <c:v>42636</c:v>
                </c:pt>
                <c:pt idx="672">
                  <c:v>42639</c:v>
                </c:pt>
                <c:pt idx="673">
                  <c:v>42640</c:v>
                </c:pt>
                <c:pt idx="674">
                  <c:v>42641</c:v>
                </c:pt>
                <c:pt idx="675">
                  <c:v>42642</c:v>
                </c:pt>
                <c:pt idx="676">
                  <c:v>42643</c:v>
                </c:pt>
                <c:pt idx="677">
                  <c:v>42648</c:v>
                </c:pt>
                <c:pt idx="678">
                  <c:v>42649</c:v>
                </c:pt>
                <c:pt idx="679">
                  <c:v>42650</c:v>
                </c:pt>
                <c:pt idx="680">
                  <c:v>42653</c:v>
                </c:pt>
                <c:pt idx="681">
                  <c:v>42656</c:v>
                </c:pt>
                <c:pt idx="682">
                  <c:v>42657</c:v>
                </c:pt>
                <c:pt idx="683">
                  <c:v>42661</c:v>
                </c:pt>
                <c:pt idx="684">
                  <c:v>42662</c:v>
                </c:pt>
                <c:pt idx="685">
                  <c:v>42663</c:v>
                </c:pt>
                <c:pt idx="686">
                  <c:v>42664</c:v>
                </c:pt>
                <c:pt idx="687">
                  <c:v>42668</c:v>
                </c:pt>
                <c:pt idx="688">
                  <c:v>42669</c:v>
                </c:pt>
                <c:pt idx="689">
                  <c:v>42670</c:v>
                </c:pt>
                <c:pt idx="690">
                  <c:v>42671</c:v>
                </c:pt>
                <c:pt idx="691">
                  <c:v>42674</c:v>
                </c:pt>
                <c:pt idx="692">
                  <c:v>42675</c:v>
                </c:pt>
                <c:pt idx="693">
                  <c:v>42676</c:v>
                </c:pt>
                <c:pt idx="694">
                  <c:v>42677</c:v>
                </c:pt>
                <c:pt idx="695">
                  <c:v>42678</c:v>
                </c:pt>
                <c:pt idx="696">
                  <c:v>42681</c:v>
                </c:pt>
                <c:pt idx="697">
                  <c:v>42682</c:v>
                </c:pt>
                <c:pt idx="698">
                  <c:v>42683</c:v>
                </c:pt>
                <c:pt idx="699">
                  <c:v>42684</c:v>
                </c:pt>
                <c:pt idx="700">
                  <c:v>42685</c:v>
                </c:pt>
                <c:pt idx="701">
                  <c:v>42688</c:v>
                </c:pt>
                <c:pt idx="702">
                  <c:v>42689</c:v>
                </c:pt>
                <c:pt idx="703">
                  <c:v>42690</c:v>
                </c:pt>
                <c:pt idx="704">
                  <c:v>42691</c:v>
                </c:pt>
                <c:pt idx="705">
                  <c:v>42692</c:v>
                </c:pt>
                <c:pt idx="706">
                  <c:v>42695</c:v>
                </c:pt>
                <c:pt idx="707">
                  <c:v>42696</c:v>
                </c:pt>
                <c:pt idx="708">
                  <c:v>42697</c:v>
                </c:pt>
                <c:pt idx="709">
                  <c:v>42698</c:v>
                </c:pt>
                <c:pt idx="710">
                  <c:v>42699</c:v>
                </c:pt>
                <c:pt idx="711">
                  <c:v>42702</c:v>
                </c:pt>
                <c:pt idx="712">
                  <c:v>42703</c:v>
                </c:pt>
                <c:pt idx="713">
                  <c:v>42704</c:v>
                </c:pt>
                <c:pt idx="714">
                  <c:v>42705</c:v>
                </c:pt>
                <c:pt idx="715">
                  <c:v>42706</c:v>
                </c:pt>
                <c:pt idx="716">
                  <c:v>42709</c:v>
                </c:pt>
                <c:pt idx="717">
                  <c:v>42710</c:v>
                </c:pt>
                <c:pt idx="718">
                  <c:v>42711</c:v>
                </c:pt>
                <c:pt idx="719">
                  <c:v>42712</c:v>
                </c:pt>
                <c:pt idx="720">
                  <c:v>42713</c:v>
                </c:pt>
                <c:pt idx="721">
                  <c:v>42716</c:v>
                </c:pt>
                <c:pt idx="722">
                  <c:v>42717</c:v>
                </c:pt>
                <c:pt idx="723">
                  <c:v>42718</c:v>
                </c:pt>
                <c:pt idx="724">
                  <c:v>42719</c:v>
                </c:pt>
                <c:pt idx="725">
                  <c:v>42720</c:v>
                </c:pt>
                <c:pt idx="726">
                  <c:v>42723</c:v>
                </c:pt>
                <c:pt idx="727">
                  <c:v>42724</c:v>
                </c:pt>
                <c:pt idx="728">
                  <c:v>42725</c:v>
                </c:pt>
                <c:pt idx="729">
                  <c:v>42726</c:v>
                </c:pt>
                <c:pt idx="730">
                  <c:v>42727</c:v>
                </c:pt>
                <c:pt idx="731">
                  <c:v>42731</c:v>
                </c:pt>
                <c:pt idx="732">
                  <c:v>42732</c:v>
                </c:pt>
                <c:pt idx="733">
                  <c:v>42733</c:v>
                </c:pt>
                <c:pt idx="734">
                  <c:v>42734</c:v>
                </c:pt>
                <c:pt idx="735">
                  <c:v>42738</c:v>
                </c:pt>
                <c:pt idx="736">
                  <c:v>42739</c:v>
                </c:pt>
                <c:pt idx="737">
                  <c:v>42740</c:v>
                </c:pt>
                <c:pt idx="738">
                  <c:v>42741</c:v>
                </c:pt>
                <c:pt idx="739">
                  <c:v>42744</c:v>
                </c:pt>
                <c:pt idx="740">
                  <c:v>42745</c:v>
                </c:pt>
                <c:pt idx="741">
                  <c:v>42746</c:v>
                </c:pt>
                <c:pt idx="742">
                  <c:v>42747</c:v>
                </c:pt>
                <c:pt idx="743">
                  <c:v>42748</c:v>
                </c:pt>
                <c:pt idx="744">
                  <c:v>42751</c:v>
                </c:pt>
                <c:pt idx="745">
                  <c:v>42752</c:v>
                </c:pt>
                <c:pt idx="746">
                  <c:v>42753</c:v>
                </c:pt>
                <c:pt idx="747">
                  <c:v>42754</c:v>
                </c:pt>
                <c:pt idx="748">
                  <c:v>42755</c:v>
                </c:pt>
                <c:pt idx="749">
                  <c:v>42758</c:v>
                </c:pt>
                <c:pt idx="750">
                  <c:v>42759</c:v>
                </c:pt>
                <c:pt idx="751">
                  <c:v>42760</c:v>
                </c:pt>
                <c:pt idx="752">
                  <c:v>42761</c:v>
                </c:pt>
                <c:pt idx="753">
                  <c:v>42762</c:v>
                </c:pt>
                <c:pt idx="754">
                  <c:v>42765</c:v>
                </c:pt>
                <c:pt idx="755">
                  <c:v>42766</c:v>
                </c:pt>
                <c:pt idx="756">
                  <c:v>42767</c:v>
                </c:pt>
                <c:pt idx="757">
                  <c:v>42768</c:v>
                </c:pt>
                <c:pt idx="758">
                  <c:v>42769</c:v>
                </c:pt>
                <c:pt idx="759">
                  <c:v>42772</c:v>
                </c:pt>
                <c:pt idx="760">
                  <c:v>42773</c:v>
                </c:pt>
                <c:pt idx="761">
                  <c:v>42774</c:v>
                </c:pt>
                <c:pt idx="762">
                  <c:v>42775</c:v>
                </c:pt>
                <c:pt idx="763">
                  <c:v>42776</c:v>
                </c:pt>
                <c:pt idx="764">
                  <c:v>42779</c:v>
                </c:pt>
                <c:pt idx="765">
                  <c:v>42780</c:v>
                </c:pt>
                <c:pt idx="766">
                  <c:v>42781</c:v>
                </c:pt>
                <c:pt idx="767">
                  <c:v>42782</c:v>
                </c:pt>
                <c:pt idx="768">
                  <c:v>42783</c:v>
                </c:pt>
                <c:pt idx="769">
                  <c:v>42786</c:v>
                </c:pt>
                <c:pt idx="770">
                  <c:v>42787</c:v>
                </c:pt>
                <c:pt idx="771">
                  <c:v>42788</c:v>
                </c:pt>
                <c:pt idx="772">
                  <c:v>42789</c:v>
                </c:pt>
                <c:pt idx="773">
                  <c:v>42790</c:v>
                </c:pt>
                <c:pt idx="774">
                  <c:v>42793</c:v>
                </c:pt>
                <c:pt idx="775">
                  <c:v>42794</c:v>
                </c:pt>
                <c:pt idx="776">
                  <c:v>42795</c:v>
                </c:pt>
                <c:pt idx="777">
                  <c:v>42796</c:v>
                </c:pt>
                <c:pt idx="778">
                  <c:v>42797</c:v>
                </c:pt>
                <c:pt idx="779">
                  <c:v>42800</c:v>
                </c:pt>
                <c:pt idx="780">
                  <c:v>42801</c:v>
                </c:pt>
                <c:pt idx="781">
                  <c:v>42802</c:v>
                </c:pt>
                <c:pt idx="782">
                  <c:v>42803</c:v>
                </c:pt>
                <c:pt idx="783">
                  <c:v>42804</c:v>
                </c:pt>
                <c:pt idx="784">
                  <c:v>42808</c:v>
                </c:pt>
                <c:pt idx="785">
                  <c:v>42809</c:v>
                </c:pt>
                <c:pt idx="786">
                  <c:v>42810</c:v>
                </c:pt>
                <c:pt idx="787">
                  <c:v>42811</c:v>
                </c:pt>
                <c:pt idx="788">
                  <c:v>42814</c:v>
                </c:pt>
                <c:pt idx="789">
                  <c:v>42815</c:v>
                </c:pt>
                <c:pt idx="790">
                  <c:v>42816</c:v>
                </c:pt>
                <c:pt idx="791">
                  <c:v>42817</c:v>
                </c:pt>
                <c:pt idx="792">
                  <c:v>42818</c:v>
                </c:pt>
                <c:pt idx="793">
                  <c:v>42821</c:v>
                </c:pt>
                <c:pt idx="794">
                  <c:v>42822</c:v>
                </c:pt>
                <c:pt idx="795">
                  <c:v>42823</c:v>
                </c:pt>
                <c:pt idx="796">
                  <c:v>42824</c:v>
                </c:pt>
                <c:pt idx="797">
                  <c:v>42825</c:v>
                </c:pt>
                <c:pt idx="798">
                  <c:v>42828</c:v>
                </c:pt>
                <c:pt idx="799">
                  <c:v>42829</c:v>
                </c:pt>
                <c:pt idx="800">
                  <c:v>42830</c:v>
                </c:pt>
                <c:pt idx="801">
                  <c:v>42831</c:v>
                </c:pt>
                <c:pt idx="802">
                  <c:v>42832</c:v>
                </c:pt>
                <c:pt idx="803">
                  <c:v>42837</c:v>
                </c:pt>
                <c:pt idx="804">
                  <c:v>42838</c:v>
                </c:pt>
                <c:pt idx="805">
                  <c:v>42843</c:v>
                </c:pt>
                <c:pt idx="806">
                  <c:v>42844</c:v>
                </c:pt>
                <c:pt idx="807">
                  <c:v>42845</c:v>
                </c:pt>
                <c:pt idx="808">
                  <c:v>42846</c:v>
                </c:pt>
                <c:pt idx="809">
                  <c:v>42849</c:v>
                </c:pt>
                <c:pt idx="810">
                  <c:v>42850</c:v>
                </c:pt>
                <c:pt idx="811">
                  <c:v>42851</c:v>
                </c:pt>
                <c:pt idx="812">
                  <c:v>42852</c:v>
                </c:pt>
                <c:pt idx="813">
                  <c:v>42853</c:v>
                </c:pt>
                <c:pt idx="814">
                  <c:v>42858</c:v>
                </c:pt>
                <c:pt idx="815">
                  <c:v>42859</c:v>
                </c:pt>
                <c:pt idx="816">
                  <c:v>42860</c:v>
                </c:pt>
                <c:pt idx="817">
                  <c:v>42863</c:v>
                </c:pt>
                <c:pt idx="818">
                  <c:v>42864</c:v>
                </c:pt>
                <c:pt idx="819">
                  <c:v>42865</c:v>
                </c:pt>
                <c:pt idx="820">
                  <c:v>42866</c:v>
                </c:pt>
                <c:pt idx="821">
                  <c:v>42867</c:v>
                </c:pt>
                <c:pt idx="822">
                  <c:v>42870</c:v>
                </c:pt>
                <c:pt idx="823">
                  <c:v>42871</c:v>
                </c:pt>
                <c:pt idx="824">
                  <c:v>42872</c:v>
                </c:pt>
                <c:pt idx="825">
                  <c:v>42873</c:v>
                </c:pt>
                <c:pt idx="826">
                  <c:v>42874</c:v>
                </c:pt>
                <c:pt idx="827">
                  <c:v>42877</c:v>
                </c:pt>
                <c:pt idx="828">
                  <c:v>42878</c:v>
                </c:pt>
                <c:pt idx="829">
                  <c:v>42879</c:v>
                </c:pt>
                <c:pt idx="830">
                  <c:v>42880</c:v>
                </c:pt>
                <c:pt idx="831">
                  <c:v>42881</c:v>
                </c:pt>
                <c:pt idx="832">
                  <c:v>42885</c:v>
                </c:pt>
                <c:pt idx="833">
                  <c:v>42887</c:v>
                </c:pt>
                <c:pt idx="834">
                  <c:v>42888</c:v>
                </c:pt>
                <c:pt idx="835">
                  <c:v>42891</c:v>
                </c:pt>
                <c:pt idx="836">
                  <c:v>42892</c:v>
                </c:pt>
                <c:pt idx="837">
                  <c:v>42893</c:v>
                </c:pt>
                <c:pt idx="838">
                  <c:v>42894</c:v>
                </c:pt>
                <c:pt idx="839">
                  <c:v>42895</c:v>
                </c:pt>
                <c:pt idx="840">
                  <c:v>42898</c:v>
                </c:pt>
                <c:pt idx="841">
                  <c:v>42899</c:v>
                </c:pt>
                <c:pt idx="842">
                  <c:v>42900</c:v>
                </c:pt>
                <c:pt idx="843">
                  <c:v>42901</c:v>
                </c:pt>
                <c:pt idx="844">
                  <c:v>42902</c:v>
                </c:pt>
                <c:pt idx="845">
                  <c:v>42905</c:v>
                </c:pt>
                <c:pt idx="846">
                  <c:v>42906</c:v>
                </c:pt>
                <c:pt idx="847">
                  <c:v>42907</c:v>
                </c:pt>
                <c:pt idx="848">
                  <c:v>42908</c:v>
                </c:pt>
                <c:pt idx="849">
                  <c:v>42909</c:v>
                </c:pt>
                <c:pt idx="850">
                  <c:v>42912</c:v>
                </c:pt>
                <c:pt idx="851">
                  <c:v>42913</c:v>
                </c:pt>
                <c:pt idx="852">
                  <c:v>42914</c:v>
                </c:pt>
                <c:pt idx="853">
                  <c:v>42915</c:v>
                </c:pt>
                <c:pt idx="854">
                  <c:v>42916</c:v>
                </c:pt>
                <c:pt idx="855">
                  <c:v>42919</c:v>
                </c:pt>
                <c:pt idx="856">
                  <c:v>42920</c:v>
                </c:pt>
                <c:pt idx="857">
                  <c:v>42921</c:v>
                </c:pt>
                <c:pt idx="858">
                  <c:v>42922</c:v>
                </c:pt>
                <c:pt idx="859">
                  <c:v>42923</c:v>
                </c:pt>
                <c:pt idx="860">
                  <c:v>42926</c:v>
                </c:pt>
                <c:pt idx="861">
                  <c:v>42927</c:v>
                </c:pt>
                <c:pt idx="862">
                  <c:v>42928</c:v>
                </c:pt>
                <c:pt idx="863">
                  <c:v>42929</c:v>
                </c:pt>
                <c:pt idx="864">
                  <c:v>42930</c:v>
                </c:pt>
                <c:pt idx="865">
                  <c:v>42933</c:v>
                </c:pt>
                <c:pt idx="866">
                  <c:v>42934</c:v>
                </c:pt>
                <c:pt idx="867">
                  <c:v>42935</c:v>
                </c:pt>
                <c:pt idx="868">
                  <c:v>42936</c:v>
                </c:pt>
                <c:pt idx="869">
                  <c:v>42937</c:v>
                </c:pt>
                <c:pt idx="870">
                  <c:v>42940</c:v>
                </c:pt>
                <c:pt idx="871">
                  <c:v>42941</c:v>
                </c:pt>
                <c:pt idx="872">
                  <c:v>42942</c:v>
                </c:pt>
                <c:pt idx="873">
                  <c:v>42943</c:v>
                </c:pt>
                <c:pt idx="874">
                  <c:v>42944</c:v>
                </c:pt>
                <c:pt idx="875">
                  <c:v>42947</c:v>
                </c:pt>
                <c:pt idx="876">
                  <c:v>42949</c:v>
                </c:pt>
                <c:pt idx="877">
                  <c:v>42950</c:v>
                </c:pt>
                <c:pt idx="878">
                  <c:v>42951</c:v>
                </c:pt>
                <c:pt idx="879">
                  <c:v>42954</c:v>
                </c:pt>
                <c:pt idx="880">
                  <c:v>42955</c:v>
                </c:pt>
                <c:pt idx="881">
                  <c:v>42956</c:v>
                </c:pt>
                <c:pt idx="882">
                  <c:v>42957</c:v>
                </c:pt>
                <c:pt idx="883">
                  <c:v>42958</c:v>
                </c:pt>
                <c:pt idx="884">
                  <c:v>42961</c:v>
                </c:pt>
                <c:pt idx="885">
                  <c:v>42962</c:v>
                </c:pt>
                <c:pt idx="886">
                  <c:v>42963</c:v>
                </c:pt>
                <c:pt idx="887">
                  <c:v>42964</c:v>
                </c:pt>
                <c:pt idx="888">
                  <c:v>42965</c:v>
                </c:pt>
                <c:pt idx="889">
                  <c:v>42968</c:v>
                </c:pt>
                <c:pt idx="890">
                  <c:v>42969</c:v>
                </c:pt>
                <c:pt idx="891">
                  <c:v>42970</c:v>
                </c:pt>
                <c:pt idx="892">
                  <c:v>42971</c:v>
                </c:pt>
                <c:pt idx="893">
                  <c:v>42972</c:v>
                </c:pt>
                <c:pt idx="894">
                  <c:v>42975</c:v>
                </c:pt>
                <c:pt idx="895">
                  <c:v>42976</c:v>
                </c:pt>
                <c:pt idx="896">
                  <c:v>42977</c:v>
                </c:pt>
                <c:pt idx="897">
                  <c:v>42978</c:v>
                </c:pt>
                <c:pt idx="898">
                  <c:v>42979</c:v>
                </c:pt>
                <c:pt idx="899">
                  <c:v>42982</c:v>
                </c:pt>
                <c:pt idx="900">
                  <c:v>42983</c:v>
                </c:pt>
                <c:pt idx="901">
                  <c:v>42984</c:v>
                </c:pt>
                <c:pt idx="902">
                  <c:v>42985</c:v>
                </c:pt>
                <c:pt idx="903">
                  <c:v>42986</c:v>
                </c:pt>
                <c:pt idx="904">
                  <c:v>42989</c:v>
                </c:pt>
                <c:pt idx="905">
                  <c:v>42990</c:v>
                </c:pt>
                <c:pt idx="906">
                  <c:v>42991</c:v>
                </c:pt>
                <c:pt idx="907">
                  <c:v>42992</c:v>
                </c:pt>
                <c:pt idx="908">
                  <c:v>42993</c:v>
                </c:pt>
                <c:pt idx="909">
                  <c:v>42996</c:v>
                </c:pt>
                <c:pt idx="910">
                  <c:v>42997</c:v>
                </c:pt>
                <c:pt idx="911">
                  <c:v>43003</c:v>
                </c:pt>
                <c:pt idx="912">
                  <c:v>43004</c:v>
                </c:pt>
                <c:pt idx="913">
                  <c:v>43005</c:v>
                </c:pt>
                <c:pt idx="914">
                  <c:v>43006</c:v>
                </c:pt>
                <c:pt idx="915">
                  <c:v>43010</c:v>
                </c:pt>
                <c:pt idx="916">
                  <c:v>43011</c:v>
                </c:pt>
                <c:pt idx="917">
                  <c:v>43012</c:v>
                </c:pt>
                <c:pt idx="918">
                  <c:v>43014</c:v>
                </c:pt>
                <c:pt idx="919">
                  <c:v>43017</c:v>
                </c:pt>
                <c:pt idx="920">
                  <c:v>43018</c:v>
                </c:pt>
                <c:pt idx="921">
                  <c:v>43019</c:v>
                </c:pt>
                <c:pt idx="922">
                  <c:v>43021</c:v>
                </c:pt>
                <c:pt idx="923">
                  <c:v>43024</c:v>
                </c:pt>
                <c:pt idx="924">
                  <c:v>43025</c:v>
                </c:pt>
                <c:pt idx="925">
                  <c:v>43026</c:v>
                </c:pt>
                <c:pt idx="926">
                  <c:v>43027</c:v>
                </c:pt>
                <c:pt idx="927">
                  <c:v>43028</c:v>
                </c:pt>
                <c:pt idx="928">
                  <c:v>43031</c:v>
                </c:pt>
                <c:pt idx="929">
                  <c:v>43032</c:v>
                </c:pt>
                <c:pt idx="930">
                  <c:v>43033</c:v>
                </c:pt>
                <c:pt idx="931">
                  <c:v>43034</c:v>
                </c:pt>
                <c:pt idx="932">
                  <c:v>43035</c:v>
                </c:pt>
                <c:pt idx="933">
                  <c:v>43038</c:v>
                </c:pt>
                <c:pt idx="934">
                  <c:v>43039</c:v>
                </c:pt>
                <c:pt idx="935">
                  <c:v>43040</c:v>
                </c:pt>
                <c:pt idx="936">
                  <c:v>43041</c:v>
                </c:pt>
                <c:pt idx="937">
                  <c:v>43042</c:v>
                </c:pt>
                <c:pt idx="938">
                  <c:v>43045</c:v>
                </c:pt>
                <c:pt idx="939">
                  <c:v>43046</c:v>
                </c:pt>
                <c:pt idx="940">
                  <c:v>43047</c:v>
                </c:pt>
                <c:pt idx="941">
                  <c:v>43048</c:v>
                </c:pt>
                <c:pt idx="942">
                  <c:v>43049</c:v>
                </c:pt>
                <c:pt idx="943">
                  <c:v>43052</c:v>
                </c:pt>
                <c:pt idx="944">
                  <c:v>43053</c:v>
                </c:pt>
                <c:pt idx="945">
                  <c:v>43054</c:v>
                </c:pt>
                <c:pt idx="946">
                  <c:v>43055</c:v>
                </c:pt>
                <c:pt idx="947">
                  <c:v>43056</c:v>
                </c:pt>
                <c:pt idx="948">
                  <c:v>43059</c:v>
                </c:pt>
                <c:pt idx="949">
                  <c:v>43060</c:v>
                </c:pt>
                <c:pt idx="950">
                  <c:v>43061</c:v>
                </c:pt>
                <c:pt idx="951">
                  <c:v>43062</c:v>
                </c:pt>
                <c:pt idx="952">
                  <c:v>43063</c:v>
                </c:pt>
                <c:pt idx="953">
                  <c:v>43066</c:v>
                </c:pt>
                <c:pt idx="954">
                  <c:v>43067</c:v>
                </c:pt>
                <c:pt idx="955">
                  <c:v>43068</c:v>
                </c:pt>
                <c:pt idx="956">
                  <c:v>43069</c:v>
                </c:pt>
                <c:pt idx="957">
                  <c:v>43070</c:v>
                </c:pt>
                <c:pt idx="958">
                  <c:v>43073</c:v>
                </c:pt>
                <c:pt idx="959">
                  <c:v>43074</c:v>
                </c:pt>
                <c:pt idx="960">
                  <c:v>43075</c:v>
                </c:pt>
                <c:pt idx="961">
                  <c:v>43076</c:v>
                </c:pt>
                <c:pt idx="962">
                  <c:v>43077</c:v>
                </c:pt>
                <c:pt idx="963">
                  <c:v>43080</c:v>
                </c:pt>
                <c:pt idx="964">
                  <c:v>43081</c:v>
                </c:pt>
                <c:pt idx="965">
                  <c:v>43082</c:v>
                </c:pt>
                <c:pt idx="966">
                  <c:v>43083</c:v>
                </c:pt>
                <c:pt idx="967">
                  <c:v>43084</c:v>
                </c:pt>
                <c:pt idx="968">
                  <c:v>43087</c:v>
                </c:pt>
                <c:pt idx="969">
                  <c:v>43088</c:v>
                </c:pt>
                <c:pt idx="970">
                  <c:v>43089</c:v>
                </c:pt>
                <c:pt idx="971">
                  <c:v>43090</c:v>
                </c:pt>
                <c:pt idx="972">
                  <c:v>43091</c:v>
                </c:pt>
                <c:pt idx="973">
                  <c:v>43095</c:v>
                </c:pt>
                <c:pt idx="974">
                  <c:v>43096</c:v>
                </c:pt>
                <c:pt idx="975">
                  <c:v>43097</c:v>
                </c:pt>
                <c:pt idx="976">
                  <c:v>43098</c:v>
                </c:pt>
                <c:pt idx="977">
                  <c:v>43102</c:v>
                </c:pt>
                <c:pt idx="978">
                  <c:v>43103</c:v>
                </c:pt>
                <c:pt idx="979">
                  <c:v>43104</c:v>
                </c:pt>
                <c:pt idx="980">
                  <c:v>43105</c:v>
                </c:pt>
                <c:pt idx="981">
                  <c:v>43108</c:v>
                </c:pt>
                <c:pt idx="982">
                  <c:v>43109</c:v>
                </c:pt>
                <c:pt idx="983">
                  <c:v>43110</c:v>
                </c:pt>
                <c:pt idx="984">
                  <c:v>43111</c:v>
                </c:pt>
                <c:pt idx="985">
                  <c:v>43112</c:v>
                </c:pt>
                <c:pt idx="986">
                  <c:v>43115</c:v>
                </c:pt>
                <c:pt idx="987">
                  <c:v>43116</c:v>
                </c:pt>
                <c:pt idx="988">
                  <c:v>43117</c:v>
                </c:pt>
                <c:pt idx="989">
                  <c:v>43118</c:v>
                </c:pt>
                <c:pt idx="990">
                  <c:v>43119</c:v>
                </c:pt>
                <c:pt idx="991">
                  <c:v>43122</c:v>
                </c:pt>
                <c:pt idx="992">
                  <c:v>43123</c:v>
                </c:pt>
                <c:pt idx="993">
                  <c:v>43124</c:v>
                </c:pt>
                <c:pt idx="994">
                  <c:v>43125</c:v>
                </c:pt>
                <c:pt idx="995">
                  <c:v>43126</c:v>
                </c:pt>
                <c:pt idx="996">
                  <c:v>43129</c:v>
                </c:pt>
                <c:pt idx="997">
                  <c:v>43130</c:v>
                </c:pt>
                <c:pt idx="998">
                  <c:v>43131</c:v>
                </c:pt>
                <c:pt idx="999">
                  <c:v>43132</c:v>
                </c:pt>
                <c:pt idx="1000">
                  <c:v>43133</c:v>
                </c:pt>
                <c:pt idx="1001">
                  <c:v>43136</c:v>
                </c:pt>
                <c:pt idx="1002">
                  <c:v>43137</c:v>
                </c:pt>
                <c:pt idx="1003">
                  <c:v>43138</c:v>
                </c:pt>
                <c:pt idx="1004">
                  <c:v>43139</c:v>
                </c:pt>
                <c:pt idx="1005">
                  <c:v>43140</c:v>
                </c:pt>
                <c:pt idx="1006">
                  <c:v>43143</c:v>
                </c:pt>
                <c:pt idx="1007">
                  <c:v>43144</c:v>
                </c:pt>
                <c:pt idx="1008">
                  <c:v>43145</c:v>
                </c:pt>
                <c:pt idx="1009">
                  <c:v>43146</c:v>
                </c:pt>
                <c:pt idx="1010">
                  <c:v>43147</c:v>
                </c:pt>
                <c:pt idx="1011">
                  <c:v>43150</c:v>
                </c:pt>
                <c:pt idx="1012">
                  <c:v>43151</c:v>
                </c:pt>
                <c:pt idx="1013">
                  <c:v>43152</c:v>
                </c:pt>
                <c:pt idx="1014">
                  <c:v>43153</c:v>
                </c:pt>
                <c:pt idx="1015">
                  <c:v>43154</c:v>
                </c:pt>
                <c:pt idx="1016">
                  <c:v>43157</c:v>
                </c:pt>
                <c:pt idx="1017">
                  <c:v>43158</c:v>
                </c:pt>
                <c:pt idx="1018">
                  <c:v>43159</c:v>
                </c:pt>
                <c:pt idx="1019">
                  <c:v>43164</c:v>
                </c:pt>
                <c:pt idx="1020">
                  <c:v>43165</c:v>
                </c:pt>
                <c:pt idx="1021">
                  <c:v>43166</c:v>
                </c:pt>
                <c:pt idx="1022">
                  <c:v>43167</c:v>
                </c:pt>
                <c:pt idx="1023">
                  <c:v>43168</c:v>
                </c:pt>
                <c:pt idx="1024">
                  <c:v>43171</c:v>
                </c:pt>
                <c:pt idx="1025">
                  <c:v>43172</c:v>
                </c:pt>
                <c:pt idx="1026">
                  <c:v>43173</c:v>
                </c:pt>
                <c:pt idx="1027">
                  <c:v>43174</c:v>
                </c:pt>
                <c:pt idx="1028">
                  <c:v>43175</c:v>
                </c:pt>
                <c:pt idx="1029">
                  <c:v>43178</c:v>
                </c:pt>
                <c:pt idx="1030">
                  <c:v>43179</c:v>
                </c:pt>
                <c:pt idx="1031">
                  <c:v>43180</c:v>
                </c:pt>
                <c:pt idx="1032">
                  <c:v>43181</c:v>
                </c:pt>
                <c:pt idx="1033">
                  <c:v>43182</c:v>
                </c:pt>
                <c:pt idx="1034">
                  <c:v>43185</c:v>
                </c:pt>
                <c:pt idx="1035">
                  <c:v>43186</c:v>
                </c:pt>
                <c:pt idx="1036">
                  <c:v>43187</c:v>
                </c:pt>
                <c:pt idx="1037">
                  <c:v>43188</c:v>
                </c:pt>
                <c:pt idx="1038">
                  <c:v>43193</c:v>
                </c:pt>
                <c:pt idx="1039">
                  <c:v>43194</c:v>
                </c:pt>
                <c:pt idx="1040">
                  <c:v>43195</c:v>
                </c:pt>
                <c:pt idx="1041">
                  <c:v>43199</c:v>
                </c:pt>
                <c:pt idx="1042">
                  <c:v>43200</c:v>
                </c:pt>
                <c:pt idx="1043">
                  <c:v>43201</c:v>
                </c:pt>
                <c:pt idx="1044">
                  <c:v>43202</c:v>
                </c:pt>
                <c:pt idx="1045">
                  <c:v>43203</c:v>
                </c:pt>
                <c:pt idx="1046">
                  <c:v>43206</c:v>
                </c:pt>
                <c:pt idx="1047">
                  <c:v>43207</c:v>
                </c:pt>
                <c:pt idx="1048">
                  <c:v>43208</c:v>
                </c:pt>
                <c:pt idx="1049">
                  <c:v>43210</c:v>
                </c:pt>
                <c:pt idx="1050">
                  <c:v>43213</c:v>
                </c:pt>
                <c:pt idx="1051">
                  <c:v>43214</c:v>
                </c:pt>
                <c:pt idx="1052">
                  <c:v>43215</c:v>
                </c:pt>
                <c:pt idx="1053">
                  <c:v>43216</c:v>
                </c:pt>
                <c:pt idx="1054">
                  <c:v>43217</c:v>
                </c:pt>
                <c:pt idx="1055">
                  <c:v>43220</c:v>
                </c:pt>
                <c:pt idx="1056">
                  <c:v>43221</c:v>
                </c:pt>
                <c:pt idx="1057">
                  <c:v>43222</c:v>
                </c:pt>
                <c:pt idx="1058">
                  <c:v>43223</c:v>
                </c:pt>
                <c:pt idx="1059">
                  <c:v>43224</c:v>
                </c:pt>
                <c:pt idx="1060">
                  <c:v>43227</c:v>
                </c:pt>
                <c:pt idx="1061">
                  <c:v>43228</c:v>
                </c:pt>
                <c:pt idx="1062">
                  <c:v>43229</c:v>
                </c:pt>
                <c:pt idx="1063">
                  <c:v>43230</c:v>
                </c:pt>
                <c:pt idx="1064">
                  <c:v>43231</c:v>
                </c:pt>
                <c:pt idx="1065">
                  <c:v>43234</c:v>
                </c:pt>
                <c:pt idx="1066">
                  <c:v>43235</c:v>
                </c:pt>
                <c:pt idx="1067">
                  <c:v>43236</c:v>
                </c:pt>
                <c:pt idx="1068">
                  <c:v>43237</c:v>
                </c:pt>
                <c:pt idx="1069">
                  <c:v>43238</c:v>
                </c:pt>
                <c:pt idx="1070">
                  <c:v>43241</c:v>
                </c:pt>
                <c:pt idx="1071">
                  <c:v>43242</c:v>
                </c:pt>
                <c:pt idx="1072">
                  <c:v>43243</c:v>
                </c:pt>
                <c:pt idx="1073">
                  <c:v>43244</c:v>
                </c:pt>
                <c:pt idx="1074">
                  <c:v>43245</c:v>
                </c:pt>
                <c:pt idx="1075">
                  <c:v>43249</c:v>
                </c:pt>
                <c:pt idx="1076">
                  <c:v>43250</c:v>
                </c:pt>
                <c:pt idx="1077">
                  <c:v>43251</c:v>
                </c:pt>
                <c:pt idx="1078">
                  <c:v>43252</c:v>
                </c:pt>
                <c:pt idx="1079">
                  <c:v>43255</c:v>
                </c:pt>
                <c:pt idx="1080">
                  <c:v>43256</c:v>
                </c:pt>
                <c:pt idx="1081">
                  <c:v>43257</c:v>
                </c:pt>
                <c:pt idx="1082">
                  <c:v>43258</c:v>
                </c:pt>
                <c:pt idx="1083">
                  <c:v>43259</c:v>
                </c:pt>
                <c:pt idx="1084">
                  <c:v>43262</c:v>
                </c:pt>
                <c:pt idx="1085">
                  <c:v>43263</c:v>
                </c:pt>
                <c:pt idx="1086">
                  <c:v>43264</c:v>
                </c:pt>
                <c:pt idx="1087">
                  <c:v>43265</c:v>
                </c:pt>
                <c:pt idx="1088">
                  <c:v>43266</c:v>
                </c:pt>
                <c:pt idx="1089">
                  <c:v>43269</c:v>
                </c:pt>
                <c:pt idx="1090">
                  <c:v>43270</c:v>
                </c:pt>
                <c:pt idx="1091">
                  <c:v>43271</c:v>
                </c:pt>
                <c:pt idx="1092">
                  <c:v>43272</c:v>
                </c:pt>
                <c:pt idx="1093">
                  <c:v>43273</c:v>
                </c:pt>
                <c:pt idx="1094">
                  <c:v>43276</c:v>
                </c:pt>
                <c:pt idx="1095">
                  <c:v>43277</c:v>
                </c:pt>
                <c:pt idx="1096">
                  <c:v>43278</c:v>
                </c:pt>
                <c:pt idx="1097">
                  <c:v>43279</c:v>
                </c:pt>
                <c:pt idx="1098">
                  <c:v>43280</c:v>
                </c:pt>
                <c:pt idx="1099">
                  <c:v>43283</c:v>
                </c:pt>
                <c:pt idx="1100">
                  <c:v>43284</c:v>
                </c:pt>
                <c:pt idx="1101">
                  <c:v>43285</c:v>
                </c:pt>
                <c:pt idx="1102">
                  <c:v>43286</c:v>
                </c:pt>
                <c:pt idx="1103">
                  <c:v>43287</c:v>
                </c:pt>
                <c:pt idx="1104">
                  <c:v>43290</c:v>
                </c:pt>
                <c:pt idx="1105">
                  <c:v>43291</c:v>
                </c:pt>
                <c:pt idx="1106">
                  <c:v>43292</c:v>
                </c:pt>
                <c:pt idx="1107">
                  <c:v>43293</c:v>
                </c:pt>
                <c:pt idx="1108">
                  <c:v>43294</c:v>
                </c:pt>
                <c:pt idx="1109">
                  <c:v>43297</c:v>
                </c:pt>
                <c:pt idx="1110">
                  <c:v>43298</c:v>
                </c:pt>
                <c:pt idx="1111">
                  <c:v>43299</c:v>
                </c:pt>
                <c:pt idx="1112">
                  <c:v>43300</c:v>
                </c:pt>
                <c:pt idx="1113">
                  <c:v>43301</c:v>
                </c:pt>
                <c:pt idx="1114">
                  <c:v>43304</c:v>
                </c:pt>
                <c:pt idx="1115">
                  <c:v>43305</c:v>
                </c:pt>
                <c:pt idx="1116">
                  <c:v>43306</c:v>
                </c:pt>
                <c:pt idx="1117">
                  <c:v>43307</c:v>
                </c:pt>
                <c:pt idx="1118">
                  <c:v>43308</c:v>
                </c:pt>
                <c:pt idx="1119">
                  <c:v>43311</c:v>
                </c:pt>
                <c:pt idx="1120">
                  <c:v>43312</c:v>
                </c:pt>
                <c:pt idx="1121">
                  <c:v>43313</c:v>
                </c:pt>
                <c:pt idx="1122">
                  <c:v>43314</c:v>
                </c:pt>
                <c:pt idx="1123">
                  <c:v>43315</c:v>
                </c:pt>
                <c:pt idx="1124">
                  <c:v>43318</c:v>
                </c:pt>
                <c:pt idx="1125">
                  <c:v>43319</c:v>
                </c:pt>
                <c:pt idx="1126">
                  <c:v>43320</c:v>
                </c:pt>
                <c:pt idx="1127">
                  <c:v>43321</c:v>
                </c:pt>
                <c:pt idx="1128">
                  <c:v>43322</c:v>
                </c:pt>
                <c:pt idx="1129">
                  <c:v>43325</c:v>
                </c:pt>
                <c:pt idx="1130">
                  <c:v>43326</c:v>
                </c:pt>
                <c:pt idx="1131">
                  <c:v>43327</c:v>
                </c:pt>
                <c:pt idx="1132">
                  <c:v>43328</c:v>
                </c:pt>
                <c:pt idx="1133">
                  <c:v>43329</c:v>
                </c:pt>
                <c:pt idx="1134">
                  <c:v>43332</c:v>
                </c:pt>
                <c:pt idx="1135">
                  <c:v>43333</c:v>
                </c:pt>
                <c:pt idx="1136">
                  <c:v>43334</c:v>
                </c:pt>
                <c:pt idx="1137">
                  <c:v>43335</c:v>
                </c:pt>
                <c:pt idx="1138">
                  <c:v>43336</c:v>
                </c:pt>
                <c:pt idx="1139">
                  <c:v>43339</c:v>
                </c:pt>
                <c:pt idx="1140">
                  <c:v>43340</c:v>
                </c:pt>
                <c:pt idx="1141">
                  <c:v>43341</c:v>
                </c:pt>
                <c:pt idx="1142">
                  <c:v>43342</c:v>
                </c:pt>
                <c:pt idx="1143">
                  <c:v>43343</c:v>
                </c:pt>
                <c:pt idx="1144">
                  <c:v>43346</c:v>
                </c:pt>
                <c:pt idx="1145">
                  <c:v>43347</c:v>
                </c:pt>
                <c:pt idx="1146">
                  <c:v>43348</c:v>
                </c:pt>
                <c:pt idx="1147">
                  <c:v>43349</c:v>
                </c:pt>
                <c:pt idx="1148">
                  <c:v>43350</c:v>
                </c:pt>
                <c:pt idx="1149">
                  <c:v>43355</c:v>
                </c:pt>
                <c:pt idx="1150">
                  <c:v>43356</c:v>
                </c:pt>
                <c:pt idx="1151">
                  <c:v>43357</c:v>
                </c:pt>
                <c:pt idx="1152">
                  <c:v>43360</c:v>
                </c:pt>
                <c:pt idx="1153">
                  <c:v>43363</c:v>
                </c:pt>
                <c:pt idx="1154">
                  <c:v>43364</c:v>
                </c:pt>
                <c:pt idx="1155">
                  <c:v>43368</c:v>
                </c:pt>
                <c:pt idx="1156">
                  <c:v>43369</c:v>
                </c:pt>
                <c:pt idx="1157">
                  <c:v>43370</c:v>
                </c:pt>
                <c:pt idx="1158">
                  <c:v>43371</c:v>
                </c:pt>
                <c:pt idx="1159">
                  <c:v>43375</c:v>
                </c:pt>
                <c:pt idx="1160">
                  <c:v>43376</c:v>
                </c:pt>
                <c:pt idx="1161">
                  <c:v>43377</c:v>
                </c:pt>
                <c:pt idx="1162">
                  <c:v>43378</c:v>
                </c:pt>
                <c:pt idx="1163">
                  <c:v>43381</c:v>
                </c:pt>
                <c:pt idx="1164">
                  <c:v>43382</c:v>
                </c:pt>
                <c:pt idx="1165">
                  <c:v>43383</c:v>
                </c:pt>
                <c:pt idx="1166">
                  <c:v>43384</c:v>
                </c:pt>
                <c:pt idx="1167">
                  <c:v>43385</c:v>
                </c:pt>
                <c:pt idx="1168">
                  <c:v>43388</c:v>
                </c:pt>
                <c:pt idx="1169">
                  <c:v>43389</c:v>
                </c:pt>
                <c:pt idx="1170">
                  <c:v>43390</c:v>
                </c:pt>
                <c:pt idx="1171">
                  <c:v>43391</c:v>
                </c:pt>
                <c:pt idx="1172">
                  <c:v>43392</c:v>
                </c:pt>
                <c:pt idx="1173">
                  <c:v>43395</c:v>
                </c:pt>
                <c:pt idx="1174">
                  <c:v>43396</c:v>
                </c:pt>
                <c:pt idx="1175">
                  <c:v>43397</c:v>
                </c:pt>
                <c:pt idx="1176">
                  <c:v>43398</c:v>
                </c:pt>
                <c:pt idx="1177">
                  <c:v>43399</c:v>
                </c:pt>
                <c:pt idx="1178">
                  <c:v>43402</c:v>
                </c:pt>
                <c:pt idx="1179">
                  <c:v>43404</c:v>
                </c:pt>
                <c:pt idx="1180">
                  <c:v>43405</c:v>
                </c:pt>
                <c:pt idx="1181">
                  <c:v>43406</c:v>
                </c:pt>
                <c:pt idx="1182">
                  <c:v>43409</c:v>
                </c:pt>
                <c:pt idx="1183">
                  <c:v>43410</c:v>
                </c:pt>
                <c:pt idx="1184">
                  <c:v>43411</c:v>
                </c:pt>
                <c:pt idx="1185">
                  <c:v>43412</c:v>
                </c:pt>
                <c:pt idx="1186">
                  <c:v>43413</c:v>
                </c:pt>
                <c:pt idx="1187">
                  <c:v>43416</c:v>
                </c:pt>
                <c:pt idx="1188">
                  <c:v>43417</c:v>
                </c:pt>
                <c:pt idx="1189">
                  <c:v>43418</c:v>
                </c:pt>
                <c:pt idx="1190">
                  <c:v>43419</c:v>
                </c:pt>
                <c:pt idx="1191">
                  <c:v>43420</c:v>
                </c:pt>
                <c:pt idx="1192">
                  <c:v>43423</c:v>
                </c:pt>
                <c:pt idx="1193">
                  <c:v>43424</c:v>
                </c:pt>
                <c:pt idx="1194">
                  <c:v>43425</c:v>
                </c:pt>
                <c:pt idx="1195">
                  <c:v>43426</c:v>
                </c:pt>
                <c:pt idx="1196">
                  <c:v>43427</c:v>
                </c:pt>
                <c:pt idx="1197">
                  <c:v>43430</c:v>
                </c:pt>
                <c:pt idx="1198">
                  <c:v>43431</c:v>
                </c:pt>
                <c:pt idx="1199">
                  <c:v>43432</c:v>
                </c:pt>
                <c:pt idx="1200">
                  <c:v>43433</c:v>
                </c:pt>
                <c:pt idx="1201">
                  <c:v>43434</c:v>
                </c:pt>
                <c:pt idx="1202">
                  <c:v>43437</c:v>
                </c:pt>
                <c:pt idx="1203">
                  <c:v>43438</c:v>
                </c:pt>
                <c:pt idx="1204">
                  <c:v>43439</c:v>
                </c:pt>
                <c:pt idx="1205">
                  <c:v>43440</c:v>
                </c:pt>
                <c:pt idx="1206">
                  <c:v>43441</c:v>
                </c:pt>
                <c:pt idx="1207">
                  <c:v>43444</c:v>
                </c:pt>
                <c:pt idx="1208">
                  <c:v>43445</c:v>
                </c:pt>
                <c:pt idx="1209">
                  <c:v>43446</c:v>
                </c:pt>
                <c:pt idx="1210">
                  <c:v>43447</c:v>
                </c:pt>
                <c:pt idx="1211">
                  <c:v>43448</c:v>
                </c:pt>
                <c:pt idx="1212">
                  <c:v>43451</c:v>
                </c:pt>
                <c:pt idx="1213">
                  <c:v>43452</c:v>
                </c:pt>
                <c:pt idx="1214">
                  <c:v>43453</c:v>
                </c:pt>
                <c:pt idx="1215">
                  <c:v>43454</c:v>
                </c:pt>
                <c:pt idx="1216">
                  <c:v>43455</c:v>
                </c:pt>
                <c:pt idx="1217">
                  <c:v>43458</c:v>
                </c:pt>
                <c:pt idx="1218">
                  <c:v>43460</c:v>
                </c:pt>
                <c:pt idx="1219">
                  <c:v>43461</c:v>
                </c:pt>
                <c:pt idx="1220">
                  <c:v>43462</c:v>
                </c:pt>
                <c:pt idx="1221">
                  <c:v>43465</c:v>
                </c:pt>
                <c:pt idx="1222">
                  <c:v>43467</c:v>
                </c:pt>
                <c:pt idx="1223">
                  <c:v>43468</c:v>
                </c:pt>
                <c:pt idx="1224">
                  <c:v>43469</c:v>
                </c:pt>
                <c:pt idx="1225">
                  <c:v>43472</c:v>
                </c:pt>
                <c:pt idx="1226">
                  <c:v>43473</c:v>
                </c:pt>
                <c:pt idx="1227">
                  <c:v>43474</c:v>
                </c:pt>
                <c:pt idx="1228">
                  <c:v>43475</c:v>
                </c:pt>
                <c:pt idx="1229">
                  <c:v>43476</c:v>
                </c:pt>
                <c:pt idx="1230">
                  <c:v>43479</c:v>
                </c:pt>
                <c:pt idx="1231">
                  <c:v>43480</c:v>
                </c:pt>
                <c:pt idx="1232">
                  <c:v>43481</c:v>
                </c:pt>
                <c:pt idx="1233">
                  <c:v>43482</c:v>
                </c:pt>
                <c:pt idx="1234">
                  <c:v>43483</c:v>
                </c:pt>
                <c:pt idx="1235">
                  <c:v>43486</c:v>
                </c:pt>
                <c:pt idx="1236">
                  <c:v>43487</c:v>
                </c:pt>
                <c:pt idx="1237">
                  <c:v>43488</c:v>
                </c:pt>
                <c:pt idx="1238">
                  <c:v>43489</c:v>
                </c:pt>
                <c:pt idx="1239">
                  <c:v>43490</c:v>
                </c:pt>
                <c:pt idx="1240">
                  <c:v>43493</c:v>
                </c:pt>
                <c:pt idx="1241">
                  <c:v>43494</c:v>
                </c:pt>
                <c:pt idx="1242">
                  <c:v>43495</c:v>
                </c:pt>
                <c:pt idx="1243">
                  <c:v>43496</c:v>
                </c:pt>
                <c:pt idx="1244">
                  <c:v>43497</c:v>
                </c:pt>
                <c:pt idx="1245">
                  <c:v>43500</c:v>
                </c:pt>
                <c:pt idx="1246">
                  <c:v>43501</c:v>
                </c:pt>
                <c:pt idx="1247">
                  <c:v>43502</c:v>
                </c:pt>
                <c:pt idx="1248">
                  <c:v>43503</c:v>
                </c:pt>
                <c:pt idx="1249">
                  <c:v>43504</c:v>
                </c:pt>
                <c:pt idx="1250">
                  <c:v>43507</c:v>
                </c:pt>
                <c:pt idx="1251">
                  <c:v>43508</c:v>
                </c:pt>
                <c:pt idx="1252">
                  <c:v>43509</c:v>
                </c:pt>
                <c:pt idx="1253">
                  <c:v>43510</c:v>
                </c:pt>
                <c:pt idx="1254">
                  <c:v>43511</c:v>
                </c:pt>
                <c:pt idx="1255">
                  <c:v>43514</c:v>
                </c:pt>
                <c:pt idx="1256">
                  <c:v>43515</c:v>
                </c:pt>
                <c:pt idx="1257">
                  <c:v>43516</c:v>
                </c:pt>
                <c:pt idx="1258">
                  <c:v>43517</c:v>
                </c:pt>
                <c:pt idx="1259">
                  <c:v>43518</c:v>
                </c:pt>
                <c:pt idx="1260">
                  <c:v>43521</c:v>
                </c:pt>
                <c:pt idx="1261">
                  <c:v>43522</c:v>
                </c:pt>
                <c:pt idx="1262">
                  <c:v>43523</c:v>
                </c:pt>
                <c:pt idx="1263">
                  <c:v>43524</c:v>
                </c:pt>
                <c:pt idx="1264">
                  <c:v>43525</c:v>
                </c:pt>
                <c:pt idx="1265">
                  <c:v>43528</c:v>
                </c:pt>
                <c:pt idx="1266">
                  <c:v>43529</c:v>
                </c:pt>
                <c:pt idx="1267">
                  <c:v>43530</c:v>
                </c:pt>
                <c:pt idx="1268">
                  <c:v>43531</c:v>
                </c:pt>
                <c:pt idx="1269">
                  <c:v>43532</c:v>
                </c:pt>
                <c:pt idx="1270">
                  <c:v>43535</c:v>
                </c:pt>
                <c:pt idx="1271">
                  <c:v>43536</c:v>
                </c:pt>
                <c:pt idx="1272">
                  <c:v>43537</c:v>
                </c:pt>
                <c:pt idx="1273">
                  <c:v>43538</c:v>
                </c:pt>
                <c:pt idx="1274">
                  <c:v>43539</c:v>
                </c:pt>
                <c:pt idx="1275">
                  <c:v>43542</c:v>
                </c:pt>
                <c:pt idx="1276">
                  <c:v>43543</c:v>
                </c:pt>
                <c:pt idx="1277">
                  <c:v>43544</c:v>
                </c:pt>
                <c:pt idx="1278">
                  <c:v>43549</c:v>
                </c:pt>
                <c:pt idx="1279">
                  <c:v>43550</c:v>
                </c:pt>
                <c:pt idx="1280">
                  <c:v>43551</c:v>
                </c:pt>
                <c:pt idx="1281">
                  <c:v>43552</c:v>
                </c:pt>
                <c:pt idx="1282">
                  <c:v>43553</c:v>
                </c:pt>
                <c:pt idx="1283">
                  <c:v>43556</c:v>
                </c:pt>
                <c:pt idx="1284">
                  <c:v>43557</c:v>
                </c:pt>
                <c:pt idx="1285">
                  <c:v>43558</c:v>
                </c:pt>
                <c:pt idx="1286">
                  <c:v>43559</c:v>
                </c:pt>
                <c:pt idx="1287">
                  <c:v>43560</c:v>
                </c:pt>
                <c:pt idx="1288">
                  <c:v>43563</c:v>
                </c:pt>
                <c:pt idx="1289">
                  <c:v>43565</c:v>
                </c:pt>
                <c:pt idx="1290">
                  <c:v>43566</c:v>
                </c:pt>
                <c:pt idx="1291">
                  <c:v>43567</c:v>
                </c:pt>
                <c:pt idx="1292">
                  <c:v>43570</c:v>
                </c:pt>
                <c:pt idx="1293">
                  <c:v>43571</c:v>
                </c:pt>
                <c:pt idx="1294">
                  <c:v>43572</c:v>
                </c:pt>
                <c:pt idx="1295">
                  <c:v>43573</c:v>
                </c:pt>
                <c:pt idx="1296">
                  <c:v>43578</c:v>
                </c:pt>
                <c:pt idx="1297">
                  <c:v>43579</c:v>
                </c:pt>
                <c:pt idx="1298">
                  <c:v>43580</c:v>
                </c:pt>
                <c:pt idx="1299">
                  <c:v>43584</c:v>
                </c:pt>
                <c:pt idx="1300">
                  <c:v>43585</c:v>
                </c:pt>
                <c:pt idx="1301">
                  <c:v>43586</c:v>
                </c:pt>
                <c:pt idx="1302">
                  <c:v>43587</c:v>
                </c:pt>
                <c:pt idx="1303">
                  <c:v>43588</c:v>
                </c:pt>
                <c:pt idx="1304">
                  <c:v>43591</c:v>
                </c:pt>
                <c:pt idx="1305">
                  <c:v>43592</c:v>
                </c:pt>
                <c:pt idx="1306">
                  <c:v>43593</c:v>
                </c:pt>
                <c:pt idx="1307">
                  <c:v>43595</c:v>
                </c:pt>
                <c:pt idx="1308">
                  <c:v>43598</c:v>
                </c:pt>
                <c:pt idx="1309">
                  <c:v>43599</c:v>
                </c:pt>
                <c:pt idx="1310">
                  <c:v>43600</c:v>
                </c:pt>
                <c:pt idx="1311">
                  <c:v>43601</c:v>
                </c:pt>
                <c:pt idx="1312">
                  <c:v>43602</c:v>
                </c:pt>
                <c:pt idx="1313">
                  <c:v>43605</c:v>
                </c:pt>
                <c:pt idx="1314">
                  <c:v>43606</c:v>
                </c:pt>
                <c:pt idx="1315">
                  <c:v>43607</c:v>
                </c:pt>
                <c:pt idx="1316">
                  <c:v>43608</c:v>
                </c:pt>
                <c:pt idx="1317">
                  <c:v>43609</c:v>
                </c:pt>
                <c:pt idx="1318">
                  <c:v>43613</c:v>
                </c:pt>
                <c:pt idx="1319">
                  <c:v>43614</c:v>
                </c:pt>
                <c:pt idx="1320">
                  <c:v>43615</c:v>
                </c:pt>
                <c:pt idx="1321">
                  <c:v>43616</c:v>
                </c:pt>
                <c:pt idx="1322">
                  <c:v>43619</c:v>
                </c:pt>
                <c:pt idx="1323">
                  <c:v>43620</c:v>
                </c:pt>
                <c:pt idx="1324">
                  <c:v>43621</c:v>
                </c:pt>
                <c:pt idx="1325">
                  <c:v>43622</c:v>
                </c:pt>
                <c:pt idx="1326">
                  <c:v>43623</c:v>
                </c:pt>
                <c:pt idx="1327">
                  <c:v>43626</c:v>
                </c:pt>
                <c:pt idx="1328">
                  <c:v>43627</c:v>
                </c:pt>
                <c:pt idx="1329">
                  <c:v>43628</c:v>
                </c:pt>
                <c:pt idx="1330">
                  <c:v>43629</c:v>
                </c:pt>
                <c:pt idx="1331">
                  <c:v>43630</c:v>
                </c:pt>
                <c:pt idx="1332">
                  <c:v>43633</c:v>
                </c:pt>
                <c:pt idx="1333">
                  <c:v>43634</c:v>
                </c:pt>
                <c:pt idx="1334">
                  <c:v>43635</c:v>
                </c:pt>
                <c:pt idx="1335">
                  <c:v>43636</c:v>
                </c:pt>
                <c:pt idx="1336">
                  <c:v>43637</c:v>
                </c:pt>
                <c:pt idx="1337">
                  <c:v>43640</c:v>
                </c:pt>
                <c:pt idx="1338">
                  <c:v>43641</c:v>
                </c:pt>
                <c:pt idx="1339">
                  <c:v>43642</c:v>
                </c:pt>
                <c:pt idx="1340">
                  <c:v>43643</c:v>
                </c:pt>
                <c:pt idx="1341">
                  <c:v>43644</c:v>
                </c:pt>
                <c:pt idx="1342">
                  <c:v>43647</c:v>
                </c:pt>
                <c:pt idx="1343">
                  <c:v>43648</c:v>
                </c:pt>
                <c:pt idx="1344">
                  <c:v>43649</c:v>
                </c:pt>
                <c:pt idx="1345">
                  <c:v>43650</c:v>
                </c:pt>
                <c:pt idx="1346">
                  <c:v>43651</c:v>
                </c:pt>
                <c:pt idx="1347">
                  <c:v>43654</c:v>
                </c:pt>
                <c:pt idx="1348">
                  <c:v>43655</c:v>
                </c:pt>
                <c:pt idx="1349">
                  <c:v>43656</c:v>
                </c:pt>
                <c:pt idx="1350">
                  <c:v>43657</c:v>
                </c:pt>
                <c:pt idx="1351">
                  <c:v>43658</c:v>
                </c:pt>
                <c:pt idx="1352">
                  <c:v>43661</c:v>
                </c:pt>
                <c:pt idx="1353">
                  <c:v>43662</c:v>
                </c:pt>
                <c:pt idx="1354">
                  <c:v>43663</c:v>
                </c:pt>
                <c:pt idx="1355">
                  <c:v>43664</c:v>
                </c:pt>
                <c:pt idx="1356">
                  <c:v>43665</c:v>
                </c:pt>
                <c:pt idx="1357">
                  <c:v>43668</c:v>
                </c:pt>
                <c:pt idx="1358">
                  <c:v>43669</c:v>
                </c:pt>
                <c:pt idx="1359">
                  <c:v>43670</c:v>
                </c:pt>
                <c:pt idx="1360">
                  <c:v>43671</c:v>
                </c:pt>
                <c:pt idx="1361">
                  <c:v>43672</c:v>
                </c:pt>
                <c:pt idx="1362">
                  <c:v>43675</c:v>
                </c:pt>
                <c:pt idx="1363">
                  <c:v>43676</c:v>
                </c:pt>
                <c:pt idx="1364">
                  <c:v>43677</c:v>
                </c:pt>
                <c:pt idx="1365">
                  <c:v>43678</c:v>
                </c:pt>
                <c:pt idx="1366">
                  <c:v>43679</c:v>
                </c:pt>
                <c:pt idx="1367">
                  <c:v>43682</c:v>
                </c:pt>
                <c:pt idx="1368">
                  <c:v>43683</c:v>
                </c:pt>
                <c:pt idx="1369">
                  <c:v>43684</c:v>
                </c:pt>
                <c:pt idx="1370">
                  <c:v>43685</c:v>
                </c:pt>
                <c:pt idx="1371">
                  <c:v>43686</c:v>
                </c:pt>
                <c:pt idx="1372">
                  <c:v>43689</c:v>
                </c:pt>
                <c:pt idx="1373">
                  <c:v>43690</c:v>
                </c:pt>
                <c:pt idx="1374">
                  <c:v>43691</c:v>
                </c:pt>
                <c:pt idx="1375">
                  <c:v>43692</c:v>
                </c:pt>
                <c:pt idx="1376">
                  <c:v>43693</c:v>
                </c:pt>
                <c:pt idx="1377">
                  <c:v>43696</c:v>
                </c:pt>
                <c:pt idx="1378">
                  <c:v>43697</c:v>
                </c:pt>
                <c:pt idx="1379">
                  <c:v>43698</c:v>
                </c:pt>
                <c:pt idx="1380">
                  <c:v>43699</c:v>
                </c:pt>
                <c:pt idx="1381">
                  <c:v>43700</c:v>
                </c:pt>
                <c:pt idx="1382">
                  <c:v>43703</c:v>
                </c:pt>
                <c:pt idx="1383">
                  <c:v>43704</c:v>
                </c:pt>
                <c:pt idx="1384">
                  <c:v>43705</c:v>
                </c:pt>
                <c:pt idx="1385">
                  <c:v>43706</c:v>
                </c:pt>
                <c:pt idx="1386">
                  <c:v>43707</c:v>
                </c:pt>
                <c:pt idx="1387">
                  <c:v>43710</c:v>
                </c:pt>
                <c:pt idx="1388">
                  <c:v>43711</c:v>
                </c:pt>
                <c:pt idx="1389">
                  <c:v>43712</c:v>
                </c:pt>
                <c:pt idx="1390">
                  <c:v>43713</c:v>
                </c:pt>
                <c:pt idx="1391">
                  <c:v>43714</c:v>
                </c:pt>
                <c:pt idx="1392">
                  <c:v>43717</c:v>
                </c:pt>
                <c:pt idx="1393">
                  <c:v>43718</c:v>
                </c:pt>
                <c:pt idx="1394">
                  <c:v>43719</c:v>
                </c:pt>
                <c:pt idx="1395">
                  <c:v>43720</c:v>
                </c:pt>
                <c:pt idx="1396">
                  <c:v>43721</c:v>
                </c:pt>
                <c:pt idx="1397">
                  <c:v>43724</c:v>
                </c:pt>
                <c:pt idx="1398">
                  <c:v>43726</c:v>
                </c:pt>
                <c:pt idx="1399">
                  <c:v>43727</c:v>
                </c:pt>
                <c:pt idx="1400">
                  <c:v>43728</c:v>
                </c:pt>
                <c:pt idx="1401">
                  <c:v>43731</c:v>
                </c:pt>
                <c:pt idx="1402">
                  <c:v>43732</c:v>
                </c:pt>
                <c:pt idx="1403">
                  <c:v>43733</c:v>
                </c:pt>
                <c:pt idx="1404">
                  <c:v>43734</c:v>
                </c:pt>
                <c:pt idx="1405">
                  <c:v>43735</c:v>
                </c:pt>
                <c:pt idx="1406">
                  <c:v>43740</c:v>
                </c:pt>
                <c:pt idx="1407">
                  <c:v>43741</c:v>
                </c:pt>
                <c:pt idx="1408">
                  <c:v>43742</c:v>
                </c:pt>
                <c:pt idx="1409">
                  <c:v>43745</c:v>
                </c:pt>
                <c:pt idx="1410">
                  <c:v>43748</c:v>
                </c:pt>
                <c:pt idx="1411">
                  <c:v>43749</c:v>
                </c:pt>
                <c:pt idx="1412">
                  <c:v>43753</c:v>
                </c:pt>
                <c:pt idx="1413">
                  <c:v>43754</c:v>
                </c:pt>
                <c:pt idx="1414">
                  <c:v>43755</c:v>
                </c:pt>
                <c:pt idx="1415">
                  <c:v>43756</c:v>
                </c:pt>
                <c:pt idx="1416">
                  <c:v>43760</c:v>
                </c:pt>
                <c:pt idx="1417">
                  <c:v>43761</c:v>
                </c:pt>
                <c:pt idx="1418">
                  <c:v>43762</c:v>
                </c:pt>
                <c:pt idx="1419">
                  <c:v>43763</c:v>
                </c:pt>
                <c:pt idx="1420">
                  <c:v>43766</c:v>
                </c:pt>
                <c:pt idx="1421">
                  <c:v>43767</c:v>
                </c:pt>
                <c:pt idx="1422">
                  <c:v>43768</c:v>
                </c:pt>
                <c:pt idx="1423">
                  <c:v>43769</c:v>
                </c:pt>
                <c:pt idx="1424">
                  <c:v>43770</c:v>
                </c:pt>
                <c:pt idx="1425">
                  <c:v>43773</c:v>
                </c:pt>
                <c:pt idx="1426">
                  <c:v>43774</c:v>
                </c:pt>
                <c:pt idx="1427">
                  <c:v>43775</c:v>
                </c:pt>
                <c:pt idx="1428">
                  <c:v>43776</c:v>
                </c:pt>
                <c:pt idx="1429">
                  <c:v>43777</c:v>
                </c:pt>
                <c:pt idx="1430">
                  <c:v>43780</c:v>
                </c:pt>
                <c:pt idx="1431">
                  <c:v>43781</c:v>
                </c:pt>
                <c:pt idx="1432">
                  <c:v>43782</c:v>
                </c:pt>
                <c:pt idx="1433">
                  <c:v>43783</c:v>
                </c:pt>
                <c:pt idx="1434">
                  <c:v>43784</c:v>
                </c:pt>
                <c:pt idx="1435">
                  <c:v>43787</c:v>
                </c:pt>
                <c:pt idx="1436">
                  <c:v>43788</c:v>
                </c:pt>
                <c:pt idx="1437">
                  <c:v>43789</c:v>
                </c:pt>
                <c:pt idx="1438">
                  <c:v>43790</c:v>
                </c:pt>
                <c:pt idx="1439">
                  <c:v>43791</c:v>
                </c:pt>
                <c:pt idx="1440">
                  <c:v>43794</c:v>
                </c:pt>
                <c:pt idx="1441">
                  <c:v>43795</c:v>
                </c:pt>
                <c:pt idx="1442">
                  <c:v>43796</c:v>
                </c:pt>
                <c:pt idx="1443">
                  <c:v>43797</c:v>
                </c:pt>
                <c:pt idx="1444">
                  <c:v>43798</c:v>
                </c:pt>
              </c:numCache>
            </c:numRef>
          </c:cat>
          <c:val>
            <c:numRef>
              <c:f>'שקל נומינלי אפקטיבי'!$G$4:$G$1448</c:f>
              <c:numCache>
                <c:formatCode>General</c:formatCode>
                <c:ptCount val="1445"/>
                <c:pt idx="0">
                  <c:v>3.4906999999999999</c:v>
                </c:pt>
                <c:pt idx="1">
                  <c:v>3.5068000000000001</c:v>
                </c:pt>
                <c:pt idx="2">
                  <c:v>3.5003000000000002</c:v>
                </c:pt>
                <c:pt idx="3">
                  <c:v>3.5082</c:v>
                </c:pt>
                <c:pt idx="4">
                  <c:v>3.5065</c:v>
                </c:pt>
                <c:pt idx="5">
                  <c:v>3.4973999999999998</c:v>
                </c:pt>
                <c:pt idx="6">
                  <c:v>3.4834999999999998</c:v>
                </c:pt>
                <c:pt idx="7">
                  <c:v>3.4870999999999999</c:v>
                </c:pt>
                <c:pt idx="8">
                  <c:v>3.4826000000000001</c:v>
                </c:pt>
                <c:pt idx="9">
                  <c:v>3.4874000000000001</c:v>
                </c:pt>
                <c:pt idx="10">
                  <c:v>3.49</c:v>
                </c:pt>
                <c:pt idx="11">
                  <c:v>3.4965999999999999</c:v>
                </c:pt>
                <c:pt idx="12">
                  <c:v>3.4912000000000001</c:v>
                </c:pt>
                <c:pt idx="13">
                  <c:v>3.4897</c:v>
                </c:pt>
                <c:pt idx="14">
                  <c:v>3.4925999999999999</c:v>
                </c:pt>
                <c:pt idx="15">
                  <c:v>3.4828000000000001</c:v>
                </c:pt>
                <c:pt idx="16">
                  <c:v>3.4952000000000001</c:v>
                </c:pt>
                <c:pt idx="17">
                  <c:v>3.4950000000000001</c:v>
                </c:pt>
                <c:pt idx="18">
                  <c:v>3.4969999999999999</c:v>
                </c:pt>
                <c:pt idx="19">
                  <c:v>3.4866000000000001</c:v>
                </c:pt>
                <c:pt idx="20">
                  <c:v>3.4943</c:v>
                </c:pt>
                <c:pt idx="21">
                  <c:v>3.5158</c:v>
                </c:pt>
                <c:pt idx="22">
                  <c:v>3.5274999999999999</c:v>
                </c:pt>
                <c:pt idx="23">
                  <c:v>3.5356000000000001</c:v>
                </c:pt>
                <c:pt idx="24">
                  <c:v>3.5354000000000001</c:v>
                </c:pt>
                <c:pt idx="25">
                  <c:v>3.5286999999999997</c:v>
                </c:pt>
                <c:pt idx="26">
                  <c:v>3.5234000000000001</c:v>
                </c:pt>
                <c:pt idx="27">
                  <c:v>3.5198</c:v>
                </c:pt>
                <c:pt idx="28">
                  <c:v>3.5159000000000002</c:v>
                </c:pt>
                <c:pt idx="29">
                  <c:v>3.5185</c:v>
                </c:pt>
                <c:pt idx="30">
                  <c:v>3.5103999999999997</c:v>
                </c:pt>
                <c:pt idx="31">
                  <c:v>3.5083000000000002</c:v>
                </c:pt>
                <c:pt idx="32">
                  <c:v>3.5118999999999998</c:v>
                </c:pt>
                <c:pt idx="33">
                  <c:v>3.5060000000000002</c:v>
                </c:pt>
                <c:pt idx="34">
                  <c:v>3.5087999999999999</c:v>
                </c:pt>
                <c:pt idx="35">
                  <c:v>3.5097</c:v>
                </c:pt>
                <c:pt idx="36">
                  <c:v>3.5034999999999998</c:v>
                </c:pt>
                <c:pt idx="37">
                  <c:v>3.5183</c:v>
                </c:pt>
                <c:pt idx="38">
                  <c:v>3.5179999999999998</c:v>
                </c:pt>
                <c:pt idx="39">
                  <c:v>3.5192000000000001</c:v>
                </c:pt>
                <c:pt idx="40">
                  <c:v>3.5022000000000002</c:v>
                </c:pt>
                <c:pt idx="41">
                  <c:v>3.4885000000000002</c:v>
                </c:pt>
                <c:pt idx="42">
                  <c:v>3.4903</c:v>
                </c:pt>
                <c:pt idx="43">
                  <c:v>3.4876</c:v>
                </c:pt>
                <c:pt idx="44">
                  <c:v>3.4895999999999998</c:v>
                </c:pt>
                <c:pt idx="45">
                  <c:v>3.4618000000000002</c:v>
                </c:pt>
                <c:pt idx="46">
                  <c:v>3.4643000000000002</c:v>
                </c:pt>
                <c:pt idx="47">
                  <c:v>3.4748000000000001</c:v>
                </c:pt>
                <c:pt idx="48">
                  <c:v>3.4687999999999999</c:v>
                </c:pt>
                <c:pt idx="49">
                  <c:v>3.4750000000000001</c:v>
                </c:pt>
                <c:pt idx="50">
                  <c:v>3.4699</c:v>
                </c:pt>
                <c:pt idx="51">
                  <c:v>3.4638999999999998</c:v>
                </c:pt>
                <c:pt idx="52">
                  <c:v>3.4596999999999998</c:v>
                </c:pt>
                <c:pt idx="53">
                  <c:v>3.4731000000000001</c:v>
                </c:pt>
                <c:pt idx="54">
                  <c:v>3.4771000000000001</c:v>
                </c:pt>
                <c:pt idx="55">
                  <c:v>3.4838</c:v>
                </c:pt>
                <c:pt idx="56">
                  <c:v>3.4733000000000001</c:v>
                </c:pt>
                <c:pt idx="57">
                  <c:v>3.4809999999999999</c:v>
                </c:pt>
                <c:pt idx="58">
                  <c:v>3.4935999999999998</c:v>
                </c:pt>
                <c:pt idx="59">
                  <c:v>3.4998</c:v>
                </c:pt>
                <c:pt idx="60">
                  <c:v>3.4988000000000001</c:v>
                </c:pt>
                <c:pt idx="61">
                  <c:v>3.4866999999999999</c:v>
                </c:pt>
                <c:pt idx="62">
                  <c:v>3.4767000000000001</c:v>
                </c:pt>
                <c:pt idx="63">
                  <c:v>3.4754</c:v>
                </c:pt>
                <c:pt idx="64">
                  <c:v>3.4752999999999998</c:v>
                </c:pt>
                <c:pt idx="65">
                  <c:v>3.4830000000000001</c:v>
                </c:pt>
                <c:pt idx="66">
                  <c:v>3.4859999999999998</c:v>
                </c:pt>
                <c:pt idx="67">
                  <c:v>3.4765999999999999</c:v>
                </c:pt>
                <c:pt idx="68">
                  <c:v>3.4725000000000001</c:v>
                </c:pt>
                <c:pt idx="69">
                  <c:v>3.4695999999999998</c:v>
                </c:pt>
                <c:pt idx="70">
                  <c:v>3.4651000000000001</c:v>
                </c:pt>
                <c:pt idx="71">
                  <c:v>3.4794</c:v>
                </c:pt>
                <c:pt idx="72">
                  <c:v>3.4775</c:v>
                </c:pt>
                <c:pt idx="73">
                  <c:v>3.4862000000000002</c:v>
                </c:pt>
                <c:pt idx="74">
                  <c:v>3.4839000000000002</c:v>
                </c:pt>
                <c:pt idx="75">
                  <c:v>3.4790000000000001</c:v>
                </c:pt>
                <c:pt idx="76">
                  <c:v>3.4744999999999999</c:v>
                </c:pt>
                <c:pt idx="77">
                  <c:v>3.4773999999999998</c:v>
                </c:pt>
                <c:pt idx="78">
                  <c:v>3.4695999999999998</c:v>
                </c:pt>
                <c:pt idx="79">
                  <c:v>3.4605999999999999</c:v>
                </c:pt>
                <c:pt idx="80">
                  <c:v>3.4563999999999999</c:v>
                </c:pt>
                <c:pt idx="81">
                  <c:v>3.4559000000000002</c:v>
                </c:pt>
                <c:pt idx="82">
                  <c:v>3.4575</c:v>
                </c:pt>
                <c:pt idx="83">
                  <c:v>3.4464999999999999</c:v>
                </c:pt>
                <c:pt idx="84">
                  <c:v>3.4478</c:v>
                </c:pt>
                <c:pt idx="85">
                  <c:v>3.4548000000000001</c:v>
                </c:pt>
                <c:pt idx="86">
                  <c:v>3.4548999999999999</c:v>
                </c:pt>
                <c:pt idx="87">
                  <c:v>3.4576000000000002</c:v>
                </c:pt>
                <c:pt idx="88">
                  <c:v>3.4546000000000001</c:v>
                </c:pt>
                <c:pt idx="89">
                  <c:v>3.4605000000000001</c:v>
                </c:pt>
                <c:pt idx="90">
                  <c:v>3.4599000000000002</c:v>
                </c:pt>
                <c:pt idx="91">
                  <c:v>3.4535</c:v>
                </c:pt>
                <c:pt idx="92">
                  <c:v>3.4809999999999999</c:v>
                </c:pt>
                <c:pt idx="93">
                  <c:v>3.4918</c:v>
                </c:pt>
                <c:pt idx="94">
                  <c:v>3.4828999999999999</c:v>
                </c:pt>
                <c:pt idx="95">
                  <c:v>3.4851999999999999</c:v>
                </c:pt>
                <c:pt idx="96">
                  <c:v>3.4809999999999999</c:v>
                </c:pt>
                <c:pt idx="97">
                  <c:v>3.4815999999999998</c:v>
                </c:pt>
                <c:pt idx="98">
                  <c:v>3.4737</c:v>
                </c:pt>
                <c:pt idx="99">
                  <c:v>3.4741</c:v>
                </c:pt>
                <c:pt idx="100">
                  <c:v>3.4718999999999998</c:v>
                </c:pt>
                <c:pt idx="101">
                  <c:v>3.4801000000000002</c:v>
                </c:pt>
                <c:pt idx="102">
                  <c:v>3.4664000000000001</c:v>
                </c:pt>
                <c:pt idx="103">
                  <c:v>3.4588999999999999</c:v>
                </c:pt>
                <c:pt idx="104">
                  <c:v>3.4609999999999999</c:v>
                </c:pt>
                <c:pt idx="105">
                  <c:v>3.4659</c:v>
                </c:pt>
                <c:pt idx="106">
                  <c:v>3.4594</c:v>
                </c:pt>
                <c:pt idx="107">
                  <c:v>3.4575</c:v>
                </c:pt>
                <c:pt idx="108">
                  <c:v>3.4550999999999998</c:v>
                </c:pt>
                <c:pt idx="109">
                  <c:v>3.4535999999999998</c:v>
                </c:pt>
                <c:pt idx="110">
                  <c:v>3.4586999999999999</c:v>
                </c:pt>
                <c:pt idx="111">
                  <c:v>3.4535</c:v>
                </c:pt>
                <c:pt idx="112">
                  <c:v>3.4428999999999998</c:v>
                </c:pt>
                <c:pt idx="113">
                  <c:v>3.4468999999999999</c:v>
                </c:pt>
                <c:pt idx="114">
                  <c:v>3.4401000000000002</c:v>
                </c:pt>
                <c:pt idx="115">
                  <c:v>3.4380000000000002</c:v>
                </c:pt>
                <c:pt idx="116">
                  <c:v>3.4293</c:v>
                </c:pt>
                <c:pt idx="117">
                  <c:v>3.4222999999999999</c:v>
                </c:pt>
                <c:pt idx="118">
                  <c:v>3.4268999999999998</c:v>
                </c:pt>
                <c:pt idx="119">
                  <c:v>3.4319999999999999</c:v>
                </c:pt>
                <c:pt idx="120">
                  <c:v>3.4247999999999998</c:v>
                </c:pt>
                <c:pt idx="121">
                  <c:v>3.4257</c:v>
                </c:pt>
                <c:pt idx="122">
                  <c:v>3.4199000000000002</c:v>
                </c:pt>
                <c:pt idx="123">
                  <c:v>3.4169999999999998</c:v>
                </c:pt>
                <c:pt idx="124">
                  <c:v>3.4276</c:v>
                </c:pt>
                <c:pt idx="125">
                  <c:v>3.4359999999999999</c:v>
                </c:pt>
                <c:pt idx="126">
                  <c:v>3.4302000000000001</c:v>
                </c:pt>
                <c:pt idx="127">
                  <c:v>3.4298999999999999</c:v>
                </c:pt>
                <c:pt idx="128">
                  <c:v>3.4291</c:v>
                </c:pt>
                <c:pt idx="129">
                  <c:v>3.42</c:v>
                </c:pt>
                <c:pt idx="130">
                  <c:v>3.4116</c:v>
                </c:pt>
                <c:pt idx="131">
                  <c:v>3.4153000000000002</c:v>
                </c:pt>
                <c:pt idx="132">
                  <c:v>3.4275000000000002</c:v>
                </c:pt>
                <c:pt idx="133">
                  <c:v>3.4283999999999999</c:v>
                </c:pt>
                <c:pt idx="134">
                  <c:v>3.4188999999999998</c:v>
                </c:pt>
                <c:pt idx="135">
                  <c:v>3.4171</c:v>
                </c:pt>
                <c:pt idx="136">
                  <c:v>3.4129999999999998</c:v>
                </c:pt>
                <c:pt idx="137">
                  <c:v>3.4169999999999998</c:v>
                </c:pt>
                <c:pt idx="138">
                  <c:v>3.427</c:v>
                </c:pt>
                <c:pt idx="139">
                  <c:v>3.4272999999999998</c:v>
                </c:pt>
                <c:pt idx="140">
                  <c:v>3.43</c:v>
                </c:pt>
                <c:pt idx="141">
                  <c:v>3.43</c:v>
                </c:pt>
                <c:pt idx="142">
                  <c:v>3.4260000000000002</c:v>
                </c:pt>
                <c:pt idx="143">
                  <c:v>3.4222999999999999</c:v>
                </c:pt>
                <c:pt idx="144">
                  <c:v>3.4157000000000002</c:v>
                </c:pt>
                <c:pt idx="145">
                  <c:v>3.4380000000000002</c:v>
                </c:pt>
                <c:pt idx="146">
                  <c:v>3.4769999999999999</c:v>
                </c:pt>
                <c:pt idx="147">
                  <c:v>3.4699999999999998</c:v>
                </c:pt>
                <c:pt idx="148">
                  <c:v>3.4662000000000002</c:v>
                </c:pt>
                <c:pt idx="149">
                  <c:v>3.49</c:v>
                </c:pt>
                <c:pt idx="150">
                  <c:v>3.484</c:v>
                </c:pt>
                <c:pt idx="151">
                  <c:v>3.472</c:v>
                </c:pt>
                <c:pt idx="152">
                  <c:v>3.4870000000000001</c:v>
                </c:pt>
                <c:pt idx="153">
                  <c:v>3.5140000000000002</c:v>
                </c:pt>
                <c:pt idx="154">
                  <c:v>3.5366999999999997</c:v>
                </c:pt>
                <c:pt idx="155">
                  <c:v>3.5419999999999998</c:v>
                </c:pt>
                <c:pt idx="156">
                  <c:v>3.5259999999999998</c:v>
                </c:pt>
                <c:pt idx="157">
                  <c:v>3.5322</c:v>
                </c:pt>
                <c:pt idx="158">
                  <c:v>3.5705</c:v>
                </c:pt>
                <c:pt idx="159">
                  <c:v>3.57</c:v>
                </c:pt>
                <c:pt idx="160">
                  <c:v>3.5629999999999997</c:v>
                </c:pt>
                <c:pt idx="161">
                  <c:v>3.57</c:v>
                </c:pt>
                <c:pt idx="162">
                  <c:v>3.5745</c:v>
                </c:pt>
                <c:pt idx="163">
                  <c:v>3.5720000000000001</c:v>
                </c:pt>
                <c:pt idx="164">
                  <c:v>3.5760000000000001</c:v>
                </c:pt>
                <c:pt idx="165">
                  <c:v>3.5789999999999997</c:v>
                </c:pt>
                <c:pt idx="166">
                  <c:v>3.6019999999999999</c:v>
                </c:pt>
                <c:pt idx="167">
                  <c:v>3.601</c:v>
                </c:pt>
                <c:pt idx="168">
                  <c:v>3.6055000000000001</c:v>
                </c:pt>
                <c:pt idx="169">
                  <c:v>3.6249000000000002</c:v>
                </c:pt>
                <c:pt idx="170">
                  <c:v>3.6160000000000001</c:v>
                </c:pt>
                <c:pt idx="171">
                  <c:v>3.6303000000000001</c:v>
                </c:pt>
                <c:pt idx="172">
                  <c:v>3.629</c:v>
                </c:pt>
                <c:pt idx="173">
                  <c:v>3.6329000000000002</c:v>
                </c:pt>
                <c:pt idx="174">
                  <c:v>3.6419999999999999</c:v>
                </c:pt>
                <c:pt idx="175">
                  <c:v>3.6515</c:v>
                </c:pt>
                <c:pt idx="176">
                  <c:v>3.6429999999999998</c:v>
                </c:pt>
                <c:pt idx="177">
                  <c:v>3.6558000000000002</c:v>
                </c:pt>
                <c:pt idx="178">
                  <c:v>3.6654</c:v>
                </c:pt>
                <c:pt idx="179">
                  <c:v>3.6619999999999999</c:v>
                </c:pt>
                <c:pt idx="180">
                  <c:v>3.6840000000000002</c:v>
                </c:pt>
                <c:pt idx="181">
                  <c:v>3.6829999999999998</c:v>
                </c:pt>
                <c:pt idx="182">
                  <c:v>3.6705000000000001</c:v>
                </c:pt>
                <c:pt idx="183">
                  <c:v>3.6608000000000001</c:v>
                </c:pt>
                <c:pt idx="184">
                  <c:v>3.6794000000000002</c:v>
                </c:pt>
                <c:pt idx="185">
                  <c:v>3.7168000000000001</c:v>
                </c:pt>
                <c:pt idx="186">
                  <c:v>3.7040999999999999</c:v>
                </c:pt>
                <c:pt idx="187">
                  <c:v>3.7269000000000001</c:v>
                </c:pt>
                <c:pt idx="188">
                  <c:v>3.7320000000000002</c:v>
                </c:pt>
                <c:pt idx="189">
                  <c:v>3.7351999999999999</c:v>
                </c:pt>
                <c:pt idx="190">
                  <c:v>3.6983000000000001</c:v>
                </c:pt>
                <c:pt idx="191">
                  <c:v>3.7298</c:v>
                </c:pt>
                <c:pt idx="192">
                  <c:v>3.7336999999999998</c:v>
                </c:pt>
                <c:pt idx="193">
                  <c:v>3.738</c:v>
                </c:pt>
                <c:pt idx="194">
                  <c:v>3.7536</c:v>
                </c:pt>
                <c:pt idx="195">
                  <c:v>3.7770000000000001</c:v>
                </c:pt>
                <c:pt idx="196">
                  <c:v>3.7810000000000001</c:v>
                </c:pt>
                <c:pt idx="197">
                  <c:v>3.7629000000000001</c:v>
                </c:pt>
                <c:pt idx="198">
                  <c:v>3.7443</c:v>
                </c:pt>
                <c:pt idx="199">
                  <c:v>3.7643</c:v>
                </c:pt>
                <c:pt idx="200">
                  <c:v>3.7640000000000002</c:v>
                </c:pt>
                <c:pt idx="201">
                  <c:v>3.8</c:v>
                </c:pt>
                <c:pt idx="202">
                  <c:v>3.8050000000000002</c:v>
                </c:pt>
                <c:pt idx="203">
                  <c:v>3.7850000000000001</c:v>
                </c:pt>
                <c:pt idx="204">
                  <c:v>3.8</c:v>
                </c:pt>
                <c:pt idx="205">
                  <c:v>3.8069999999999999</c:v>
                </c:pt>
                <c:pt idx="206">
                  <c:v>3.8101000000000003</c:v>
                </c:pt>
                <c:pt idx="207">
                  <c:v>3.81</c:v>
                </c:pt>
                <c:pt idx="208">
                  <c:v>3.8079999999999998</c:v>
                </c:pt>
                <c:pt idx="209">
                  <c:v>3.8120000000000003</c:v>
                </c:pt>
                <c:pt idx="210">
                  <c:v>3.8104</c:v>
                </c:pt>
                <c:pt idx="211">
                  <c:v>3.8123</c:v>
                </c:pt>
                <c:pt idx="212">
                  <c:v>3.8306</c:v>
                </c:pt>
                <c:pt idx="213">
                  <c:v>3.843</c:v>
                </c:pt>
                <c:pt idx="214">
                  <c:v>3.8428</c:v>
                </c:pt>
                <c:pt idx="215">
                  <c:v>3.8369999999999997</c:v>
                </c:pt>
                <c:pt idx="216">
                  <c:v>3.86</c:v>
                </c:pt>
                <c:pt idx="217">
                  <c:v>3.859</c:v>
                </c:pt>
                <c:pt idx="218">
                  <c:v>3.8620000000000001</c:v>
                </c:pt>
                <c:pt idx="219">
                  <c:v>3.8734999999999999</c:v>
                </c:pt>
                <c:pt idx="220">
                  <c:v>3.8940000000000001</c:v>
                </c:pt>
                <c:pt idx="221">
                  <c:v>3.8959999999999999</c:v>
                </c:pt>
                <c:pt idx="222">
                  <c:v>3.9236</c:v>
                </c:pt>
                <c:pt idx="223">
                  <c:v>3.9773000000000001</c:v>
                </c:pt>
                <c:pt idx="224">
                  <c:v>3.9779999999999998</c:v>
                </c:pt>
                <c:pt idx="225">
                  <c:v>3.9523000000000001</c:v>
                </c:pt>
                <c:pt idx="226">
                  <c:v>3.984</c:v>
                </c:pt>
                <c:pt idx="227">
                  <c:v>3.9619999999999997</c:v>
                </c:pt>
                <c:pt idx="228">
                  <c:v>3.9371999999999998</c:v>
                </c:pt>
                <c:pt idx="229">
                  <c:v>3.9302000000000001</c:v>
                </c:pt>
                <c:pt idx="230">
                  <c:v>3.9211</c:v>
                </c:pt>
                <c:pt idx="231">
                  <c:v>3.9089999999999998</c:v>
                </c:pt>
                <c:pt idx="232">
                  <c:v>3.9358</c:v>
                </c:pt>
                <c:pt idx="233">
                  <c:v>3.8980000000000001</c:v>
                </c:pt>
                <c:pt idx="234">
                  <c:v>3.9314</c:v>
                </c:pt>
                <c:pt idx="235">
                  <c:v>3.9398999999999997</c:v>
                </c:pt>
                <c:pt idx="236">
                  <c:v>3.9274</c:v>
                </c:pt>
                <c:pt idx="237">
                  <c:v>3.9053</c:v>
                </c:pt>
                <c:pt idx="238">
                  <c:v>3.9325000000000001</c:v>
                </c:pt>
                <c:pt idx="239">
                  <c:v>3.9279999999999999</c:v>
                </c:pt>
                <c:pt idx="240">
                  <c:v>3.911</c:v>
                </c:pt>
                <c:pt idx="241">
                  <c:v>3.9054000000000002</c:v>
                </c:pt>
                <c:pt idx="242">
                  <c:v>3.8986999999999998</c:v>
                </c:pt>
                <c:pt idx="243">
                  <c:v>3.9351000000000003</c:v>
                </c:pt>
                <c:pt idx="244">
                  <c:v>3.9546000000000001</c:v>
                </c:pt>
                <c:pt idx="245">
                  <c:v>3.9584999999999999</c:v>
                </c:pt>
                <c:pt idx="246">
                  <c:v>3.9704000000000002</c:v>
                </c:pt>
                <c:pt idx="247">
                  <c:v>3.9548000000000001</c:v>
                </c:pt>
                <c:pt idx="248">
                  <c:v>3.9384000000000001</c:v>
                </c:pt>
                <c:pt idx="249">
                  <c:v>3.9298000000000002</c:v>
                </c:pt>
                <c:pt idx="250">
                  <c:v>3.9361999999999999</c:v>
                </c:pt>
                <c:pt idx="251">
                  <c:v>3.8978999999999999</c:v>
                </c:pt>
                <c:pt idx="252">
                  <c:v>3.9260999999999999</c:v>
                </c:pt>
                <c:pt idx="253">
                  <c:v>3.9422999999999999</c:v>
                </c:pt>
                <c:pt idx="254">
                  <c:v>3.9165000000000001</c:v>
                </c:pt>
                <c:pt idx="255">
                  <c:v>3.9375</c:v>
                </c:pt>
                <c:pt idx="256">
                  <c:v>3.9420000000000002</c:v>
                </c:pt>
                <c:pt idx="257">
                  <c:v>3.952</c:v>
                </c:pt>
                <c:pt idx="258">
                  <c:v>4.0090000000000003</c:v>
                </c:pt>
                <c:pt idx="259">
                  <c:v>3.9885999999999999</c:v>
                </c:pt>
                <c:pt idx="260">
                  <c:v>3.9466999999999999</c:v>
                </c:pt>
                <c:pt idx="261">
                  <c:v>3.9405000000000001</c:v>
                </c:pt>
                <c:pt idx="262">
                  <c:v>3.9300999999999999</c:v>
                </c:pt>
                <c:pt idx="263">
                  <c:v>3.9290000000000003</c:v>
                </c:pt>
                <c:pt idx="264">
                  <c:v>3.9304000000000001</c:v>
                </c:pt>
                <c:pt idx="265">
                  <c:v>3.8910999999999998</c:v>
                </c:pt>
                <c:pt idx="266">
                  <c:v>3.8970000000000002</c:v>
                </c:pt>
                <c:pt idx="267">
                  <c:v>3.8559999999999999</c:v>
                </c:pt>
                <c:pt idx="268">
                  <c:v>3.899</c:v>
                </c:pt>
                <c:pt idx="269">
                  <c:v>3.8757999999999999</c:v>
                </c:pt>
                <c:pt idx="270">
                  <c:v>3.8689999999999998</c:v>
                </c:pt>
                <c:pt idx="271">
                  <c:v>3.8849999999999998</c:v>
                </c:pt>
                <c:pt idx="272">
                  <c:v>3.8767</c:v>
                </c:pt>
                <c:pt idx="273">
                  <c:v>3.8852000000000002</c:v>
                </c:pt>
                <c:pt idx="274">
                  <c:v>3.8773999999999997</c:v>
                </c:pt>
                <c:pt idx="275">
                  <c:v>3.8582999999999998</c:v>
                </c:pt>
                <c:pt idx="276">
                  <c:v>3.8513999999999999</c:v>
                </c:pt>
                <c:pt idx="277">
                  <c:v>3.8441999999999998</c:v>
                </c:pt>
                <c:pt idx="278">
                  <c:v>3.8578999999999999</c:v>
                </c:pt>
                <c:pt idx="279">
                  <c:v>3.9135</c:v>
                </c:pt>
                <c:pt idx="280">
                  <c:v>3.9539999999999997</c:v>
                </c:pt>
                <c:pt idx="281">
                  <c:v>3.9466000000000001</c:v>
                </c:pt>
                <c:pt idx="282">
                  <c:v>3.9590000000000001</c:v>
                </c:pt>
                <c:pt idx="283">
                  <c:v>3.9830999999999999</c:v>
                </c:pt>
                <c:pt idx="284">
                  <c:v>4.0010000000000003</c:v>
                </c:pt>
                <c:pt idx="285">
                  <c:v>3.9779999999999998</c:v>
                </c:pt>
                <c:pt idx="286">
                  <c:v>3.9870000000000001</c:v>
                </c:pt>
                <c:pt idx="287">
                  <c:v>4.0030000000000001</c:v>
                </c:pt>
                <c:pt idx="288">
                  <c:v>4.0469999999999997</c:v>
                </c:pt>
                <c:pt idx="289">
                  <c:v>4.0380000000000003</c:v>
                </c:pt>
                <c:pt idx="290">
                  <c:v>4.0019999999999998</c:v>
                </c:pt>
                <c:pt idx="291">
                  <c:v>4.0431999999999997</c:v>
                </c:pt>
                <c:pt idx="292">
                  <c:v>4.0110000000000001</c:v>
                </c:pt>
                <c:pt idx="293">
                  <c:v>3.9820000000000002</c:v>
                </c:pt>
                <c:pt idx="294">
                  <c:v>4.0419999999999998</c:v>
                </c:pt>
                <c:pt idx="295">
                  <c:v>4.0430000000000001</c:v>
                </c:pt>
                <c:pt idx="296">
                  <c:v>3.9544000000000001</c:v>
                </c:pt>
                <c:pt idx="297">
                  <c:v>3.9210000000000003</c:v>
                </c:pt>
                <c:pt idx="298">
                  <c:v>3.9344000000000001</c:v>
                </c:pt>
                <c:pt idx="299">
                  <c:v>3.9586000000000001</c:v>
                </c:pt>
                <c:pt idx="300">
                  <c:v>3.9710000000000001</c:v>
                </c:pt>
                <c:pt idx="301">
                  <c:v>3.972</c:v>
                </c:pt>
                <c:pt idx="302">
                  <c:v>3.98</c:v>
                </c:pt>
                <c:pt idx="303">
                  <c:v>3.968</c:v>
                </c:pt>
                <c:pt idx="304">
                  <c:v>3.9426999999999999</c:v>
                </c:pt>
                <c:pt idx="305">
                  <c:v>3.9430000000000001</c:v>
                </c:pt>
                <c:pt idx="306">
                  <c:v>3.9340000000000002</c:v>
                </c:pt>
                <c:pt idx="307">
                  <c:v>3.9579</c:v>
                </c:pt>
                <c:pt idx="308">
                  <c:v>3.996</c:v>
                </c:pt>
                <c:pt idx="309">
                  <c:v>3.964</c:v>
                </c:pt>
                <c:pt idx="310">
                  <c:v>3.9624999999999999</c:v>
                </c:pt>
                <c:pt idx="311">
                  <c:v>3.9290000000000003</c:v>
                </c:pt>
                <c:pt idx="312">
                  <c:v>3.9159999999999999</c:v>
                </c:pt>
                <c:pt idx="313">
                  <c:v>3.9411</c:v>
                </c:pt>
                <c:pt idx="314">
                  <c:v>3.9470999999999998</c:v>
                </c:pt>
                <c:pt idx="315">
                  <c:v>3.9420999999999999</c:v>
                </c:pt>
                <c:pt idx="316">
                  <c:v>3.9047000000000001</c:v>
                </c:pt>
                <c:pt idx="317">
                  <c:v>3.8959999999999999</c:v>
                </c:pt>
                <c:pt idx="318">
                  <c:v>3.8597000000000001</c:v>
                </c:pt>
                <c:pt idx="319">
                  <c:v>3.8649</c:v>
                </c:pt>
                <c:pt idx="320">
                  <c:v>3.8609999999999998</c:v>
                </c:pt>
                <c:pt idx="321">
                  <c:v>3.8849999999999998</c:v>
                </c:pt>
                <c:pt idx="322">
                  <c:v>3.8820999999999999</c:v>
                </c:pt>
                <c:pt idx="323">
                  <c:v>3.8753000000000002</c:v>
                </c:pt>
                <c:pt idx="324">
                  <c:v>3.8521000000000001</c:v>
                </c:pt>
                <c:pt idx="325">
                  <c:v>3.8687</c:v>
                </c:pt>
                <c:pt idx="326">
                  <c:v>3.8651</c:v>
                </c:pt>
                <c:pt idx="327">
                  <c:v>3.8635999999999999</c:v>
                </c:pt>
                <c:pt idx="328">
                  <c:v>3.8578000000000001</c:v>
                </c:pt>
                <c:pt idx="329">
                  <c:v>3.8380999999999998</c:v>
                </c:pt>
                <c:pt idx="330">
                  <c:v>3.8191999999999999</c:v>
                </c:pt>
                <c:pt idx="331">
                  <c:v>3.8096999999999999</c:v>
                </c:pt>
                <c:pt idx="332">
                  <c:v>3.8466</c:v>
                </c:pt>
                <c:pt idx="333">
                  <c:v>3.8704999999999998</c:v>
                </c:pt>
                <c:pt idx="334">
                  <c:v>3.8707000000000003</c:v>
                </c:pt>
                <c:pt idx="335">
                  <c:v>3.8740000000000001</c:v>
                </c:pt>
                <c:pt idx="336">
                  <c:v>3.8881999999999999</c:v>
                </c:pt>
                <c:pt idx="337">
                  <c:v>3.8829000000000002</c:v>
                </c:pt>
                <c:pt idx="338">
                  <c:v>3.8763000000000001</c:v>
                </c:pt>
                <c:pt idx="339">
                  <c:v>3.8685</c:v>
                </c:pt>
                <c:pt idx="340">
                  <c:v>3.8704000000000001</c:v>
                </c:pt>
                <c:pt idx="341">
                  <c:v>3.8721000000000001</c:v>
                </c:pt>
                <c:pt idx="342">
                  <c:v>3.8456000000000001</c:v>
                </c:pt>
                <c:pt idx="343">
                  <c:v>3.8322000000000003</c:v>
                </c:pt>
                <c:pt idx="344">
                  <c:v>3.8334999999999999</c:v>
                </c:pt>
                <c:pt idx="345">
                  <c:v>3.8645</c:v>
                </c:pt>
                <c:pt idx="346">
                  <c:v>3.8449999999999998</c:v>
                </c:pt>
                <c:pt idx="347">
                  <c:v>3.8254000000000001</c:v>
                </c:pt>
                <c:pt idx="348">
                  <c:v>3.8174999999999999</c:v>
                </c:pt>
                <c:pt idx="349">
                  <c:v>3.8224999999999998</c:v>
                </c:pt>
                <c:pt idx="350">
                  <c:v>3.8414999999999999</c:v>
                </c:pt>
                <c:pt idx="351">
                  <c:v>3.8372999999999999</c:v>
                </c:pt>
                <c:pt idx="352">
                  <c:v>3.8388999999999998</c:v>
                </c:pt>
                <c:pt idx="353">
                  <c:v>3.8163999999999998</c:v>
                </c:pt>
                <c:pt idx="354">
                  <c:v>3.8205</c:v>
                </c:pt>
                <c:pt idx="355">
                  <c:v>3.8247999999999998</c:v>
                </c:pt>
                <c:pt idx="356">
                  <c:v>3.7739000000000003</c:v>
                </c:pt>
                <c:pt idx="357">
                  <c:v>3.7587000000000002</c:v>
                </c:pt>
                <c:pt idx="358">
                  <c:v>3.746</c:v>
                </c:pt>
                <c:pt idx="359">
                  <c:v>3.7778</c:v>
                </c:pt>
                <c:pt idx="360">
                  <c:v>3.7932999999999999</c:v>
                </c:pt>
                <c:pt idx="361">
                  <c:v>3.7720000000000002</c:v>
                </c:pt>
                <c:pt idx="362">
                  <c:v>3.7747000000000002</c:v>
                </c:pt>
                <c:pt idx="363">
                  <c:v>3.7881999999999998</c:v>
                </c:pt>
                <c:pt idx="364">
                  <c:v>3.7721999999999998</c:v>
                </c:pt>
                <c:pt idx="365">
                  <c:v>3.7694000000000001</c:v>
                </c:pt>
                <c:pt idx="366">
                  <c:v>3.7671999999999999</c:v>
                </c:pt>
                <c:pt idx="367">
                  <c:v>3.7820999999999998</c:v>
                </c:pt>
                <c:pt idx="368">
                  <c:v>3.7909000000000002</c:v>
                </c:pt>
                <c:pt idx="369">
                  <c:v>3.7873000000000001</c:v>
                </c:pt>
                <c:pt idx="370">
                  <c:v>3.7637999999999998</c:v>
                </c:pt>
                <c:pt idx="371">
                  <c:v>3.7774999999999999</c:v>
                </c:pt>
                <c:pt idx="372">
                  <c:v>3.7688999999999999</c:v>
                </c:pt>
                <c:pt idx="373">
                  <c:v>3.7787999999999999</c:v>
                </c:pt>
                <c:pt idx="374">
                  <c:v>3.7938000000000001</c:v>
                </c:pt>
                <c:pt idx="375">
                  <c:v>3.8212000000000002</c:v>
                </c:pt>
                <c:pt idx="376">
                  <c:v>3.8285</c:v>
                </c:pt>
                <c:pt idx="377">
                  <c:v>3.7987000000000002</c:v>
                </c:pt>
                <c:pt idx="378">
                  <c:v>3.8201999999999998</c:v>
                </c:pt>
                <c:pt idx="379">
                  <c:v>3.8208000000000002</c:v>
                </c:pt>
                <c:pt idx="380">
                  <c:v>3.8201000000000001</c:v>
                </c:pt>
                <c:pt idx="381">
                  <c:v>3.7719</c:v>
                </c:pt>
                <c:pt idx="382">
                  <c:v>3.7791999999999999</c:v>
                </c:pt>
                <c:pt idx="383">
                  <c:v>3.7829999999999999</c:v>
                </c:pt>
                <c:pt idx="384">
                  <c:v>3.7803</c:v>
                </c:pt>
                <c:pt idx="385">
                  <c:v>3.7762000000000002</c:v>
                </c:pt>
                <c:pt idx="386">
                  <c:v>3.7753999999999999</c:v>
                </c:pt>
                <c:pt idx="387">
                  <c:v>3.8016999999999999</c:v>
                </c:pt>
                <c:pt idx="388">
                  <c:v>3.8148999999999997</c:v>
                </c:pt>
                <c:pt idx="389">
                  <c:v>3.7946</c:v>
                </c:pt>
                <c:pt idx="390">
                  <c:v>3.8</c:v>
                </c:pt>
                <c:pt idx="391">
                  <c:v>3.7997999999999998</c:v>
                </c:pt>
                <c:pt idx="392">
                  <c:v>3.8149999999999999</c:v>
                </c:pt>
                <c:pt idx="393">
                  <c:v>3.8064999999999998</c:v>
                </c:pt>
                <c:pt idx="394">
                  <c:v>3.7934000000000001</c:v>
                </c:pt>
                <c:pt idx="395">
                  <c:v>3.7799</c:v>
                </c:pt>
                <c:pt idx="396">
                  <c:v>3.8277999999999999</c:v>
                </c:pt>
                <c:pt idx="397">
                  <c:v>3.8529</c:v>
                </c:pt>
                <c:pt idx="398">
                  <c:v>3.8668</c:v>
                </c:pt>
                <c:pt idx="399">
                  <c:v>3.8712</c:v>
                </c:pt>
                <c:pt idx="400">
                  <c:v>3.8719000000000001</c:v>
                </c:pt>
                <c:pt idx="401">
                  <c:v>3.8374999999999999</c:v>
                </c:pt>
                <c:pt idx="402">
                  <c:v>3.8643999999999998</c:v>
                </c:pt>
                <c:pt idx="403">
                  <c:v>3.9297</c:v>
                </c:pt>
                <c:pt idx="404">
                  <c:v>3.9192999999999998</c:v>
                </c:pt>
                <c:pt idx="405">
                  <c:v>3.9316</c:v>
                </c:pt>
                <c:pt idx="406">
                  <c:v>3.9249000000000001</c:v>
                </c:pt>
                <c:pt idx="407">
                  <c:v>3.9281000000000001</c:v>
                </c:pt>
                <c:pt idx="408">
                  <c:v>3.9294000000000002</c:v>
                </c:pt>
                <c:pt idx="409">
                  <c:v>3.9317000000000002</c:v>
                </c:pt>
                <c:pt idx="410">
                  <c:v>3.9228000000000001</c:v>
                </c:pt>
                <c:pt idx="411">
                  <c:v>3.9331</c:v>
                </c:pt>
                <c:pt idx="412">
                  <c:v>3.9013999999999998</c:v>
                </c:pt>
                <c:pt idx="413">
                  <c:v>3.8952999999999998</c:v>
                </c:pt>
                <c:pt idx="414">
                  <c:v>3.8856000000000002</c:v>
                </c:pt>
                <c:pt idx="415">
                  <c:v>3.8643999999999998</c:v>
                </c:pt>
                <c:pt idx="416">
                  <c:v>3.8574000000000002</c:v>
                </c:pt>
                <c:pt idx="417">
                  <c:v>3.8702999999999999</c:v>
                </c:pt>
                <c:pt idx="418">
                  <c:v>3.9088000000000003</c:v>
                </c:pt>
                <c:pt idx="419">
                  <c:v>3.9333999999999998</c:v>
                </c:pt>
                <c:pt idx="420">
                  <c:v>3.9207999999999998</c:v>
                </c:pt>
                <c:pt idx="421">
                  <c:v>3.9367999999999999</c:v>
                </c:pt>
                <c:pt idx="422">
                  <c:v>3.9287000000000001</c:v>
                </c:pt>
                <c:pt idx="423">
                  <c:v>3.9234</c:v>
                </c:pt>
                <c:pt idx="424">
                  <c:v>3.9329000000000001</c:v>
                </c:pt>
                <c:pt idx="425">
                  <c:v>3.9093</c:v>
                </c:pt>
                <c:pt idx="426">
                  <c:v>3.8546</c:v>
                </c:pt>
                <c:pt idx="427">
                  <c:v>3.8580999999999999</c:v>
                </c:pt>
                <c:pt idx="428">
                  <c:v>3.8524000000000003</c:v>
                </c:pt>
                <c:pt idx="429">
                  <c:v>3.8270999999999997</c:v>
                </c:pt>
                <c:pt idx="430">
                  <c:v>3.8338999999999999</c:v>
                </c:pt>
                <c:pt idx="431">
                  <c:v>3.8641000000000001</c:v>
                </c:pt>
                <c:pt idx="432">
                  <c:v>3.8380999999999998</c:v>
                </c:pt>
                <c:pt idx="433">
                  <c:v>3.8129999999999997</c:v>
                </c:pt>
                <c:pt idx="434">
                  <c:v>3.8348</c:v>
                </c:pt>
                <c:pt idx="435">
                  <c:v>3.8517999999999999</c:v>
                </c:pt>
                <c:pt idx="436">
                  <c:v>3.8536000000000001</c:v>
                </c:pt>
                <c:pt idx="437">
                  <c:v>3.8685</c:v>
                </c:pt>
                <c:pt idx="438">
                  <c:v>3.8784999999999998</c:v>
                </c:pt>
                <c:pt idx="439">
                  <c:v>3.8974000000000002</c:v>
                </c:pt>
                <c:pt idx="440">
                  <c:v>3.8733</c:v>
                </c:pt>
                <c:pt idx="441">
                  <c:v>3.8734999999999999</c:v>
                </c:pt>
                <c:pt idx="442">
                  <c:v>3.8978000000000002</c:v>
                </c:pt>
                <c:pt idx="443">
                  <c:v>3.8714</c:v>
                </c:pt>
                <c:pt idx="444">
                  <c:v>3.8641000000000001</c:v>
                </c:pt>
                <c:pt idx="445">
                  <c:v>3.8740999999999999</c:v>
                </c:pt>
                <c:pt idx="446">
                  <c:v>3.8688000000000002</c:v>
                </c:pt>
                <c:pt idx="447">
                  <c:v>3.8826999999999998</c:v>
                </c:pt>
                <c:pt idx="448">
                  <c:v>3.8853</c:v>
                </c:pt>
                <c:pt idx="449">
                  <c:v>3.9274</c:v>
                </c:pt>
                <c:pt idx="450">
                  <c:v>3.9144000000000001</c:v>
                </c:pt>
                <c:pt idx="451">
                  <c:v>3.9131</c:v>
                </c:pt>
                <c:pt idx="452">
                  <c:v>3.8970000000000002</c:v>
                </c:pt>
                <c:pt idx="453">
                  <c:v>3.8841000000000001</c:v>
                </c:pt>
                <c:pt idx="454">
                  <c:v>3.8881000000000001</c:v>
                </c:pt>
                <c:pt idx="455">
                  <c:v>3.9018999999999999</c:v>
                </c:pt>
                <c:pt idx="456">
                  <c:v>3.9085999999999999</c:v>
                </c:pt>
                <c:pt idx="457">
                  <c:v>3.8992</c:v>
                </c:pt>
                <c:pt idx="458">
                  <c:v>3.8736000000000002</c:v>
                </c:pt>
                <c:pt idx="459">
                  <c:v>3.8879000000000001</c:v>
                </c:pt>
                <c:pt idx="460">
                  <c:v>3.8769999999999998</c:v>
                </c:pt>
                <c:pt idx="461">
                  <c:v>3.8639000000000001</c:v>
                </c:pt>
                <c:pt idx="462">
                  <c:v>3.8780000000000001</c:v>
                </c:pt>
                <c:pt idx="463">
                  <c:v>3.8829000000000002</c:v>
                </c:pt>
                <c:pt idx="464">
                  <c:v>3.8841999999999999</c:v>
                </c:pt>
                <c:pt idx="465">
                  <c:v>3.8715000000000002</c:v>
                </c:pt>
                <c:pt idx="466">
                  <c:v>3.8721999999999999</c:v>
                </c:pt>
                <c:pt idx="467">
                  <c:v>3.8818000000000001</c:v>
                </c:pt>
                <c:pt idx="468">
                  <c:v>3.8472</c:v>
                </c:pt>
                <c:pt idx="469">
                  <c:v>3.8174999999999999</c:v>
                </c:pt>
                <c:pt idx="470">
                  <c:v>3.8677999999999999</c:v>
                </c:pt>
                <c:pt idx="471">
                  <c:v>3.8622999999999998</c:v>
                </c:pt>
                <c:pt idx="472">
                  <c:v>3.8624999999999998</c:v>
                </c:pt>
                <c:pt idx="473">
                  <c:v>3.8609</c:v>
                </c:pt>
                <c:pt idx="474">
                  <c:v>3.8531</c:v>
                </c:pt>
                <c:pt idx="475">
                  <c:v>3.8622999999999998</c:v>
                </c:pt>
                <c:pt idx="476">
                  <c:v>3.8721000000000001</c:v>
                </c:pt>
                <c:pt idx="477">
                  <c:v>3.8763000000000001</c:v>
                </c:pt>
                <c:pt idx="478">
                  <c:v>3.8914999999999997</c:v>
                </c:pt>
                <c:pt idx="479">
                  <c:v>3.8944000000000001</c:v>
                </c:pt>
                <c:pt idx="480">
                  <c:v>3.8834999999999997</c:v>
                </c:pt>
                <c:pt idx="481">
                  <c:v>3.8917000000000002</c:v>
                </c:pt>
                <c:pt idx="482">
                  <c:v>3.8864000000000001</c:v>
                </c:pt>
                <c:pt idx="483">
                  <c:v>3.8841000000000001</c:v>
                </c:pt>
                <c:pt idx="484">
                  <c:v>3.8845000000000001</c:v>
                </c:pt>
                <c:pt idx="485">
                  <c:v>3.8999000000000001</c:v>
                </c:pt>
                <c:pt idx="486">
                  <c:v>3.9026999999999998</c:v>
                </c:pt>
                <c:pt idx="487">
                  <c:v>3.8910999999999998</c:v>
                </c:pt>
                <c:pt idx="488">
                  <c:v>3.9192999999999998</c:v>
                </c:pt>
                <c:pt idx="489">
                  <c:v>3.9314999999999998</c:v>
                </c:pt>
                <c:pt idx="490">
                  <c:v>3.9436999999999998</c:v>
                </c:pt>
                <c:pt idx="491">
                  <c:v>3.9251</c:v>
                </c:pt>
                <c:pt idx="492">
                  <c:v>3.9262000000000001</c:v>
                </c:pt>
                <c:pt idx="493">
                  <c:v>3.9373</c:v>
                </c:pt>
                <c:pt idx="494">
                  <c:v>3.9397000000000002</c:v>
                </c:pt>
                <c:pt idx="495">
                  <c:v>3.9390000000000001</c:v>
                </c:pt>
                <c:pt idx="496">
                  <c:v>3.9413</c:v>
                </c:pt>
                <c:pt idx="497">
                  <c:v>3.9637000000000002</c:v>
                </c:pt>
                <c:pt idx="498">
                  <c:v>3.9553000000000003</c:v>
                </c:pt>
                <c:pt idx="499">
                  <c:v>3.9708999999999999</c:v>
                </c:pt>
                <c:pt idx="500">
                  <c:v>3.968</c:v>
                </c:pt>
                <c:pt idx="501">
                  <c:v>3.9733000000000001</c:v>
                </c:pt>
                <c:pt idx="502">
                  <c:v>3.9824000000000002</c:v>
                </c:pt>
                <c:pt idx="503">
                  <c:v>3.9701</c:v>
                </c:pt>
                <c:pt idx="504">
                  <c:v>3.9643999999999999</c:v>
                </c:pt>
                <c:pt idx="505">
                  <c:v>3.9731000000000001</c:v>
                </c:pt>
                <c:pt idx="506">
                  <c:v>3.95</c:v>
                </c:pt>
                <c:pt idx="507">
                  <c:v>3.9603999999999999</c:v>
                </c:pt>
                <c:pt idx="508">
                  <c:v>3.9539999999999997</c:v>
                </c:pt>
                <c:pt idx="509">
                  <c:v>3.9634999999999998</c:v>
                </c:pt>
                <c:pt idx="510">
                  <c:v>3.9403999999999999</c:v>
                </c:pt>
                <c:pt idx="511">
                  <c:v>3.8993000000000002</c:v>
                </c:pt>
                <c:pt idx="512">
                  <c:v>3.8818000000000001</c:v>
                </c:pt>
                <c:pt idx="513">
                  <c:v>3.8933</c:v>
                </c:pt>
                <c:pt idx="514">
                  <c:v>3.8702999999999999</c:v>
                </c:pt>
                <c:pt idx="515">
                  <c:v>3.8788</c:v>
                </c:pt>
                <c:pt idx="516">
                  <c:v>3.89</c:v>
                </c:pt>
                <c:pt idx="517">
                  <c:v>3.8834999999999997</c:v>
                </c:pt>
                <c:pt idx="518">
                  <c:v>3.8980999999999999</c:v>
                </c:pt>
                <c:pt idx="519">
                  <c:v>3.9026999999999998</c:v>
                </c:pt>
                <c:pt idx="520">
                  <c:v>3.9039000000000001</c:v>
                </c:pt>
                <c:pt idx="521">
                  <c:v>3.9112</c:v>
                </c:pt>
                <c:pt idx="522">
                  <c:v>3.9123000000000001</c:v>
                </c:pt>
                <c:pt idx="523">
                  <c:v>3.9079000000000002</c:v>
                </c:pt>
                <c:pt idx="524">
                  <c:v>3.9104000000000001</c:v>
                </c:pt>
                <c:pt idx="525">
                  <c:v>3.9156</c:v>
                </c:pt>
                <c:pt idx="526">
                  <c:v>3.9035000000000002</c:v>
                </c:pt>
                <c:pt idx="527">
                  <c:v>3.9106000000000001</c:v>
                </c:pt>
                <c:pt idx="528">
                  <c:v>3.9020000000000001</c:v>
                </c:pt>
                <c:pt idx="529">
                  <c:v>3.8845999999999998</c:v>
                </c:pt>
                <c:pt idx="530">
                  <c:v>3.8856999999999999</c:v>
                </c:pt>
                <c:pt idx="531">
                  <c:v>3.8900999999999999</c:v>
                </c:pt>
                <c:pt idx="532">
                  <c:v>3.911</c:v>
                </c:pt>
                <c:pt idx="533">
                  <c:v>3.9127999999999998</c:v>
                </c:pt>
                <c:pt idx="534">
                  <c:v>3.9054000000000002</c:v>
                </c:pt>
                <c:pt idx="535">
                  <c:v>3.8932000000000002</c:v>
                </c:pt>
                <c:pt idx="536">
                  <c:v>3.8776000000000002</c:v>
                </c:pt>
                <c:pt idx="537">
                  <c:v>3.8788</c:v>
                </c:pt>
                <c:pt idx="538">
                  <c:v>3.8931</c:v>
                </c:pt>
                <c:pt idx="539">
                  <c:v>3.8933</c:v>
                </c:pt>
                <c:pt idx="540">
                  <c:v>3.8787000000000003</c:v>
                </c:pt>
                <c:pt idx="541">
                  <c:v>3.8498999999999999</c:v>
                </c:pt>
                <c:pt idx="542">
                  <c:v>3.8544</c:v>
                </c:pt>
                <c:pt idx="543">
                  <c:v>3.8552999999999997</c:v>
                </c:pt>
                <c:pt idx="544">
                  <c:v>3.8406000000000002</c:v>
                </c:pt>
                <c:pt idx="545">
                  <c:v>3.8386</c:v>
                </c:pt>
                <c:pt idx="546">
                  <c:v>3.8262999999999998</c:v>
                </c:pt>
                <c:pt idx="547">
                  <c:v>3.8077999999999999</c:v>
                </c:pt>
                <c:pt idx="548">
                  <c:v>3.7827999999999999</c:v>
                </c:pt>
                <c:pt idx="549">
                  <c:v>3.7561</c:v>
                </c:pt>
                <c:pt idx="550">
                  <c:v>3.7753000000000001</c:v>
                </c:pt>
                <c:pt idx="551">
                  <c:v>3.7835999999999999</c:v>
                </c:pt>
                <c:pt idx="552">
                  <c:v>3.8138999999999998</c:v>
                </c:pt>
                <c:pt idx="553">
                  <c:v>3.7953000000000001</c:v>
                </c:pt>
                <c:pt idx="554">
                  <c:v>3.7932000000000001</c:v>
                </c:pt>
                <c:pt idx="555">
                  <c:v>3.7736000000000001</c:v>
                </c:pt>
                <c:pt idx="556">
                  <c:v>3.7578</c:v>
                </c:pt>
                <c:pt idx="557">
                  <c:v>3.7667999999999999</c:v>
                </c:pt>
                <c:pt idx="558">
                  <c:v>3.7759999999999998</c:v>
                </c:pt>
                <c:pt idx="559">
                  <c:v>3.7843999999999998</c:v>
                </c:pt>
                <c:pt idx="560">
                  <c:v>3.7749999999999999</c:v>
                </c:pt>
                <c:pt idx="561">
                  <c:v>3.7736000000000001</c:v>
                </c:pt>
                <c:pt idx="562">
                  <c:v>3.7598000000000003</c:v>
                </c:pt>
                <c:pt idx="563">
                  <c:v>3.7743000000000002</c:v>
                </c:pt>
                <c:pt idx="564">
                  <c:v>3.7713000000000001</c:v>
                </c:pt>
                <c:pt idx="565">
                  <c:v>3.7648000000000001</c:v>
                </c:pt>
                <c:pt idx="566">
                  <c:v>3.7614999999999998</c:v>
                </c:pt>
                <c:pt idx="567">
                  <c:v>3.7523999999999997</c:v>
                </c:pt>
                <c:pt idx="568">
                  <c:v>3.7545000000000002</c:v>
                </c:pt>
                <c:pt idx="569">
                  <c:v>3.7509999999999999</c:v>
                </c:pt>
                <c:pt idx="570">
                  <c:v>3.7812000000000001</c:v>
                </c:pt>
                <c:pt idx="571">
                  <c:v>3.7890999999999999</c:v>
                </c:pt>
                <c:pt idx="572">
                  <c:v>3.7888999999999999</c:v>
                </c:pt>
                <c:pt idx="573">
                  <c:v>3.7909999999999999</c:v>
                </c:pt>
                <c:pt idx="574">
                  <c:v>3.7835000000000001</c:v>
                </c:pt>
                <c:pt idx="575">
                  <c:v>3.7734999999999999</c:v>
                </c:pt>
                <c:pt idx="576">
                  <c:v>3.7570000000000001</c:v>
                </c:pt>
                <c:pt idx="577">
                  <c:v>3.7856000000000001</c:v>
                </c:pt>
                <c:pt idx="578">
                  <c:v>3.8209999999999997</c:v>
                </c:pt>
                <c:pt idx="579">
                  <c:v>3.8159999999999998</c:v>
                </c:pt>
                <c:pt idx="580">
                  <c:v>3.8464</c:v>
                </c:pt>
                <c:pt idx="581">
                  <c:v>3.8656000000000001</c:v>
                </c:pt>
                <c:pt idx="582">
                  <c:v>3.8868999999999998</c:v>
                </c:pt>
                <c:pt idx="583">
                  <c:v>3.8633999999999999</c:v>
                </c:pt>
                <c:pt idx="584">
                  <c:v>3.8529</c:v>
                </c:pt>
                <c:pt idx="585">
                  <c:v>3.8439000000000001</c:v>
                </c:pt>
                <c:pt idx="586">
                  <c:v>3.8329</c:v>
                </c:pt>
                <c:pt idx="587">
                  <c:v>3.8475000000000001</c:v>
                </c:pt>
                <c:pt idx="588">
                  <c:v>3.8525999999999998</c:v>
                </c:pt>
                <c:pt idx="589">
                  <c:v>3.8536000000000001</c:v>
                </c:pt>
                <c:pt idx="590">
                  <c:v>3.8613</c:v>
                </c:pt>
                <c:pt idx="591">
                  <c:v>3.8483000000000001</c:v>
                </c:pt>
                <c:pt idx="592">
                  <c:v>3.8212000000000002</c:v>
                </c:pt>
                <c:pt idx="593">
                  <c:v>3.8342000000000001</c:v>
                </c:pt>
                <c:pt idx="594">
                  <c:v>3.8348</c:v>
                </c:pt>
                <c:pt idx="595">
                  <c:v>3.8355999999999999</c:v>
                </c:pt>
                <c:pt idx="596">
                  <c:v>3.8660000000000001</c:v>
                </c:pt>
                <c:pt idx="597">
                  <c:v>3.8584000000000001</c:v>
                </c:pt>
                <c:pt idx="598">
                  <c:v>3.8765000000000001</c:v>
                </c:pt>
                <c:pt idx="599">
                  <c:v>3.8597999999999999</c:v>
                </c:pt>
                <c:pt idx="600">
                  <c:v>3.8731</c:v>
                </c:pt>
                <c:pt idx="601">
                  <c:v>3.8677000000000001</c:v>
                </c:pt>
                <c:pt idx="602">
                  <c:v>3.8601000000000001</c:v>
                </c:pt>
                <c:pt idx="603">
                  <c:v>3.8582000000000001</c:v>
                </c:pt>
                <c:pt idx="604">
                  <c:v>3.8447</c:v>
                </c:pt>
                <c:pt idx="605">
                  <c:v>3.8140999999999998</c:v>
                </c:pt>
                <c:pt idx="606">
                  <c:v>3.8820000000000001</c:v>
                </c:pt>
                <c:pt idx="607">
                  <c:v>3.8904999999999998</c:v>
                </c:pt>
                <c:pt idx="608">
                  <c:v>3.875</c:v>
                </c:pt>
                <c:pt idx="609">
                  <c:v>3.8528000000000002</c:v>
                </c:pt>
                <c:pt idx="610">
                  <c:v>3.8595999999999999</c:v>
                </c:pt>
                <c:pt idx="611">
                  <c:v>3.8513000000000002</c:v>
                </c:pt>
                <c:pt idx="612">
                  <c:v>3.8528000000000002</c:v>
                </c:pt>
                <c:pt idx="613">
                  <c:v>3.8875000000000002</c:v>
                </c:pt>
                <c:pt idx="614">
                  <c:v>3.8788999999999998</c:v>
                </c:pt>
                <c:pt idx="615">
                  <c:v>3.883</c:v>
                </c:pt>
                <c:pt idx="616">
                  <c:v>3.8853</c:v>
                </c:pt>
                <c:pt idx="617">
                  <c:v>3.8837999999999999</c:v>
                </c:pt>
                <c:pt idx="618">
                  <c:v>3.8708</c:v>
                </c:pt>
                <c:pt idx="619">
                  <c:v>3.86</c:v>
                </c:pt>
                <c:pt idx="620">
                  <c:v>3.8548</c:v>
                </c:pt>
                <c:pt idx="621">
                  <c:v>3.8673999999999999</c:v>
                </c:pt>
                <c:pt idx="622">
                  <c:v>3.8569</c:v>
                </c:pt>
                <c:pt idx="623">
                  <c:v>3.8597000000000001</c:v>
                </c:pt>
                <c:pt idx="624">
                  <c:v>3.8582999999999998</c:v>
                </c:pt>
                <c:pt idx="625">
                  <c:v>3.8452999999999999</c:v>
                </c:pt>
                <c:pt idx="626">
                  <c:v>3.8411</c:v>
                </c:pt>
                <c:pt idx="627">
                  <c:v>3.8460000000000001</c:v>
                </c:pt>
                <c:pt idx="628">
                  <c:v>3.839</c:v>
                </c:pt>
                <c:pt idx="629">
                  <c:v>3.8353999999999999</c:v>
                </c:pt>
                <c:pt idx="630">
                  <c:v>3.8262999999999998</c:v>
                </c:pt>
                <c:pt idx="631">
                  <c:v>3.8130999999999999</c:v>
                </c:pt>
                <c:pt idx="632">
                  <c:v>3.8129999999999997</c:v>
                </c:pt>
                <c:pt idx="633">
                  <c:v>3.8094999999999999</c:v>
                </c:pt>
                <c:pt idx="634">
                  <c:v>3.823</c:v>
                </c:pt>
                <c:pt idx="635">
                  <c:v>3.8266999999999998</c:v>
                </c:pt>
                <c:pt idx="636">
                  <c:v>3.8361999999999998</c:v>
                </c:pt>
                <c:pt idx="637">
                  <c:v>3.8188</c:v>
                </c:pt>
                <c:pt idx="638">
                  <c:v>3.8161</c:v>
                </c:pt>
                <c:pt idx="639">
                  <c:v>3.8178999999999998</c:v>
                </c:pt>
                <c:pt idx="640">
                  <c:v>3.8151000000000002</c:v>
                </c:pt>
                <c:pt idx="641">
                  <c:v>3.8085</c:v>
                </c:pt>
                <c:pt idx="642">
                  <c:v>3.7948</c:v>
                </c:pt>
                <c:pt idx="643">
                  <c:v>3.7793000000000001</c:v>
                </c:pt>
                <c:pt idx="644">
                  <c:v>3.7873000000000001</c:v>
                </c:pt>
                <c:pt idx="645">
                  <c:v>3.7621000000000002</c:v>
                </c:pt>
                <c:pt idx="646">
                  <c:v>3.7654999999999998</c:v>
                </c:pt>
                <c:pt idx="647">
                  <c:v>3.7761</c:v>
                </c:pt>
                <c:pt idx="648">
                  <c:v>3.7725999999999997</c:v>
                </c:pt>
                <c:pt idx="649">
                  <c:v>3.7645999999999997</c:v>
                </c:pt>
                <c:pt idx="650">
                  <c:v>3.7591999999999999</c:v>
                </c:pt>
                <c:pt idx="651">
                  <c:v>3.7761</c:v>
                </c:pt>
                <c:pt idx="652">
                  <c:v>3.7858999999999998</c:v>
                </c:pt>
                <c:pt idx="653">
                  <c:v>3.7915000000000001</c:v>
                </c:pt>
                <c:pt idx="654">
                  <c:v>3.7768000000000002</c:v>
                </c:pt>
                <c:pt idx="655">
                  <c:v>3.7679</c:v>
                </c:pt>
                <c:pt idx="656">
                  <c:v>3.7641999999999998</c:v>
                </c:pt>
                <c:pt idx="657">
                  <c:v>3.7637</c:v>
                </c:pt>
                <c:pt idx="658">
                  <c:v>3.7541000000000002</c:v>
                </c:pt>
                <c:pt idx="659">
                  <c:v>3.7582</c:v>
                </c:pt>
                <c:pt idx="660">
                  <c:v>3.7563</c:v>
                </c:pt>
                <c:pt idx="661">
                  <c:v>3.7633999999999999</c:v>
                </c:pt>
                <c:pt idx="662">
                  <c:v>3.7669999999999999</c:v>
                </c:pt>
                <c:pt idx="663">
                  <c:v>3.7852999999999999</c:v>
                </c:pt>
                <c:pt idx="664">
                  <c:v>3.7850999999999999</c:v>
                </c:pt>
                <c:pt idx="665">
                  <c:v>3.7740999999999998</c:v>
                </c:pt>
                <c:pt idx="666">
                  <c:v>3.7786999999999997</c:v>
                </c:pt>
                <c:pt idx="667">
                  <c:v>3.7749999999999999</c:v>
                </c:pt>
                <c:pt idx="668">
                  <c:v>3.7782999999999998</c:v>
                </c:pt>
                <c:pt idx="669">
                  <c:v>3.766</c:v>
                </c:pt>
                <c:pt idx="670">
                  <c:v>3.7606999999999999</c:v>
                </c:pt>
                <c:pt idx="671">
                  <c:v>3.7622999999999998</c:v>
                </c:pt>
                <c:pt idx="672">
                  <c:v>3.7511000000000001</c:v>
                </c:pt>
                <c:pt idx="673">
                  <c:v>3.7479</c:v>
                </c:pt>
                <c:pt idx="674">
                  <c:v>3.7534999999999998</c:v>
                </c:pt>
                <c:pt idx="675">
                  <c:v>3.7542</c:v>
                </c:pt>
                <c:pt idx="676">
                  <c:v>3.7464</c:v>
                </c:pt>
                <c:pt idx="677">
                  <c:v>3.7706</c:v>
                </c:pt>
                <c:pt idx="678">
                  <c:v>3.7890999999999999</c:v>
                </c:pt>
                <c:pt idx="679">
                  <c:v>3.7961999999999998</c:v>
                </c:pt>
                <c:pt idx="680">
                  <c:v>3.7906</c:v>
                </c:pt>
                <c:pt idx="681">
                  <c:v>3.8041999999999998</c:v>
                </c:pt>
                <c:pt idx="682">
                  <c:v>3.8216000000000001</c:v>
                </c:pt>
                <c:pt idx="683">
                  <c:v>3.8242000000000003</c:v>
                </c:pt>
                <c:pt idx="684">
                  <c:v>3.8338000000000001</c:v>
                </c:pt>
                <c:pt idx="685">
                  <c:v>3.8477000000000001</c:v>
                </c:pt>
                <c:pt idx="686">
                  <c:v>3.8633999999999999</c:v>
                </c:pt>
                <c:pt idx="687">
                  <c:v>3.8479999999999999</c:v>
                </c:pt>
                <c:pt idx="688">
                  <c:v>3.8449</c:v>
                </c:pt>
                <c:pt idx="689">
                  <c:v>3.8548</c:v>
                </c:pt>
                <c:pt idx="690">
                  <c:v>3.8479000000000001</c:v>
                </c:pt>
                <c:pt idx="691">
                  <c:v>3.8342999999999998</c:v>
                </c:pt>
                <c:pt idx="692">
                  <c:v>3.8144</c:v>
                </c:pt>
                <c:pt idx="693">
                  <c:v>3.8138999999999998</c:v>
                </c:pt>
                <c:pt idx="694">
                  <c:v>3.8121999999999998</c:v>
                </c:pt>
                <c:pt idx="695">
                  <c:v>3.7884000000000002</c:v>
                </c:pt>
                <c:pt idx="696">
                  <c:v>3.8146</c:v>
                </c:pt>
                <c:pt idx="697">
                  <c:v>3.8136000000000001</c:v>
                </c:pt>
                <c:pt idx="698">
                  <c:v>3.8185000000000002</c:v>
                </c:pt>
                <c:pt idx="699">
                  <c:v>3.8342999999999998</c:v>
                </c:pt>
                <c:pt idx="700">
                  <c:v>3.8395999999999999</c:v>
                </c:pt>
                <c:pt idx="701">
                  <c:v>3.8496999999999999</c:v>
                </c:pt>
                <c:pt idx="702">
                  <c:v>3.8441000000000001</c:v>
                </c:pt>
                <c:pt idx="703">
                  <c:v>3.855</c:v>
                </c:pt>
                <c:pt idx="704">
                  <c:v>3.8677000000000001</c:v>
                </c:pt>
                <c:pt idx="705">
                  <c:v>3.8856999999999999</c:v>
                </c:pt>
                <c:pt idx="706">
                  <c:v>3.8639000000000001</c:v>
                </c:pt>
                <c:pt idx="707">
                  <c:v>3.8597999999999999</c:v>
                </c:pt>
                <c:pt idx="708">
                  <c:v>3.8692000000000002</c:v>
                </c:pt>
                <c:pt idx="709">
                  <c:v>3.8704999999999998</c:v>
                </c:pt>
                <c:pt idx="710">
                  <c:v>3.8719000000000001</c:v>
                </c:pt>
                <c:pt idx="711">
                  <c:v>3.8410000000000002</c:v>
                </c:pt>
                <c:pt idx="712">
                  <c:v>3.8329</c:v>
                </c:pt>
                <c:pt idx="713">
                  <c:v>3.8321000000000001</c:v>
                </c:pt>
                <c:pt idx="714">
                  <c:v>3.8273999999999999</c:v>
                </c:pt>
                <c:pt idx="715">
                  <c:v>3.8172999999999999</c:v>
                </c:pt>
                <c:pt idx="716">
                  <c:v>3.8136000000000001</c:v>
                </c:pt>
                <c:pt idx="717">
                  <c:v>3.8136000000000001</c:v>
                </c:pt>
                <c:pt idx="718">
                  <c:v>3.7909999999999999</c:v>
                </c:pt>
                <c:pt idx="719">
                  <c:v>3.8128000000000002</c:v>
                </c:pt>
                <c:pt idx="720">
                  <c:v>3.8292999999999999</c:v>
                </c:pt>
                <c:pt idx="721">
                  <c:v>3.8115000000000001</c:v>
                </c:pt>
                <c:pt idx="722">
                  <c:v>3.8022</c:v>
                </c:pt>
                <c:pt idx="723">
                  <c:v>3.8311999999999999</c:v>
                </c:pt>
                <c:pt idx="724">
                  <c:v>3.8538000000000001</c:v>
                </c:pt>
                <c:pt idx="725">
                  <c:v>3.8752</c:v>
                </c:pt>
                <c:pt idx="726">
                  <c:v>3.8635999999999999</c:v>
                </c:pt>
                <c:pt idx="727">
                  <c:v>3.8412999999999999</c:v>
                </c:pt>
                <c:pt idx="728">
                  <c:v>3.8264</c:v>
                </c:pt>
                <c:pt idx="729">
                  <c:v>3.8178999999999998</c:v>
                </c:pt>
                <c:pt idx="730">
                  <c:v>3.8195999999999999</c:v>
                </c:pt>
                <c:pt idx="731">
                  <c:v>3.8411999999999997</c:v>
                </c:pt>
                <c:pt idx="732">
                  <c:v>3.8571999999999997</c:v>
                </c:pt>
                <c:pt idx="733">
                  <c:v>3.8456000000000001</c:v>
                </c:pt>
                <c:pt idx="734">
                  <c:v>3.8529999999999998</c:v>
                </c:pt>
                <c:pt idx="735">
                  <c:v>3.8628999999999998</c:v>
                </c:pt>
                <c:pt idx="736">
                  <c:v>3.8578999999999999</c:v>
                </c:pt>
                <c:pt idx="737">
                  <c:v>3.8464</c:v>
                </c:pt>
                <c:pt idx="738">
                  <c:v>3.8496000000000001</c:v>
                </c:pt>
                <c:pt idx="739">
                  <c:v>3.8452999999999999</c:v>
                </c:pt>
                <c:pt idx="740">
                  <c:v>3.8456999999999999</c:v>
                </c:pt>
                <c:pt idx="741">
                  <c:v>3.8338000000000001</c:v>
                </c:pt>
                <c:pt idx="742">
                  <c:v>3.8271999999999999</c:v>
                </c:pt>
                <c:pt idx="743">
                  <c:v>3.8189000000000002</c:v>
                </c:pt>
                <c:pt idx="744">
                  <c:v>3.8296000000000001</c:v>
                </c:pt>
                <c:pt idx="745">
                  <c:v>3.8108</c:v>
                </c:pt>
                <c:pt idx="746">
                  <c:v>3.8176999999999999</c:v>
                </c:pt>
                <c:pt idx="747">
                  <c:v>3.8172000000000001</c:v>
                </c:pt>
                <c:pt idx="748">
                  <c:v>3.7984999999999998</c:v>
                </c:pt>
                <c:pt idx="749">
                  <c:v>3.7909000000000002</c:v>
                </c:pt>
                <c:pt idx="750">
                  <c:v>3.7894000000000001</c:v>
                </c:pt>
                <c:pt idx="751">
                  <c:v>3.7831999999999999</c:v>
                </c:pt>
                <c:pt idx="752">
                  <c:v>3.7923</c:v>
                </c:pt>
                <c:pt idx="753">
                  <c:v>3.774</c:v>
                </c:pt>
                <c:pt idx="754">
                  <c:v>3.7739000000000003</c:v>
                </c:pt>
                <c:pt idx="755">
                  <c:v>3.7690000000000001</c:v>
                </c:pt>
                <c:pt idx="756">
                  <c:v>3.7757000000000001</c:v>
                </c:pt>
                <c:pt idx="757">
                  <c:v>3.7621000000000002</c:v>
                </c:pt>
                <c:pt idx="758">
                  <c:v>3.7515999999999998</c:v>
                </c:pt>
                <c:pt idx="759">
                  <c:v>3.7403</c:v>
                </c:pt>
                <c:pt idx="760">
                  <c:v>3.7464</c:v>
                </c:pt>
                <c:pt idx="761">
                  <c:v>3.7486999999999999</c:v>
                </c:pt>
                <c:pt idx="762">
                  <c:v>3.7462999999999997</c:v>
                </c:pt>
                <c:pt idx="763">
                  <c:v>3.7507000000000001</c:v>
                </c:pt>
                <c:pt idx="764">
                  <c:v>3.7526000000000002</c:v>
                </c:pt>
                <c:pt idx="765">
                  <c:v>3.7473999999999998</c:v>
                </c:pt>
                <c:pt idx="766">
                  <c:v>3.7359</c:v>
                </c:pt>
                <c:pt idx="767">
                  <c:v>3.7172000000000001</c:v>
                </c:pt>
                <c:pt idx="768">
                  <c:v>3.7025000000000001</c:v>
                </c:pt>
                <c:pt idx="769">
                  <c:v>3.7096999999999998</c:v>
                </c:pt>
                <c:pt idx="770">
                  <c:v>3.7010999999999998</c:v>
                </c:pt>
                <c:pt idx="771">
                  <c:v>3.6992000000000003</c:v>
                </c:pt>
                <c:pt idx="772">
                  <c:v>3.7002999999999999</c:v>
                </c:pt>
                <c:pt idx="773">
                  <c:v>3.6905999999999999</c:v>
                </c:pt>
                <c:pt idx="774">
                  <c:v>3.6695000000000002</c:v>
                </c:pt>
                <c:pt idx="775">
                  <c:v>3.6404999999999998</c:v>
                </c:pt>
                <c:pt idx="776">
                  <c:v>3.6619000000000002</c:v>
                </c:pt>
                <c:pt idx="777">
                  <c:v>3.6945000000000001</c:v>
                </c:pt>
                <c:pt idx="778">
                  <c:v>3.6974999999999998</c:v>
                </c:pt>
                <c:pt idx="779">
                  <c:v>3.6747000000000001</c:v>
                </c:pt>
                <c:pt idx="780">
                  <c:v>3.6739000000000002</c:v>
                </c:pt>
                <c:pt idx="781">
                  <c:v>3.6909999999999998</c:v>
                </c:pt>
                <c:pt idx="782">
                  <c:v>3.6854</c:v>
                </c:pt>
                <c:pt idx="783">
                  <c:v>3.6743000000000001</c:v>
                </c:pt>
                <c:pt idx="784">
                  <c:v>3.6665999999999999</c:v>
                </c:pt>
                <c:pt idx="785">
                  <c:v>3.6295999999999999</c:v>
                </c:pt>
                <c:pt idx="786">
                  <c:v>3.6288</c:v>
                </c:pt>
                <c:pt idx="787">
                  <c:v>3.6379000000000001</c:v>
                </c:pt>
                <c:pt idx="788">
                  <c:v>3.6257000000000001</c:v>
                </c:pt>
                <c:pt idx="789">
                  <c:v>3.6337999999999999</c:v>
                </c:pt>
                <c:pt idx="790">
                  <c:v>3.6438999999999999</c:v>
                </c:pt>
                <c:pt idx="791">
                  <c:v>3.6509</c:v>
                </c:pt>
                <c:pt idx="792">
                  <c:v>3.6343999999999999</c:v>
                </c:pt>
                <c:pt idx="793">
                  <c:v>3.6127000000000002</c:v>
                </c:pt>
                <c:pt idx="794">
                  <c:v>3.617</c:v>
                </c:pt>
                <c:pt idx="795">
                  <c:v>3.6193</c:v>
                </c:pt>
                <c:pt idx="796">
                  <c:v>3.6318999999999999</c:v>
                </c:pt>
                <c:pt idx="797">
                  <c:v>3.6231999999999998</c:v>
                </c:pt>
                <c:pt idx="798">
                  <c:v>3.6347</c:v>
                </c:pt>
                <c:pt idx="799">
                  <c:v>3.6522999999999999</c:v>
                </c:pt>
                <c:pt idx="800">
                  <c:v>3.6467999999999998</c:v>
                </c:pt>
                <c:pt idx="801">
                  <c:v>3.6454</c:v>
                </c:pt>
                <c:pt idx="802">
                  <c:v>3.6524999999999999</c:v>
                </c:pt>
                <c:pt idx="803">
                  <c:v>3.6419999999999999</c:v>
                </c:pt>
                <c:pt idx="804">
                  <c:v>3.6638999999999999</c:v>
                </c:pt>
                <c:pt idx="805">
                  <c:v>3.6650999999999998</c:v>
                </c:pt>
                <c:pt idx="806">
                  <c:v>3.6715999999999998</c:v>
                </c:pt>
                <c:pt idx="807">
                  <c:v>3.6718000000000002</c:v>
                </c:pt>
                <c:pt idx="808">
                  <c:v>3.6705000000000001</c:v>
                </c:pt>
                <c:pt idx="809">
                  <c:v>3.6515</c:v>
                </c:pt>
                <c:pt idx="810">
                  <c:v>3.6408</c:v>
                </c:pt>
                <c:pt idx="811">
                  <c:v>3.6398000000000001</c:v>
                </c:pt>
                <c:pt idx="812">
                  <c:v>3.6341000000000001</c:v>
                </c:pt>
                <c:pt idx="813">
                  <c:v>3.6217999999999999</c:v>
                </c:pt>
                <c:pt idx="814">
                  <c:v>3.617</c:v>
                </c:pt>
                <c:pt idx="815">
                  <c:v>3.6078999999999999</c:v>
                </c:pt>
                <c:pt idx="816">
                  <c:v>3.5912999999999999</c:v>
                </c:pt>
                <c:pt idx="817">
                  <c:v>3.6005000000000003</c:v>
                </c:pt>
                <c:pt idx="818">
                  <c:v>3.6080999999999999</c:v>
                </c:pt>
                <c:pt idx="819">
                  <c:v>3.605</c:v>
                </c:pt>
                <c:pt idx="820">
                  <c:v>3.6078999999999999</c:v>
                </c:pt>
                <c:pt idx="821">
                  <c:v>3.6015999999999999</c:v>
                </c:pt>
                <c:pt idx="822">
                  <c:v>3.6047000000000002</c:v>
                </c:pt>
                <c:pt idx="823">
                  <c:v>3.5981999999999998</c:v>
                </c:pt>
                <c:pt idx="824">
                  <c:v>3.6093000000000002</c:v>
                </c:pt>
                <c:pt idx="825">
                  <c:v>3.5926999999999998</c:v>
                </c:pt>
                <c:pt idx="826">
                  <c:v>3.5815999999999999</c:v>
                </c:pt>
                <c:pt idx="827">
                  <c:v>3.5863</c:v>
                </c:pt>
                <c:pt idx="828">
                  <c:v>3.5944000000000003</c:v>
                </c:pt>
                <c:pt idx="829">
                  <c:v>3.5827999999999998</c:v>
                </c:pt>
                <c:pt idx="830">
                  <c:v>3.5691999999999999</c:v>
                </c:pt>
                <c:pt idx="831">
                  <c:v>3.5789</c:v>
                </c:pt>
                <c:pt idx="832">
                  <c:v>3.5427</c:v>
                </c:pt>
                <c:pt idx="833">
                  <c:v>3.5562</c:v>
                </c:pt>
                <c:pt idx="834">
                  <c:v>3.5468999999999999</c:v>
                </c:pt>
                <c:pt idx="835">
                  <c:v>3.5432999999999999</c:v>
                </c:pt>
                <c:pt idx="836">
                  <c:v>3.5423</c:v>
                </c:pt>
                <c:pt idx="837">
                  <c:v>3.5392999999999999</c:v>
                </c:pt>
                <c:pt idx="838">
                  <c:v>3.5306999999999999</c:v>
                </c:pt>
                <c:pt idx="839">
                  <c:v>3.5293000000000001</c:v>
                </c:pt>
                <c:pt idx="840">
                  <c:v>3.5423999999999998</c:v>
                </c:pt>
                <c:pt idx="841">
                  <c:v>3.528</c:v>
                </c:pt>
                <c:pt idx="842">
                  <c:v>3.5213000000000001</c:v>
                </c:pt>
                <c:pt idx="843">
                  <c:v>3.5297999999999998</c:v>
                </c:pt>
                <c:pt idx="844">
                  <c:v>3.5190999999999999</c:v>
                </c:pt>
                <c:pt idx="845">
                  <c:v>3.5243000000000002</c:v>
                </c:pt>
                <c:pt idx="846">
                  <c:v>3.5415000000000001</c:v>
                </c:pt>
                <c:pt idx="847">
                  <c:v>3.5407999999999999</c:v>
                </c:pt>
                <c:pt idx="848">
                  <c:v>3.5479000000000003</c:v>
                </c:pt>
                <c:pt idx="849">
                  <c:v>3.5381</c:v>
                </c:pt>
                <c:pt idx="850">
                  <c:v>3.5215000000000001</c:v>
                </c:pt>
                <c:pt idx="851">
                  <c:v>3.5159000000000002</c:v>
                </c:pt>
                <c:pt idx="852">
                  <c:v>3.5041000000000002</c:v>
                </c:pt>
                <c:pt idx="853">
                  <c:v>3.4887999999999999</c:v>
                </c:pt>
                <c:pt idx="854">
                  <c:v>3.4882</c:v>
                </c:pt>
                <c:pt idx="855">
                  <c:v>3.5070999999999999</c:v>
                </c:pt>
                <c:pt idx="856">
                  <c:v>3.5163000000000002</c:v>
                </c:pt>
                <c:pt idx="857">
                  <c:v>3.5108000000000001</c:v>
                </c:pt>
                <c:pt idx="858">
                  <c:v>3.5278999999999998</c:v>
                </c:pt>
                <c:pt idx="859">
                  <c:v>3.5422000000000002</c:v>
                </c:pt>
                <c:pt idx="860">
                  <c:v>3.5479000000000003</c:v>
                </c:pt>
                <c:pt idx="861">
                  <c:v>3.5662000000000003</c:v>
                </c:pt>
                <c:pt idx="862">
                  <c:v>3.5409000000000002</c:v>
                </c:pt>
                <c:pt idx="863">
                  <c:v>3.5396000000000001</c:v>
                </c:pt>
                <c:pt idx="864">
                  <c:v>3.5563000000000002</c:v>
                </c:pt>
                <c:pt idx="865">
                  <c:v>3.5789</c:v>
                </c:pt>
                <c:pt idx="866">
                  <c:v>3.5669</c:v>
                </c:pt>
                <c:pt idx="867">
                  <c:v>3.5659000000000001</c:v>
                </c:pt>
                <c:pt idx="868">
                  <c:v>3.556</c:v>
                </c:pt>
                <c:pt idx="869">
                  <c:v>3.5691999999999999</c:v>
                </c:pt>
                <c:pt idx="870">
                  <c:v>3.5661</c:v>
                </c:pt>
                <c:pt idx="871">
                  <c:v>3.5733999999999999</c:v>
                </c:pt>
                <c:pt idx="872">
                  <c:v>3.5579000000000001</c:v>
                </c:pt>
                <c:pt idx="873">
                  <c:v>3.5544000000000002</c:v>
                </c:pt>
                <c:pt idx="874">
                  <c:v>3.5587</c:v>
                </c:pt>
                <c:pt idx="875">
                  <c:v>3.5615999999999999</c:v>
                </c:pt>
                <c:pt idx="876">
                  <c:v>3.5783</c:v>
                </c:pt>
                <c:pt idx="877">
                  <c:v>3.6005000000000003</c:v>
                </c:pt>
                <c:pt idx="878">
                  <c:v>3.6269</c:v>
                </c:pt>
                <c:pt idx="879">
                  <c:v>3.6143000000000001</c:v>
                </c:pt>
                <c:pt idx="880">
                  <c:v>3.6101000000000001</c:v>
                </c:pt>
                <c:pt idx="881">
                  <c:v>3.597</c:v>
                </c:pt>
                <c:pt idx="882">
                  <c:v>3.5861000000000001</c:v>
                </c:pt>
                <c:pt idx="883">
                  <c:v>3.5836999999999999</c:v>
                </c:pt>
                <c:pt idx="884">
                  <c:v>3.5836000000000001</c:v>
                </c:pt>
                <c:pt idx="885">
                  <c:v>3.6166999999999998</c:v>
                </c:pt>
                <c:pt idx="886">
                  <c:v>3.6236000000000002</c:v>
                </c:pt>
                <c:pt idx="887">
                  <c:v>3.6257000000000001</c:v>
                </c:pt>
                <c:pt idx="888">
                  <c:v>3.6193999999999997</c:v>
                </c:pt>
                <c:pt idx="889">
                  <c:v>3.6172</c:v>
                </c:pt>
                <c:pt idx="890">
                  <c:v>3.6179000000000001</c:v>
                </c:pt>
                <c:pt idx="891">
                  <c:v>3.6071999999999997</c:v>
                </c:pt>
                <c:pt idx="892">
                  <c:v>3.5981000000000001</c:v>
                </c:pt>
                <c:pt idx="893">
                  <c:v>3.5842999999999998</c:v>
                </c:pt>
                <c:pt idx="894">
                  <c:v>3.5789999999999997</c:v>
                </c:pt>
                <c:pt idx="895">
                  <c:v>3.5733999999999999</c:v>
                </c:pt>
                <c:pt idx="896">
                  <c:v>3.5907999999999998</c:v>
                </c:pt>
                <c:pt idx="897">
                  <c:v>3.5834999999999999</c:v>
                </c:pt>
                <c:pt idx="898">
                  <c:v>3.5735999999999999</c:v>
                </c:pt>
                <c:pt idx="899">
                  <c:v>3.5735000000000001</c:v>
                </c:pt>
                <c:pt idx="900">
                  <c:v>3.569</c:v>
                </c:pt>
                <c:pt idx="901">
                  <c:v>3.55</c:v>
                </c:pt>
                <c:pt idx="902">
                  <c:v>3.5224000000000002</c:v>
                </c:pt>
                <c:pt idx="903">
                  <c:v>3.5127999999999999</c:v>
                </c:pt>
                <c:pt idx="904">
                  <c:v>3.5243000000000002</c:v>
                </c:pt>
                <c:pt idx="905">
                  <c:v>3.5434000000000001</c:v>
                </c:pt>
                <c:pt idx="906">
                  <c:v>3.54</c:v>
                </c:pt>
                <c:pt idx="907">
                  <c:v>3.5217000000000001</c:v>
                </c:pt>
                <c:pt idx="908">
                  <c:v>3.5221</c:v>
                </c:pt>
                <c:pt idx="909">
                  <c:v>3.5278</c:v>
                </c:pt>
                <c:pt idx="910">
                  <c:v>3.5121000000000002</c:v>
                </c:pt>
                <c:pt idx="911">
                  <c:v>3.5190999999999999</c:v>
                </c:pt>
                <c:pt idx="912">
                  <c:v>3.5274999999999999</c:v>
                </c:pt>
                <c:pt idx="913">
                  <c:v>3.5438999999999998</c:v>
                </c:pt>
                <c:pt idx="914">
                  <c:v>3.5289000000000001</c:v>
                </c:pt>
                <c:pt idx="915">
                  <c:v>3.5373000000000001</c:v>
                </c:pt>
                <c:pt idx="916">
                  <c:v>3.5278999999999998</c:v>
                </c:pt>
                <c:pt idx="917">
                  <c:v>3.5129999999999999</c:v>
                </c:pt>
                <c:pt idx="918">
                  <c:v>3.5205000000000002</c:v>
                </c:pt>
                <c:pt idx="919">
                  <c:v>3.5106000000000002</c:v>
                </c:pt>
                <c:pt idx="920">
                  <c:v>3.4944000000000002</c:v>
                </c:pt>
                <c:pt idx="921">
                  <c:v>3.4908999999999999</c:v>
                </c:pt>
                <c:pt idx="922">
                  <c:v>3.5009999999999999</c:v>
                </c:pt>
                <c:pt idx="923">
                  <c:v>3.4980000000000002</c:v>
                </c:pt>
                <c:pt idx="924">
                  <c:v>3.5122999999999998</c:v>
                </c:pt>
                <c:pt idx="925">
                  <c:v>3.5032999999999999</c:v>
                </c:pt>
                <c:pt idx="926">
                  <c:v>3.4868000000000001</c:v>
                </c:pt>
                <c:pt idx="927">
                  <c:v>3.4912999999999998</c:v>
                </c:pt>
                <c:pt idx="928">
                  <c:v>3.4939</c:v>
                </c:pt>
                <c:pt idx="929">
                  <c:v>3.5051999999999999</c:v>
                </c:pt>
                <c:pt idx="930">
                  <c:v>3.5087999999999999</c:v>
                </c:pt>
                <c:pt idx="931">
                  <c:v>3.5270999999999999</c:v>
                </c:pt>
                <c:pt idx="932">
                  <c:v>3.5342000000000002</c:v>
                </c:pt>
                <c:pt idx="933">
                  <c:v>3.5255000000000001</c:v>
                </c:pt>
                <c:pt idx="934">
                  <c:v>3.5207999999999999</c:v>
                </c:pt>
                <c:pt idx="935">
                  <c:v>3.5122999999999998</c:v>
                </c:pt>
                <c:pt idx="936">
                  <c:v>3.5087000000000002</c:v>
                </c:pt>
                <c:pt idx="937">
                  <c:v>3.5112000000000001</c:v>
                </c:pt>
                <c:pt idx="938">
                  <c:v>3.5076000000000001</c:v>
                </c:pt>
                <c:pt idx="939">
                  <c:v>3.5167000000000002</c:v>
                </c:pt>
                <c:pt idx="940">
                  <c:v>3.5102000000000002</c:v>
                </c:pt>
                <c:pt idx="941">
                  <c:v>3.5295999999999998</c:v>
                </c:pt>
                <c:pt idx="942">
                  <c:v>3.5484</c:v>
                </c:pt>
                <c:pt idx="943">
                  <c:v>3.5441000000000003</c:v>
                </c:pt>
                <c:pt idx="944">
                  <c:v>3.5362999999999998</c:v>
                </c:pt>
                <c:pt idx="945">
                  <c:v>3.5293000000000001</c:v>
                </c:pt>
                <c:pt idx="946">
                  <c:v>3.5169999999999999</c:v>
                </c:pt>
                <c:pt idx="947">
                  <c:v>3.5131000000000001</c:v>
                </c:pt>
                <c:pt idx="948">
                  <c:v>3.5169999999999999</c:v>
                </c:pt>
                <c:pt idx="949">
                  <c:v>3.516</c:v>
                </c:pt>
                <c:pt idx="950">
                  <c:v>3.5121000000000002</c:v>
                </c:pt>
                <c:pt idx="951">
                  <c:v>3.5116000000000001</c:v>
                </c:pt>
                <c:pt idx="952">
                  <c:v>3.5089999999999999</c:v>
                </c:pt>
                <c:pt idx="953">
                  <c:v>3.5017</c:v>
                </c:pt>
                <c:pt idx="954">
                  <c:v>3.5103999999999997</c:v>
                </c:pt>
                <c:pt idx="955">
                  <c:v>3.5030999999999999</c:v>
                </c:pt>
                <c:pt idx="956">
                  <c:v>3.4944000000000002</c:v>
                </c:pt>
                <c:pt idx="957">
                  <c:v>3.4849000000000001</c:v>
                </c:pt>
                <c:pt idx="958">
                  <c:v>3.4889000000000001</c:v>
                </c:pt>
                <c:pt idx="959">
                  <c:v>3.5042999999999997</c:v>
                </c:pt>
                <c:pt idx="960">
                  <c:v>3.5163000000000002</c:v>
                </c:pt>
                <c:pt idx="961">
                  <c:v>3.5173999999999999</c:v>
                </c:pt>
                <c:pt idx="962">
                  <c:v>3.5226999999999999</c:v>
                </c:pt>
                <c:pt idx="963">
                  <c:v>3.5310999999999999</c:v>
                </c:pt>
                <c:pt idx="964">
                  <c:v>3.5483000000000002</c:v>
                </c:pt>
                <c:pt idx="965">
                  <c:v>3.5272000000000001</c:v>
                </c:pt>
                <c:pt idx="966">
                  <c:v>3.5228000000000002</c:v>
                </c:pt>
                <c:pt idx="967">
                  <c:v>3.5160999999999998</c:v>
                </c:pt>
                <c:pt idx="968">
                  <c:v>3.5049000000000001</c:v>
                </c:pt>
                <c:pt idx="969">
                  <c:v>3.5009999999999999</c:v>
                </c:pt>
                <c:pt idx="970">
                  <c:v>3.4939</c:v>
                </c:pt>
                <c:pt idx="971">
                  <c:v>3.4853999999999998</c:v>
                </c:pt>
                <c:pt idx="972">
                  <c:v>3.4836</c:v>
                </c:pt>
                <c:pt idx="973">
                  <c:v>3.4893999999999998</c:v>
                </c:pt>
                <c:pt idx="974">
                  <c:v>3.4790999999999999</c:v>
                </c:pt>
                <c:pt idx="975">
                  <c:v>3.4706999999999999</c:v>
                </c:pt>
                <c:pt idx="976">
                  <c:v>3.4802</c:v>
                </c:pt>
                <c:pt idx="977">
                  <c:v>3.4554</c:v>
                </c:pt>
                <c:pt idx="978">
                  <c:v>3.4506999999999999</c:v>
                </c:pt>
                <c:pt idx="979">
                  <c:v>3.4464999999999999</c:v>
                </c:pt>
                <c:pt idx="980">
                  <c:v>3.4325000000000001</c:v>
                </c:pt>
                <c:pt idx="981">
                  <c:v>3.4472999999999998</c:v>
                </c:pt>
                <c:pt idx="982">
                  <c:v>3.4428999999999998</c:v>
                </c:pt>
                <c:pt idx="983">
                  <c:v>3.4255</c:v>
                </c:pt>
                <c:pt idx="984">
                  <c:v>3.4180999999999999</c:v>
                </c:pt>
                <c:pt idx="985">
                  <c:v>3.3944000000000001</c:v>
                </c:pt>
                <c:pt idx="986">
                  <c:v>3.3992</c:v>
                </c:pt>
                <c:pt idx="987">
                  <c:v>3.4308000000000001</c:v>
                </c:pt>
                <c:pt idx="988">
                  <c:v>3.4432999999999998</c:v>
                </c:pt>
                <c:pt idx="989">
                  <c:v>3.4182000000000001</c:v>
                </c:pt>
                <c:pt idx="990">
                  <c:v>3.4203000000000001</c:v>
                </c:pt>
                <c:pt idx="991">
                  <c:v>3.4152</c:v>
                </c:pt>
                <c:pt idx="992">
                  <c:v>3.4085000000000001</c:v>
                </c:pt>
                <c:pt idx="993">
                  <c:v>3.4131999999999998</c:v>
                </c:pt>
                <c:pt idx="994">
                  <c:v>3.3925999999999998</c:v>
                </c:pt>
                <c:pt idx="995">
                  <c:v>3.3902000000000001</c:v>
                </c:pt>
                <c:pt idx="996">
                  <c:v>3.3994</c:v>
                </c:pt>
                <c:pt idx="997">
                  <c:v>3.4177</c:v>
                </c:pt>
                <c:pt idx="998">
                  <c:v>3.4196</c:v>
                </c:pt>
                <c:pt idx="999">
                  <c:v>3.4278</c:v>
                </c:pt>
                <c:pt idx="1000">
                  <c:v>3.4500999999999999</c:v>
                </c:pt>
                <c:pt idx="1001">
                  <c:v>3.4582000000000002</c:v>
                </c:pt>
                <c:pt idx="1002">
                  <c:v>3.4786000000000001</c:v>
                </c:pt>
                <c:pt idx="1003">
                  <c:v>3.4952999999999999</c:v>
                </c:pt>
                <c:pt idx="1004">
                  <c:v>3.5175000000000001</c:v>
                </c:pt>
                <c:pt idx="1005">
                  <c:v>3.5162</c:v>
                </c:pt>
                <c:pt idx="1006">
                  <c:v>3.5220000000000002</c:v>
                </c:pt>
                <c:pt idx="1007">
                  <c:v>3.536</c:v>
                </c:pt>
                <c:pt idx="1008">
                  <c:v>3.5234999999999999</c:v>
                </c:pt>
                <c:pt idx="1009">
                  <c:v>3.5373000000000001</c:v>
                </c:pt>
                <c:pt idx="1010">
                  <c:v>3.5432999999999999</c:v>
                </c:pt>
                <c:pt idx="1011">
                  <c:v>3.5057999999999998</c:v>
                </c:pt>
                <c:pt idx="1012">
                  <c:v>3.4992000000000001</c:v>
                </c:pt>
                <c:pt idx="1013">
                  <c:v>3.4929000000000001</c:v>
                </c:pt>
                <c:pt idx="1014">
                  <c:v>3.4933999999999998</c:v>
                </c:pt>
                <c:pt idx="1015">
                  <c:v>3.4864000000000002</c:v>
                </c:pt>
                <c:pt idx="1016">
                  <c:v>3.4830000000000001</c:v>
                </c:pt>
                <c:pt idx="1017">
                  <c:v>3.4809000000000001</c:v>
                </c:pt>
                <c:pt idx="1018">
                  <c:v>3.476</c:v>
                </c:pt>
                <c:pt idx="1019">
                  <c:v>3.4670000000000001</c:v>
                </c:pt>
                <c:pt idx="1020">
                  <c:v>3.4586000000000001</c:v>
                </c:pt>
                <c:pt idx="1021">
                  <c:v>3.4548999999999999</c:v>
                </c:pt>
                <c:pt idx="1022">
                  <c:v>3.4607999999999999</c:v>
                </c:pt>
                <c:pt idx="1023">
                  <c:v>3.4457</c:v>
                </c:pt>
                <c:pt idx="1024">
                  <c:v>3.4441000000000002</c:v>
                </c:pt>
                <c:pt idx="1025">
                  <c:v>3.4327999999999999</c:v>
                </c:pt>
                <c:pt idx="1026">
                  <c:v>3.4363999999999999</c:v>
                </c:pt>
                <c:pt idx="1027">
                  <c:v>3.4521000000000002</c:v>
                </c:pt>
                <c:pt idx="1028">
                  <c:v>3.4567999999999999</c:v>
                </c:pt>
                <c:pt idx="1029">
                  <c:v>3.4735</c:v>
                </c:pt>
                <c:pt idx="1030">
                  <c:v>3.4798</c:v>
                </c:pt>
                <c:pt idx="1031">
                  <c:v>3.4664000000000001</c:v>
                </c:pt>
                <c:pt idx="1032">
                  <c:v>3.4820000000000002</c:v>
                </c:pt>
                <c:pt idx="1033">
                  <c:v>3.4870000000000001</c:v>
                </c:pt>
                <c:pt idx="1034">
                  <c:v>3.4956999999999998</c:v>
                </c:pt>
                <c:pt idx="1035">
                  <c:v>3.4864999999999999</c:v>
                </c:pt>
                <c:pt idx="1036">
                  <c:v>3.5095000000000001</c:v>
                </c:pt>
                <c:pt idx="1037">
                  <c:v>3.5079000000000002</c:v>
                </c:pt>
                <c:pt idx="1038">
                  <c:v>3.5268999999999999</c:v>
                </c:pt>
                <c:pt idx="1039">
                  <c:v>3.5364</c:v>
                </c:pt>
                <c:pt idx="1040">
                  <c:v>3.5282</c:v>
                </c:pt>
                <c:pt idx="1041">
                  <c:v>3.5213999999999999</c:v>
                </c:pt>
                <c:pt idx="1042">
                  <c:v>3.5019999999999998</c:v>
                </c:pt>
                <c:pt idx="1043">
                  <c:v>3.5116000000000001</c:v>
                </c:pt>
                <c:pt idx="1044">
                  <c:v>3.5137999999999998</c:v>
                </c:pt>
                <c:pt idx="1045">
                  <c:v>3.5186000000000002</c:v>
                </c:pt>
                <c:pt idx="1046">
                  <c:v>3.5272999999999999</c:v>
                </c:pt>
                <c:pt idx="1047">
                  <c:v>3.5139</c:v>
                </c:pt>
                <c:pt idx="1048">
                  <c:v>3.5140000000000002</c:v>
                </c:pt>
                <c:pt idx="1049">
                  <c:v>3.5303</c:v>
                </c:pt>
                <c:pt idx="1050">
                  <c:v>3.5465999999999998</c:v>
                </c:pt>
                <c:pt idx="1051">
                  <c:v>3.5634999999999999</c:v>
                </c:pt>
                <c:pt idx="1052">
                  <c:v>3.5893999999999999</c:v>
                </c:pt>
                <c:pt idx="1053">
                  <c:v>3.5888</c:v>
                </c:pt>
                <c:pt idx="1054">
                  <c:v>3.589</c:v>
                </c:pt>
                <c:pt idx="1055">
                  <c:v>3.5994999999999999</c:v>
                </c:pt>
                <c:pt idx="1056">
                  <c:v>3.6076000000000001</c:v>
                </c:pt>
                <c:pt idx="1057">
                  <c:v>3.6259999999999999</c:v>
                </c:pt>
                <c:pt idx="1058">
                  <c:v>3.6177999999999999</c:v>
                </c:pt>
                <c:pt idx="1059">
                  <c:v>3.6122999999999998</c:v>
                </c:pt>
                <c:pt idx="1060">
                  <c:v>3.6061000000000001</c:v>
                </c:pt>
                <c:pt idx="1061">
                  <c:v>3.6143999999999998</c:v>
                </c:pt>
                <c:pt idx="1062">
                  <c:v>3.5823999999999998</c:v>
                </c:pt>
                <c:pt idx="1063">
                  <c:v>3.5667999999999997</c:v>
                </c:pt>
                <c:pt idx="1064">
                  <c:v>3.5766999999999998</c:v>
                </c:pt>
                <c:pt idx="1065">
                  <c:v>3.5939999999999999</c:v>
                </c:pt>
                <c:pt idx="1066">
                  <c:v>3.6012</c:v>
                </c:pt>
                <c:pt idx="1067">
                  <c:v>3.5907999999999998</c:v>
                </c:pt>
                <c:pt idx="1068">
                  <c:v>3.5931999999999999</c:v>
                </c:pt>
                <c:pt idx="1069">
                  <c:v>3.5914000000000001</c:v>
                </c:pt>
                <c:pt idx="1070">
                  <c:v>3.5792000000000002</c:v>
                </c:pt>
                <c:pt idx="1071">
                  <c:v>3.5625999999999998</c:v>
                </c:pt>
                <c:pt idx="1072">
                  <c:v>3.5720999999999998</c:v>
                </c:pt>
                <c:pt idx="1073">
                  <c:v>3.5644</c:v>
                </c:pt>
                <c:pt idx="1074">
                  <c:v>3.5613000000000001</c:v>
                </c:pt>
                <c:pt idx="1075">
                  <c:v>3.5952999999999999</c:v>
                </c:pt>
                <c:pt idx="1076">
                  <c:v>3.5716999999999999</c:v>
                </c:pt>
                <c:pt idx="1077">
                  <c:v>3.5648</c:v>
                </c:pt>
                <c:pt idx="1078">
                  <c:v>3.5568999999999997</c:v>
                </c:pt>
                <c:pt idx="1079">
                  <c:v>3.5665</c:v>
                </c:pt>
                <c:pt idx="1080">
                  <c:v>3.5655000000000001</c:v>
                </c:pt>
                <c:pt idx="1081">
                  <c:v>3.5727000000000002</c:v>
                </c:pt>
                <c:pt idx="1082">
                  <c:v>3.5695999999999999</c:v>
                </c:pt>
                <c:pt idx="1083">
                  <c:v>3.5674999999999999</c:v>
                </c:pt>
                <c:pt idx="1084">
                  <c:v>3.5724999999999998</c:v>
                </c:pt>
                <c:pt idx="1085">
                  <c:v>3.5859999999999999</c:v>
                </c:pt>
                <c:pt idx="1086">
                  <c:v>3.5949</c:v>
                </c:pt>
                <c:pt idx="1087">
                  <c:v>3.6139999999999999</c:v>
                </c:pt>
                <c:pt idx="1088">
                  <c:v>3.6263000000000001</c:v>
                </c:pt>
                <c:pt idx="1089">
                  <c:v>3.6404999999999998</c:v>
                </c:pt>
                <c:pt idx="1090">
                  <c:v>3.6316000000000002</c:v>
                </c:pt>
                <c:pt idx="1091">
                  <c:v>3.6212</c:v>
                </c:pt>
                <c:pt idx="1092">
                  <c:v>3.6223999999999998</c:v>
                </c:pt>
                <c:pt idx="1093">
                  <c:v>3.6044999999999998</c:v>
                </c:pt>
                <c:pt idx="1094">
                  <c:v>3.6198000000000001</c:v>
                </c:pt>
                <c:pt idx="1095">
                  <c:v>3.6396999999999999</c:v>
                </c:pt>
                <c:pt idx="1096">
                  <c:v>3.6482999999999999</c:v>
                </c:pt>
                <c:pt idx="1097">
                  <c:v>3.6564999999999999</c:v>
                </c:pt>
                <c:pt idx="1098">
                  <c:v>3.6573000000000002</c:v>
                </c:pt>
                <c:pt idx="1099">
                  <c:v>3.6695000000000002</c:v>
                </c:pt>
                <c:pt idx="1100">
                  <c:v>3.6508000000000003</c:v>
                </c:pt>
                <c:pt idx="1101">
                  <c:v>3.6556999999999999</c:v>
                </c:pt>
                <c:pt idx="1102">
                  <c:v>3.6396999999999999</c:v>
                </c:pt>
                <c:pt idx="1103">
                  <c:v>3.6234000000000002</c:v>
                </c:pt>
                <c:pt idx="1104">
                  <c:v>3.6307</c:v>
                </c:pt>
                <c:pt idx="1105">
                  <c:v>3.6322999999999999</c:v>
                </c:pt>
                <c:pt idx="1106">
                  <c:v>3.6493000000000002</c:v>
                </c:pt>
                <c:pt idx="1107">
                  <c:v>3.641</c:v>
                </c:pt>
                <c:pt idx="1108">
                  <c:v>3.6395999999999997</c:v>
                </c:pt>
                <c:pt idx="1109">
                  <c:v>3.6267</c:v>
                </c:pt>
                <c:pt idx="1110">
                  <c:v>3.6316000000000002</c:v>
                </c:pt>
                <c:pt idx="1111">
                  <c:v>3.6372</c:v>
                </c:pt>
                <c:pt idx="1112">
                  <c:v>3.6455000000000002</c:v>
                </c:pt>
                <c:pt idx="1113">
                  <c:v>3.6272000000000002</c:v>
                </c:pt>
                <c:pt idx="1114">
                  <c:v>3.6457999999999999</c:v>
                </c:pt>
                <c:pt idx="1115">
                  <c:v>3.6489000000000003</c:v>
                </c:pt>
                <c:pt idx="1116">
                  <c:v>3.6320000000000001</c:v>
                </c:pt>
                <c:pt idx="1117">
                  <c:v>3.6501999999999999</c:v>
                </c:pt>
                <c:pt idx="1118">
                  <c:v>3.6528999999999998</c:v>
                </c:pt>
                <c:pt idx="1119">
                  <c:v>3.665</c:v>
                </c:pt>
                <c:pt idx="1120">
                  <c:v>3.6707999999999998</c:v>
                </c:pt>
                <c:pt idx="1121">
                  <c:v>3.6741000000000001</c:v>
                </c:pt>
                <c:pt idx="1122">
                  <c:v>3.6897000000000002</c:v>
                </c:pt>
                <c:pt idx="1123">
                  <c:v>3.6879</c:v>
                </c:pt>
                <c:pt idx="1124">
                  <c:v>3.7037</c:v>
                </c:pt>
                <c:pt idx="1125">
                  <c:v>3.6802999999999999</c:v>
                </c:pt>
                <c:pt idx="1126">
                  <c:v>3.6787000000000001</c:v>
                </c:pt>
                <c:pt idx="1127">
                  <c:v>3.6909000000000001</c:v>
                </c:pt>
                <c:pt idx="1128">
                  <c:v>3.7172999999999998</c:v>
                </c:pt>
                <c:pt idx="1129">
                  <c:v>3.6945000000000001</c:v>
                </c:pt>
                <c:pt idx="1130">
                  <c:v>3.6832000000000003</c:v>
                </c:pt>
                <c:pt idx="1131">
                  <c:v>3.6835</c:v>
                </c:pt>
                <c:pt idx="1132">
                  <c:v>3.6729000000000003</c:v>
                </c:pt>
                <c:pt idx="1133">
                  <c:v>3.6602000000000001</c:v>
                </c:pt>
                <c:pt idx="1134">
                  <c:v>3.6555</c:v>
                </c:pt>
                <c:pt idx="1135">
                  <c:v>3.6383999999999999</c:v>
                </c:pt>
                <c:pt idx="1136">
                  <c:v>3.6329000000000002</c:v>
                </c:pt>
                <c:pt idx="1137">
                  <c:v>3.6480999999999999</c:v>
                </c:pt>
                <c:pt idx="1138">
                  <c:v>3.6225000000000001</c:v>
                </c:pt>
                <c:pt idx="1139">
                  <c:v>3.6295000000000002</c:v>
                </c:pt>
                <c:pt idx="1140">
                  <c:v>3.6244000000000001</c:v>
                </c:pt>
                <c:pt idx="1141">
                  <c:v>3.6082000000000001</c:v>
                </c:pt>
                <c:pt idx="1142">
                  <c:v>3.6113</c:v>
                </c:pt>
                <c:pt idx="1143">
                  <c:v>3.6051000000000002</c:v>
                </c:pt>
                <c:pt idx="1144">
                  <c:v>3.6105999999999998</c:v>
                </c:pt>
                <c:pt idx="1145">
                  <c:v>3.6166</c:v>
                </c:pt>
                <c:pt idx="1146">
                  <c:v>3.6034000000000002</c:v>
                </c:pt>
                <c:pt idx="1147">
                  <c:v>3.5849000000000002</c:v>
                </c:pt>
                <c:pt idx="1148">
                  <c:v>3.5925000000000002</c:v>
                </c:pt>
                <c:pt idx="1149">
                  <c:v>3.577</c:v>
                </c:pt>
                <c:pt idx="1150">
                  <c:v>3.5709999999999997</c:v>
                </c:pt>
                <c:pt idx="1151">
                  <c:v>3.5804</c:v>
                </c:pt>
                <c:pt idx="1152">
                  <c:v>3.5747999999999998</c:v>
                </c:pt>
                <c:pt idx="1153">
                  <c:v>3.5724</c:v>
                </c:pt>
                <c:pt idx="1154">
                  <c:v>3.5709</c:v>
                </c:pt>
                <c:pt idx="1155">
                  <c:v>3.5840000000000001</c:v>
                </c:pt>
                <c:pt idx="1156">
                  <c:v>3.5846</c:v>
                </c:pt>
                <c:pt idx="1157">
                  <c:v>3.6073</c:v>
                </c:pt>
                <c:pt idx="1158">
                  <c:v>3.6372999999999998</c:v>
                </c:pt>
                <c:pt idx="1159">
                  <c:v>3.649</c:v>
                </c:pt>
                <c:pt idx="1160">
                  <c:v>3.6322000000000001</c:v>
                </c:pt>
                <c:pt idx="1161">
                  <c:v>3.6368</c:v>
                </c:pt>
                <c:pt idx="1162">
                  <c:v>3.6282999999999999</c:v>
                </c:pt>
                <c:pt idx="1163">
                  <c:v>3.6415999999999999</c:v>
                </c:pt>
                <c:pt idx="1164">
                  <c:v>3.6358999999999999</c:v>
                </c:pt>
                <c:pt idx="1165">
                  <c:v>3.6305000000000001</c:v>
                </c:pt>
                <c:pt idx="1166">
                  <c:v>3.6341999999999999</c:v>
                </c:pt>
                <c:pt idx="1167">
                  <c:v>3.6236999999999999</c:v>
                </c:pt>
                <c:pt idx="1168">
                  <c:v>3.6482000000000001</c:v>
                </c:pt>
                <c:pt idx="1169">
                  <c:v>3.6406000000000001</c:v>
                </c:pt>
                <c:pt idx="1170">
                  <c:v>3.6489000000000003</c:v>
                </c:pt>
                <c:pt idx="1171">
                  <c:v>3.665</c:v>
                </c:pt>
                <c:pt idx="1172">
                  <c:v>3.6568000000000001</c:v>
                </c:pt>
                <c:pt idx="1173">
                  <c:v>3.6612</c:v>
                </c:pt>
                <c:pt idx="1174">
                  <c:v>3.6710000000000003</c:v>
                </c:pt>
                <c:pt idx="1175">
                  <c:v>3.6808000000000001</c:v>
                </c:pt>
                <c:pt idx="1176">
                  <c:v>3.6981999999999999</c:v>
                </c:pt>
                <c:pt idx="1177">
                  <c:v>3.6962000000000002</c:v>
                </c:pt>
                <c:pt idx="1178">
                  <c:v>3.7107000000000001</c:v>
                </c:pt>
                <c:pt idx="1179">
                  <c:v>3.7189000000000001</c:v>
                </c:pt>
                <c:pt idx="1180">
                  <c:v>3.7034000000000002</c:v>
                </c:pt>
                <c:pt idx="1181">
                  <c:v>3.6874000000000002</c:v>
                </c:pt>
                <c:pt idx="1182">
                  <c:v>3.6870000000000003</c:v>
                </c:pt>
                <c:pt idx="1183">
                  <c:v>3.6848000000000001</c:v>
                </c:pt>
                <c:pt idx="1184">
                  <c:v>3.6684000000000001</c:v>
                </c:pt>
                <c:pt idx="1185">
                  <c:v>3.6831</c:v>
                </c:pt>
                <c:pt idx="1186">
                  <c:v>3.6787000000000001</c:v>
                </c:pt>
                <c:pt idx="1187">
                  <c:v>3.6949000000000001</c:v>
                </c:pt>
                <c:pt idx="1188">
                  <c:v>3.6905999999999999</c:v>
                </c:pt>
                <c:pt idx="1189">
                  <c:v>3.6907000000000001</c:v>
                </c:pt>
                <c:pt idx="1190">
                  <c:v>3.7048999999999999</c:v>
                </c:pt>
                <c:pt idx="1191">
                  <c:v>3.7008000000000001</c:v>
                </c:pt>
                <c:pt idx="1192">
                  <c:v>3.7010000000000001</c:v>
                </c:pt>
                <c:pt idx="1193">
                  <c:v>3.7339000000000002</c:v>
                </c:pt>
                <c:pt idx="1194">
                  <c:v>3.7271999999999998</c:v>
                </c:pt>
                <c:pt idx="1195">
                  <c:v>3.7366999999999999</c:v>
                </c:pt>
                <c:pt idx="1196">
                  <c:v>3.7363</c:v>
                </c:pt>
                <c:pt idx="1197">
                  <c:v>3.7181999999999999</c:v>
                </c:pt>
                <c:pt idx="1198">
                  <c:v>3.7372000000000001</c:v>
                </c:pt>
                <c:pt idx="1199">
                  <c:v>3.7210999999999999</c:v>
                </c:pt>
                <c:pt idx="1200">
                  <c:v>3.7065000000000001</c:v>
                </c:pt>
                <c:pt idx="1201">
                  <c:v>3.7183999999999999</c:v>
                </c:pt>
                <c:pt idx="1202">
                  <c:v>3.7262</c:v>
                </c:pt>
                <c:pt idx="1203">
                  <c:v>3.738</c:v>
                </c:pt>
                <c:pt idx="1204">
                  <c:v>3.7248999999999999</c:v>
                </c:pt>
                <c:pt idx="1205">
                  <c:v>3.7368999999999999</c:v>
                </c:pt>
                <c:pt idx="1206">
                  <c:v>3.7275999999999998</c:v>
                </c:pt>
                <c:pt idx="1207">
                  <c:v>3.7454000000000001</c:v>
                </c:pt>
                <c:pt idx="1208">
                  <c:v>3.7523999999999997</c:v>
                </c:pt>
                <c:pt idx="1209">
                  <c:v>3.7499000000000002</c:v>
                </c:pt>
                <c:pt idx="1210">
                  <c:v>3.7640000000000002</c:v>
                </c:pt>
                <c:pt idx="1211">
                  <c:v>3.7701000000000002</c:v>
                </c:pt>
                <c:pt idx="1212">
                  <c:v>3.7633999999999999</c:v>
                </c:pt>
                <c:pt idx="1213">
                  <c:v>3.7627999999999999</c:v>
                </c:pt>
                <c:pt idx="1214">
                  <c:v>3.7608999999999999</c:v>
                </c:pt>
                <c:pt idx="1215">
                  <c:v>3.7627999999999999</c:v>
                </c:pt>
                <c:pt idx="1216">
                  <c:v>3.7675999999999998</c:v>
                </c:pt>
                <c:pt idx="1217">
                  <c:v>3.7705000000000002</c:v>
                </c:pt>
                <c:pt idx="1218">
                  <c:v>3.7766000000000002</c:v>
                </c:pt>
                <c:pt idx="1219">
                  <c:v>3.7690000000000001</c:v>
                </c:pt>
                <c:pt idx="1220">
                  <c:v>3.7597</c:v>
                </c:pt>
                <c:pt idx="1221">
                  <c:v>3.7385999999999999</c:v>
                </c:pt>
                <c:pt idx="1222">
                  <c:v>3.7523</c:v>
                </c:pt>
                <c:pt idx="1223">
                  <c:v>3.7256</c:v>
                </c:pt>
                <c:pt idx="1224">
                  <c:v>3.7054</c:v>
                </c:pt>
                <c:pt idx="1225">
                  <c:v>3.7081</c:v>
                </c:pt>
                <c:pt idx="1226">
                  <c:v>3.6983000000000001</c:v>
                </c:pt>
                <c:pt idx="1227">
                  <c:v>3.6652</c:v>
                </c:pt>
                <c:pt idx="1228">
                  <c:v>3.6696999999999997</c:v>
                </c:pt>
                <c:pt idx="1229">
                  <c:v>3.6743000000000001</c:v>
                </c:pt>
                <c:pt idx="1230">
                  <c:v>3.6616999999999997</c:v>
                </c:pt>
                <c:pt idx="1231">
                  <c:v>3.6779000000000002</c:v>
                </c:pt>
                <c:pt idx="1232">
                  <c:v>3.6859999999999999</c:v>
                </c:pt>
                <c:pt idx="1233">
                  <c:v>3.6901999999999999</c:v>
                </c:pt>
                <c:pt idx="1234">
                  <c:v>3.6905000000000001</c:v>
                </c:pt>
                <c:pt idx="1235">
                  <c:v>3.6959</c:v>
                </c:pt>
                <c:pt idx="1236">
                  <c:v>3.6829999999999998</c:v>
                </c:pt>
                <c:pt idx="1237">
                  <c:v>3.6739999999999999</c:v>
                </c:pt>
                <c:pt idx="1238">
                  <c:v>3.6863999999999999</c:v>
                </c:pt>
                <c:pt idx="1239">
                  <c:v>3.6642000000000001</c:v>
                </c:pt>
                <c:pt idx="1240">
                  <c:v>3.6743000000000001</c:v>
                </c:pt>
                <c:pt idx="1241">
                  <c:v>3.6800999999999999</c:v>
                </c:pt>
                <c:pt idx="1242">
                  <c:v>3.6558000000000002</c:v>
                </c:pt>
                <c:pt idx="1243">
                  <c:v>3.6341999999999999</c:v>
                </c:pt>
                <c:pt idx="1244">
                  <c:v>3.6351</c:v>
                </c:pt>
                <c:pt idx="1245">
                  <c:v>3.6137000000000001</c:v>
                </c:pt>
                <c:pt idx="1246">
                  <c:v>3.6104000000000003</c:v>
                </c:pt>
                <c:pt idx="1247">
                  <c:v>3.6212</c:v>
                </c:pt>
                <c:pt idx="1248">
                  <c:v>3.6358000000000001</c:v>
                </c:pt>
                <c:pt idx="1249">
                  <c:v>3.6413000000000002</c:v>
                </c:pt>
                <c:pt idx="1250">
                  <c:v>3.6469</c:v>
                </c:pt>
                <c:pt idx="1251">
                  <c:v>3.6367000000000003</c:v>
                </c:pt>
                <c:pt idx="1252">
                  <c:v>3.6518000000000002</c:v>
                </c:pt>
                <c:pt idx="1253">
                  <c:v>3.6360999999999999</c:v>
                </c:pt>
                <c:pt idx="1254">
                  <c:v>3.6177000000000001</c:v>
                </c:pt>
                <c:pt idx="1255">
                  <c:v>3.6175000000000002</c:v>
                </c:pt>
                <c:pt idx="1256">
                  <c:v>3.6185</c:v>
                </c:pt>
                <c:pt idx="1257">
                  <c:v>3.6095000000000002</c:v>
                </c:pt>
                <c:pt idx="1258">
                  <c:v>3.6204000000000001</c:v>
                </c:pt>
                <c:pt idx="1259">
                  <c:v>3.6093999999999999</c:v>
                </c:pt>
                <c:pt idx="1260">
                  <c:v>3.6082000000000001</c:v>
                </c:pt>
                <c:pt idx="1261">
                  <c:v>3.6172</c:v>
                </c:pt>
                <c:pt idx="1262">
                  <c:v>3.6156999999999999</c:v>
                </c:pt>
                <c:pt idx="1263">
                  <c:v>3.6246</c:v>
                </c:pt>
                <c:pt idx="1264">
                  <c:v>3.6311</c:v>
                </c:pt>
                <c:pt idx="1265">
                  <c:v>3.6231999999999998</c:v>
                </c:pt>
                <c:pt idx="1266">
                  <c:v>3.6166</c:v>
                </c:pt>
                <c:pt idx="1267">
                  <c:v>3.6088</c:v>
                </c:pt>
                <c:pt idx="1268">
                  <c:v>3.6282000000000001</c:v>
                </c:pt>
                <c:pt idx="1269">
                  <c:v>3.6316999999999999</c:v>
                </c:pt>
                <c:pt idx="1270">
                  <c:v>3.6238999999999999</c:v>
                </c:pt>
                <c:pt idx="1271">
                  <c:v>3.6116999999999999</c:v>
                </c:pt>
                <c:pt idx="1272">
                  <c:v>3.6002000000000001</c:v>
                </c:pt>
                <c:pt idx="1273">
                  <c:v>3.6124999999999998</c:v>
                </c:pt>
                <c:pt idx="1274">
                  <c:v>3.5975000000000001</c:v>
                </c:pt>
                <c:pt idx="1275">
                  <c:v>3.6057000000000001</c:v>
                </c:pt>
                <c:pt idx="1276">
                  <c:v>3.6080999999999999</c:v>
                </c:pt>
                <c:pt idx="1277">
                  <c:v>3.5952000000000002</c:v>
                </c:pt>
                <c:pt idx="1278">
                  <c:v>3.6271</c:v>
                </c:pt>
                <c:pt idx="1279">
                  <c:v>3.6217000000000001</c:v>
                </c:pt>
                <c:pt idx="1280">
                  <c:v>3.6337999999999999</c:v>
                </c:pt>
                <c:pt idx="1281">
                  <c:v>3.6257999999999999</c:v>
                </c:pt>
                <c:pt idx="1282">
                  <c:v>3.6333000000000002</c:v>
                </c:pt>
                <c:pt idx="1283">
                  <c:v>3.6229</c:v>
                </c:pt>
                <c:pt idx="1284">
                  <c:v>3.6196999999999999</c:v>
                </c:pt>
                <c:pt idx="1285">
                  <c:v>3.6015999999999999</c:v>
                </c:pt>
                <c:pt idx="1286">
                  <c:v>3.5871</c:v>
                </c:pt>
                <c:pt idx="1287">
                  <c:v>3.5811000000000002</c:v>
                </c:pt>
                <c:pt idx="1288">
                  <c:v>3.5846999999999998</c:v>
                </c:pt>
                <c:pt idx="1289">
                  <c:v>3.5794000000000001</c:v>
                </c:pt>
                <c:pt idx="1290">
                  <c:v>3.5792999999999999</c:v>
                </c:pt>
                <c:pt idx="1291">
                  <c:v>3.5670999999999999</c:v>
                </c:pt>
                <c:pt idx="1292">
                  <c:v>3.5611999999999999</c:v>
                </c:pt>
                <c:pt idx="1293">
                  <c:v>3.5685000000000002</c:v>
                </c:pt>
                <c:pt idx="1294">
                  <c:v>3.573</c:v>
                </c:pt>
                <c:pt idx="1295">
                  <c:v>3.5922999999999998</c:v>
                </c:pt>
                <c:pt idx="1296">
                  <c:v>3.6031</c:v>
                </c:pt>
                <c:pt idx="1297">
                  <c:v>3.6263000000000001</c:v>
                </c:pt>
                <c:pt idx="1298">
                  <c:v>3.6288999999999998</c:v>
                </c:pt>
                <c:pt idx="1299">
                  <c:v>3.6109999999999998</c:v>
                </c:pt>
                <c:pt idx="1300">
                  <c:v>3.5975999999999999</c:v>
                </c:pt>
                <c:pt idx="1301">
                  <c:v>3.5929000000000002</c:v>
                </c:pt>
                <c:pt idx="1302">
                  <c:v>3.5998999999999999</c:v>
                </c:pt>
                <c:pt idx="1303">
                  <c:v>3.5842000000000001</c:v>
                </c:pt>
                <c:pt idx="1304">
                  <c:v>3.5859999999999999</c:v>
                </c:pt>
                <c:pt idx="1305">
                  <c:v>3.5931999999999999</c:v>
                </c:pt>
                <c:pt idx="1306">
                  <c:v>3.5752999999999999</c:v>
                </c:pt>
                <c:pt idx="1307">
                  <c:v>3.5596999999999999</c:v>
                </c:pt>
                <c:pt idx="1308">
                  <c:v>3.5769000000000002</c:v>
                </c:pt>
                <c:pt idx="1309">
                  <c:v>3.5731000000000002</c:v>
                </c:pt>
                <c:pt idx="1310">
                  <c:v>3.5731999999999999</c:v>
                </c:pt>
                <c:pt idx="1311">
                  <c:v>3.5735999999999999</c:v>
                </c:pt>
                <c:pt idx="1312">
                  <c:v>3.5723000000000003</c:v>
                </c:pt>
                <c:pt idx="1313">
                  <c:v>3.5834999999999999</c:v>
                </c:pt>
                <c:pt idx="1314">
                  <c:v>3.6188000000000002</c:v>
                </c:pt>
                <c:pt idx="1315">
                  <c:v>3.6132</c:v>
                </c:pt>
                <c:pt idx="1316">
                  <c:v>3.6082000000000001</c:v>
                </c:pt>
                <c:pt idx="1317">
                  <c:v>3.6025999999999998</c:v>
                </c:pt>
                <c:pt idx="1318">
                  <c:v>3.6137000000000001</c:v>
                </c:pt>
                <c:pt idx="1319">
                  <c:v>3.6162999999999998</c:v>
                </c:pt>
                <c:pt idx="1320">
                  <c:v>3.63</c:v>
                </c:pt>
                <c:pt idx="1321">
                  <c:v>3.6246</c:v>
                </c:pt>
                <c:pt idx="1322">
                  <c:v>3.6127000000000002</c:v>
                </c:pt>
                <c:pt idx="1323">
                  <c:v>3.6166999999999998</c:v>
                </c:pt>
                <c:pt idx="1324">
                  <c:v>3.6057999999999999</c:v>
                </c:pt>
                <c:pt idx="1325">
                  <c:v>3.5972</c:v>
                </c:pt>
                <c:pt idx="1326">
                  <c:v>3.5747</c:v>
                </c:pt>
                <c:pt idx="1327">
                  <c:v>3.5789</c:v>
                </c:pt>
                <c:pt idx="1328">
                  <c:v>3.5781000000000001</c:v>
                </c:pt>
                <c:pt idx="1329">
                  <c:v>3.5949999999999998</c:v>
                </c:pt>
                <c:pt idx="1330">
                  <c:v>3.5983999999999998</c:v>
                </c:pt>
                <c:pt idx="1331">
                  <c:v>3.6071999999999997</c:v>
                </c:pt>
                <c:pt idx="1332">
                  <c:v>3.6109999999999998</c:v>
                </c:pt>
                <c:pt idx="1333">
                  <c:v>3.6059000000000001</c:v>
                </c:pt>
                <c:pt idx="1334">
                  <c:v>3.5893999999999999</c:v>
                </c:pt>
                <c:pt idx="1335">
                  <c:v>3.5888999999999998</c:v>
                </c:pt>
                <c:pt idx="1336">
                  <c:v>3.6141999999999999</c:v>
                </c:pt>
                <c:pt idx="1337">
                  <c:v>3.5992999999999999</c:v>
                </c:pt>
                <c:pt idx="1338">
                  <c:v>3.5981000000000001</c:v>
                </c:pt>
                <c:pt idx="1339">
                  <c:v>3.5905</c:v>
                </c:pt>
                <c:pt idx="1340">
                  <c:v>3.5731000000000002</c:v>
                </c:pt>
                <c:pt idx="1341">
                  <c:v>3.57</c:v>
                </c:pt>
                <c:pt idx="1342">
                  <c:v>3.57</c:v>
                </c:pt>
                <c:pt idx="1343">
                  <c:v>3.5741000000000001</c:v>
                </c:pt>
                <c:pt idx="1344">
                  <c:v>3.5685000000000002</c:v>
                </c:pt>
                <c:pt idx="1345">
                  <c:v>3.5613000000000001</c:v>
                </c:pt>
                <c:pt idx="1346">
                  <c:v>3.5765000000000002</c:v>
                </c:pt>
                <c:pt idx="1347">
                  <c:v>3.5705</c:v>
                </c:pt>
                <c:pt idx="1348">
                  <c:v>3.5707</c:v>
                </c:pt>
                <c:pt idx="1349">
                  <c:v>3.5512999999999999</c:v>
                </c:pt>
                <c:pt idx="1350">
                  <c:v>3.5522999999999998</c:v>
                </c:pt>
                <c:pt idx="1351">
                  <c:v>3.5526</c:v>
                </c:pt>
                <c:pt idx="1352">
                  <c:v>3.5493000000000001</c:v>
                </c:pt>
                <c:pt idx="1353">
                  <c:v>3.548</c:v>
                </c:pt>
                <c:pt idx="1354">
                  <c:v>3.5409000000000002</c:v>
                </c:pt>
                <c:pt idx="1355">
                  <c:v>3.5329000000000002</c:v>
                </c:pt>
                <c:pt idx="1356">
                  <c:v>3.5415999999999999</c:v>
                </c:pt>
                <c:pt idx="1357">
                  <c:v>3.5268000000000002</c:v>
                </c:pt>
                <c:pt idx="1358">
                  <c:v>3.5396000000000001</c:v>
                </c:pt>
                <c:pt idx="1359">
                  <c:v>3.5247999999999999</c:v>
                </c:pt>
                <c:pt idx="1360">
                  <c:v>3.528</c:v>
                </c:pt>
                <c:pt idx="1361">
                  <c:v>3.5215000000000001</c:v>
                </c:pt>
                <c:pt idx="1362">
                  <c:v>3.5188999999999999</c:v>
                </c:pt>
                <c:pt idx="1363">
                  <c:v>3.4908999999999999</c:v>
                </c:pt>
                <c:pt idx="1364">
                  <c:v>3.5112999999999999</c:v>
                </c:pt>
                <c:pt idx="1365">
                  <c:v>3.5122999999999998</c:v>
                </c:pt>
                <c:pt idx="1366">
                  <c:v>3.4893000000000001</c:v>
                </c:pt>
                <c:pt idx="1367">
                  <c:v>3.4866999999999999</c:v>
                </c:pt>
                <c:pt idx="1368">
                  <c:v>3.4859</c:v>
                </c:pt>
                <c:pt idx="1369">
                  <c:v>3.4794999999999998</c:v>
                </c:pt>
                <c:pt idx="1370">
                  <c:v>3.4782999999999999</c:v>
                </c:pt>
                <c:pt idx="1371">
                  <c:v>3.4779</c:v>
                </c:pt>
                <c:pt idx="1372">
                  <c:v>3.476</c:v>
                </c:pt>
                <c:pt idx="1373">
                  <c:v>3.4866000000000001</c:v>
                </c:pt>
                <c:pt idx="1374">
                  <c:v>3.5205000000000002</c:v>
                </c:pt>
                <c:pt idx="1375">
                  <c:v>3.5390999999999999</c:v>
                </c:pt>
                <c:pt idx="1376">
                  <c:v>3.5419999999999998</c:v>
                </c:pt>
                <c:pt idx="1377">
                  <c:v>3.5255000000000001</c:v>
                </c:pt>
                <c:pt idx="1378">
                  <c:v>3.5278999999999998</c:v>
                </c:pt>
                <c:pt idx="1379">
                  <c:v>3.5238</c:v>
                </c:pt>
                <c:pt idx="1380">
                  <c:v>3.516</c:v>
                </c:pt>
                <c:pt idx="1381">
                  <c:v>3.5099</c:v>
                </c:pt>
                <c:pt idx="1382">
                  <c:v>3.5220000000000002</c:v>
                </c:pt>
                <c:pt idx="1383">
                  <c:v>3.5221999999999998</c:v>
                </c:pt>
                <c:pt idx="1384">
                  <c:v>3.5255999999999998</c:v>
                </c:pt>
                <c:pt idx="1385">
                  <c:v>3.5326</c:v>
                </c:pt>
                <c:pt idx="1386">
                  <c:v>3.5343</c:v>
                </c:pt>
                <c:pt idx="1387">
                  <c:v>3.5392999999999999</c:v>
                </c:pt>
                <c:pt idx="1388">
                  <c:v>3.5415000000000001</c:v>
                </c:pt>
                <c:pt idx="1389">
                  <c:v>3.5268999999999999</c:v>
                </c:pt>
                <c:pt idx="1390">
                  <c:v>3.5215999999999998</c:v>
                </c:pt>
                <c:pt idx="1391">
                  <c:v>3.5230000000000001</c:v>
                </c:pt>
                <c:pt idx="1392">
                  <c:v>3.5268999999999999</c:v>
                </c:pt>
                <c:pt idx="1393">
                  <c:v>3.5460000000000003</c:v>
                </c:pt>
                <c:pt idx="1394">
                  <c:v>3.5438999999999998</c:v>
                </c:pt>
                <c:pt idx="1395">
                  <c:v>3.5335000000000001</c:v>
                </c:pt>
                <c:pt idx="1396">
                  <c:v>3.5291999999999999</c:v>
                </c:pt>
                <c:pt idx="1397">
                  <c:v>3.5459000000000001</c:v>
                </c:pt>
                <c:pt idx="1398">
                  <c:v>3.5347</c:v>
                </c:pt>
                <c:pt idx="1399">
                  <c:v>3.5164</c:v>
                </c:pt>
                <c:pt idx="1400">
                  <c:v>3.5215999999999998</c:v>
                </c:pt>
                <c:pt idx="1401">
                  <c:v>3.5131000000000001</c:v>
                </c:pt>
                <c:pt idx="1402">
                  <c:v>3.4984000000000002</c:v>
                </c:pt>
                <c:pt idx="1403">
                  <c:v>3.5066999999999999</c:v>
                </c:pt>
                <c:pt idx="1404">
                  <c:v>3.4901</c:v>
                </c:pt>
                <c:pt idx="1405">
                  <c:v>3.4828999999999999</c:v>
                </c:pt>
                <c:pt idx="1406">
                  <c:v>3.4906000000000001</c:v>
                </c:pt>
                <c:pt idx="1407">
                  <c:v>3.4920999999999998</c:v>
                </c:pt>
                <c:pt idx="1408">
                  <c:v>3.4830000000000001</c:v>
                </c:pt>
                <c:pt idx="1409">
                  <c:v>3.51</c:v>
                </c:pt>
                <c:pt idx="1410">
                  <c:v>3.5095000000000001</c:v>
                </c:pt>
                <c:pt idx="1411">
                  <c:v>3.5007999999999999</c:v>
                </c:pt>
                <c:pt idx="1412">
                  <c:v>3.5215000000000001</c:v>
                </c:pt>
                <c:pt idx="1413">
                  <c:v>3.5295000000000001</c:v>
                </c:pt>
                <c:pt idx="1414">
                  <c:v>3.5417000000000001</c:v>
                </c:pt>
                <c:pt idx="1415">
                  <c:v>3.5394000000000001</c:v>
                </c:pt>
                <c:pt idx="1416">
                  <c:v>3.5324999999999998</c:v>
                </c:pt>
                <c:pt idx="1417">
                  <c:v>3.5261</c:v>
                </c:pt>
                <c:pt idx="1418">
                  <c:v>3.5390000000000001</c:v>
                </c:pt>
                <c:pt idx="1419">
                  <c:v>3.5347</c:v>
                </c:pt>
                <c:pt idx="1420">
                  <c:v>3.532</c:v>
                </c:pt>
                <c:pt idx="1421">
                  <c:v>3.5244</c:v>
                </c:pt>
                <c:pt idx="1422">
                  <c:v>3.5289000000000001</c:v>
                </c:pt>
                <c:pt idx="1423">
                  <c:v>3.524</c:v>
                </c:pt>
                <c:pt idx="1424">
                  <c:v>3.5308999999999999</c:v>
                </c:pt>
                <c:pt idx="1425">
                  <c:v>3.5135999999999998</c:v>
                </c:pt>
                <c:pt idx="1426">
                  <c:v>3.4922</c:v>
                </c:pt>
                <c:pt idx="1427">
                  <c:v>3.4929999999999999</c:v>
                </c:pt>
                <c:pt idx="1428">
                  <c:v>3.4931999999999999</c:v>
                </c:pt>
                <c:pt idx="1429">
                  <c:v>3.4944999999999999</c:v>
                </c:pt>
                <c:pt idx="1430">
                  <c:v>3.5028999999999999</c:v>
                </c:pt>
                <c:pt idx="1431">
                  <c:v>3.5049999999999999</c:v>
                </c:pt>
                <c:pt idx="1432">
                  <c:v>3.4948000000000001</c:v>
                </c:pt>
                <c:pt idx="1433">
                  <c:v>3.4828999999999999</c:v>
                </c:pt>
                <c:pt idx="1434">
                  <c:v>3.4744999999999999</c:v>
                </c:pt>
                <c:pt idx="1435">
                  <c:v>3.4590999999999998</c:v>
                </c:pt>
                <c:pt idx="1436">
                  <c:v>3.4638999999999998</c:v>
                </c:pt>
                <c:pt idx="1437">
                  <c:v>3.4701</c:v>
                </c:pt>
                <c:pt idx="1438">
                  <c:v>3.4651000000000001</c:v>
                </c:pt>
                <c:pt idx="1439">
                  <c:v>3.4712000000000001</c:v>
                </c:pt>
                <c:pt idx="1440">
                  <c:v>3.4676999999999998</c:v>
                </c:pt>
                <c:pt idx="1441">
                  <c:v>3.4651000000000001</c:v>
                </c:pt>
                <c:pt idx="1442">
                  <c:v>3.4657999999999998</c:v>
                </c:pt>
                <c:pt idx="1443">
                  <c:v>3.4767999999999999</c:v>
                </c:pt>
                <c:pt idx="1444">
                  <c:v>3.4746000000000001</c:v>
                </c:pt>
              </c:numCache>
            </c:numRef>
          </c:val>
          <c:smooth val="0"/>
          <c:extLst xmlns:c16r2="http://schemas.microsoft.com/office/drawing/2015/06/chart">
            <c:ext xmlns:c16="http://schemas.microsoft.com/office/drawing/2014/chart" uri="{C3380CC4-5D6E-409C-BE32-E72D297353CC}">
              <c16:uniqueId val="{00000000-CF2C-414B-B6C9-151F537411A0}"/>
            </c:ext>
          </c:extLst>
        </c:ser>
        <c:dLbls>
          <c:showLegendKey val="0"/>
          <c:showVal val="0"/>
          <c:showCatName val="0"/>
          <c:showSerName val="0"/>
          <c:showPercent val="0"/>
          <c:showBubbleSize val="0"/>
        </c:dLbls>
        <c:marker val="1"/>
        <c:smooth val="0"/>
        <c:axId val="243846144"/>
        <c:axId val="243678528"/>
      </c:lineChart>
      <c:lineChart>
        <c:grouping val="standard"/>
        <c:varyColors val="0"/>
        <c:ser>
          <c:idx val="0"/>
          <c:order val="1"/>
          <c:tx>
            <c:strRef>
              <c:f>'שקל נומינלי אפקטיבי'!$H$2</c:f>
              <c:strCache>
                <c:ptCount val="1"/>
                <c:pt idx="0">
                  <c:v>BoI Nominal Effective Exchange Rate</c:v>
                </c:pt>
              </c:strCache>
            </c:strRef>
          </c:tx>
          <c:spPr>
            <a:ln w="28575" cap="rnd">
              <a:solidFill>
                <a:schemeClr val="accent1"/>
              </a:solidFill>
              <a:round/>
            </a:ln>
            <a:effectLst/>
          </c:spPr>
          <c:marker>
            <c:symbol val="none"/>
          </c:marker>
          <c:val>
            <c:numRef>
              <c:f>'שקל נומינלי אפקטיבי'!$H$4:$H$1448</c:f>
              <c:numCache>
                <c:formatCode>General</c:formatCode>
                <c:ptCount val="1445"/>
                <c:pt idx="0">
                  <c:v>89.854050000000001</c:v>
                </c:pt>
                <c:pt idx="1">
                  <c:v>90.174880000000002</c:v>
                </c:pt>
                <c:pt idx="2">
                  <c:v>89.996480000000005</c:v>
                </c:pt>
                <c:pt idx="3">
                  <c:v>90.072770000000006</c:v>
                </c:pt>
                <c:pt idx="4">
                  <c:v>90.105549999999994</c:v>
                </c:pt>
                <c:pt idx="5">
                  <c:v>89.970669999999998</c:v>
                </c:pt>
                <c:pt idx="6">
                  <c:v>89.873599999999996</c:v>
                </c:pt>
                <c:pt idx="7">
                  <c:v>89.885419999999996</c:v>
                </c:pt>
                <c:pt idx="8">
                  <c:v>89.855890000000002</c:v>
                </c:pt>
                <c:pt idx="9">
                  <c:v>89.518090000000001</c:v>
                </c:pt>
                <c:pt idx="10">
                  <c:v>89.631649999999993</c:v>
                </c:pt>
                <c:pt idx="11">
                  <c:v>89.553060000000002</c:v>
                </c:pt>
                <c:pt idx="12">
                  <c:v>89.498189999999994</c:v>
                </c:pt>
                <c:pt idx="13">
                  <c:v>89.519450000000006</c:v>
                </c:pt>
                <c:pt idx="14">
                  <c:v>89.418049999999994</c:v>
                </c:pt>
                <c:pt idx="15">
                  <c:v>89.353899999999996</c:v>
                </c:pt>
                <c:pt idx="16">
                  <c:v>89.300389999999993</c:v>
                </c:pt>
                <c:pt idx="17">
                  <c:v>89.30386</c:v>
                </c:pt>
                <c:pt idx="18">
                  <c:v>89.491489999999999</c:v>
                </c:pt>
                <c:pt idx="19">
                  <c:v>89.495450000000005</c:v>
                </c:pt>
                <c:pt idx="20">
                  <c:v>89.245549999999994</c:v>
                </c:pt>
                <c:pt idx="21">
                  <c:v>89.33005</c:v>
                </c:pt>
                <c:pt idx="22">
                  <c:v>89.731780000000001</c:v>
                </c:pt>
                <c:pt idx="23">
                  <c:v>90.128730000000004</c:v>
                </c:pt>
                <c:pt idx="24">
                  <c:v>90.384219999999999</c:v>
                </c:pt>
                <c:pt idx="25">
                  <c:v>90.658029999999997</c:v>
                </c:pt>
                <c:pt idx="26">
                  <c:v>90.398380000000003</c:v>
                </c:pt>
                <c:pt idx="27">
                  <c:v>90.363200000000006</c:v>
                </c:pt>
                <c:pt idx="28">
                  <c:v>90.259050000000002</c:v>
                </c:pt>
                <c:pt idx="29">
                  <c:v>90.399410000000003</c:v>
                </c:pt>
                <c:pt idx="30">
                  <c:v>90.219560000000001</c:v>
                </c:pt>
                <c:pt idx="31">
                  <c:v>90.185959999999994</c:v>
                </c:pt>
                <c:pt idx="32">
                  <c:v>90.335359999999994</c:v>
                </c:pt>
                <c:pt idx="33">
                  <c:v>90.398790000000005</c:v>
                </c:pt>
                <c:pt idx="34">
                  <c:v>90.321119999999993</c:v>
                </c:pt>
                <c:pt idx="35">
                  <c:v>90.293239999999997</c:v>
                </c:pt>
                <c:pt idx="36">
                  <c:v>90.149109999999993</c:v>
                </c:pt>
                <c:pt idx="37">
                  <c:v>90.163659999999993</c:v>
                </c:pt>
                <c:pt idx="38">
                  <c:v>90.338130000000007</c:v>
                </c:pt>
                <c:pt idx="39">
                  <c:v>90.316540000000003</c:v>
                </c:pt>
                <c:pt idx="40">
                  <c:v>89.874529999999993</c:v>
                </c:pt>
                <c:pt idx="41">
                  <c:v>89.590969999999999</c:v>
                </c:pt>
                <c:pt idx="42">
                  <c:v>89.6374</c:v>
                </c:pt>
                <c:pt idx="43">
                  <c:v>89.572940000000003</c:v>
                </c:pt>
                <c:pt idx="44">
                  <c:v>89.558070000000001</c:v>
                </c:pt>
                <c:pt idx="45">
                  <c:v>89.352519999999998</c:v>
                </c:pt>
                <c:pt idx="46">
                  <c:v>89.26961</c:v>
                </c:pt>
                <c:pt idx="47">
                  <c:v>89.453829999999996</c:v>
                </c:pt>
                <c:pt idx="48">
                  <c:v>89.368070000000003</c:v>
                </c:pt>
                <c:pt idx="49">
                  <c:v>89.172499999999999</c:v>
                </c:pt>
                <c:pt idx="50">
                  <c:v>89.288730000000001</c:v>
                </c:pt>
                <c:pt idx="51">
                  <c:v>89.209950000000006</c:v>
                </c:pt>
                <c:pt idx="52">
                  <c:v>89.003860000000003</c:v>
                </c:pt>
                <c:pt idx="53">
                  <c:v>89.048609999999996</c:v>
                </c:pt>
                <c:pt idx="54">
                  <c:v>89.069789999999998</c:v>
                </c:pt>
                <c:pt idx="55">
                  <c:v>88.991860000000003</c:v>
                </c:pt>
                <c:pt idx="56">
                  <c:v>89.208430000000007</c:v>
                </c:pt>
                <c:pt idx="57">
                  <c:v>89.361720000000005</c:v>
                </c:pt>
                <c:pt idx="58">
                  <c:v>89.398679999999999</c:v>
                </c:pt>
                <c:pt idx="59">
                  <c:v>89.822339999999997</c:v>
                </c:pt>
                <c:pt idx="60">
                  <c:v>89.719059999999999</c:v>
                </c:pt>
                <c:pt idx="61">
                  <c:v>89.575500000000005</c:v>
                </c:pt>
                <c:pt idx="62">
                  <c:v>89.294749999999993</c:v>
                </c:pt>
                <c:pt idx="63">
                  <c:v>89.319040000000001</c:v>
                </c:pt>
                <c:pt idx="64">
                  <c:v>89.078130000000002</c:v>
                </c:pt>
                <c:pt idx="65">
                  <c:v>89.077399999999997</c:v>
                </c:pt>
                <c:pt idx="66">
                  <c:v>89.619579999999999</c:v>
                </c:pt>
                <c:pt idx="67">
                  <c:v>89.562520000000006</c:v>
                </c:pt>
                <c:pt idx="68">
                  <c:v>89.654340000000005</c:v>
                </c:pt>
                <c:pt idx="69">
                  <c:v>89.405559999999994</c:v>
                </c:pt>
                <c:pt idx="70">
                  <c:v>89.203019999999995</c:v>
                </c:pt>
                <c:pt idx="71">
                  <c:v>89.276650000000004</c:v>
                </c:pt>
                <c:pt idx="72">
                  <c:v>89.493759999999995</c:v>
                </c:pt>
                <c:pt idx="73">
                  <c:v>89.615899999999996</c:v>
                </c:pt>
                <c:pt idx="74">
                  <c:v>89.751909999999995</c:v>
                </c:pt>
                <c:pt idx="75">
                  <c:v>89.393709999999999</c:v>
                </c:pt>
                <c:pt idx="76">
                  <c:v>89.245810000000006</c:v>
                </c:pt>
                <c:pt idx="77">
                  <c:v>89.705479999999994</c:v>
                </c:pt>
                <c:pt idx="78">
                  <c:v>89.330730000000003</c:v>
                </c:pt>
                <c:pt idx="79">
                  <c:v>89.270700000000005</c:v>
                </c:pt>
                <c:pt idx="80">
                  <c:v>89.032589999999999</c:v>
                </c:pt>
                <c:pt idx="81">
                  <c:v>89.110699999999994</c:v>
                </c:pt>
                <c:pt idx="82">
                  <c:v>89.220830000000007</c:v>
                </c:pt>
                <c:pt idx="83">
                  <c:v>89.173230000000004</c:v>
                </c:pt>
                <c:pt idx="84">
                  <c:v>89.256230000000002</c:v>
                </c:pt>
                <c:pt idx="85">
                  <c:v>89.129779999999997</c:v>
                </c:pt>
                <c:pt idx="86">
                  <c:v>89.04504</c:v>
                </c:pt>
                <c:pt idx="87">
                  <c:v>88.980580000000003</c:v>
                </c:pt>
                <c:pt idx="88">
                  <c:v>89.012209999999996</c:v>
                </c:pt>
                <c:pt idx="89">
                  <c:v>88.8185</c:v>
                </c:pt>
                <c:pt idx="90">
                  <c:v>89.058750000000003</c:v>
                </c:pt>
                <c:pt idx="91">
                  <c:v>88.935879999999997</c:v>
                </c:pt>
                <c:pt idx="92">
                  <c:v>89.222380000000001</c:v>
                </c:pt>
                <c:pt idx="93">
                  <c:v>89.684780000000003</c:v>
                </c:pt>
                <c:pt idx="94">
                  <c:v>89.686329999999998</c:v>
                </c:pt>
                <c:pt idx="95">
                  <c:v>89.673450000000003</c:v>
                </c:pt>
                <c:pt idx="96">
                  <c:v>89.341260000000005</c:v>
                </c:pt>
                <c:pt idx="97">
                  <c:v>89.430019999999999</c:v>
                </c:pt>
                <c:pt idx="98">
                  <c:v>89.230379999999997</c:v>
                </c:pt>
                <c:pt idx="99">
                  <c:v>89.181100000000001</c:v>
                </c:pt>
                <c:pt idx="100">
                  <c:v>89.166910000000001</c:v>
                </c:pt>
                <c:pt idx="101">
                  <c:v>89.011539999999997</c:v>
                </c:pt>
                <c:pt idx="102">
                  <c:v>88.987269999999995</c:v>
                </c:pt>
                <c:pt idx="103">
                  <c:v>88.964070000000007</c:v>
                </c:pt>
                <c:pt idx="104">
                  <c:v>88.90607</c:v>
                </c:pt>
                <c:pt idx="105">
                  <c:v>88.787419999999997</c:v>
                </c:pt>
                <c:pt idx="106">
                  <c:v>88.781580000000005</c:v>
                </c:pt>
                <c:pt idx="107">
                  <c:v>88.719660000000005</c:v>
                </c:pt>
                <c:pt idx="108">
                  <c:v>88.645290000000003</c:v>
                </c:pt>
                <c:pt idx="109">
                  <c:v>88.610050000000001</c:v>
                </c:pt>
                <c:pt idx="110">
                  <c:v>88.499619999999993</c:v>
                </c:pt>
                <c:pt idx="111">
                  <c:v>88.555549999999997</c:v>
                </c:pt>
                <c:pt idx="112">
                  <c:v>88.507580000000004</c:v>
                </c:pt>
                <c:pt idx="113">
                  <c:v>88.391090000000005</c:v>
                </c:pt>
                <c:pt idx="114">
                  <c:v>88.619429999999994</c:v>
                </c:pt>
                <c:pt idx="115">
                  <c:v>88.20429</c:v>
                </c:pt>
                <c:pt idx="116">
                  <c:v>88.317920000000001</c:v>
                </c:pt>
                <c:pt idx="117">
                  <c:v>88.203100000000006</c:v>
                </c:pt>
                <c:pt idx="118">
                  <c:v>88.313190000000006</c:v>
                </c:pt>
                <c:pt idx="119">
                  <c:v>88.506420000000006</c:v>
                </c:pt>
                <c:pt idx="120">
                  <c:v>88.302710000000005</c:v>
                </c:pt>
                <c:pt idx="121">
                  <c:v>88.253590000000003</c:v>
                </c:pt>
                <c:pt idx="122">
                  <c:v>88.110200000000006</c:v>
                </c:pt>
                <c:pt idx="123">
                  <c:v>87.881399999999999</c:v>
                </c:pt>
                <c:pt idx="124">
                  <c:v>87.951220000000006</c:v>
                </c:pt>
                <c:pt idx="125">
                  <c:v>88.174289999999999</c:v>
                </c:pt>
                <c:pt idx="126">
                  <c:v>88.409700000000001</c:v>
                </c:pt>
                <c:pt idx="127">
                  <c:v>88.253559999999993</c:v>
                </c:pt>
                <c:pt idx="128">
                  <c:v>88.193470000000005</c:v>
                </c:pt>
                <c:pt idx="129">
                  <c:v>88.097859999999997</c:v>
                </c:pt>
                <c:pt idx="130">
                  <c:v>87.515749999999997</c:v>
                </c:pt>
                <c:pt idx="131">
                  <c:v>87.445080000000004</c:v>
                </c:pt>
                <c:pt idx="132">
                  <c:v>87.461430000000007</c:v>
                </c:pt>
                <c:pt idx="133">
                  <c:v>87.695819999999998</c:v>
                </c:pt>
                <c:pt idx="134">
                  <c:v>87.692250000000001</c:v>
                </c:pt>
                <c:pt idx="135">
                  <c:v>87.578999999999994</c:v>
                </c:pt>
                <c:pt idx="136">
                  <c:v>87.455830000000006</c:v>
                </c:pt>
                <c:pt idx="137">
                  <c:v>87.214619999999996</c:v>
                </c:pt>
                <c:pt idx="138">
                  <c:v>87.772540000000006</c:v>
                </c:pt>
                <c:pt idx="139">
                  <c:v>87.685180000000003</c:v>
                </c:pt>
                <c:pt idx="140">
                  <c:v>87.611109999999996</c:v>
                </c:pt>
                <c:pt idx="141">
                  <c:v>87.559749999999994</c:v>
                </c:pt>
                <c:pt idx="142">
                  <c:v>87.401820000000001</c:v>
                </c:pt>
                <c:pt idx="143">
                  <c:v>86.970179999999999</c:v>
                </c:pt>
                <c:pt idx="144">
                  <c:v>87.160560000000004</c:v>
                </c:pt>
                <c:pt idx="145">
                  <c:v>87.104740000000007</c:v>
                </c:pt>
                <c:pt idx="146">
                  <c:v>87.760859999999994</c:v>
                </c:pt>
                <c:pt idx="147">
                  <c:v>88.390559999999994</c:v>
                </c:pt>
                <c:pt idx="148">
                  <c:v>88.396709999999999</c:v>
                </c:pt>
                <c:pt idx="149">
                  <c:v>88.499470000000002</c:v>
                </c:pt>
                <c:pt idx="150">
                  <c:v>88.793689999999998</c:v>
                </c:pt>
                <c:pt idx="151">
                  <c:v>88.300219999999996</c:v>
                </c:pt>
                <c:pt idx="152">
                  <c:v>88.237819999999999</c:v>
                </c:pt>
                <c:pt idx="153">
                  <c:v>89.188879999999997</c:v>
                </c:pt>
                <c:pt idx="154">
                  <c:v>89.617159999999998</c:v>
                </c:pt>
                <c:pt idx="155">
                  <c:v>89.682969999999997</c:v>
                </c:pt>
                <c:pt idx="156">
                  <c:v>89.621790000000004</c:v>
                </c:pt>
                <c:pt idx="157">
                  <c:v>89.307689999999994</c:v>
                </c:pt>
                <c:pt idx="158">
                  <c:v>89.659139999999994</c:v>
                </c:pt>
                <c:pt idx="159">
                  <c:v>90.389520000000005</c:v>
                </c:pt>
                <c:pt idx="160">
                  <c:v>90.411739999999995</c:v>
                </c:pt>
                <c:pt idx="161">
                  <c:v>90.121350000000007</c:v>
                </c:pt>
                <c:pt idx="162">
                  <c:v>90.301879999999997</c:v>
                </c:pt>
                <c:pt idx="163">
                  <c:v>90.508769999999998</c:v>
                </c:pt>
                <c:pt idx="164">
                  <c:v>90.353769999999997</c:v>
                </c:pt>
                <c:pt idx="165">
                  <c:v>90.503519999999995</c:v>
                </c:pt>
                <c:pt idx="166">
                  <c:v>90.348950000000002</c:v>
                </c:pt>
                <c:pt idx="167">
                  <c:v>90.629000000000005</c:v>
                </c:pt>
                <c:pt idx="168">
                  <c:v>90.443790000000007</c:v>
                </c:pt>
                <c:pt idx="169">
                  <c:v>90.417469999999994</c:v>
                </c:pt>
                <c:pt idx="170">
                  <c:v>90.586330000000004</c:v>
                </c:pt>
                <c:pt idx="171">
                  <c:v>90.891509999999997</c:v>
                </c:pt>
                <c:pt idx="172">
                  <c:v>91.038070000000005</c:v>
                </c:pt>
                <c:pt idx="173">
                  <c:v>90.677409999999995</c:v>
                </c:pt>
                <c:pt idx="174">
                  <c:v>91.058279999999996</c:v>
                </c:pt>
                <c:pt idx="175">
                  <c:v>91.363460000000003</c:v>
                </c:pt>
                <c:pt idx="176">
                  <c:v>91.12227</c:v>
                </c:pt>
                <c:pt idx="177">
                  <c:v>90.987700000000004</c:v>
                </c:pt>
                <c:pt idx="178">
                  <c:v>91.139949999999999</c:v>
                </c:pt>
                <c:pt idx="179">
                  <c:v>91.286379999999994</c:v>
                </c:pt>
                <c:pt idx="180">
                  <c:v>91.250860000000003</c:v>
                </c:pt>
                <c:pt idx="181">
                  <c:v>91.174130000000005</c:v>
                </c:pt>
                <c:pt idx="182">
                  <c:v>90.632289999999998</c:v>
                </c:pt>
                <c:pt idx="183">
                  <c:v>90.056719999999999</c:v>
                </c:pt>
                <c:pt idx="184">
                  <c:v>90.354969999999994</c:v>
                </c:pt>
                <c:pt idx="185">
                  <c:v>91.542919999999995</c:v>
                </c:pt>
                <c:pt idx="186">
                  <c:v>92.337580000000003</c:v>
                </c:pt>
                <c:pt idx="187">
                  <c:v>92.091560000000001</c:v>
                </c:pt>
                <c:pt idx="188">
                  <c:v>92.425250000000005</c:v>
                </c:pt>
                <c:pt idx="189">
                  <c:v>92.593329999999995</c:v>
                </c:pt>
                <c:pt idx="190">
                  <c:v>92.073340000000002</c:v>
                </c:pt>
                <c:pt idx="191">
                  <c:v>91.86533</c:v>
                </c:pt>
                <c:pt idx="192">
                  <c:v>92.918509999999998</c:v>
                </c:pt>
                <c:pt idx="193">
                  <c:v>92.515000000000001</c:v>
                </c:pt>
                <c:pt idx="194">
                  <c:v>92.666539999999998</c:v>
                </c:pt>
                <c:pt idx="195">
                  <c:v>93.141769999999994</c:v>
                </c:pt>
                <c:pt idx="196">
                  <c:v>93.661230000000003</c:v>
                </c:pt>
                <c:pt idx="197">
                  <c:v>93.681820000000002</c:v>
                </c:pt>
                <c:pt idx="198">
                  <c:v>93.151560000000003</c:v>
                </c:pt>
                <c:pt idx="199">
                  <c:v>93.073049999999995</c:v>
                </c:pt>
                <c:pt idx="200">
                  <c:v>93.155109999999993</c:v>
                </c:pt>
                <c:pt idx="201">
                  <c:v>93.276870000000002</c:v>
                </c:pt>
                <c:pt idx="202">
                  <c:v>92.992980000000003</c:v>
                </c:pt>
                <c:pt idx="203">
                  <c:v>93.153710000000004</c:v>
                </c:pt>
                <c:pt idx="204">
                  <c:v>92.98039</c:v>
                </c:pt>
                <c:pt idx="205">
                  <c:v>92.695520000000002</c:v>
                </c:pt>
                <c:pt idx="206">
                  <c:v>92.703199999999995</c:v>
                </c:pt>
                <c:pt idx="207">
                  <c:v>92.448359999999994</c:v>
                </c:pt>
                <c:pt idx="208">
                  <c:v>92.840959999999995</c:v>
                </c:pt>
                <c:pt idx="209">
                  <c:v>93.048770000000005</c:v>
                </c:pt>
                <c:pt idx="210">
                  <c:v>92.868359999999996</c:v>
                </c:pt>
                <c:pt idx="211">
                  <c:v>92.839060000000003</c:v>
                </c:pt>
                <c:pt idx="212">
                  <c:v>93.171639999999996</c:v>
                </c:pt>
                <c:pt idx="213">
                  <c:v>93.630399999999995</c:v>
                </c:pt>
                <c:pt idx="214">
                  <c:v>93.615620000000007</c:v>
                </c:pt>
                <c:pt idx="215">
                  <c:v>93.793570000000003</c:v>
                </c:pt>
                <c:pt idx="216">
                  <c:v>93.527789999999996</c:v>
                </c:pt>
                <c:pt idx="217">
                  <c:v>94.018209999999996</c:v>
                </c:pt>
                <c:pt idx="218">
                  <c:v>94.036060000000006</c:v>
                </c:pt>
                <c:pt idx="219">
                  <c:v>94.242099999999994</c:v>
                </c:pt>
                <c:pt idx="220">
                  <c:v>94.685869999999994</c:v>
                </c:pt>
                <c:pt idx="221">
                  <c:v>94.490430000000003</c:v>
                </c:pt>
                <c:pt idx="222">
                  <c:v>94.927589999999995</c:v>
                </c:pt>
                <c:pt idx="223">
                  <c:v>96.001869999999997</c:v>
                </c:pt>
                <c:pt idx="224">
                  <c:v>96.440759999999997</c:v>
                </c:pt>
                <c:pt idx="225">
                  <c:v>96.160319999999999</c:v>
                </c:pt>
                <c:pt idx="226">
                  <c:v>95.664249999999996</c:v>
                </c:pt>
                <c:pt idx="227">
                  <c:v>95.920180000000002</c:v>
                </c:pt>
                <c:pt idx="228">
                  <c:v>95.054869999999994</c:v>
                </c:pt>
                <c:pt idx="229">
                  <c:v>95.253569999999996</c:v>
                </c:pt>
                <c:pt idx="230">
                  <c:v>94.648229999999998</c:v>
                </c:pt>
                <c:pt idx="231">
                  <c:v>94.08766</c:v>
                </c:pt>
                <c:pt idx="232">
                  <c:v>94.253879999999995</c:v>
                </c:pt>
                <c:pt idx="233">
                  <c:v>94.482460000000003</c:v>
                </c:pt>
                <c:pt idx="234">
                  <c:v>93.981319999999997</c:v>
                </c:pt>
                <c:pt idx="235">
                  <c:v>94.228409999999997</c:v>
                </c:pt>
                <c:pt idx="236">
                  <c:v>93.998019999999997</c:v>
                </c:pt>
                <c:pt idx="237">
                  <c:v>93.892809999999997</c:v>
                </c:pt>
                <c:pt idx="238">
                  <c:v>93.544899999999998</c:v>
                </c:pt>
                <c:pt idx="239">
                  <c:v>93.362759999999994</c:v>
                </c:pt>
                <c:pt idx="240">
                  <c:v>93.771019999999993</c:v>
                </c:pt>
                <c:pt idx="241">
                  <c:v>93.214489999999998</c:v>
                </c:pt>
                <c:pt idx="242">
                  <c:v>92.749529999999993</c:v>
                </c:pt>
                <c:pt idx="243">
                  <c:v>92.981120000000004</c:v>
                </c:pt>
                <c:pt idx="244">
                  <c:v>93.511539999999997</c:v>
                </c:pt>
                <c:pt idx="245">
                  <c:v>93.628529999999998</c:v>
                </c:pt>
                <c:pt idx="246">
                  <c:v>93.167079999999999</c:v>
                </c:pt>
                <c:pt idx="247">
                  <c:v>93.410139999999998</c:v>
                </c:pt>
                <c:pt idx="248">
                  <c:v>93.223020000000005</c:v>
                </c:pt>
                <c:pt idx="249">
                  <c:v>93.142650000000003</c:v>
                </c:pt>
                <c:pt idx="250">
                  <c:v>92.818920000000006</c:v>
                </c:pt>
                <c:pt idx="251">
                  <c:v>92.630250000000004</c:v>
                </c:pt>
                <c:pt idx="252">
                  <c:v>92.117829999999998</c:v>
                </c:pt>
                <c:pt idx="253">
                  <c:v>92.131659999999997</c:v>
                </c:pt>
                <c:pt idx="254">
                  <c:v>92.364800000000002</c:v>
                </c:pt>
                <c:pt idx="255">
                  <c:v>92.187280000000001</c:v>
                </c:pt>
                <c:pt idx="256">
                  <c:v>92.349270000000004</c:v>
                </c:pt>
                <c:pt idx="257">
                  <c:v>92.556110000000004</c:v>
                </c:pt>
                <c:pt idx="258">
                  <c:v>92.339680000000001</c:v>
                </c:pt>
                <c:pt idx="259">
                  <c:v>92.835430000000002</c:v>
                </c:pt>
                <c:pt idx="260">
                  <c:v>92.836740000000006</c:v>
                </c:pt>
                <c:pt idx="261">
                  <c:v>91.918700000000001</c:v>
                </c:pt>
                <c:pt idx="262">
                  <c:v>91.102379999999997</c:v>
                </c:pt>
                <c:pt idx="263">
                  <c:v>91.057590000000005</c:v>
                </c:pt>
                <c:pt idx="264">
                  <c:v>91.187539999999998</c:v>
                </c:pt>
                <c:pt idx="265">
                  <c:v>91.173479999999998</c:v>
                </c:pt>
                <c:pt idx="266">
                  <c:v>90.700789999999998</c:v>
                </c:pt>
                <c:pt idx="267">
                  <c:v>89.822029999999998</c:v>
                </c:pt>
                <c:pt idx="268">
                  <c:v>89.697040000000001</c:v>
                </c:pt>
                <c:pt idx="269">
                  <c:v>89.349829999999997</c:v>
                </c:pt>
                <c:pt idx="270">
                  <c:v>89.224369999999993</c:v>
                </c:pt>
                <c:pt idx="271">
                  <c:v>88.89246</c:v>
                </c:pt>
                <c:pt idx="272">
                  <c:v>89.572190000000006</c:v>
                </c:pt>
                <c:pt idx="273">
                  <c:v>89.720920000000007</c:v>
                </c:pt>
                <c:pt idx="274">
                  <c:v>89.928430000000006</c:v>
                </c:pt>
                <c:pt idx="275">
                  <c:v>89.370480000000001</c:v>
                </c:pt>
                <c:pt idx="276">
                  <c:v>88.856740000000002</c:v>
                </c:pt>
                <c:pt idx="277">
                  <c:v>88.738039999999998</c:v>
                </c:pt>
                <c:pt idx="278">
                  <c:v>88.947140000000005</c:v>
                </c:pt>
                <c:pt idx="279">
                  <c:v>88.690049999999999</c:v>
                </c:pt>
                <c:pt idx="280">
                  <c:v>90.801839999999999</c:v>
                </c:pt>
                <c:pt idx="281">
                  <c:v>90.811509999999998</c:v>
                </c:pt>
                <c:pt idx="282">
                  <c:v>90.642899999999997</c:v>
                </c:pt>
                <c:pt idx="283">
                  <c:v>90.902439999999999</c:v>
                </c:pt>
                <c:pt idx="284">
                  <c:v>91.548540000000003</c:v>
                </c:pt>
                <c:pt idx="285">
                  <c:v>91.407079999999993</c:v>
                </c:pt>
                <c:pt idx="286">
                  <c:v>91.256479999999996</c:v>
                </c:pt>
                <c:pt idx="287">
                  <c:v>91.077640000000002</c:v>
                </c:pt>
                <c:pt idx="288">
                  <c:v>91.158919999999995</c:v>
                </c:pt>
                <c:pt idx="289">
                  <c:v>90.895330000000001</c:v>
                </c:pt>
                <c:pt idx="290">
                  <c:v>90.506429999999995</c:v>
                </c:pt>
                <c:pt idx="291">
                  <c:v>90.233559999999997</c:v>
                </c:pt>
                <c:pt idx="292">
                  <c:v>89.984650000000002</c:v>
                </c:pt>
                <c:pt idx="293">
                  <c:v>90.147030000000001</c:v>
                </c:pt>
                <c:pt idx="294">
                  <c:v>90.191829999999996</c:v>
                </c:pt>
                <c:pt idx="295">
                  <c:v>91.206440000000001</c:v>
                </c:pt>
                <c:pt idx="296">
                  <c:v>91.236699999999999</c:v>
                </c:pt>
                <c:pt idx="297">
                  <c:v>89.64819</c:v>
                </c:pt>
                <c:pt idx="298">
                  <c:v>90.085859999999997</c:v>
                </c:pt>
                <c:pt idx="299">
                  <c:v>90.009990000000002</c:v>
                </c:pt>
                <c:pt idx="300">
                  <c:v>90.169039999999995</c:v>
                </c:pt>
                <c:pt idx="301">
                  <c:v>89.93562</c:v>
                </c:pt>
                <c:pt idx="302">
                  <c:v>89.882360000000006</c:v>
                </c:pt>
                <c:pt idx="303">
                  <c:v>89.891980000000004</c:v>
                </c:pt>
                <c:pt idx="304">
                  <c:v>89.715419999999995</c:v>
                </c:pt>
                <c:pt idx="305">
                  <c:v>89.615700000000004</c:v>
                </c:pt>
                <c:pt idx="306">
                  <c:v>89.630570000000006</c:v>
                </c:pt>
                <c:pt idx="307">
                  <c:v>89.440700000000007</c:v>
                </c:pt>
                <c:pt idx="308">
                  <c:v>90.241829999999993</c:v>
                </c:pt>
                <c:pt idx="309">
                  <c:v>89.740080000000006</c:v>
                </c:pt>
                <c:pt idx="310">
                  <c:v>89.813029999999998</c:v>
                </c:pt>
                <c:pt idx="311">
                  <c:v>89.4024</c:v>
                </c:pt>
                <c:pt idx="312">
                  <c:v>89.529730000000001</c:v>
                </c:pt>
                <c:pt idx="313">
                  <c:v>89.145610000000005</c:v>
                </c:pt>
                <c:pt idx="314">
                  <c:v>89.333539999999999</c:v>
                </c:pt>
                <c:pt idx="315">
                  <c:v>89.732600000000005</c:v>
                </c:pt>
                <c:pt idx="316">
                  <c:v>89.579840000000004</c:v>
                </c:pt>
                <c:pt idx="317">
                  <c:v>89.564610000000002</c:v>
                </c:pt>
                <c:pt idx="318">
                  <c:v>89.111879999999999</c:v>
                </c:pt>
                <c:pt idx="319">
                  <c:v>88.97157</c:v>
                </c:pt>
                <c:pt idx="320">
                  <c:v>89.15616</c:v>
                </c:pt>
                <c:pt idx="321">
                  <c:v>89.161479999999997</c:v>
                </c:pt>
                <c:pt idx="322">
                  <c:v>89.350719999999995</c:v>
                </c:pt>
                <c:pt idx="323">
                  <c:v>89.115960000000001</c:v>
                </c:pt>
                <c:pt idx="324">
                  <c:v>89.267399999999995</c:v>
                </c:pt>
                <c:pt idx="325">
                  <c:v>89.327640000000002</c:v>
                </c:pt>
                <c:pt idx="326">
                  <c:v>89.319730000000007</c:v>
                </c:pt>
                <c:pt idx="327">
                  <c:v>89.130529999999993</c:v>
                </c:pt>
                <c:pt idx="328">
                  <c:v>89.267719999999997</c:v>
                </c:pt>
                <c:pt idx="329">
                  <c:v>89.168660000000003</c:v>
                </c:pt>
                <c:pt idx="330">
                  <c:v>88.991519999999994</c:v>
                </c:pt>
                <c:pt idx="331">
                  <c:v>88.993650000000002</c:v>
                </c:pt>
                <c:pt idx="332">
                  <c:v>88.959040000000002</c:v>
                </c:pt>
                <c:pt idx="333">
                  <c:v>89.087429999999998</c:v>
                </c:pt>
                <c:pt idx="334">
                  <c:v>89.287739999999999</c:v>
                </c:pt>
                <c:pt idx="335">
                  <c:v>89.217659999999995</c:v>
                </c:pt>
                <c:pt idx="336">
                  <c:v>89.546710000000004</c:v>
                </c:pt>
                <c:pt idx="337">
                  <c:v>88.61927</c:v>
                </c:pt>
                <c:pt idx="338">
                  <c:v>88.334329999999994</c:v>
                </c:pt>
                <c:pt idx="339">
                  <c:v>88.525840000000002</c:v>
                </c:pt>
                <c:pt idx="340">
                  <c:v>88.478149999999999</c:v>
                </c:pt>
                <c:pt idx="341">
                  <c:v>88.205500000000001</c:v>
                </c:pt>
                <c:pt idx="342">
                  <c:v>88.193560000000005</c:v>
                </c:pt>
                <c:pt idx="343">
                  <c:v>88.524889999999999</c:v>
                </c:pt>
                <c:pt idx="344">
                  <c:v>88.395740000000004</c:v>
                </c:pt>
                <c:pt idx="345">
                  <c:v>88.249309999999994</c:v>
                </c:pt>
                <c:pt idx="346">
                  <c:v>88.247919999999993</c:v>
                </c:pt>
                <c:pt idx="347">
                  <c:v>87.877200000000002</c:v>
                </c:pt>
                <c:pt idx="348">
                  <c:v>88.005840000000006</c:v>
                </c:pt>
                <c:pt idx="349">
                  <c:v>87.947379999999995</c:v>
                </c:pt>
                <c:pt idx="350">
                  <c:v>88.162440000000004</c:v>
                </c:pt>
                <c:pt idx="351">
                  <c:v>88.092399999999998</c:v>
                </c:pt>
                <c:pt idx="352">
                  <c:v>88.071169999999995</c:v>
                </c:pt>
                <c:pt idx="353">
                  <c:v>88.362380000000002</c:v>
                </c:pt>
                <c:pt idx="354">
                  <c:v>88.332939999999994</c:v>
                </c:pt>
                <c:pt idx="355">
                  <c:v>88.490049999999997</c:v>
                </c:pt>
                <c:pt idx="356">
                  <c:v>88.581630000000004</c:v>
                </c:pt>
                <c:pt idx="357">
                  <c:v>86.929109999999994</c:v>
                </c:pt>
                <c:pt idx="358">
                  <c:v>86.527270000000001</c:v>
                </c:pt>
                <c:pt idx="359">
                  <c:v>86.662149999999997</c:v>
                </c:pt>
                <c:pt idx="360">
                  <c:v>87.199010000000001</c:v>
                </c:pt>
                <c:pt idx="361">
                  <c:v>87.073939999999993</c:v>
                </c:pt>
                <c:pt idx="362">
                  <c:v>86.584320000000005</c:v>
                </c:pt>
                <c:pt idx="363">
                  <c:v>86.533439999999999</c:v>
                </c:pt>
                <c:pt idx="364">
                  <c:v>86.377330000000001</c:v>
                </c:pt>
                <c:pt idx="365">
                  <c:v>86.292079999999999</c:v>
                </c:pt>
                <c:pt idx="366">
                  <c:v>86.129059999999996</c:v>
                </c:pt>
                <c:pt idx="367">
                  <c:v>85.956090000000003</c:v>
                </c:pt>
                <c:pt idx="368">
                  <c:v>86.207470000000001</c:v>
                </c:pt>
                <c:pt idx="369">
                  <c:v>86.252750000000006</c:v>
                </c:pt>
                <c:pt idx="370">
                  <c:v>86.241230000000002</c:v>
                </c:pt>
                <c:pt idx="371">
                  <c:v>86.188509999999994</c:v>
                </c:pt>
                <c:pt idx="372">
                  <c:v>86.087969999999999</c:v>
                </c:pt>
                <c:pt idx="373">
                  <c:v>85.822100000000006</c:v>
                </c:pt>
                <c:pt idx="374">
                  <c:v>86.012289999999993</c:v>
                </c:pt>
                <c:pt idx="375">
                  <c:v>86.018780000000007</c:v>
                </c:pt>
                <c:pt idx="376">
                  <c:v>86.521270000000001</c:v>
                </c:pt>
                <c:pt idx="377">
                  <c:v>86.237979999999993</c:v>
                </c:pt>
                <c:pt idx="378">
                  <c:v>86.434229999999999</c:v>
                </c:pt>
                <c:pt idx="379">
                  <c:v>86.697010000000006</c:v>
                </c:pt>
                <c:pt idx="380">
                  <c:v>86.523600000000002</c:v>
                </c:pt>
                <c:pt idx="381">
                  <c:v>86.353669999999994</c:v>
                </c:pt>
                <c:pt idx="382">
                  <c:v>85.505179999999996</c:v>
                </c:pt>
                <c:pt idx="383">
                  <c:v>85.830510000000004</c:v>
                </c:pt>
                <c:pt idx="384">
                  <c:v>85.481269999999995</c:v>
                </c:pt>
                <c:pt idx="385">
                  <c:v>85.422470000000004</c:v>
                </c:pt>
                <c:pt idx="386">
                  <c:v>85.141980000000004</c:v>
                </c:pt>
                <c:pt idx="387">
                  <c:v>85.47784</c:v>
                </c:pt>
                <c:pt idx="388">
                  <c:v>85.643479999999997</c:v>
                </c:pt>
                <c:pt idx="389">
                  <c:v>85.783760000000001</c:v>
                </c:pt>
                <c:pt idx="390">
                  <c:v>85.762630000000001</c:v>
                </c:pt>
                <c:pt idx="391">
                  <c:v>85.821079999999995</c:v>
                </c:pt>
                <c:pt idx="392">
                  <c:v>86.005390000000006</c:v>
                </c:pt>
                <c:pt idx="393">
                  <c:v>86.043149999999997</c:v>
                </c:pt>
                <c:pt idx="394">
                  <c:v>85.775019999999998</c:v>
                </c:pt>
                <c:pt idx="395">
                  <c:v>85.276619999999994</c:v>
                </c:pt>
                <c:pt idx="396">
                  <c:v>85.59666</c:v>
                </c:pt>
                <c:pt idx="397">
                  <c:v>85.962580000000003</c:v>
                </c:pt>
                <c:pt idx="398">
                  <c:v>86.987030000000004</c:v>
                </c:pt>
                <c:pt idx="399">
                  <c:v>87.272970000000001</c:v>
                </c:pt>
                <c:pt idx="400">
                  <c:v>87.257199999999997</c:v>
                </c:pt>
                <c:pt idx="401">
                  <c:v>87.664990000000003</c:v>
                </c:pt>
                <c:pt idx="402">
                  <c:v>87.587289999999996</c:v>
                </c:pt>
                <c:pt idx="403">
                  <c:v>88.526629999999997</c:v>
                </c:pt>
                <c:pt idx="404">
                  <c:v>88.443179999999998</c:v>
                </c:pt>
                <c:pt idx="405">
                  <c:v>88.379900000000006</c:v>
                </c:pt>
                <c:pt idx="406">
                  <c:v>88.267309999999995</c:v>
                </c:pt>
                <c:pt idx="407">
                  <c:v>88.326449999999994</c:v>
                </c:pt>
                <c:pt idx="408">
                  <c:v>88.295140000000004</c:v>
                </c:pt>
                <c:pt idx="409">
                  <c:v>88.239350000000002</c:v>
                </c:pt>
                <c:pt idx="410">
                  <c:v>87.855099999999993</c:v>
                </c:pt>
                <c:pt idx="411">
                  <c:v>87.807770000000005</c:v>
                </c:pt>
                <c:pt idx="412">
                  <c:v>87.636229999999998</c:v>
                </c:pt>
                <c:pt idx="413">
                  <c:v>86.755020000000002</c:v>
                </c:pt>
                <c:pt idx="414">
                  <c:v>87.33596</c:v>
                </c:pt>
                <c:pt idx="415">
                  <c:v>86.788510000000002</c:v>
                </c:pt>
                <c:pt idx="416">
                  <c:v>87.219890000000007</c:v>
                </c:pt>
                <c:pt idx="417">
                  <c:v>87.224209999999999</c:v>
                </c:pt>
                <c:pt idx="418">
                  <c:v>87.424580000000006</c:v>
                </c:pt>
                <c:pt idx="419">
                  <c:v>88.116540000000001</c:v>
                </c:pt>
                <c:pt idx="420">
                  <c:v>88.047489999999996</c:v>
                </c:pt>
                <c:pt idx="421">
                  <c:v>88.143500000000003</c:v>
                </c:pt>
                <c:pt idx="422">
                  <c:v>88.112949999999998</c:v>
                </c:pt>
                <c:pt idx="423">
                  <c:v>87.771090000000001</c:v>
                </c:pt>
                <c:pt idx="424">
                  <c:v>87.503410000000002</c:v>
                </c:pt>
                <c:pt idx="425">
                  <c:v>87.630210000000005</c:v>
                </c:pt>
                <c:pt idx="426">
                  <c:v>86.853009999999998</c:v>
                </c:pt>
                <c:pt idx="427">
                  <c:v>86.73415</c:v>
                </c:pt>
                <c:pt idx="428">
                  <c:v>86.803169999999994</c:v>
                </c:pt>
                <c:pt idx="429">
                  <c:v>86.976939999999999</c:v>
                </c:pt>
                <c:pt idx="430">
                  <c:v>86.949169999999995</c:v>
                </c:pt>
                <c:pt idx="431">
                  <c:v>87.45232</c:v>
                </c:pt>
                <c:pt idx="432">
                  <c:v>87.195490000000007</c:v>
                </c:pt>
                <c:pt idx="433">
                  <c:v>86.883189999999999</c:v>
                </c:pt>
                <c:pt idx="434">
                  <c:v>86.56532</c:v>
                </c:pt>
                <c:pt idx="435">
                  <c:v>86.982830000000007</c:v>
                </c:pt>
                <c:pt idx="436">
                  <c:v>87.437209999999993</c:v>
                </c:pt>
                <c:pt idx="437">
                  <c:v>87.30977</c:v>
                </c:pt>
                <c:pt idx="438">
                  <c:v>87.071960000000004</c:v>
                </c:pt>
                <c:pt idx="439">
                  <c:v>87.198300000000003</c:v>
                </c:pt>
                <c:pt idx="440">
                  <c:v>87.216340000000002</c:v>
                </c:pt>
                <c:pt idx="441">
                  <c:v>86.593689999999995</c:v>
                </c:pt>
                <c:pt idx="442">
                  <c:v>86.742609999999999</c:v>
                </c:pt>
                <c:pt idx="443">
                  <c:v>86.599119999999999</c:v>
                </c:pt>
                <c:pt idx="444">
                  <c:v>86.442310000000006</c:v>
                </c:pt>
                <c:pt idx="445">
                  <c:v>86.702830000000006</c:v>
                </c:pt>
                <c:pt idx="446">
                  <c:v>86.779340000000005</c:v>
                </c:pt>
                <c:pt idx="447">
                  <c:v>86.739410000000007</c:v>
                </c:pt>
                <c:pt idx="448">
                  <c:v>86.631569999999996</c:v>
                </c:pt>
                <c:pt idx="449">
                  <c:v>86.570650000000001</c:v>
                </c:pt>
                <c:pt idx="450">
                  <c:v>86.6661</c:v>
                </c:pt>
                <c:pt idx="451">
                  <c:v>86.745540000000005</c:v>
                </c:pt>
                <c:pt idx="452">
                  <c:v>86.542320000000004</c:v>
                </c:pt>
                <c:pt idx="453">
                  <c:v>86.130009999999999</c:v>
                </c:pt>
                <c:pt idx="454">
                  <c:v>86.079809999999995</c:v>
                </c:pt>
                <c:pt idx="455">
                  <c:v>86.041179999999997</c:v>
                </c:pt>
                <c:pt idx="456">
                  <c:v>86.144450000000006</c:v>
                </c:pt>
                <c:pt idx="457">
                  <c:v>86.123530000000002</c:v>
                </c:pt>
                <c:pt idx="458">
                  <c:v>85.950270000000003</c:v>
                </c:pt>
                <c:pt idx="459">
                  <c:v>85.839969999999994</c:v>
                </c:pt>
                <c:pt idx="460">
                  <c:v>85.9114</c:v>
                </c:pt>
                <c:pt idx="461">
                  <c:v>85.487690000000001</c:v>
                </c:pt>
                <c:pt idx="462">
                  <c:v>85.448499999999996</c:v>
                </c:pt>
                <c:pt idx="463">
                  <c:v>85.531080000000003</c:v>
                </c:pt>
                <c:pt idx="464">
                  <c:v>85.646450000000002</c:v>
                </c:pt>
                <c:pt idx="465">
                  <c:v>85.151960000000003</c:v>
                </c:pt>
                <c:pt idx="466">
                  <c:v>85.321789999999993</c:v>
                </c:pt>
                <c:pt idx="467">
                  <c:v>85.32638</c:v>
                </c:pt>
                <c:pt idx="468">
                  <c:v>85.359690000000001</c:v>
                </c:pt>
                <c:pt idx="469">
                  <c:v>85.579759999999993</c:v>
                </c:pt>
                <c:pt idx="470">
                  <c:v>85.291380000000004</c:v>
                </c:pt>
                <c:pt idx="471">
                  <c:v>85.805120000000002</c:v>
                </c:pt>
                <c:pt idx="472">
                  <c:v>86.186449999999994</c:v>
                </c:pt>
                <c:pt idx="473">
                  <c:v>85.858130000000003</c:v>
                </c:pt>
                <c:pt idx="474">
                  <c:v>85.569339999999997</c:v>
                </c:pt>
                <c:pt idx="475">
                  <c:v>85.348169999999996</c:v>
                </c:pt>
                <c:pt idx="476">
                  <c:v>85.526899999999998</c:v>
                </c:pt>
                <c:pt idx="477">
                  <c:v>85.696780000000004</c:v>
                </c:pt>
                <c:pt idx="478">
                  <c:v>85.879440000000002</c:v>
                </c:pt>
                <c:pt idx="479">
                  <c:v>85.845830000000007</c:v>
                </c:pt>
                <c:pt idx="480">
                  <c:v>86.041560000000004</c:v>
                </c:pt>
                <c:pt idx="481">
                  <c:v>86.32893</c:v>
                </c:pt>
                <c:pt idx="482">
                  <c:v>86.111369999999994</c:v>
                </c:pt>
                <c:pt idx="483">
                  <c:v>86.194699999999997</c:v>
                </c:pt>
                <c:pt idx="484">
                  <c:v>86.049210000000002</c:v>
                </c:pt>
                <c:pt idx="485">
                  <c:v>85.919349999999994</c:v>
                </c:pt>
                <c:pt idx="486">
                  <c:v>86.059160000000006</c:v>
                </c:pt>
                <c:pt idx="487">
                  <c:v>86.015720000000002</c:v>
                </c:pt>
                <c:pt idx="488">
                  <c:v>86.175939999999997</c:v>
                </c:pt>
                <c:pt idx="489">
                  <c:v>86.063910000000007</c:v>
                </c:pt>
                <c:pt idx="490">
                  <c:v>86.175460000000001</c:v>
                </c:pt>
                <c:pt idx="491">
                  <c:v>86.163359999999997</c:v>
                </c:pt>
                <c:pt idx="492">
                  <c:v>85.990970000000004</c:v>
                </c:pt>
                <c:pt idx="493">
                  <c:v>86.125969999999995</c:v>
                </c:pt>
                <c:pt idx="494">
                  <c:v>86.161270000000002</c:v>
                </c:pt>
                <c:pt idx="495">
                  <c:v>86.125470000000007</c:v>
                </c:pt>
                <c:pt idx="496">
                  <c:v>86.263509999999997</c:v>
                </c:pt>
                <c:pt idx="497">
                  <c:v>86.142769999999999</c:v>
                </c:pt>
                <c:pt idx="498">
                  <c:v>86.315119999999993</c:v>
                </c:pt>
                <c:pt idx="499">
                  <c:v>86.234989999999996</c:v>
                </c:pt>
                <c:pt idx="500">
                  <c:v>86.805310000000006</c:v>
                </c:pt>
                <c:pt idx="501">
                  <c:v>86.444109999999995</c:v>
                </c:pt>
                <c:pt idx="502">
                  <c:v>86.491200000000006</c:v>
                </c:pt>
                <c:pt idx="503">
                  <c:v>86.727789999999999</c:v>
                </c:pt>
                <c:pt idx="504">
                  <c:v>86.536900000000003</c:v>
                </c:pt>
                <c:pt idx="505">
                  <c:v>86.737499999999997</c:v>
                </c:pt>
                <c:pt idx="506">
                  <c:v>86.604870000000005</c:v>
                </c:pt>
                <c:pt idx="507">
                  <c:v>86.485140000000001</c:v>
                </c:pt>
                <c:pt idx="508">
                  <c:v>86.416359999999997</c:v>
                </c:pt>
                <c:pt idx="509">
                  <c:v>86.527180000000001</c:v>
                </c:pt>
                <c:pt idx="510">
                  <c:v>86.798929999999999</c:v>
                </c:pt>
                <c:pt idx="511">
                  <c:v>86.530010000000004</c:v>
                </c:pt>
                <c:pt idx="512">
                  <c:v>85.984480000000005</c:v>
                </c:pt>
                <c:pt idx="513">
                  <c:v>85.79092</c:v>
                </c:pt>
                <c:pt idx="514">
                  <c:v>85.922129999999996</c:v>
                </c:pt>
                <c:pt idx="515">
                  <c:v>85.796009999999995</c:v>
                </c:pt>
                <c:pt idx="516">
                  <c:v>86.21754</c:v>
                </c:pt>
                <c:pt idx="517">
                  <c:v>85.983059999999995</c:v>
                </c:pt>
                <c:pt idx="518">
                  <c:v>86.019159999999999</c:v>
                </c:pt>
                <c:pt idx="519">
                  <c:v>86.423259999999999</c:v>
                </c:pt>
                <c:pt idx="520">
                  <c:v>86.07226</c:v>
                </c:pt>
                <c:pt idx="521">
                  <c:v>86.12021</c:v>
                </c:pt>
                <c:pt idx="522">
                  <c:v>86.241839999999996</c:v>
                </c:pt>
                <c:pt idx="523">
                  <c:v>85.995109999999997</c:v>
                </c:pt>
                <c:pt idx="524">
                  <c:v>85.923450000000003</c:v>
                </c:pt>
                <c:pt idx="525">
                  <c:v>86.08372</c:v>
                </c:pt>
                <c:pt idx="526">
                  <c:v>85.892679999999999</c:v>
                </c:pt>
                <c:pt idx="527">
                  <c:v>85.882230000000007</c:v>
                </c:pt>
                <c:pt idx="528">
                  <c:v>85.489059999999995</c:v>
                </c:pt>
                <c:pt idx="529">
                  <c:v>85.438100000000006</c:v>
                </c:pt>
                <c:pt idx="530">
                  <c:v>85.144750000000002</c:v>
                </c:pt>
                <c:pt idx="531">
                  <c:v>85.391050000000007</c:v>
                </c:pt>
                <c:pt idx="532">
                  <c:v>85.765460000000004</c:v>
                </c:pt>
                <c:pt idx="533">
                  <c:v>86.261790000000005</c:v>
                </c:pt>
                <c:pt idx="534">
                  <c:v>86.46866</c:v>
                </c:pt>
                <c:pt idx="535">
                  <c:v>86.27646</c:v>
                </c:pt>
                <c:pt idx="536">
                  <c:v>86.128630000000001</c:v>
                </c:pt>
                <c:pt idx="537">
                  <c:v>86.172070000000005</c:v>
                </c:pt>
                <c:pt idx="538">
                  <c:v>86.295249999999996</c:v>
                </c:pt>
                <c:pt idx="539">
                  <c:v>86.400069999999999</c:v>
                </c:pt>
                <c:pt idx="540">
                  <c:v>86.399299999999997</c:v>
                </c:pt>
                <c:pt idx="541">
                  <c:v>86.351569999999995</c:v>
                </c:pt>
                <c:pt idx="542">
                  <c:v>86.489570000000001</c:v>
                </c:pt>
                <c:pt idx="543">
                  <c:v>86.399569999999997</c:v>
                </c:pt>
                <c:pt idx="544">
                  <c:v>86.176670000000001</c:v>
                </c:pt>
                <c:pt idx="545">
                  <c:v>85.770300000000006</c:v>
                </c:pt>
                <c:pt idx="546">
                  <c:v>85.52234</c:v>
                </c:pt>
                <c:pt idx="547">
                  <c:v>85.429209999999998</c:v>
                </c:pt>
                <c:pt idx="548">
                  <c:v>85.160110000000003</c:v>
                </c:pt>
                <c:pt idx="549">
                  <c:v>84.896039999999999</c:v>
                </c:pt>
                <c:pt idx="550">
                  <c:v>85.344710000000006</c:v>
                </c:pt>
                <c:pt idx="551">
                  <c:v>85.21172</c:v>
                </c:pt>
                <c:pt idx="552">
                  <c:v>85.473079999999996</c:v>
                </c:pt>
                <c:pt idx="553">
                  <c:v>85.668300000000002</c:v>
                </c:pt>
                <c:pt idx="554">
                  <c:v>85.324269999999999</c:v>
                </c:pt>
                <c:pt idx="555">
                  <c:v>85.181790000000007</c:v>
                </c:pt>
                <c:pt idx="556">
                  <c:v>85.2637</c:v>
                </c:pt>
                <c:pt idx="557">
                  <c:v>85.053550000000001</c:v>
                </c:pt>
                <c:pt idx="558">
                  <c:v>84.925939999999997</c:v>
                </c:pt>
                <c:pt idx="559">
                  <c:v>85.080699999999993</c:v>
                </c:pt>
                <c:pt idx="560">
                  <c:v>85.047439999999995</c:v>
                </c:pt>
                <c:pt idx="561">
                  <c:v>84.815190000000001</c:v>
                </c:pt>
                <c:pt idx="562">
                  <c:v>84.876329999999996</c:v>
                </c:pt>
                <c:pt idx="563">
                  <c:v>84.909850000000006</c:v>
                </c:pt>
                <c:pt idx="564">
                  <c:v>84.888000000000005</c:v>
                </c:pt>
                <c:pt idx="565">
                  <c:v>84.781559999999999</c:v>
                </c:pt>
                <c:pt idx="566">
                  <c:v>84.707599999999999</c:v>
                </c:pt>
                <c:pt idx="567">
                  <c:v>84.95214</c:v>
                </c:pt>
                <c:pt idx="568">
                  <c:v>85.005129999999994</c:v>
                </c:pt>
                <c:pt idx="569">
                  <c:v>85.085949999999997</c:v>
                </c:pt>
                <c:pt idx="570">
                  <c:v>85.237679999999997</c:v>
                </c:pt>
                <c:pt idx="571">
                  <c:v>85.331180000000003</c:v>
                </c:pt>
                <c:pt idx="572">
                  <c:v>85.217089999999999</c:v>
                </c:pt>
                <c:pt idx="573">
                  <c:v>85.292450000000002</c:v>
                </c:pt>
                <c:pt idx="574">
                  <c:v>85.011989999999997</c:v>
                </c:pt>
                <c:pt idx="575">
                  <c:v>84.960030000000003</c:v>
                </c:pt>
                <c:pt idx="576">
                  <c:v>84.743930000000006</c:v>
                </c:pt>
                <c:pt idx="577">
                  <c:v>84.667659999999998</c:v>
                </c:pt>
                <c:pt idx="578">
                  <c:v>85.437929999999994</c:v>
                </c:pt>
                <c:pt idx="579">
                  <c:v>85.552639999999997</c:v>
                </c:pt>
                <c:pt idx="580">
                  <c:v>85.816850000000002</c:v>
                </c:pt>
                <c:pt idx="581">
                  <c:v>86.011219999999994</c:v>
                </c:pt>
                <c:pt idx="582">
                  <c:v>86.318820000000002</c:v>
                </c:pt>
                <c:pt idx="583">
                  <c:v>86.464510000000004</c:v>
                </c:pt>
                <c:pt idx="584">
                  <c:v>86.054649999999995</c:v>
                </c:pt>
                <c:pt idx="585">
                  <c:v>85.912310000000005</c:v>
                </c:pt>
                <c:pt idx="586">
                  <c:v>85.690029999999993</c:v>
                </c:pt>
                <c:pt idx="587">
                  <c:v>85.836439999999996</c:v>
                </c:pt>
                <c:pt idx="588">
                  <c:v>85.743939999999995</c:v>
                </c:pt>
                <c:pt idx="589">
                  <c:v>85.739630000000005</c:v>
                </c:pt>
                <c:pt idx="590">
                  <c:v>85.842100000000002</c:v>
                </c:pt>
                <c:pt idx="591">
                  <c:v>86.148849999999996</c:v>
                </c:pt>
                <c:pt idx="592">
                  <c:v>86.001559999999998</c:v>
                </c:pt>
                <c:pt idx="593">
                  <c:v>85.848600000000005</c:v>
                </c:pt>
                <c:pt idx="594">
                  <c:v>86.224140000000006</c:v>
                </c:pt>
                <c:pt idx="595">
                  <c:v>86.576670000000007</c:v>
                </c:pt>
                <c:pt idx="596">
                  <c:v>86.450850000000003</c:v>
                </c:pt>
                <c:pt idx="597">
                  <c:v>86.742329999999995</c:v>
                </c:pt>
                <c:pt idx="598">
                  <c:v>86.295640000000006</c:v>
                </c:pt>
                <c:pt idx="599">
                  <c:v>86.618870000000001</c:v>
                </c:pt>
                <c:pt idx="600">
                  <c:v>86.386480000000006</c:v>
                </c:pt>
                <c:pt idx="601">
                  <c:v>86.403859999999995</c:v>
                </c:pt>
                <c:pt idx="602">
                  <c:v>86.648070000000004</c:v>
                </c:pt>
                <c:pt idx="603">
                  <c:v>86.881969999999995</c:v>
                </c:pt>
                <c:pt idx="604">
                  <c:v>86.628879999999995</c:v>
                </c:pt>
                <c:pt idx="605">
                  <c:v>86.367440000000002</c:v>
                </c:pt>
                <c:pt idx="606">
                  <c:v>86.416110000000003</c:v>
                </c:pt>
                <c:pt idx="607">
                  <c:v>86.23048</c:v>
                </c:pt>
                <c:pt idx="608">
                  <c:v>86.055959999999999</c:v>
                </c:pt>
                <c:pt idx="609">
                  <c:v>85.756969999999995</c:v>
                </c:pt>
                <c:pt idx="610">
                  <c:v>85.667100000000005</c:v>
                </c:pt>
                <c:pt idx="611">
                  <c:v>85.597110000000001</c:v>
                </c:pt>
                <c:pt idx="612">
                  <c:v>85.881649999999993</c:v>
                </c:pt>
                <c:pt idx="613">
                  <c:v>85.985659999999996</c:v>
                </c:pt>
                <c:pt idx="614">
                  <c:v>86.199309999999997</c:v>
                </c:pt>
                <c:pt idx="615">
                  <c:v>86.026920000000004</c:v>
                </c:pt>
                <c:pt idx="616">
                  <c:v>86.019580000000005</c:v>
                </c:pt>
                <c:pt idx="617">
                  <c:v>86.047899999999998</c:v>
                </c:pt>
                <c:pt idx="618">
                  <c:v>86.104879999999994</c:v>
                </c:pt>
                <c:pt idx="619">
                  <c:v>85.961010000000002</c:v>
                </c:pt>
                <c:pt idx="620">
                  <c:v>85.692629999999994</c:v>
                </c:pt>
                <c:pt idx="621">
                  <c:v>85.682370000000006</c:v>
                </c:pt>
                <c:pt idx="622">
                  <c:v>85.591840000000005</c:v>
                </c:pt>
                <c:pt idx="623">
                  <c:v>85.466930000000005</c:v>
                </c:pt>
                <c:pt idx="624">
                  <c:v>85.332629999999995</c:v>
                </c:pt>
                <c:pt idx="625">
                  <c:v>85.238789999999995</c:v>
                </c:pt>
                <c:pt idx="626">
                  <c:v>84.910790000000006</c:v>
                </c:pt>
                <c:pt idx="627">
                  <c:v>84.901979999999995</c:v>
                </c:pt>
                <c:pt idx="628">
                  <c:v>84.873599999999996</c:v>
                </c:pt>
                <c:pt idx="629">
                  <c:v>84.730869999999996</c:v>
                </c:pt>
                <c:pt idx="630">
                  <c:v>84.81259</c:v>
                </c:pt>
                <c:pt idx="631">
                  <c:v>84.821669999999997</c:v>
                </c:pt>
                <c:pt idx="632">
                  <c:v>84.715100000000007</c:v>
                </c:pt>
                <c:pt idx="633">
                  <c:v>84.985849999999999</c:v>
                </c:pt>
                <c:pt idx="634">
                  <c:v>85.181569999999994</c:v>
                </c:pt>
                <c:pt idx="635">
                  <c:v>85.019409999999993</c:v>
                </c:pt>
                <c:pt idx="636">
                  <c:v>84.995739999999998</c:v>
                </c:pt>
                <c:pt idx="637">
                  <c:v>85.065539999999999</c:v>
                </c:pt>
                <c:pt idx="638">
                  <c:v>84.867140000000006</c:v>
                </c:pt>
                <c:pt idx="639">
                  <c:v>85.106849999999994</c:v>
                </c:pt>
                <c:pt idx="640">
                  <c:v>84.942740000000001</c:v>
                </c:pt>
                <c:pt idx="641">
                  <c:v>84.936449999999994</c:v>
                </c:pt>
                <c:pt idx="642">
                  <c:v>84.912440000000004</c:v>
                </c:pt>
                <c:pt idx="643">
                  <c:v>84.57414</c:v>
                </c:pt>
                <c:pt idx="644">
                  <c:v>84.795029999999997</c:v>
                </c:pt>
                <c:pt idx="645">
                  <c:v>84.721369999999993</c:v>
                </c:pt>
                <c:pt idx="646">
                  <c:v>84.515619999999998</c:v>
                </c:pt>
                <c:pt idx="647">
                  <c:v>84.5685</c:v>
                </c:pt>
                <c:pt idx="648">
                  <c:v>84.437610000000006</c:v>
                </c:pt>
                <c:pt idx="649">
                  <c:v>84.354569999999995</c:v>
                </c:pt>
                <c:pt idx="650">
                  <c:v>84.296869999999998</c:v>
                </c:pt>
                <c:pt idx="651">
                  <c:v>83.997219999999999</c:v>
                </c:pt>
                <c:pt idx="652">
                  <c:v>84.284769999999995</c:v>
                </c:pt>
                <c:pt idx="653">
                  <c:v>84.131910000000005</c:v>
                </c:pt>
                <c:pt idx="654">
                  <c:v>84.101179999999999</c:v>
                </c:pt>
                <c:pt idx="655">
                  <c:v>83.870289999999997</c:v>
                </c:pt>
                <c:pt idx="656">
                  <c:v>83.806870000000004</c:v>
                </c:pt>
                <c:pt idx="657">
                  <c:v>83.862160000000003</c:v>
                </c:pt>
                <c:pt idx="658">
                  <c:v>83.848429999999993</c:v>
                </c:pt>
                <c:pt idx="659">
                  <c:v>84.243840000000006</c:v>
                </c:pt>
                <c:pt idx="660">
                  <c:v>83.971029999999999</c:v>
                </c:pt>
                <c:pt idx="661">
                  <c:v>83.854200000000006</c:v>
                </c:pt>
                <c:pt idx="662">
                  <c:v>83.949240000000003</c:v>
                </c:pt>
                <c:pt idx="663">
                  <c:v>84.020070000000004</c:v>
                </c:pt>
                <c:pt idx="664">
                  <c:v>84.21875</c:v>
                </c:pt>
                <c:pt idx="665">
                  <c:v>84.099410000000006</c:v>
                </c:pt>
                <c:pt idx="666">
                  <c:v>83.768119999999996</c:v>
                </c:pt>
                <c:pt idx="667">
                  <c:v>83.870540000000005</c:v>
                </c:pt>
                <c:pt idx="668">
                  <c:v>83.882390000000001</c:v>
                </c:pt>
                <c:pt idx="669">
                  <c:v>83.887159999999994</c:v>
                </c:pt>
                <c:pt idx="670">
                  <c:v>83.852010000000007</c:v>
                </c:pt>
                <c:pt idx="671">
                  <c:v>83.777619999999999</c:v>
                </c:pt>
                <c:pt idx="672">
                  <c:v>83.843190000000007</c:v>
                </c:pt>
                <c:pt idx="673">
                  <c:v>83.468770000000006</c:v>
                </c:pt>
                <c:pt idx="674">
                  <c:v>83.665779999999998</c:v>
                </c:pt>
                <c:pt idx="675">
                  <c:v>83.649429999999995</c:v>
                </c:pt>
                <c:pt idx="676">
                  <c:v>83.552999999999997</c:v>
                </c:pt>
                <c:pt idx="677">
                  <c:v>83.952510000000004</c:v>
                </c:pt>
                <c:pt idx="678">
                  <c:v>83.808819999999997</c:v>
                </c:pt>
                <c:pt idx="679">
                  <c:v>83.853989999999996</c:v>
                </c:pt>
                <c:pt idx="680">
                  <c:v>83.869479999999996</c:v>
                </c:pt>
                <c:pt idx="681">
                  <c:v>83.823329999999999</c:v>
                </c:pt>
                <c:pt idx="682">
                  <c:v>83.85172</c:v>
                </c:pt>
                <c:pt idx="683">
                  <c:v>83.873329999999996</c:v>
                </c:pt>
                <c:pt idx="684">
                  <c:v>83.981560000000002</c:v>
                </c:pt>
                <c:pt idx="685">
                  <c:v>84.275790000000001</c:v>
                </c:pt>
                <c:pt idx="686">
                  <c:v>84.281679999999994</c:v>
                </c:pt>
                <c:pt idx="687">
                  <c:v>84.278180000000006</c:v>
                </c:pt>
                <c:pt idx="688">
                  <c:v>84.213419999999999</c:v>
                </c:pt>
                <c:pt idx="689">
                  <c:v>84.13785</c:v>
                </c:pt>
                <c:pt idx="690">
                  <c:v>84.357569999999996</c:v>
                </c:pt>
                <c:pt idx="691">
                  <c:v>84.279790000000006</c:v>
                </c:pt>
                <c:pt idx="692">
                  <c:v>84.019959999999998</c:v>
                </c:pt>
                <c:pt idx="693">
                  <c:v>83.81568</c:v>
                </c:pt>
                <c:pt idx="694">
                  <c:v>83.937960000000004</c:v>
                </c:pt>
                <c:pt idx="695">
                  <c:v>83.799670000000006</c:v>
                </c:pt>
                <c:pt idx="696">
                  <c:v>83.747</c:v>
                </c:pt>
                <c:pt idx="697">
                  <c:v>83.789420000000007</c:v>
                </c:pt>
                <c:pt idx="698">
                  <c:v>83.524039999999999</c:v>
                </c:pt>
                <c:pt idx="699">
                  <c:v>83.751310000000004</c:v>
                </c:pt>
                <c:pt idx="700">
                  <c:v>83.612489999999994</c:v>
                </c:pt>
                <c:pt idx="701">
                  <c:v>83.298329999999993</c:v>
                </c:pt>
                <c:pt idx="702">
                  <c:v>83.102099999999993</c:v>
                </c:pt>
                <c:pt idx="703">
                  <c:v>83.103049999999996</c:v>
                </c:pt>
                <c:pt idx="704">
                  <c:v>83.120609999999999</c:v>
                </c:pt>
                <c:pt idx="705">
                  <c:v>83.016480000000001</c:v>
                </c:pt>
                <c:pt idx="706">
                  <c:v>83.048479999999998</c:v>
                </c:pt>
                <c:pt idx="707">
                  <c:v>83.061520000000002</c:v>
                </c:pt>
                <c:pt idx="708">
                  <c:v>82.996939999999995</c:v>
                </c:pt>
                <c:pt idx="709">
                  <c:v>82.919619999999995</c:v>
                </c:pt>
                <c:pt idx="710">
                  <c:v>82.868840000000006</c:v>
                </c:pt>
                <c:pt idx="711">
                  <c:v>82.607770000000002</c:v>
                </c:pt>
                <c:pt idx="712">
                  <c:v>82.427859999999995</c:v>
                </c:pt>
                <c:pt idx="713">
                  <c:v>82.332210000000003</c:v>
                </c:pt>
                <c:pt idx="714">
                  <c:v>82.238979999999998</c:v>
                </c:pt>
                <c:pt idx="715">
                  <c:v>82.085070000000002</c:v>
                </c:pt>
                <c:pt idx="716">
                  <c:v>82.044240000000002</c:v>
                </c:pt>
                <c:pt idx="717">
                  <c:v>81.982870000000005</c:v>
                </c:pt>
                <c:pt idx="718">
                  <c:v>81.902379999999994</c:v>
                </c:pt>
                <c:pt idx="719">
                  <c:v>81.885239999999996</c:v>
                </c:pt>
                <c:pt idx="720">
                  <c:v>81.971919999999997</c:v>
                </c:pt>
                <c:pt idx="721">
                  <c:v>81.958110000000005</c:v>
                </c:pt>
                <c:pt idx="722">
                  <c:v>81.84451</c:v>
                </c:pt>
                <c:pt idx="723">
                  <c:v>81.750910000000005</c:v>
                </c:pt>
                <c:pt idx="724">
                  <c:v>81.714979999999997</c:v>
                </c:pt>
                <c:pt idx="725">
                  <c:v>81.851140000000001</c:v>
                </c:pt>
                <c:pt idx="726">
                  <c:v>82.212519999999998</c:v>
                </c:pt>
                <c:pt idx="727">
                  <c:v>81.790180000000007</c:v>
                </c:pt>
                <c:pt idx="728">
                  <c:v>81.435199999999995</c:v>
                </c:pt>
                <c:pt idx="729">
                  <c:v>81.194509999999994</c:v>
                </c:pt>
                <c:pt idx="730">
                  <c:v>81.194100000000006</c:v>
                </c:pt>
                <c:pt idx="731">
                  <c:v>81.789599999999993</c:v>
                </c:pt>
                <c:pt idx="732">
                  <c:v>81.721869999999996</c:v>
                </c:pt>
                <c:pt idx="733">
                  <c:v>81.698869999999999</c:v>
                </c:pt>
                <c:pt idx="734">
                  <c:v>81.893960000000007</c:v>
                </c:pt>
                <c:pt idx="735">
                  <c:v>81.77619</c:v>
                </c:pt>
                <c:pt idx="736">
                  <c:v>81.920689999999993</c:v>
                </c:pt>
                <c:pt idx="737">
                  <c:v>82.158720000000002</c:v>
                </c:pt>
                <c:pt idx="738">
                  <c:v>82.177199999999999</c:v>
                </c:pt>
                <c:pt idx="739">
                  <c:v>81.869739999999993</c:v>
                </c:pt>
                <c:pt idx="740">
                  <c:v>81.884609999999995</c:v>
                </c:pt>
                <c:pt idx="741">
                  <c:v>81.720339999999993</c:v>
                </c:pt>
                <c:pt idx="742">
                  <c:v>81.813220000000001</c:v>
                </c:pt>
                <c:pt idx="743">
                  <c:v>81.617609999999999</c:v>
                </c:pt>
                <c:pt idx="744">
                  <c:v>81.562569999999994</c:v>
                </c:pt>
                <c:pt idx="745">
                  <c:v>81.869420000000005</c:v>
                </c:pt>
                <c:pt idx="746">
                  <c:v>81.708539999999999</c:v>
                </c:pt>
                <c:pt idx="747">
                  <c:v>81.498589999999993</c:v>
                </c:pt>
                <c:pt idx="748">
                  <c:v>81.422190000000001</c:v>
                </c:pt>
                <c:pt idx="749">
                  <c:v>81.58099</c:v>
                </c:pt>
                <c:pt idx="750">
                  <c:v>81.402280000000005</c:v>
                </c:pt>
                <c:pt idx="751">
                  <c:v>81.385810000000006</c:v>
                </c:pt>
                <c:pt idx="752">
                  <c:v>81.22054</c:v>
                </c:pt>
                <c:pt idx="753">
                  <c:v>81.316000000000003</c:v>
                </c:pt>
                <c:pt idx="754">
                  <c:v>81.032259999999994</c:v>
                </c:pt>
                <c:pt idx="755">
                  <c:v>81.134730000000005</c:v>
                </c:pt>
                <c:pt idx="756">
                  <c:v>81.294409999999999</c:v>
                </c:pt>
                <c:pt idx="757">
                  <c:v>81.310199999999995</c:v>
                </c:pt>
                <c:pt idx="758">
                  <c:v>81.045720000000003</c:v>
                </c:pt>
                <c:pt idx="759">
                  <c:v>80.871219999999994</c:v>
                </c:pt>
                <c:pt idx="760">
                  <c:v>80.695250000000001</c:v>
                </c:pt>
                <c:pt idx="761">
                  <c:v>80.674549999999996</c:v>
                </c:pt>
                <c:pt idx="762">
                  <c:v>80.783159999999995</c:v>
                </c:pt>
                <c:pt idx="763">
                  <c:v>80.603229999999996</c:v>
                </c:pt>
                <c:pt idx="764">
                  <c:v>80.623369999999994</c:v>
                </c:pt>
                <c:pt idx="765">
                  <c:v>80.654110000000003</c:v>
                </c:pt>
                <c:pt idx="766">
                  <c:v>80.447010000000006</c:v>
                </c:pt>
                <c:pt idx="767">
                  <c:v>80.044730000000001</c:v>
                </c:pt>
                <c:pt idx="768">
                  <c:v>79.995699999999999</c:v>
                </c:pt>
                <c:pt idx="769">
                  <c:v>79.751239999999996</c:v>
                </c:pt>
                <c:pt idx="770">
                  <c:v>79.518940000000001</c:v>
                </c:pt>
                <c:pt idx="771">
                  <c:v>79.545910000000006</c:v>
                </c:pt>
                <c:pt idx="772">
                  <c:v>79.744079999999997</c:v>
                </c:pt>
                <c:pt idx="773">
                  <c:v>79.716130000000007</c:v>
                </c:pt>
                <c:pt idx="774">
                  <c:v>79.13861</c:v>
                </c:pt>
                <c:pt idx="775">
                  <c:v>78.781790000000001</c:v>
                </c:pt>
                <c:pt idx="776">
                  <c:v>77.853070000000002</c:v>
                </c:pt>
                <c:pt idx="777">
                  <c:v>78.933750000000003</c:v>
                </c:pt>
                <c:pt idx="778">
                  <c:v>78.890609999999995</c:v>
                </c:pt>
                <c:pt idx="779">
                  <c:v>78.876080000000002</c:v>
                </c:pt>
                <c:pt idx="780">
                  <c:v>78.761160000000004</c:v>
                </c:pt>
                <c:pt idx="781">
                  <c:v>78.799319999999994</c:v>
                </c:pt>
                <c:pt idx="782">
                  <c:v>78.778499999999994</c:v>
                </c:pt>
                <c:pt idx="783">
                  <c:v>78.648470000000003</c:v>
                </c:pt>
                <c:pt idx="784">
                  <c:v>78.419610000000006</c:v>
                </c:pt>
                <c:pt idx="785">
                  <c:v>78.404979999999995</c:v>
                </c:pt>
                <c:pt idx="786">
                  <c:v>78.326300000000003</c:v>
                </c:pt>
                <c:pt idx="787">
                  <c:v>78.481250000000003</c:v>
                </c:pt>
                <c:pt idx="788">
                  <c:v>78.234440000000006</c:v>
                </c:pt>
                <c:pt idx="789">
                  <c:v>78.36797</c:v>
                </c:pt>
                <c:pt idx="790">
                  <c:v>79.199770000000001</c:v>
                </c:pt>
                <c:pt idx="791">
                  <c:v>79.011880000000005</c:v>
                </c:pt>
                <c:pt idx="792">
                  <c:v>78.973500000000001</c:v>
                </c:pt>
                <c:pt idx="793">
                  <c:v>78.761279999999999</c:v>
                </c:pt>
                <c:pt idx="794">
                  <c:v>78.564440000000005</c:v>
                </c:pt>
                <c:pt idx="795">
                  <c:v>78.569540000000003</c:v>
                </c:pt>
                <c:pt idx="796">
                  <c:v>78.233800000000002</c:v>
                </c:pt>
                <c:pt idx="797">
                  <c:v>78.479100000000003</c:v>
                </c:pt>
                <c:pt idx="798">
                  <c:v>78.349590000000006</c:v>
                </c:pt>
                <c:pt idx="799">
                  <c:v>78.652959999999993</c:v>
                </c:pt>
                <c:pt idx="800">
                  <c:v>78.867559999999997</c:v>
                </c:pt>
                <c:pt idx="801">
                  <c:v>78.668599999999998</c:v>
                </c:pt>
                <c:pt idx="802">
                  <c:v>78.61703</c:v>
                </c:pt>
                <c:pt idx="803">
                  <c:v>78.716080000000005</c:v>
                </c:pt>
                <c:pt idx="804">
                  <c:v>78.818129999999996</c:v>
                </c:pt>
                <c:pt idx="805">
                  <c:v>79.29871</c:v>
                </c:pt>
                <c:pt idx="806">
                  <c:v>79.481960000000001</c:v>
                </c:pt>
                <c:pt idx="807">
                  <c:v>79.430580000000006</c:v>
                </c:pt>
                <c:pt idx="808">
                  <c:v>79.762820000000005</c:v>
                </c:pt>
                <c:pt idx="809">
                  <c:v>79.458749999999995</c:v>
                </c:pt>
                <c:pt idx="810">
                  <c:v>79.475560000000002</c:v>
                </c:pt>
                <c:pt idx="811">
                  <c:v>79.184420000000003</c:v>
                </c:pt>
                <c:pt idx="812">
                  <c:v>79.391750000000002</c:v>
                </c:pt>
                <c:pt idx="813">
                  <c:v>78.845380000000006</c:v>
                </c:pt>
                <c:pt idx="814">
                  <c:v>78.806920000000005</c:v>
                </c:pt>
                <c:pt idx="815">
                  <c:v>78.849490000000003</c:v>
                </c:pt>
                <c:pt idx="816">
                  <c:v>78.764179999999996</c:v>
                </c:pt>
                <c:pt idx="817">
                  <c:v>78.630449999999996</c:v>
                </c:pt>
                <c:pt idx="818">
                  <c:v>78.328239999999994</c:v>
                </c:pt>
                <c:pt idx="819">
                  <c:v>78.329400000000007</c:v>
                </c:pt>
                <c:pt idx="820">
                  <c:v>78.514849999999996</c:v>
                </c:pt>
                <c:pt idx="821">
                  <c:v>78.488240000000005</c:v>
                </c:pt>
                <c:pt idx="822">
                  <c:v>78.587630000000004</c:v>
                </c:pt>
                <c:pt idx="823">
                  <c:v>78.960560000000001</c:v>
                </c:pt>
                <c:pt idx="824">
                  <c:v>79.072239999999994</c:v>
                </c:pt>
                <c:pt idx="825">
                  <c:v>79.077539999999999</c:v>
                </c:pt>
                <c:pt idx="826">
                  <c:v>78.749229999999997</c:v>
                </c:pt>
                <c:pt idx="827">
                  <c:v>78.874859999999998</c:v>
                </c:pt>
                <c:pt idx="828">
                  <c:v>79.0274</c:v>
                </c:pt>
                <c:pt idx="829">
                  <c:v>78.974710000000002</c:v>
                </c:pt>
                <c:pt idx="830">
                  <c:v>78.736000000000004</c:v>
                </c:pt>
                <c:pt idx="831">
                  <c:v>78.635000000000005</c:v>
                </c:pt>
                <c:pt idx="832">
                  <c:v>78.213949999999997</c:v>
                </c:pt>
                <c:pt idx="833">
                  <c:v>78.230450000000005</c:v>
                </c:pt>
                <c:pt idx="834">
                  <c:v>78.419650000000004</c:v>
                </c:pt>
                <c:pt idx="835">
                  <c:v>78.345389999999995</c:v>
                </c:pt>
                <c:pt idx="836">
                  <c:v>78.278109999999998</c:v>
                </c:pt>
                <c:pt idx="837">
                  <c:v>78.259960000000007</c:v>
                </c:pt>
                <c:pt idx="838">
                  <c:v>78.066829999999996</c:v>
                </c:pt>
                <c:pt idx="839">
                  <c:v>77.764269999999996</c:v>
                </c:pt>
                <c:pt idx="840">
                  <c:v>77.850009999999997</c:v>
                </c:pt>
                <c:pt idx="841">
                  <c:v>77.847110000000001</c:v>
                </c:pt>
                <c:pt idx="842">
                  <c:v>77.765550000000005</c:v>
                </c:pt>
                <c:pt idx="843">
                  <c:v>77.503780000000006</c:v>
                </c:pt>
                <c:pt idx="844">
                  <c:v>77.589770000000001</c:v>
                </c:pt>
                <c:pt idx="845">
                  <c:v>77.550049999999999</c:v>
                </c:pt>
                <c:pt idx="846">
                  <c:v>77.590549999999993</c:v>
                </c:pt>
                <c:pt idx="847">
                  <c:v>77.732780000000005</c:v>
                </c:pt>
                <c:pt idx="848">
                  <c:v>77.756389999999996</c:v>
                </c:pt>
                <c:pt idx="849">
                  <c:v>77.7851</c:v>
                </c:pt>
                <c:pt idx="850">
                  <c:v>77.703550000000007</c:v>
                </c:pt>
                <c:pt idx="851">
                  <c:v>77.547619999999995</c:v>
                </c:pt>
                <c:pt idx="852">
                  <c:v>77.830799999999996</c:v>
                </c:pt>
                <c:pt idx="853">
                  <c:v>77.382069999999999</c:v>
                </c:pt>
                <c:pt idx="854">
                  <c:v>77.47663</c:v>
                </c:pt>
                <c:pt idx="855">
                  <c:v>77.254300000000001</c:v>
                </c:pt>
                <c:pt idx="856">
                  <c:v>77.655590000000004</c:v>
                </c:pt>
                <c:pt idx="857">
                  <c:v>77.736609999999999</c:v>
                </c:pt>
                <c:pt idx="858">
                  <c:v>77.959109999999995</c:v>
                </c:pt>
                <c:pt idx="859">
                  <c:v>77.97784</c:v>
                </c:pt>
                <c:pt idx="860">
                  <c:v>78.351330000000004</c:v>
                </c:pt>
                <c:pt idx="861">
                  <c:v>78.965190000000007</c:v>
                </c:pt>
                <c:pt idx="862">
                  <c:v>78.678640000000001</c:v>
                </c:pt>
                <c:pt idx="863">
                  <c:v>78.275300000000001</c:v>
                </c:pt>
                <c:pt idx="864">
                  <c:v>78.401340000000005</c:v>
                </c:pt>
                <c:pt idx="865">
                  <c:v>78.837689999999995</c:v>
                </c:pt>
                <c:pt idx="866">
                  <c:v>79.549980000000005</c:v>
                </c:pt>
                <c:pt idx="867">
                  <c:v>80.031909999999996</c:v>
                </c:pt>
                <c:pt idx="868">
                  <c:v>79.539090000000002</c:v>
                </c:pt>
                <c:pt idx="869">
                  <c:v>79.563419999999994</c:v>
                </c:pt>
                <c:pt idx="870">
                  <c:v>80.316119999999998</c:v>
                </c:pt>
                <c:pt idx="871">
                  <c:v>79.828640000000007</c:v>
                </c:pt>
                <c:pt idx="872">
                  <c:v>79.802090000000007</c:v>
                </c:pt>
                <c:pt idx="873">
                  <c:v>79.811400000000006</c:v>
                </c:pt>
                <c:pt idx="874">
                  <c:v>79.766810000000007</c:v>
                </c:pt>
                <c:pt idx="875">
                  <c:v>79.847840000000005</c:v>
                </c:pt>
                <c:pt idx="876">
                  <c:v>80.517560000000003</c:v>
                </c:pt>
                <c:pt idx="877">
                  <c:v>80.735690000000005</c:v>
                </c:pt>
                <c:pt idx="878">
                  <c:v>81.2654</c:v>
                </c:pt>
                <c:pt idx="879">
                  <c:v>81.314300000000003</c:v>
                </c:pt>
                <c:pt idx="880">
                  <c:v>81.028700000000001</c:v>
                </c:pt>
                <c:pt idx="881">
                  <c:v>80.789810000000003</c:v>
                </c:pt>
                <c:pt idx="882">
                  <c:v>80.723179999999999</c:v>
                </c:pt>
                <c:pt idx="883">
                  <c:v>80.429199999999994</c:v>
                </c:pt>
                <c:pt idx="884">
                  <c:v>80.451920000000001</c:v>
                </c:pt>
                <c:pt idx="885">
                  <c:v>80.456980000000001</c:v>
                </c:pt>
                <c:pt idx="886">
                  <c:v>81.215419999999995</c:v>
                </c:pt>
                <c:pt idx="887">
                  <c:v>81.260040000000004</c:v>
                </c:pt>
                <c:pt idx="888">
                  <c:v>81.289580000000001</c:v>
                </c:pt>
                <c:pt idx="889">
                  <c:v>81.359139999999996</c:v>
                </c:pt>
                <c:pt idx="890">
                  <c:v>81.351470000000006</c:v>
                </c:pt>
                <c:pt idx="891">
                  <c:v>81.315860000000001</c:v>
                </c:pt>
                <c:pt idx="892">
                  <c:v>80.937560000000005</c:v>
                </c:pt>
                <c:pt idx="893">
                  <c:v>80.869029999999995</c:v>
                </c:pt>
                <c:pt idx="894">
                  <c:v>80.991169999999997</c:v>
                </c:pt>
                <c:pt idx="895">
                  <c:v>81.177009999999996</c:v>
                </c:pt>
                <c:pt idx="896">
                  <c:v>80.892300000000006</c:v>
                </c:pt>
                <c:pt idx="897">
                  <c:v>81.071489999999997</c:v>
                </c:pt>
                <c:pt idx="898">
                  <c:v>80.986159999999998</c:v>
                </c:pt>
                <c:pt idx="899">
                  <c:v>81.125470000000007</c:v>
                </c:pt>
                <c:pt idx="900">
                  <c:v>80.74633</c:v>
                </c:pt>
                <c:pt idx="901">
                  <c:v>80.721670000000003</c:v>
                </c:pt>
                <c:pt idx="902">
                  <c:v>80.228229999999996</c:v>
                </c:pt>
                <c:pt idx="903">
                  <c:v>79.997550000000004</c:v>
                </c:pt>
                <c:pt idx="904">
                  <c:v>80.194019999999995</c:v>
                </c:pt>
                <c:pt idx="905">
                  <c:v>80.354680000000002</c:v>
                </c:pt>
                <c:pt idx="906">
                  <c:v>80.360020000000006</c:v>
                </c:pt>
                <c:pt idx="907">
                  <c:v>80.099419999999995</c:v>
                </c:pt>
                <c:pt idx="908">
                  <c:v>79.941019999999995</c:v>
                </c:pt>
                <c:pt idx="909">
                  <c:v>79.946079999999995</c:v>
                </c:pt>
                <c:pt idx="910">
                  <c:v>79.7654</c:v>
                </c:pt>
                <c:pt idx="911">
                  <c:v>79.356639999999999</c:v>
                </c:pt>
                <c:pt idx="912">
                  <c:v>79.417339999999996</c:v>
                </c:pt>
                <c:pt idx="913">
                  <c:v>79.617509999999996</c:v>
                </c:pt>
                <c:pt idx="914">
                  <c:v>79.267939999999996</c:v>
                </c:pt>
                <c:pt idx="915">
                  <c:v>79.431269999999998</c:v>
                </c:pt>
                <c:pt idx="916">
                  <c:v>79.179739999999995</c:v>
                </c:pt>
                <c:pt idx="917">
                  <c:v>79.070830000000001</c:v>
                </c:pt>
                <c:pt idx="918">
                  <c:v>78.739360000000005</c:v>
                </c:pt>
                <c:pt idx="919">
                  <c:v>78.551640000000006</c:v>
                </c:pt>
                <c:pt idx="920">
                  <c:v>78.631360000000001</c:v>
                </c:pt>
                <c:pt idx="921">
                  <c:v>78.784899999999993</c:v>
                </c:pt>
                <c:pt idx="922">
                  <c:v>78.786590000000004</c:v>
                </c:pt>
                <c:pt idx="923">
                  <c:v>78.648650000000004</c:v>
                </c:pt>
                <c:pt idx="924">
                  <c:v>78.745429999999999</c:v>
                </c:pt>
                <c:pt idx="925">
                  <c:v>78.76688</c:v>
                </c:pt>
                <c:pt idx="926">
                  <c:v>78.668689999999998</c:v>
                </c:pt>
                <c:pt idx="927">
                  <c:v>78.394159999999999</c:v>
                </c:pt>
                <c:pt idx="928">
                  <c:v>78.155529999999999</c:v>
                </c:pt>
                <c:pt idx="929">
                  <c:v>78.355840000000001</c:v>
                </c:pt>
                <c:pt idx="930">
                  <c:v>78.58014</c:v>
                </c:pt>
                <c:pt idx="931">
                  <c:v>78.604290000000006</c:v>
                </c:pt>
                <c:pt idx="932">
                  <c:v>78.581909999999993</c:v>
                </c:pt>
                <c:pt idx="933">
                  <c:v>78.578819999999993</c:v>
                </c:pt>
                <c:pt idx="934">
                  <c:v>78.416910000000001</c:v>
                </c:pt>
                <c:pt idx="935">
                  <c:v>78.28049</c:v>
                </c:pt>
                <c:pt idx="936">
                  <c:v>78.155720000000002</c:v>
                </c:pt>
                <c:pt idx="937">
                  <c:v>78.22081</c:v>
                </c:pt>
                <c:pt idx="938">
                  <c:v>78.05677</c:v>
                </c:pt>
                <c:pt idx="939">
                  <c:v>78.115520000000004</c:v>
                </c:pt>
                <c:pt idx="940">
                  <c:v>78.067340000000002</c:v>
                </c:pt>
                <c:pt idx="941">
                  <c:v>78.157759999999996</c:v>
                </c:pt>
                <c:pt idx="942">
                  <c:v>78.566469999999995</c:v>
                </c:pt>
                <c:pt idx="943">
                  <c:v>78.843040000000002</c:v>
                </c:pt>
                <c:pt idx="944">
                  <c:v>79.047489999999996</c:v>
                </c:pt>
                <c:pt idx="945">
                  <c:v>78.994100000000003</c:v>
                </c:pt>
                <c:pt idx="946">
                  <c:v>78.67277</c:v>
                </c:pt>
                <c:pt idx="947">
                  <c:v>78.682060000000007</c:v>
                </c:pt>
                <c:pt idx="948">
                  <c:v>78.596739999999997</c:v>
                </c:pt>
                <c:pt idx="949">
                  <c:v>78.710549999999998</c:v>
                </c:pt>
                <c:pt idx="950">
                  <c:v>78.740650000000002</c:v>
                </c:pt>
                <c:pt idx="951">
                  <c:v>78.839429999999993</c:v>
                </c:pt>
                <c:pt idx="952">
                  <c:v>78.802589999999995</c:v>
                </c:pt>
                <c:pt idx="953">
                  <c:v>78.761790000000005</c:v>
                </c:pt>
                <c:pt idx="954">
                  <c:v>78.672899999999998</c:v>
                </c:pt>
                <c:pt idx="955">
                  <c:v>78.625450000000001</c:v>
                </c:pt>
                <c:pt idx="956">
                  <c:v>78.454359999999994</c:v>
                </c:pt>
                <c:pt idx="957">
                  <c:v>78.357619999999997</c:v>
                </c:pt>
                <c:pt idx="958">
                  <c:v>78.314830000000001</c:v>
                </c:pt>
                <c:pt idx="959">
                  <c:v>78.431910000000002</c:v>
                </c:pt>
                <c:pt idx="960">
                  <c:v>78.776589999999999</c:v>
                </c:pt>
                <c:pt idx="961">
                  <c:v>78.706389999999999</c:v>
                </c:pt>
                <c:pt idx="962">
                  <c:v>78.723749999999995</c:v>
                </c:pt>
                <c:pt idx="963">
                  <c:v>78.807270000000003</c:v>
                </c:pt>
                <c:pt idx="964">
                  <c:v>79.252619999999993</c:v>
                </c:pt>
                <c:pt idx="965">
                  <c:v>79.387320000000003</c:v>
                </c:pt>
                <c:pt idx="966">
                  <c:v>79.116870000000006</c:v>
                </c:pt>
                <c:pt idx="967">
                  <c:v>78.909719999999993</c:v>
                </c:pt>
                <c:pt idx="968">
                  <c:v>78.655659999999997</c:v>
                </c:pt>
                <c:pt idx="969">
                  <c:v>78.420839999999998</c:v>
                </c:pt>
                <c:pt idx="970">
                  <c:v>78.537030000000001</c:v>
                </c:pt>
                <c:pt idx="971">
                  <c:v>78.309229999999999</c:v>
                </c:pt>
                <c:pt idx="972">
                  <c:v>78.254459999999995</c:v>
                </c:pt>
                <c:pt idx="973">
                  <c:v>78.350830000000002</c:v>
                </c:pt>
                <c:pt idx="974">
                  <c:v>78.255080000000007</c:v>
                </c:pt>
                <c:pt idx="975">
                  <c:v>78.269220000000004</c:v>
                </c:pt>
                <c:pt idx="976">
                  <c:v>78.415719999999993</c:v>
                </c:pt>
                <c:pt idx="977">
                  <c:v>78.475669999999994</c:v>
                </c:pt>
                <c:pt idx="978">
                  <c:v>78.408109999999994</c:v>
                </c:pt>
                <c:pt idx="979">
                  <c:v>78.260069999999999</c:v>
                </c:pt>
                <c:pt idx="980">
                  <c:v>78.208579999999998</c:v>
                </c:pt>
                <c:pt idx="981">
                  <c:v>77.961590000000001</c:v>
                </c:pt>
                <c:pt idx="982">
                  <c:v>77.855149999999995</c:v>
                </c:pt>
                <c:pt idx="983">
                  <c:v>77.672169999999994</c:v>
                </c:pt>
                <c:pt idx="984">
                  <c:v>77.546959999999999</c:v>
                </c:pt>
                <c:pt idx="985">
                  <c:v>77.591700000000003</c:v>
                </c:pt>
                <c:pt idx="986">
                  <c:v>77.865880000000004</c:v>
                </c:pt>
                <c:pt idx="987">
                  <c:v>77.905280000000005</c:v>
                </c:pt>
                <c:pt idx="988">
                  <c:v>78.807810000000003</c:v>
                </c:pt>
                <c:pt idx="989">
                  <c:v>78.414199999999994</c:v>
                </c:pt>
                <c:pt idx="990">
                  <c:v>78.090159999999997</c:v>
                </c:pt>
                <c:pt idx="991">
                  <c:v>78.321920000000006</c:v>
                </c:pt>
                <c:pt idx="992">
                  <c:v>78.356279999999998</c:v>
                </c:pt>
                <c:pt idx="993">
                  <c:v>78.39846</c:v>
                </c:pt>
                <c:pt idx="994">
                  <c:v>78.678979999999996</c:v>
                </c:pt>
                <c:pt idx="995">
                  <c:v>78.428449999999998</c:v>
                </c:pt>
                <c:pt idx="996">
                  <c:v>78.702699999999993</c:v>
                </c:pt>
                <c:pt idx="997">
                  <c:v>78.540139999999994</c:v>
                </c:pt>
                <c:pt idx="998">
                  <c:v>78.842860000000002</c:v>
                </c:pt>
                <c:pt idx="999">
                  <c:v>79.271690000000007</c:v>
                </c:pt>
                <c:pt idx="1000">
                  <c:v>79.477710000000002</c:v>
                </c:pt>
                <c:pt idx="1001">
                  <c:v>79.496039999999994</c:v>
                </c:pt>
                <c:pt idx="1002">
                  <c:v>80.185540000000003</c:v>
                </c:pt>
                <c:pt idx="1003">
                  <c:v>80.237669999999994</c:v>
                </c:pt>
                <c:pt idx="1004">
                  <c:v>80.146680000000003</c:v>
                </c:pt>
                <c:pt idx="1005">
                  <c:v>80.628429999999994</c:v>
                </c:pt>
                <c:pt idx="1006">
                  <c:v>80.817980000000006</c:v>
                </c:pt>
                <c:pt idx="1007">
                  <c:v>81.081689999999995</c:v>
                </c:pt>
                <c:pt idx="1008">
                  <c:v>81.256820000000005</c:v>
                </c:pt>
                <c:pt idx="1009">
                  <c:v>81.5535</c:v>
                </c:pt>
                <c:pt idx="1010">
                  <c:v>81.914100000000005</c:v>
                </c:pt>
                <c:pt idx="1011">
                  <c:v>81.303690000000003</c:v>
                </c:pt>
                <c:pt idx="1012">
                  <c:v>80.559849999999997</c:v>
                </c:pt>
                <c:pt idx="1013">
                  <c:v>80.488939999999999</c:v>
                </c:pt>
                <c:pt idx="1014">
                  <c:v>80.213120000000004</c:v>
                </c:pt>
                <c:pt idx="1015">
                  <c:v>80.118809999999996</c:v>
                </c:pt>
                <c:pt idx="1016">
                  <c:v>80.524389999999997</c:v>
                </c:pt>
                <c:pt idx="1017">
                  <c:v>79.970179999999999</c:v>
                </c:pt>
                <c:pt idx="1018">
                  <c:v>79.854600000000005</c:v>
                </c:pt>
                <c:pt idx="1019">
                  <c:v>79.296850000000006</c:v>
                </c:pt>
                <c:pt idx="1020">
                  <c:v>79.795289999999994</c:v>
                </c:pt>
                <c:pt idx="1021">
                  <c:v>79.836309999999997</c:v>
                </c:pt>
                <c:pt idx="1022">
                  <c:v>79.53613</c:v>
                </c:pt>
                <c:pt idx="1023">
                  <c:v>79.254289999999997</c:v>
                </c:pt>
                <c:pt idx="1024">
                  <c:v>78.977440000000001</c:v>
                </c:pt>
                <c:pt idx="1025">
                  <c:v>79.136229999999998</c:v>
                </c:pt>
                <c:pt idx="1026">
                  <c:v>78.955020000000005</c:v>
                </c:pt>
                <c:pt idx="1027">
                  <c:v>78.926419999999993</c:v>
                </c:pt>
                <c:pt idx="1028">
                  <c:v>79.232900000000001</c:v>
                </c:pt>
                <c:pt idx="1029">
                  <c:v>79.498840000000001</c:v>
                </c:pt>
                <c:pt idx="1030">
                  <c:v>79.723219999999998</c:v>
                </c:pt>
                <c:pt idx="1031">
                  <c:v>80.113280000000003</c:v>
                </c:pt>
                <c:pt idx="1032">
                  <c:v>79.9345</c:v>
                </c:pt>
                <c:pt idx="1033">
                  <c:v>80.105199999999996</c:v>
                </c:pt>
                <c:pt idx="1034">
                  <c:v>80.391360000000006</c:v>
                </c:pt>
                <c:pt idx="1035">
                  <c:v>80.231660000000005</c:v>
                </c:pt>
                <c:pt idx="1036">
                  <c:v>80.470789999999994</c:v>
                </c:pt>
                <c:pt idx="1037">
                  <c:v>80.615759999999995</c:v>
                </c:pt>
                <c:pt idx="1038">
                  <c:v>80.783950000000004</c:v>
                </c:pt>
                <c:pt idx="1039">
                  <c:v>80.864590000000007</c:v>
                </c:pt>
                <c:pt idx="1040">
                  <c:v>80.980350000000001</c:v>
                </c:pt>
                <c:pt idx="1041">
                  <c:v>80.801169999999999</c:v>
                </c:pt>
                <c:pt idx="1042">
                  <c:v>80.364760000000004</c:v>
                </c:pt>
                <c:pt idx="1043">
                  <c:v>80.556920000000005</c:v>
                </c:pt>
                <c:pt idx="1044">
                  <c:v>80.530230000000003</c:v>
                </c:pt>
                <c:pt idx="1045">
                  <c:v>80.365020000000001</c:v>
                </c:pt>
                <c:pt idx="1046">
                  <c:v>80.290819999999997</c:v>
                </c:pt>
                <c:pt idx="1047">
                  <c:v>80.880039999999994</c:v>
                </c:pt>
                <c:pt idx="1048">
                  <c:v>80.640990000000002</c:v>
                </c:pt>
                <c:pt idx="1049">
                  <c:v>80.663989999999998</c:v>
                </c:pt>
                <c:pt idx="1050">
                  <c:v>80.694540000000003</c:v>
                </c:pt>
                <c:pt idx="1051">
                  <c:v>81.004310000000004</c:v>
                </c:pt>
                <c:pt idx="1052">
                  <c:v>81.505780000000001</c:v>
                </c:pt>
                <c:pt idx="1053">
                  <c:v>81.217160000000007</c:v>
                </c:pt>
                <c:pt idx="1054">
                  <c:v>81.347620000000006</c:v>
                </c:pt>
                <c:pt idx="1055">
                  <c:v>81.251300000000001</c:v>
                </c:pt>
                <c:pt idx="1056">
                  <c:v>81.601740000000007</c:v>
                </c:pt>
                <c:pt idx="1057">
                  <c:v>81.28837</c:v>
                </c:pt>
                <c:pt idx="1058">
                  <c:v>81.662409999999994</c:v>
                </c:pt>
                <c:pt idx="1059">
                  <c:v>81.387680000000003</c:v>
                </c:pt>
                <c:pt idx="1060">
                  <c:v>81.241529999999997</c:v>
                </c:pt>
                <c:pt idx="1061">
                  <c:v>80.580200000000005</c:v>
                </c:pt>
                <c:pt idx="1062">
                  <c:v>80.510019999999997</c:v>
                </c:pt>
                <c:pt idx="1063">
                  <c:v>80.22475</c:v>
                </c:pt>
                <c:pt idx="1064">
                  <c:v>80.105950000000007</c:v>
                </c:pt>
                <c:pt idx="1065">
                  <c:v>80.289879999999997</c:v>
                </c:pt>
                <c:pt idx="1066">
                  <c:v>80.511750000000006</c:v>
                </c:pt>
                <c:pt idx="1067">
                  <c:v>79.983239999999995</c:v>
                </c:pt>
                <c:pt idx="1068">
                  <c:v>79.872829999999993</c:v>
                </c:pt>
                <c:pt idx="1069">
                  <c:v>79.953450000000004</c:v>
                </c:pt>
                <c:pt idx="1070">
                  <c:v>79.519469999999998</c:v>
                </c:pt>
                <c:pt idx="1071">
                  <c:v>79.357659999999996</c:v>
                </c:pt>
                <c:pt idx="1072">
                  <c:v>79.173490000000001</c:v>
                </c:pt>
                <c:pt idx="1073">
                  <c:v>79.128829999999994</c:v>
                </c:pt>
                <c:pt idx="1074">
                  <c:v>79.030249999999995</c:v>
                </c:pt>
                <c:pt idx="1075">
                  <c:v>79.264030000000005</c:v>
                </c:pt>
                <c:pt idx="1076">
                  <c:v>79.175460000000001</c:v>
                </c:pt>
                <c:pt idx="1077">
                  <c:v>79.105930000000001</c:v>
                </c:pt>
                <c:pt idx="1078">
                  <c:v>78.967650000000006</c:v>
                </c:pt>
                <c:pt idx="1079">
                  <c:v>79.101889999999997</c:v>
                </c:pt>
                <c:pt idx="1080">
                  <c:v>79.198930000000004</c:v>
                </c:pt>
                <c:pt idx="1081">
                  <c:v>79.193749999999994</c:v>
                </c:pt>
                <c:pt idx="1082">
                  <c:v>79.466880000000003</c:v>
                </c:pt>
                <c:pt idx="1083">
                  <c:v>79.328199999999995</c:v>
                </c:pt>
                <c:pt idx="1084">
                  <c:v>79.398979999999995</c:v>
                </c:pt>
                <c:pt idx="1085">
                  <c:v>79.504230000000007</c:v>
                </c:pt>
                <c:pt idx="1086">
                  <c:v>79.518289999999993</c:v>
                </c:pt>
                <c:pt idx="1087">
                  <c:v>79.910039999999995</c:v>
                </c:pt>
                <c:pt idx="1088">
                  <c:v>79.356489999999994</c:v>
                </c:pt>
                <c:pt idx="1089">
                  <c:v>79.833699999999993</c:v>
                </c:pt>
                <c:pt idx="1090">
                  <c:v>79.915170000000003</c:v>
                </c:pt>
                <c:pt idx="1091">
                  <c:v>79.845029999999994</c:v>
                </c:pt>
                <c:pt idx="1092">
                  <c:v>79.332989999999995</c:v>
                </c:pt>
                <c:pt idx="1093">
                  <c:v>79.629630000000006</c:v>
                </c:pt>
                <c:pt idx="1094">
                  <c:v>79.639219999999995</c:v>
                </c:pt>
                <c:pt idx="1095">
                  <c:v>79.830560000000006</c:v>
                </c:pt>
                <c:pt idx="1096">
                  <c:v>80.030010000000004</c:v>
                </c:pt>
                <c:pt idx="1097">
                  <c:v>79.900679999999994</c:v>
                </c:pt>
                <c:pt idx="1098">
                  <c:v>80.213899999999995</c:v>
                </c:pt>
                <c:pt idx="1099">
                  <c:v>80.269120000000001</c:v>
                </c:pt>
                <c:pt idx="1100">
                  <c:v>80.171580000000006</c:v>
                </c:pt>
                <c:pt idx="1101">
                  <c:v>80.186040000000006</c:v>
                </c:pt>
                <c:pt idx="1102">
                  <c:v>79.681510000000003</c:v>
                </c:pt>
                <c:pt idx="1103">
                  <c:v>79.971869999999996</c:v>
                </c:pt>
                <c:pt idx="1104">
                  <c:v>79.964839999999995</c:v>
                </c:pt>
                <c:pt idx="1105">
                  <c:v>80.053250000000006</c:v>
                </c:pt>
                <c:pt idx="1106">
                  <c:v>79.851590000000002</c:v>
                </c:pt>
                <c:pt idx="1107">
                  <c:v>79.939179999999993</c:v>
                </c:pt>
                <c:pt idx="1108">
                  <c:v>79.645309999999995</c:v>
                </c:pt>
                <c:pt idx="1109">
                  <c:v>79.863060000000004</c:v>
                </c:pt>
                <c:pt idx="1110">
                  <c:v>79.595690000000005</c:v>
                </c:pt>
                <c:pt idx="1111">
                  <c:v>79.521389999999997</c:v>
                </c:pt>
                <c:pt idx="1112">
                  <c:v>79.499920000000003</c:v>
                </c:pt>
                <c:pt idx="1113">
                  <c:v>79.541960000000003</c:v>
                </c:pt>
                <c:pt idx="1114">
                  <c:v>79.534360000000007</c:v>
                </c:pt>
                <c:pt idx="1115">
                  <c:v>79.835239999999999</c:v>
                </c:pt>
                <c:pt idx="1116">
                  <c:v>79.685090000000002</c:v>
                </c:pt>
                <c:pt idx="1117">
                  <c:v>79.702809999999999</c:v>
                </c:pt>
                <c:pt idx="1118">
                  <c:v>80.060149999999993</c:v>
                </c:pt>
                <c:pt idx="1119">
                  <c:v>80.205820000000003</c:v>
                </c:pt>
                <c:pt idx="1120">
                  <c:v>80.240549999999999</c:v>
                </c:pt>
                <c:pt idx="1121">
                  <c:v>80.387770000000003</c:v>
                </c:pt>
                <c:pt idx="1122">
                  <c:v>80.306790000000007</c:v>
                </c:pt>
                <c:pt idx="1123">
                  <c:v>80.294259999999994</c:v>
                </c:pt>
                <c:pt idx="1124">
                  <c:v>80.453239999999994</c:v>
                </c:pt>
                <c:pt idx="1125">
                  <c:v>80.256200000000007</c:v>
                </c:pt>
                <c:pt idx="1126">
                  <c:v>79.929829999999995</c:v>
                </c:pt>
                <c:pt idx="1127">
                  <c:v>79.800539999999998</c:v>
                </c:pt>
                <c:pt idx="1128">
                  <c:v>79.218810000000005</c:v>
                </c:pt>
                <c:pt idx="1129">
                  <c:v>78.761790000000005</c:v>
                </c:pt>
                <c:pt idx="1130">
                  <c:v>78.657839999999993</c:v>
                </c:pt>
                <c:pt idx="1131">
                  <c:v>78.599900000000005</c:v>
                </c:pt>
                <c:pt idx="1132">
                  <c:v>78.809839999999994</c:v>
                </c:pt>
                <c:pt idx="1133">
                  <c:v>78.492400000000004</c:v>
                </c:pt>
                <c:pt idx="1134">
                  <c:v>78.281300000000002</c:v>
                </c:pt>
                <c:pt idx="1135">
                  <c:v>78.371589999999998</c:v>
                </c:pt>
                <c:pt idx="1136">
                  <c:v>78.162710000000004</c:v>
                </c:pt>
                <c:pt idx="1137">
                  <c:v>78.002070000000003</c:v>
                </c:pt>
                <c:pt idx="1138">
                  <c:v>78.023629999999997</c:v>
                </c:pt>
                <c:pt idx="1139">
                  <c:v>78.200670000000002</c:v>
                </c:pt>
                <c:pt idx="1140">
                  <c:v>78.072640000000007</c:v>
                </c:pt>
                <c:pt idx="1141">
                  <c:v>78.230369999999994</c:v>
                </c:pt>
                <c:pt idx="1142">
                  <c:v>77.489180000000005</c:v>
                </c:pt>
                <c:pt idx="1143">
                  <c:v>77.33869</c:v>
                </c:pt>
                <c:pt idx="1144">
                  <c:v>77.36833</c:v>
                </c:pt>
                <c:pt idx="1145">
                  <c:v>77.275689999999997</c:v>
                </c:pt>
                <c:pt idx="1146">
                  <c:v>77.181280000000001</c:v>
                </c:pt>
                <c:pt idx="1147">
                  <c:v>76.865390000000005</c:v>
                </c:pt>
                <c:pt idx="1148">
                  <c:v>76.662180000000006</c:v>
                </c:pt>
                <c:pt idx="1149">
                  <c:v>76.741900000000001</c:v>
                </c:pt>
                <c:pt idx="1150">
                  <c:v>76.652990000000003</c:v>
                </c:pt>
                <c:pt idx="1151">
                  <c:v>76.752089999999995</c:v>
                </c:pt>
                <c:pt idx="1152">
                  <c:v>76.917050000000003</c:v>
                </c:pt>
                <c:pt idx="1153">
                  <c:v>77.193049999999999</c:v>
                </c:pt>
                <c:pt idx="1154">
                  <c:v>77.155919999999995</c:v>
                </c:pt>
                <c:pt idx="1155">
                  <c:v>77.255920000000003</c:v>
                </c:pt>
                <c:pt idx="1156">
                  <c:v>77.226839999999996</c:v>
                </c:pt>
                <c:pt idx="1157">
                  <c:v>77.539370000000005</c:v>
                </c:pt>
                <c:pt idx="1158">
                  <c:v>78.04083</c:v>
                </c:pt>
                <c:pt idx="1159">
                  <c:v>78.238759999999999</c:v>
                </c:pt>
                <c:pt idx="1160">
                  <c:v>78.087729999999993</c:v>
                </c:pt>
                <c:pt idx="1161">
                  <c:v>77.84666</c:v>
                </c:pt>
                <c:pt idx="1162">
                  <c:v>77.693299999999994</c:v>
                </c:pt>
                <c:pt idx="1163">
                  <c:v>77.311089999999993</c:v>
                </c:pt>
                <c:pt idx="1164">
                  <c:v>77.734840000000005</c:v>
                </c:pt>
                <c:pt idx="1165">
                  <c:v>77.590339999999998</c:v>
                </c:pt>
                <c:pt idx="1166">
                  <c:v>78.016639999999995</c:v>
                </c:pt>
                <c:pt idx="1167">
                  <c:v>77.965590000000006</c:v>
                </c:pt>
                <c:pt idx="1168">
                  <c:v>78.037580000000005</c:v>
                </c:pt>
                <c:pt idx="1169">
                  <c:v>78.473089999999999</c:v>
                </c:pt>
                <c:pt idx="1170">
                  <c:v>78.49821</c:v>
                </c:pt>
                <c:pt idx="1171">
                  <c:v>78.522199999999998</c:v>
                </c:pt>
                <c:pt idx="1172">
                  <c:v>78.583780000000004</c:v>
                </c:pt>
                <c:pt idx="1173">
                  <c:v>78.387960000000007</c:v>
                </c:pt>
                <c:pt idx="1174">
                  <c:v>78.650189999999995</c:v>
                </c:pt>
                <c:pt idx="1175">
                  <c:v>78.645409999999998</c:v>
                </c:pt>
                <c:pt idx="1176">
                  <c:v>78.950090000000003</c:v>
                </c:pt>
                <c:pt idx="1177">
                  <c:v>79.042460000000005</c:v>
                </c:pt>
                <c:pt idx="1178">
                  <c:v>79.233689999999996</c:v>
                </c:pt>
                <c:pt idx="1179">
                  <c:v>79.35145</c:v>
                </c:pt>
                <c:pt idx="1180">
                  <c:v>79.241870000000006</c:v>
                </c:pt>
                <c:pt idx="1181">
                  <c:v>79.317430000000002</c:v>
                </c:pt>
                <c:pt idx="1182">
                  <c:v>79.239710000000002</c:v>
                </c:pt>
                <c:pt idx="1183">
                  <c:v>79.21508</c:v>
                </c:pt>
                <c:pt idx="1184">
                  <c:v>79.037499999999994</c:v>
                </c:pt>
                <c:pt idx="1185">
                  <c:v>78.872280000000003</c:v>
                </c:pt>
                <c:pt idx="1186">
                  <c:v>78.733310000000003</c:v>
                </c:pt>
                <c:pt idx="1187">
                  <c:v>78.334440000000001</c:v>
                </c:pt>
                <c:pt idx="1188">
                  <c:v>78.577349999999996</c:v>
                </c:pt>
                <c:pt idx="1189">
                  <c:v>78.834370000000007</c:v>
                </c:pt>
                <c:pt idx="1190">
                  <c:v>78.916550000000001</c:v>
                </c:pt>
                <c:pt idx="1191">
                  <c:v>79.516930000000002</c:v>
                </c:pt>
                <c:pt idx="1192">
                  <c:v>79.610470000000007</c:v>
                </c:pt>
                <c:pt idx="1193">
                  <c:v>79.787289999999999</c:v>
                </c:pt>
                <c:pt idx="1194">
                  <c:v>80.216059999999999</c:v>
                </c:pt>
                <c:pt idx="1195">
                  <c:v>80.039050000000003</c:v>
                </c:pt>
                <c:pt idx="1196">
                  <c:v>80.121449999999996</c:v>
                </c:pt>
                <c:pt idx="1197">
                  <c:v>79.932370000000006</c:v>
                </c:pt>
                <c:pt idx="1198">
                  <c:v>79.706810000000004</c:v>
                </c:pt>
                <c:pt idx="1199">
                  <c:v>79.750609999999995</c:v>
                </c:pt>
                <c:pt idx="1200">
                  <c:v>79.631960000000007</c:v>
                </c:pt>
                <c:pt idx="1201">
                  <c:v>79.411569999999998</c:v>
                </c:pt>
                <c:pt idx="1202">
                  <c:v>79.720500000000001</c:v>
                </c:pt>
                <c:pt idx="1203">
                  <c:v>80.216920000000002</c:v>
                </c:pt>
                <c:pt idx="1204">
                  <c:v>79.971819999999994</c:v>
                </c:pt>
                <c:pt idx="1205">
                  <c:v>79.994500000000002</c:v>
                </c:pt>
                <c:pt idx="1206">
                  <c:v>80.235749999999996</c:v>
                </c:pt>
                <c:pt idx="1207">
                  <c:v>80.034800000000004</c:v>
                </c:pt>
                <c:pt idx="1208">
                  <c:v>80.403180000000006</c:v>
                </c:pt>
                <c:pt idx="1209">
                  <c:v>80.220240000000004</c:v>
                </c:pt>
                <c:pt idx="1210">
                  <c:v>80.520750000000007</c:v>
                </c:pt>
                <c:pt idx="1211">
                  <c:v>80.649680000000004</c:v>
                </c:pt>
                <c:pt idx="1212">
                  <c:v>80.936700000000002</c:v>
                </c:pt>
                <c:pt idx="1213">
                  <c:v>80.763620000000003</c:v>
                </c:pt>
                <c:pt idx="1214">
                  <c:v>80.515820000000005</c:v>
                </c:pt>
                <c:pt idx="1215">
                  <c:v>80.782920000000004</c:v>
                </c:pt>
                <c:pt idx="1216">
                  <c:v>81.091800000000006</c:v>
                </c:pt>
                <c:pt idx="1217">
                  <c:v>80.903490000000005</c:v>
                </c:pt>
                <c:pt idx="1218">
                  <c:v>80.882999999999996</c:v>
                </c:pt>
                <c:pt idx="1219">
                  <c:v>81.065049999999999</c:v>
                </c:pt>
                <c:pt idx="1220">
                  <c:v>81.023169999999993</c:v>
                </c:pt>
                <c:pt idx="1221">
                  <c:v>80.610690000000005</c:v>
                </c:pt>
                <c:pt idx="1222">
                  <c:v>80.465360000000004</c:v>
                </c:pt>
                <c:pt idx="1223">
                  <c:v>80.111859999999993</c:v>
                </c:pt>
                <c:pt idx="1224">
                  <c:v>79.889949999999999</c:v>
                </c:pt>
                <c:pt idx="1225">
                  <c:v>79.583280000000002</c:v>
                </c:pt>
                <c:pt idx="1226">
                  <c:v>79.608959999999996</c:v>
                </c:pt>
                <c:pt idx="1227">
                  <c:v>79.243009999999998</c:v>
                </c:pt>
                <c:pt idx="1228">
                  <c:v>79.170190000000005</c:v>
                </c:pt>
                <c:pt idx="1229">
                  <c:v>79.399739999999994</c:v>
                </c:pt>
                <c:pt idx="1230">
                  <c:v>78.842600000000004</c:v>
                </c:pt>
                <c:pt idx="1231">
                  <c:v>79.111829999999998</c:v>
                </c:pt>
                <c:pt idx="1232">
                  <c:v>79.229039999999998</c:v>
                </c:pt>
                <c:pt idx="1233">
                  <c:v>79.486400000000003</c:v>
                </c:pt>
                <c:pt idx="1234">
                  <c:v>79.558080000000004</c:v>
                </c:pt>
                <c:pt idx="1235">
                  <c:v>79.551360000000003</c:v>
                </c:pt>
                <c:pt idx="1236">
                  <c:v>79.350880000000004</c:v>
                </c:pt>
                <c:pt idx="1237">
                  <c:v>79.301550000000006</c:v>
                </c:pt>
                <c:pt idx="1238">
                  <c:v>79.296719999999993</c:v>
                </c:pt>
                <c:pt idx="1239">
                  <c:v>79.370959999999997</c:v>
                </c:pt>
                <c:pt idx="1240">
                  <c:v>79.530789999999996</c:v>
                </c:pt>
                <c:pt idx="1241">
                  <c:v>79.488309999999998</c:v>
                </c:pt>
                <c:pt idx="1242">
                  <c:v>79.381559999999993</c:v>
                </c:pt>
                <c:pt idx="1243">
                  <c:v>79.061359999999993</c:v>
                </c:pt>
                <c:pt idx="1244">
                  <c:v>78.696979999999996</c:v>
                </c:pt>
                <c:pt idx="1245">
                  <c:v>78.498869999999997</c:v>
                </c:pt>
                <c:pt idx="1246">
                  <c:v>78.089860000000002</c:v>
                </c:pt>
                <c:pt idx="1247">
                  <c:v>78.154660000000007</c:v>
                </c:pt>
                <c:pt idx="1248">
                  <c:v>78.147540000000006</c:v>
                </c:pt>
                <c:pt idx="1249">
                  <c:v>78.279150000000001</c:v>
                </c:pt>
                <c:pt idx="1250">
                  <c:v>78.364410000000007</c:v>
                </c:pt>
                <c:pt idx="1251">
                  <c:v>78.331760000000003</c:v>
                </c:pt>
                <c:pt idx="1252">
                  <c:v>78.294839999999994</c:v>
                </c:pt>
                <c:pt idx="1253">
                  <c:v>78.576340000000002</c:v>
                </c:pt>
                <c:pt idx="1254">
                  <c:v>78.166560000000004</c:v>
                </c:pt>
                <c:pt idx="1255">
                  <c:v>77.908259999999999</c:v>
                </c:pt>
                <c:pt idx="1256">
                  <c:v>77.993859999999998</c:v>
                </c:pt>
                <c:pt idx="1257">
                  <c:v>77.988439999999997</c:v>
                </c:pt>
                <c:pt idx="1258">
                  <c:v>78.004459999999995</c:v>
                </c:pt>
                <c:pt idx="1259">
                  <c:v>77.859170000000006</c:v>
                </c:pt>
                <c:pt idx="1260">
                  <c:v>77.862039999999993</c:v>
                </c:pt>
                <c:pt idx="1261">
                  <c:v>78.269159999999999</c:v>
                </c:pt>
                <c:pt idx="1262">
                  <c:v>78.320009999999996</c:v>
                </c:pt>
                <c:pt idx="1263">
                  <c:v>78.020060000000001</c:v>
                </c:pt>
                <c:pt idx="1264">
                  <c:v>78.24194</c:v>
                </c:pt>
                <c:pt idx="1265">
                  <c:v>78.119799999999998</c:v>
                </c:pt>
                <c:pt idx="1266">
                  <c:v>77.938400000000001</c:v>
                </c:pt>
                <c:pt idx="1267">
                  <c:v>77.813879999999997</c:v>
                </c:pt>
                <c:pt idx="1268">
                  <c:v>77.751540000000006</c:v>
                </c:pt>
                <c:pt idx="1269">
                  <c:v>77.782510000000002</c:v>
                </c:pt>
                <c:pt idx="1270">
                  <c:v>77.680260000000004</c:v>
                </c:pt>
                <c:pt idx="1271">
                  <c:v>77.817549999999997</c:v>
                </c:pt>
                <c:pt idx="1272">
                  <c:v>77.800380000000004</c:v>
                </c:pt>
                <c:pt idx="1273">
                  <c:v>77.463449999999995</c:v>
                </c:pt>
                <c:pt idx="1274">
                  <c:v>77.611779999999996</c:v>
                </c:pt>
                <c:pt idx="1275">
                  <c:v>77.688689999999994</c:v>
                </c:pt>
                <c:pt idx="1276">
                  <c:v>77.795320000000004</c:v>
                </c:pt>
                <c:pt idx="1277">
                  <c:v>77.877279999999999</c:v>
                </c:pt>
                <c:pt idx="1278">
                  <c:v>77.925719999999998</c:v>
                </c:pt>
                <c:pt idx="1279">
                  <c:v>77.923240000000007</c:v>
                </c:pt>
                <c:pt idx="1280">
                  <c:v>78.168869999999998</c:v>
                </c:pt>
                <c:pt idx="1281">
                  <c:v>77.950990000000004</c:v>
                </c:pt>
                <c:pt idx="1282">
                  <c:v>77.811949999999996</c:v>
                </c:pt>
                <c:pt idx="1283">
                  <c:v>77.79974</c:v>
                </c:pt>
                <c:pt idx="1284">
                  <c:v>77.633650000000003</c:v>
                </c:pt>
                <c:pt idx="1285">
                  <c:v>77.288060000000002</c:v>
                </c:pt>
                <c:pt idx="1286">
                  <c:v>77.259590000000003</c:v>
                </c:pt>
                <c:pt idx="1287">
                  <c:v>76.880120000000005</c:v>
                </c:pt>
                <c:pt idx="1288">
                  <c:v>76.709590000000006</c:v>
                </c:pt>
                <c:pt idx="1289">
                  <c:v>76.808689999999999</c:v>
                </c:pt>
                <c:pt idx="1290">
                  <c:v>76.90401</c:v>
                </c:pt>
                <c:pt idx="1291">
                  <c:v>76.791780000000003</c:v>
                </c:pt>
                <c:pt idx="1292">
                  <c:v>76.445570000000004</c:v>
                </c:pt>
                <c:pt idx="1293">
                  <c:v>76.306830000000005</c:v>
                </c:pt>
                <c:pt idx="1294">
                  <c:v>76.765690000000006</c:v>
                </c:pt>
                <c:pt idx="1295">
                  <c:v>76.825010000000006</c:v>
                </c:pt>
                <c:pt idx="1296">
                  <c:v>76.850080000000005</c:v>
                </c:pt>
                <c:pt idx="1297">
                  <c:v>77.197410000000005</c:v>
                </c:pt>
                <c:pt idx="1298">
                  <c:v>77.202489999999997</c:v>
                </c:pt>
                <c:pt idx="1299">
                  <c:v>77.035719999999998</c:v>
                </c:pt>
                <c:pt idx="1300">
                  <c:v>76.940719999999999</c:v>
                </c:pt>
                <c:pt idx="1301">
                  <c:v>76.577619999999996</c:v>
                </c:pt>
                <c:pt idx="1302">
                  <c:v>76.728210000000004</c:v>
                </c:pt>
                <c:pt idx="1303">
                  <c:v>76.658730000000006</c:v>
                </c:pt>
                <c:pt idx="1304">
                  <c:v>76.509709999999998</c:v>
                </c:pt>
                <c:pt idx="1305">
                  <c:v>76.299859999999995</c:v>
                </c:pt>
                <c:pt idx="1306">
                  <c:v>76.259540000000001</c:v>
                </c:pt>
                <c:pt idx="1307">
                  <c:v>75.898579999999995</c:v>
                </c:pt>
                <c:pt idx="1308">
                  <c:v>75.835930000000005</c:v>
                </c:pt>
                <c:pt idx="1309">
                  <c:v>75.988919999999993</c:v>
                </c:pt>
                <c:pt idx="1310">
                  <c:v>75.770309999999995</c:v>
                </c:pt>
                <c:pt idx="1311">
                  <c:v>75.722229999999996</c:v>
                </c:pt>
                <c:pt idx="1312">
                  <c:v>75.758480000000006</c:v>
                </c:pt>
                <c:pt idx="1313">
                  <c:v>75.649119999999996</c:v>
                </c:pt>
                <c:pt idx="1314">
                  <c:v>76.134569999999997</c:v>
                </c:pt>
                <c:pt idx="1315">
                  <c:v>76.445189999999997</c:v>
                </c:pt>
                <c:pt idx="1316">
                  <c:v>76.391260000000003</c:v>
                </c:pt>
                <c:pt idx="1317">
                  <c:v>76.35154</c:v>
                </c:pt>
                <c:pt idx="1318">
                  <c:v>76.581149999999994</c:v>
                </c:pt>
                <c:pt idx="1319">
                  <c:v>76.535839999999993</c:v>
                </c:pt>
                <c:pt idx="1320">
                  <c:v>76.639470000000003</c:v>
                </c:pt>
                <c:pt idx="1321">
                  <c:v>76.962639999999993</c:v>
                </c:pt>
                <c:pt idx="1322">
                  <c:v>77.112859999999998</c:v>
                </c:pt>
                <c:pt idx="1323">
                  <c:v>76.903310000000005</c:v>
                </c:pt>
                <c:pt idx="1324">
                  <c:v>76.984679999999997</c:v>
                </c:pt>
                <c:pt idx="1325">
                  <c:v>76.731520000000003</c:v>
                </c:pt>
                <c:pt idx="1326">
                  <c:v>76.7911</c:v>
                </c:pt>
                <c:pt idx="1327">
                  <c:v>76.457319999999996</c:v>
                </c:pt>
                <c:pt idx="1328">
                  <c:v>76.439409999999995</c:v>
                </c:pt>
                <c:pt idx="1329">
                  <c:v>76.482900000000001</c:v>
                </c:pt>
                <c:pt idx="1330">
                  <c:v>76.579250000000002</c:v>
                </c:pt>
                <c:pt idx="1331">
                  <c:v>76.697940000000003</c:v>
                </c:pt>
                <c:pt idx="1332">
                  <c:v>76.748000000000005</c:v>
                </c:pt>
                <c:pt idx="1333">
                  <c:v>76.711839999999995</c:v>
                </c:pt>
                <c:pt idx="1334">
                  <c:v>76.751390000000001</c:v>
                </c:pt>
                <c:pt idx="1335">
                  <c:v>76.489990000000006</c:v>
                </c:pt>
                <c:pt idx="1336">
                  <c:v>76.823599999999999</c:v>
                </c:pt>
                <c:pt idx="1337">
                  <c:v>77.373149999999995</c:v>
                </c:pt>
                <c:pt idx="1338">
                  <c:v>77.302369999999996</c:v>
                </c:pt>
                <c:pt idx="1339">
                  <c:v>76.999790000000004</c:v>
                </c:pt>
                <c:pt idx="1340">
                  <c:v>76.854600000000005</c:v>
                </c:pt>
                <c:pt idx="1341">
                  <c:v>76.580460000000002</c:v>
                </c:pt>
                <c:pt idx="1342">
                  <c:v>76.656660000000002</c:v>
                </c:pt>
                <c:pt idx="1343">
                  <c:v>76.559889999999996</c:v>
                </c:pt>
                <c:pt idx="1344">
                  <c:v>76.48057</c:v>
                </c:pt>
                <c:pt idx="1345">
                  <c:v>76.447029999999998</c:v>
                </c:pt>
                <c:pt idx="1346">
                  <c:v>76.262110000000007</c:v>
                </c:pt>
                <c:pt idx="1347">
                  <c:v>76.25788</c:v>
                </c:pt>
                <c:pt idx="1348">
                  <c:v>76.083539999999999</c:v>
                </c:pt>
                <c:pt idx="1349">
                  <c:v>76.199219999999997</c:v>
                </c:pt>
                <c:pt idx="1350">
                  <c:v>75.925709999999995</c:v>
                </c:pt>
                <c:pt idx="1351">
                  <c:v>75.960189999999997</c:v>
                </c:pt>
                <c:pt idx="1352">
                  <c:v>75.763509999999997</c:v>
                </c:pt>
                <c:pt idx="1353">
                  <c:v>75.658190000000005</c:v>
                </c:pt>
                <c:pt idx="1354">
                  <c:v>75.606210000000004</c:v>
                </c:pt>
                <c:pt idx="1355">
                  <c:v>75.677800000000005</c:v>
                </c:pt>
                <c:pt idx="1356">
                  <c:v>75.703710000000001</c:v>
                </c:pt>
                <c:pt idx="1357">
                  <c:v>75.537459999999996</c:v>
                </c:pt>
                <c:pt idx="1358">
                  <c:v>75.476410000000001</c:v>
                </c:pt>
                <c:pt idx="1359">
                  <c:v>75.041219999999996</c:v>
                </c:pt>
                <c:pt idx="1360">
                  <c:v>75.103849999999994</c:v>
                </c:pt>
                <c:pt idx="1361">
                  <c:v>75.082669999999993</c:v>
                </c:pt>
                <c:pt idx="1362">
                  <c:v>75.022379999999998</c:v>
                </c:pt>
                <c:pt idx="1363">
                  <c:v>74.532319999999999</c:v>
                </c:pt>
                <c:pt idx="1364">
                  <c:v>74.530910000000006</c:v>
                </c:pt>
                <c:pt idx="1365">
                  <c:v>74.681119999999993</c:v>
                </c:pt>
                <c:pt idx="1366">
                  <c:v>74.389229999999998</c:v>
                </c:pt>
                <c:pt idx="1367">
                  <c:v>74.080740000000006</c:v>
                </c:pt>
                <c:pt idx="1368">
                  <c:v>74.133430000000004</c:v>
                </c:pt>
                <c:pt idx="1369">
                  <c:v>73.971770000000006</c:v>
                </c:pt>
                <c:pt idx="1370">
                  <c:v>73.966440000000006</c:v>
                </c:pt>
                <c:pt idx="1371">
                  <c:v>73.876670000000004</c:v>
                </c:pt>
                <c:pt idx="1372">
                  <c:v>73.870940000000004</c:v>
                </c:pt>
                <c:pt idx="1373">
                  <c:v>74.068790000000007</c:v>
                </c:pt>
                <c:pt idx="1374">
                  <c:v>73.970439999999996</c:v>
                </c:pt>
                <c:pt idx="1375">
                  <c:v>74.468010000000007</c:v>
                </c:pt>
                <c:pt idx="1376">
                  <c:v>74.860280000000003</c:v>
                </c:pt>
                <c:pt idx="1377">
                  <c:v>74.895899999999997</c:v>
                </c:pt>
                <c:pt idx="1378">
                  <c:v>74.288920000000005</c:v>
                </c:pt>
                <c:pt idx="1379">
                  <c:v>74.470339999999993</c:v>
                </c:pt>
                <c:pt idx="1380">
                  <c:v>74.280050000000003</c:v>
                </c:pt>
                <c:pt idx="1381">
                  <c:v>73.994569999999996</c:v>
                </c:pt>
                <c:pt idx="1382">
                  <c:v>74.15016</c:v>
                </c:pt>
                <c:pt idx="1383">
                  <c:v>74.147559999999999</c:v>
                </c:pt>
                <c:pt idx="1384">
                  <c:v>74.172489999999996</c:v>
                </c:pt>
                <c:pt idx="1385">
                  <c:v>74.039689999999993</c:v>
                </c:pt>
                <c:pt idx="1386">
                  <c:v>74.245130000000003</c:v>
                </c:pt>
                <c:pt idx="1387">
                  <c:v>74.112700000000004</c:v>
                </c:pt>
                <c:pt idx="1388">
                  <c:v>74.244860000000003</c:v>
                </c:pt>
                <c:pt idx="1389">
                  <c:v>74.177310000000006</c:v>
                </c:pt>
                <c:pt idx="1390">
                  <c:v>74.065929999999994</c:v>
                </c:pt>
                <c:pt idx="1391">
                  <c:v>74.118340000000003</c:v>
                </c:pt>
                <c:pt idx="1392">
                  <c:v>74.369590000000002</c:v>
                </c:pt>
                <c:pt idx="1393">
                  <c:v>74.554950000000005</c:v>
                </c:pt>
                <c:pt idx="1394">
                  <c:v>74.617500000000007</c:v>
                </c:pt>
                <c:pt idx="1395">
                  <c:v>74.736689999999996</c:v>
                </c:pt>
                <c:pt idx="1396">
                  <c:v>74.637100000000004</c:v>
                </c:pt>
                <c:pt idx="1397">
                  <c:v>74.744349999999997</c:v>
                </c:pt>
                <c:pt idx="1398">
                  <c:v>74.796170000000004</c:v>
                </c:pt>
                <c:pt idx="1399">
                  <c:v>74.379530000000003</c:v>
                </c:pt>
                <c:pt idx="1400">
                  <c:v>74.267920000000004</c:v>
                </c:pt>
                <c:pt idx="1401">
                  <c:v>74.100399999999993</c:v>
                </c:pt>
                <c:pt idx="1402">
                  <c:v>73.977000000000004</c:v>
                </c:pt>
                <c:pt idx="1403">
                  <c:v>73.769880000000001</c:v>
                </c:pt>
                <c:pt idx="1404">
                  <c:v>73.967219999999998</c:v>
                </c:pt>
                <c:pt idx="1405">
                  <c:v>73.200749999999999</c:v>
                </c:pt>
                <c:pt idx="1406">
                  <c:v>73.079260000000005</c:v>
                </c:pt>
                <c:pt idx="1407">
                  <c:v>73.451449999999994</c:v>
                </c:pt>
                <c:pt idx="1408">
                  <c:v>73.258629999999997</c:v>
                </c:pt>
                <c:pt idx="1409">
                  <c:v>73.471459999999993</c:v>
                </c:pt>
                <c:pt idx="1410">
                  <c:v>73.740610000000004</c:v>
                </c:pt>
                <c:pt idx="1411">
                  <c:v>73.981890000000007</c:v>
                </c:pt>
                <c:pt idx="1412">
                  <c:v>74.09581</c:v>
                </c:pt>
                <c:pt idx="1413">
                  <c:v>74.556790000000007</c:v>
                </c:pt>
                <c:pt idx="1414">
                  <c:v>74.942520000000002</c:v>
                </c:pt>
                <c:pt idx="1415">
                  <c:v>74.942869999999999</c:v>
                </c:pt>
                <c:pt idx="1416">
                  <c:v>75.093699999999998</c:v>
                </c:pt>
                <c:pt idx="1417">
                  <c:v>75.04513</c:v>
                </c:pt>
                <c:pt idx="1418">
                  <c:v>74.797420000000002</c:v>
                </c:pt>
                <c:pt idx="1419">
                  <c:v>75.083669999999998</c:v>
                </c:pt>
                <c:pt idx="1420">
                  <c:v>74.903660000000002</c:v>
                </c:pt>
                <c:pt idx="1421">
                  <c:v>74.898380000000003</c:v>
                </c:pt>
                <c:pt idx="1422">
                  <c:v>74.950789999999998</c:v>
                </c:pt>
                <c:pt idx="1423">
                  <c:v>75.115409999999997</c:v>
                </c:pt>
                <c:pt idx="1424">
                  <c:v>74.93329</c:v>
                </c:pt>
                <c:pt idx="1425">
                  <c:v>75.058109999999999</c:v>
                </c:pt>
                <c:pt idx="1426">
                  <c:v>74.485510000000005</c:v>
                </c:pt>
                <c:pt idx="1427">
                  <c:v>74.170689999999993</c:v>
                </c:pt>
                <c:pt idx="1428">
                  <c:v>74.075760000000002</c:v>
                </c:pt>
                <c:pt idx="1429">
                  <c:v>74.130619999999993</c:v>
                </c:pt>
                <c:pt idx="1430">
                  <c:v>74.107609999999994</c:v>
                </c:pt>
                <c:pt idx="1431">
                  <c:v>74.331810000000004</c:v>
                </c:pt>
                <c:pt idx="1432">
                  <c:v>73.957490000000007</c:v>
                </c:pt>
                <c:pt idx="1433">
                  <c:v>73.776650000000004</c:v>
                </c:pt>
                <c:pt idx="1434">
                  <c:v>73.656940000000006</c:v>
                </c:pt>
                <c:pt idx="1435">
                  <c:v>73.460800000000006</c:v>
                </c:pt>
                <c:pt idx="1436">
                  <c:v>73.365949999999998</c:v>
                </c:pt>
                <c:pt idx="1437">
                  <c:v>73.597800000000007</c:v>
                </c:pt>
                <c:pt idx="1438">
                  <c:v>73.331890000000001</c:v>
                </c:pt>
                <c:pt idx="1439">
                  <c:v>73.403790000000001</c:v>
                </c:pt>
                <c:pt idx="1440">
                  <c:v>73.251859999999994</c:v>
                </c:pt>
                <c:pt idx="1441">
                  <c:v>73.275139999999993</c:v>
                </c:pt>
                <c:pt idx="1442">
                  <c:v>73.430160000000001</c:v>
                </c:pt>
                <c:pt idx="1443">
                  <c:v>73.410129999999995</c:v>
                </c:pt>
                <c:pt idx="1444">
                  <c:v>73.540679999999995</c:v>
                </c:pt>
              </c:numCache>
            </c:numRef>
          </c:val>
          <c:smooth val="0"/>
          <c:extLst xmlns:c16r2="http://schemas.microsoft.com/office/drawing/2015/06/chart">
            <c:ext xmlns:c16="http://schemas.microsoft.com/office/drawing/2014/chart" uri="{C3380CC4-5D6E-409C-BE32-E72D297353CC}">
              <c16:uniqueId val="{00000001-CF2C-414B-B6C9-151F537411A0}"/>
            </c:ext>
          </c:extLst>
        </c:ser>
        <c:dLbls>
          <c:showLegendKey val="0"/>
          <c:showVal val="0"/>
          <c:showCatName val="0"/>
          <c:showSerName val="0"/>
          <c:showPercent val="0"/>
          <c:showBubbleSize val="0"/>
        </c:dLbls>
        <c:marker val="1"/>
        <c:smooth val="0"/>
        <c:axId val="243846656"/>
        <c:axId val="243712000"/>
      </c:lineChart>
      <c:valAx>
        <c:axId val="243678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846144"/>
        <c:crosses val="autoZero"/>
        <c:crossBetween val="between"/>
      </c:valAx>
      <c:dateAx>
        <c:axId val="243846144"/>
        <c:scaling>
          <c:orientation val="minMax"/>
          <c:min val="41580"/>
        </c:scaling>
        <c:delete val="0"/>
        <c:axPos val="b"/>
        <c:numFmt formatCode="mm\-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678528"/>
        <c:crosses val="autoZero"/>
        <c:auto val="1"/>
        <c:lblOffset val="100"/>
        <c:baseTimeUnit val="days"/>
        <c:majorUnit val="6"/>
      </c:dateAx>
      <c:valAx>
        <c:axId val="243712000"/>
        <c:scaling>
          <c:orientation val="minMax"/>
          <c:max val="105"/>
          <c:min val="7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846656"/>
        <c:crosses val="max"/>
        <c:crossBetween val="between"/>
      </c:valAx>
      <c:dateAx>
        <c:axId val="243846656"/>
        <c:scaling>
          <c:orientation val="minMax"/>
        </c:scaling>
        <c:delete val="1"/>
        <c:axPos val="b"/>
        <c:majorTickMark val="out"/>
        <c:minorTickMark val="none"/>
        <c:tickLblPos val="nextTo"/>
        <c:crossAx val="243712000"/>
        <c:crosses val="autoZero"/>
        <c:auto val="0"/>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405859189037736E-2"/>
          <c:y val="8.6898685228151598E-2"/>
          <c:w val="0.89023050478263244"/>
          <c:h val="0.68339855429904206"/>
        </c:manualLayout>
      </c:layout>
      <c:lineChart>
        <c:grouping val="standard"/>
        <c:varyColors val="0"/>
        <c:ser>
          <c:idx val="0"/>
          <c:order val="0"/>
          <c:tx>
            <c:strRef>
              <c:f>'Global PMI'!$B$2</c:f>
              <c:strCache>
                <c:ptCount val="1"/>
                <c:pt idx="0">
                  <c:v>Composite</c:v>
                </c:pt>
              </c:strCache>
            </c:strRef>
          </c:tx>
          <c:spPr>
            <a:ln w="28575" cap="rnd">
              <a:solidFill>
                <a:schemeClr val="accent1"/>
              </a:solidFill>
              <a:round/>
            </a:ln>
            <a:effectLst/>
          </c:spPr>
          <c:marker>
            <c:symbol val="none"/>
          </c:marker>
          <c:cat>
            <c:numRef>
              <c:f>'Global PMI'!$A$3:$A$38</c:f>
              <c:numCache>
                <c:formatCode>m/d/yyyy</c:formatCode>
                <c:ptCount val="36"/>
                <c:pt idx="0">
                  <c:v>43769</c:v>
                </c:pt>
                <c:pt idx="1">
                  <c:v>43738</c:v>
                </c:pt>
                <c:pt idx="2">
                  <c:v>43708</c:v>
                </c:pt>
                <c:pt idx="3">
                  <c:v>43677</c:v>
                </c:pt>
                <c:pt idx="4">
                  <c:v>43646</c:v>
                </c:pt>
                <c:pt idx="5">
                  <c:v>43616</c:v>
                </c:pt>
                <c:pt idx="6">
                  <c:v>43585</c:v>
                </c:pt>
                <c:pt idx="7">
                  <c:v>43555</c:v>
                </c:pt>
                <c:pt idx="8">
                  <c:v>43524</c:v>
                </c:pt>
                <c:pt idx="9">
                  <c:v>43496</c:v>
                </c:pt>
                <c:pt idx="10">
                  <c:v>43465</c:v>
                </c:pt>
                <c:pt idx="11">
                  <c:v>43434</c:v>
                </c:pt>
                <c:pt idx="12">
                  <c:v>43404</c:v>
                </c:pt>
                <c:pt idx="13">
                  <c:v>43373</c:v>
                </c:pt>
                <c:pt idx="14">
                  <c:v>43343</c:v>
                </c:pt>
                <c:pt idx="15">
                  <c:v>43312</c:v>
                </c:pt>
                <c:pt idx="16">
                  <c:v>43281</c:v>
                </c:pt>
                <c:pt idx="17">
                  <c:v>43251</c:v>
                </c:pt>
                <c:pt idx="18">
                  <c:v>43220</c:v>
                </c:pt>
                <c:pt idx="19">
                  <c:v>43190</c:v>
                </c:pt>
                <c:pt idx="20">
                  <c:v>43159</c:v>
                </c:pt>
                <c:pt idx="21">
                  <c:v>43131</c:v>
                </c:pt>
                <c:pt idx="22">
                  <c:v>43100</c:v>
                </c:pt>
                <c:pt idx="23">
                  <c:v>43069</c:v>
                </c:pt>
                <c:pt idx="24">
                  <c:v>43039</c:v>
                </c:pt>
                <c:pt idx="25">
                  <c:v>43008</c:v>
                </c:pt>
                <c:pt idx="26">
                  <c:v>42978</c:v>
                </c:pt>
                <c:pt idx="27">
                  <c:v>42947</c:v>
                </c:pt>
                <c:pt idx="28">
                  <c:v>42916</c:v>
                </c:pt>
                <c:pt idx="29">
                  <c:v>42886</c:v>
                </c:pt>
                <c:pt idx="30">
                  <c:v>42855</c:v>
                </c:pt>
                <c:pt idx="31">
                  <c:v>42825</c:v>
                </c:pt>
                <c:pt idx="32">
                  <c:v>42794</c:v>
                </c:pt>
                <c:pt idx="33">
                  <c:v>42766</c:v>
                </c:pt>
                <c:pt idx="34">
                  <c:v>42735</c:v>
                </c:pt>
                <c:pt idx="35">
                  <c:v>42704</c:v>
                </c:pt>
              </c:numCache>
            </c:numRef>
          </c:cat>
          <c:val>
            <c:numRef>
              <c:f>'Global PMI'!$B$3:$B$38</c:f>
              <c:numCache>
                <c:formatCode>General</c:formatCode>
                <c:ptCount val="36"/>
                <c:pt idx="0">
                  <c:v>50.8</c:v>
                </c:pt>
                <c:pt idx="1">
                  <c:v>51.1</c:v>
                </c:pt>
                <c:pt idx="2">
                  <c:v>51.3</c:v>
                </c:pt>
                <c:pt idx="3">
                  <c:v>51.7</c:v>
                </c:pt>
                <c:pt idx="4">
                  <c:v>51.2</c:v>
                </c:pt>
                <c:pt idx="5">
                  <c:v>51.2</c:v>
                </c:pt>
                <c:pt idx="6">
                  <c:v>52.1</c:v>
                </c:pt>
                <c:pt idx="7">
                  <c:v>52.8</c:v>
                </c:pt>
                <c:pt idx="8">
                  <c:v>52.6</c:v>
                </c:pt>
                <c:pt idx="9">
                  <c:v>52.1</c:v>
                </c:pt>
                <c:pt idx="10">
                  <c:v>52.7</c:v>
                </c:pt>
                <c:pt idx="11">
                  <c:v>53.1</c:v>
                </c:pt>
                <c:pt idx="12">
                  <c:v>52.9</c:v>
                </c:pt>
                <c:pt idx="13">
                  <c:v>52.8</c:v>
                </c:pt>
                <c:pt idx="14">
                  <c:v>53.4</c:v>
                </c:pt>
                <c:pt idx="15">
                  <c:v>53.7</c:v>
                </c:pt>
                <c:pt idx="16">
                  <c:v>54.2</c:v>
                </c:pt>
                <c:pt idx="17">
                  <c:v>54</c:v>
                </c:pt>
                <c:pt idx="18">
                  <c:v>53.8</c:v>
                </c:pt>
                <c:pt idx="19">
                  <c:v>53.3</c:v>
                </c:pt>
                <c:pt idx="20">
                  <c:v>54.8</c:v>
                </c:pt>
                <c:pt idx="21">
                  <c:v>54.6</c:v>
                </c:pt>
                <c:pt idx="22">
                  <c:v>54.3</c:v>
                </c:pt>
                <c:pt idx="23">
                  <c:v>54</c:v>
                </c:pt>
                <c:pt idx="24">
                  <c:v>53.9</c:v>
                </c:pt>
                <c:pt idx="25">
                  <c:v>53.8</c:v>
                </c:pt>
                <c:pt idx="26">
                  <c:v>53.9</c:v>
                </c:pt>
                <c:pt idx="27">
                  <c:v>53.5</c:v>
                </c:pt>
                <c:pt idx="28">
                  <c:v>53.6</c:v>
                </c:pt>
                <c:pt idx="29">
                  <c:v>53.7</c:v>
                </c:pt>
                <c:pt idx="30">
                  <c:v>53.7</c:v>
                </c:pt>
                <c:pt idx="31">
                  <c:v>53.8</c:v>
                </c:pt>
                <c:pt idx="32">
                  <c:v>53.5</c:v>
                </c:pt>
                <c:pt idx="33">
                  <c:v>53.8</c:v>
                </c:pt>
                <c:pt idx="34">
                  <c:v>53.5</c:v>
                </c:pt>
                <c:pt idx="35">
                  <c:v>53.3</c:v>
                </c:pt>
              </c:numCache>
            </c:numRef>
          </c:val>
          <c:smooth val="0"/>
          <c:extLst xmlns:c16r2="http://schemas.microsoft.com/office/drawing/2015/06/chart">
            <c:ext xmlns:c16="http://schemas.microsoft.com/office/drawing/2014/chart" uri="{C3380CC4-5D6E-409C-BE32-E72D297353CC}">
              <c16:uniqueId val="{00000000-35E0-4BD5-9290-E3FA2476D63C}"/>
            </c:ext>
          </c:extLst>
        </c:ser>
        <c:ser>
          <c:idx val="1"/>
          <c:order val="1"/>
          <c:tx>
            <c:strRef>
              <c:f>'Global PMI'!$C$2</c:f>
              <c:strCache>
                <c:ptCount val="1"/>
                <c:pt idx="0">
                  <c:v>Services</c:v>
                </c:pt>
              </c:strCache>
            </c:strRef>
          </c:tx>
          <c:spPr>
            <a:ln w="28575" cap="rnd">
              <a:solidFill>
                <a:schemeClr val="accent2"/>
              </a:solidFill>
              <a:round/>
            </a:ln>
            <a:effectLst/>
          </c:spPr>
          <c:marker>
            <c:symbol val="none"/>
          </c:marker>
          <c:cat>
            <c:numRef>
              <c:f>'Global PMI'!$A$3:$A$38</c:f>
              <c:numCache>
                <c:formatCode>m/d/yyyy</c:formatCode>
                <c:ptCount val="36"/>
                <c:pt idx="0">
                  <c:v>43769</c:v>
                </c:pt>
                <c:pt idx="1">
                  <c:v>43738</c:v>
                </c:pt>
                <c:pt idx="2">
                  <c:v>43708</c:v>
                </c:pt>
                <c:pt idx="3">
                  <c:v>43677</c:v>
                </c:pt>
                <c:pt idx="4">
                  <c:v>43646</c:v>
                </c:pt>
                <c:pt idx="5">
                  <c:v>43616</c:v>
                </c:pt>
                <c:pt idx="6">
                  <c:v>43585</c:v>
                </c:pt>
                <c:pt idx="7">
                  <c:v>43555</c:v>
                </c:pt>
                <c:pt idx="8">
                  <c:v>43524</c:v>
                </c:pt>
                <c:pt idx="9">
                  <c:v>43496</c:v>
                </c:pt>
                <c:pt idx="10">
                  <c:v>43465</c:v>
                </c:pt>
                <c:pt idx="11">
                  <c:v>43434</c:v>
                </c:pt>
                <c:pt idx="12">
                  <c:v>43404</c:v>
                </c:pt>
                <c:pt idx="13">
                  <c:v>43373</c:v>
                </c:pt>
                <c:pt idx="14">
                  <c:v>43343</c:v>
                </c:pt>
                <c:pt idx="15">
                  <c:v>43312</c:v>
                </c:pt>
                <c:pt idx="16">
                  <c:v>43281</c:v>
                </c:pt>
                <c:pt idx="17">
                  <c:v>43251</c:v>
                </c:pt>
                <c:pt idx="18">
                  <c:v>43220</c:v>
                </c:pt>
                <c:pt idx="19">
                  <c:v>43190</c:v>
                </c:pt>
                <c:pt idx="20">
                  <c:v>43159</c:v>
                </c:pt>
                <c:pt idx="21">
                  <c:v>43131</c:v>
                </c:pt>
                <c:pt idx="22">
                  <c:v>43100</c:v>
                </c:pt>
                <c:pt idx="23">
                  <c:v>43069</c:v>
                </c:pt>
                <c:pt idx="24">
                  <c:v>43039</c:v>
                </c:pt>
                <c:pt idx="25">
                  <c:v>43008</c:v>
                </c:pt>
                <c:pt idx="26">
                  <c:v>42978</c:v>
                </c:pt>
                <c:pt idx="27">
                  <c:v>42947</c:v>
                </c:pt>
                <c:pt idx="28">
                  <c:v>42916</c:v>
                </c:pt>
                <c:pt idx="29">
                  <c:v>42886</c:v>
                </c:pt>
                <c:pt idx="30">
                  <c:v>42855</c:v>
                </c:pt>
                <c:pt idx="31">
                  <c:v>42825</c:v>
                </c:pt>
                <c:pt idx="32">
                  <c:v>42794</c:v>
                </c:pt>
                <c:pt idx="33">
                  <c:v>42766</c:v>
                </c:pt>
                <c:pt idx="34">
                  <c:v>42735</c:v>
                </c:pt>
                <c:pt idx="35">
                  <c:v>42704</c:v>
                </c:pt>
              </c:numCache>
            </c:numRef>
          </c:cat>
          <c:val>
            <c:numRef>
              <c:f>'Global PMI'!$C$3:$C$38</c:f>
              <c:numCache>
                <c:formatCode>General</c:formatCode>
                <c:ptCount val="36"/>
                <c:pt idx="0">
                  <c:v>51</c:v>
                </c:pt>
                <c:pt idx="1">
                  <c:v>51.4</c:v>
                </c:pt>
                <c:pt idx="2">
                  <c:v>51.8</c:v>
                </c:pt>
                <c:pt idx="3">
                  <c:v>52.5</c:v>
                </c:pt>
                <c:pt idx="4">
                  <c:v>51.9</c:v>
                </c:pt>
                <c:pt idx="5">
                  <c:v>51.6</c:v>
                </c:pt>
                <c:pt idx="6">
                  <c:v>52.7</c:v>
                </c:pt>
                <c:pt idx="7">
                  <c:v>53.7</c:v>
                </c:pt>
                <c:pt idx="8">
                  <c:v>53.3</c:v>
                </c:pt>
                <c:pt idx="9">
                  <c:v>52.6</c:v>
                </c:pt>
                <c:pt idx="10">
                  <c:v>53</c:v>
                </c:pt>
                <c:pt idx="11">
                  <c:v>53.7</c:v>
                </c:pt>
                <c:pt idx="12">
                  <c:v>53.4</c:v>
                </c:pt>
                <c:pt idx="13">
                  <c:v>52.9</c:v>
                </c:pt>
                <c:pt idx="14">
                  <c:v>53.5</c:v>
                </c:pt>
                <c:pt idx="15">
                  <c:v>54</c:v>
                </c:pt>
                <c:pt idx="16">
                  <c:v>54.6</c:v>
                </c:pt>
                <c:pt idx="17">
                  <c:v>54.3</c:v>
                </c:pt>
                <c:pt idx="18">
                  <c:v>53.8</c:v>
                </c:pt>
                <c:pt idx="19">
                  <c:v>53.2</c:v>
                </c:pt>
                <c:pt idx="20">
                  <c:v>54.8</c:v>
                </c:pt>
                <c:pt idx="21">
                  <c:v>54.2</c:v>
                </c:pt>
                <c:pt idx="22">
                  <c:v>53.8</c:v>
                </c:pt>
                <c:pt idx="23">
                  <c:v>53.7</c:v>
                </c:pt>
                <c:pt idx="24">
                  <c:v>54.1</c:v>
                </c:pt>
                <c:pt idx="25">
                  <c:v>53.8</c:v>
                </c:pt>
                <c:pt idx="26">
                  <c:v>54</c:v>
                </c:pt>
                <c:pt idx="27">
                  <c:v>53.6</c:v>
                </c:pt>
                <c:pt idx="28">
                  <c:v>53.8</c:v>
                </c:pt>
                <c:pt idx="29">
                  <c:v>53.9</c:v>
                </c:pt>
                <c:pt idx="30">
                  <c:v>53.7</c:v>
                </c:pt>
                <c:pt idx="31">
                  <c:v>53.7</c:v>
                </c:pt>
                <c:pt idx="32">
                  <c:v>53.3</c:v>
                </c:pt>
                <c:pt idx="33">
                  <c:v>53.9</c:v>
                </c:pt>
                <c:pt idx="34">
                  <c:v>53.4</c:v>
                </c:pt>
                <c:pt idx="35">
                  <c:v>53.3</c:v>
                </c:pt>
              </c:numCache>
            </c:numRef>
          </c:val>
          <c:smooth val="0"/>
          <c:extLst xmlns:c16r2="http://schemas.microsoft.com/office/drawing/2015/06/chart">
            <c:ext xmlns:c16="http://schemas.microsoft.com/office/drawing/2014/chart" uri="{C3380CC4-5D6E-409C-BE32-E72D297353CC}">
              <c16:uniqueId val="{00000001-35E0-4BD5-9290-E3FA2476D63C}"/>
            </c:ext>
          </c:extLst>
        </c:ser>
        <c:ser>
          <c:idx val="2"/>
          <c:order val="2"/>
          <c:tx>
            <c:strRef>
              <c:f>'Global PMI'!$D$2</c:f>
              <c:strCache>
                <c:ptCount val="1"/>
                <c:pt idx="0">
                  <c:v>Manufacturing</c:v>
                </c:pt>
              </c:strCache>
            </c:strRef>
          </c:tx>
          <c:spPr>
            <a:ln w="28575" cap="rnd">
              <a:solidFill>
                <a:srgbClr val="7030A0"/>
              </a:solidFill>
              <a:round/>
            </a:ln>
            <a:effectLst/>
          </c:spPr>
          <c:marker>
            <c:symbol val="none"/>
          </c:marker>
          <c:cat>
            <c:numRef>
              <c:f>'Global PMI'!$A$3:$A$38</c:f>
              <c:numCache>
                <c:formatCode>m/d/yyyy</c:formatCode>
                <c:ptCount val="36"/>
                <c:pt idx="0">
                  <c:v>43769</c:v>
                </c:pt>
                <c:pt idx="1">
                  <c:v>43738</c:v>
                </c:pt>
                <c:pt idx="2">
                  <c:v>43708</c:v>
                </c:pt>
                <c:pt idx="3">
                  <c:v>43677</c:v>
                </c:pt>
                <c:pt idx="4">
                  <c:v>43646</c:v>
                </c:pt>
                <c:pt idx="5">
                  <c:v>43616</c:v>
                </c:pt>
                <c:pt idx="6">
                  <c:v>43585</c:v>
                </c:pt>
                <c:pt idx="7">
                  <c:v>43555</c:v>
                </c:pt>
                <c:pt idx="8">
                  <c:v>43524</c:v>
                </c:pt>
                <c:pt idx="9">
                  <c:v>43496</c:v>
                </c:pt>
                <c:pt idx="10">
                  <c:v>43465</c:v>
                </c:pt>
                <c:pt idx="11">
                  <c:v>43434</c:v>
                </c:pt>
                <c:pt idx="12">
                  <c:v>43404</c:v>
                </c:pt>
                <c:pt idx="13">
                  <c:v>43373</c:v>
                </c:pt>
                <c:pt idx="14">
                  <c:v>43343</c:v>
                </c:pt>
                <c:pt idx="15">
                  <c:v>43312</c:v>
                </c:pt>
                <c:pt idx="16">
                  <c:v>43281</c:v>
                </c:pt>
                <c:pt idx="17">
                  <c:v>43251</c:v>
                </c:pt>
                <c:pt idx="18">
                  <c:v>43220</c:v>
                </c:pt>
                <c:pt idx="19">
                  <c:v>43190</c:v>
                </c:pt>
                <c:pt idx="20">
                  <c:v>43159</c:v>
                </c:pt>
                <c:pt idx="21">
                  <c:v>43131</c:v>
                </c:pt>
                <c:pt idx="22">
                  <c:v>43100</c:v>
                </c:pt>
                <c:pt idx="23">
                  <c:v>43069</c:v>
                </c:pt>
                <c:pt idx="24">
                  <c:v>43039</c:v>
                </c:pt>
                <c:pt idx="25">
                  <c:v>43008</c:v>
                </c:pt>
                <c:pt idx="26">
                  <c:v>42978</c:v>
                </c:pt>
                <c:pt idx="27">
                  <c:v>42947</c:v>
                </c:pt>
                <c:pt idx="28">
                  <c:v>42916</c:v>
                </c:pt>
                <c:pt idx="29">
                  <c:v>42886</c:v>
                </c:pt>
                <c:pt idx="30">
                  <c:v>42855</c:v>
                </c:pt>
                <c:pt idx="31">
                  <c:v>42825</c:v>
                </c:pt>
                <c:pt idx="32">
                  <c:v>42794</c:v>
                </c:pt>
                <c:pt idx="33">
                  <c:v>42766</c:v>
                </c:pt>
                <c:pt idx="34">
                  <c:v>42735</c:v>
                </c:pt>
                <c:pt idx="35">
                  <c:v>42704</c:v>
                </c:pt>
              </c:numCache>
            </c:numRef>
          </c:cat>
          <c:val>
            <c:numRef>
              <c:f>'Global PMI'!$D$3:$D$38</c:f>
              <c:numCache>
                <c:formatCode>General</c:formatCode>
                <c:ptCount val="36"/>
                <c:pt idx="0">
                  <c:v>49.8</c:v>
                </c:pt>
                <c:pt idx="1">
                  <c:v>49.7</c:v>
                </c:pt>
                <c:pt idx="2">
                  <c:v>49.5</c:v>
                </c:pt>
                <c:pt idx="3">
                  <c:v>49.3</c:v>
                </c:pt>
                <c:pt idx="4">
                  <c:v>49.4</c:v>
                </c:pt>
                <c:pt idx="5">
                  <c:v>49.8</c:v>
                </c:pt>
                <c:pt idx="6">
                  <c:v>50.4</c:v>
                </c:pt>
                <c:pt idx="7">
                  <c:v>50.5</c:v>
                </c:pt>
                <c:pt idx="8">
                  <c:v>50.6</c:v>
                </c:pt>
                <c:pt idx="9">
                  <c:v>50.7</c:v>
                </c:pt>
                <c:pt idx="10">
                  <c:v>51.4</c:v>
                </c:pt>
                <c:pt idx="11">
                  <c:v>51.9</c:v>
                </c:pt>
                <c:pt idx="12">
                  <c:v>52</c:v>
                </c:pt>
                <c:pt idx="13">
                  <c:v>52.1</c:v>
                </c:pt>
                <c:pt idx="14">
                  <c:v>52.5</c:v>
                </c:pt>
                <c:pt idx="15">
                  <c:v>52.7</c:v>
                </c:pt>
                <c:pt idx="16">
                  <c:v>52.9</c:v>
                </c:pt>
                <c:pt idx="17">
                  <c:v>53</c:v>
                </c:pt>
                <c:pt idx="18">
                  <c:v>53.4</c:v>
                </c:pt>
                <c:pt idx="19">
                  <c:v>53.2</c:v>
                </c:pt>
                <c:pt idx="20">
                  <c:v>54</c:v>
                </c:pt>
                <c:pt idx="21">
                  <c:v>54.3</c:v>
                </c:pt>
                <c:pt idx="22">
                  <c:v>54.4</c:v>
                </c:pt>
                <c:pt idx="23">
                  <c:v>53.9</c:v>
                </c:pt>
                <c:pt idx="24">
                  <c:v>53.4</c:v>
                </c:pt>
                <c:pt idx="25">
                  <c:v>53.2</c:v>
                </c:pt>
                <c:pt idx="26">
                  <c:v>53.1</c:v>
                </c:pt>
                <c:pt idx="27">
                  <c:v>52.6</c:v>
                </c:pt>
                <c:pt idx="28">
                  <c:v>52.5</c:v>
                </c:pt>
                <c:pt idx="29">
                  <c:v>52.5</c:v>
                </c:pt>
                <c:pt idx="30">
                  <c:v>52.6</c:v>
                </c:pt>
                <c:pt idx="31">
                  <c:v>52.9</c:v>
                </c:pt>
                <c:pt idx="32">
                  <c:v>52.9</c:v>
                </c:pt>
                <c:pt idx="33">
                  <c:v>52.6</c:v>
                </c:pt>
                <c:pt idx="34">
                  <c:v>52.6</c:v>
                </c:pt>
                <c:pt idx="35">
                  <c:v>52</c:v>
                </c:pt>
              </c:numCache>
            </c:numRef>
          </c:val>
          <c:smooth val="0"/>
          <c:extLst xmlns:c16r2="http://schemas.microsoft.com/office/drawing/2015/06/chart">
            <c:ext xmlns:c16="http://schemas.microsoft.com/office/drawing/2014/chart" uri="{C3380CC4-5D6E-409C-BE32-E72D297353CC}">
              <c16:uniqueId val="{00000002-35E0-4BD5-9290-E3FA2476D63C}"/>
            </c:ext>
          </c:extLst>
        </c:ser>
        <c:dLbls>
          <c:showLegendKey val="0"/>
          <c:showVal val="0"/>
          <c:showCatName val="0"/>
          <c:showSerName val="0"/>
          <c:showPercent val="0"/>
          <c:showBubbleSize val="0"/>
        </c:dLbls>
        <c:marker val="1"/>
        <c:smooth val="0"/>
        <c:axId val="227462144"/>
        <c:axId val="217775424"/>
      </c:lineChart>
      <c:dateAx>
        <c:axId val="227462144"/>
        <c:scaling>
          <c:orientation val="minMax"/>
          <c:max val="43770"/>
        </c:scaling>
        <c:delete val="0"/>
        <c:axPos val="b"/>
        <c:numFmt formatCode="mm/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17775424"/>
        <c:crosses val="autoZero"/>
        <c:auto val="1"/>
        <c:lblOffset val="100"/>
        <c:baseTimeUnit val="months"/>
        <c:majorUnit val="3"/>
        <c:majorTimeUnit val="months"/>
      </c:dateAx>
      <c:valAx>
        <c:axId val="217775424"/>
        <c:scaling>
          <c:orientation val="minMax"/>
          <c:min val="4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462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'צמיחה רבעונית'!$B$2</c:f>
              <c:strCache>
                <c:ptCount val="1"/>
                <c:pt idx="0">
                  <c:v>LAST_PRICE</c:v>
                </c:pt>
              </c:strCache>
            </c:strRef>
          </c:tx>
          <c:spPr>
            <a:solidFill>
              <a:schemeClr val="accent1"/>
            </a:solidFill>
            <a:ln w="31750" cap="flat">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'צמיחה רבעונית'!$A$4:$A$46</c:f>
              <c:numCache>
                <c:formatCode>m/d/yyyy</c:formatCode>
                <c:ptCount val="43"/>
                <c:pt idx="0">
                  <c:v>39903</c:v>
                </c:pt>
                <c:pt idx="1">
                  <c:v>39994</c:v>
                </c:pt>
                <c:pt idx="2">
                  <c:v>40086</c:v>
                </c:pt>
                <c:pt idx="3">
                  <c:v>40178</c:v>
                </c:pt>
                <c:pt idx="4">
                  <c:v>40268</c:v>
                </c:pt>
                <c:pt idx="5">
                  <c:v>40359</c:v>
                </c:pt>
                <c:pt idx="6">
                  <c:v>40451</c:v>
                </c:pt>
                <c:pt idx="7">
                  <c:v>40543</c:v>
                </c:pt>
                <c:pt idx="8">
                  <c:v>40633</c:v>
                </c:pt>
                <c:pt idx="9">
                  <c:v>40724</c:v>
                </c:pt>
                <c:pt idx="10">
                  <c:v>40816</c:v>
                </c:pt>
                <c:pt idx="11">
                  <c:v>40908</c:v>
                </c:pt>
                <c:pt idx="12">
                  <c:v>40999</c:v>
                </c:pt>
                <c:pt idx="13">
                  <c:v>41090</c:v>
                </c:pt>
                <c:pt idx="14">
                  <c:v>41182</c:v>
                </c:pt>
                <c:pt idx="15">
                  <c:v>41274</c:v>
                </c:pt>
                <c:pt idx="16">
                  <c:v>41364</c:v>
                </c:pt>
                <c:pt idx="17">
                  <c:v>41455</c:v>
                </c:pt>
                <c:pt idx="18">
                  <c:v>41547</c:v>
                </c:pt>
                <c:pt idx="19">
                  <c:v>41639</c:v>
                </c:pt>
                <c:pt idx="20">
                  <c:v>41729</c:v>
                </c:pt>
                <c:pt idx="21">
                  <c:v>41820</c:v>
                </c:pt>
                <c:pt idx="22">
                  <c:v>41912</c:v>
                </c:pt>
                <c:pt idx="23">
                  <c:v>42004</c:v>
                </c:pt>
                <c:pt idx="24">
                  <c:v>42094</c:v>
                </c:pt>
                <c:pt idx="25">
                  <c:v>42185</c:v>
                </c:pt>
                <c:pt idx="26">
                  <c:v>42277</c:v>
                </c:pt>
                <c:pt idx="27">
                  <c:v>42369</c:v>
                </c:pt>
                <c:pt idx="28">
                  <c:v>42460</c:v>
                </c:pt>
                <c:pt idx="29">
                  <c:v>42551</c:v>
                </c:pt>
                <c:pt idx="30">
                  <c:v>42643</c:v>
                </c:pt>
                <c:pt idx="31">
                  <c:v>42735</c:v>
                </c:pt>
                <c:pt idx="32">
                  <c:v>42825</c:v>
                </c:pt>
                <c:pt idx="33">
                  <c:v>42916</c:v>
                </c:pt>
                <c:pt idx="34">
                  <c:v>43008</c:v>
                </c:pt>
                <c:pt idx="35">
                  <c:v>43100</c:v>
                </c:pt>
                <c:pt idx="36">
                  <c:v>43190</c:v>
                </c:pt>
                <c:pt idx="37">
                  <c:v>43281</c:v>
                </c:pt>
                <c:pt idx="38">
                  <c:v>43373</c:v>
                </c:pt>
                <c:pt idx="39">
                  <c:v>43465</c:v>
                </c:pt>
                <c:pt idx="40">
                  <c:v>43555</c:v>
                </c:pt>
                <c:pt idx="41">
                  <c:v>43646</c:v>
                </c:pt>
                <c:pt idx="42">
                  <c:v>43738</c:v>
                </c:pt>
              </c:numCache>
            </c:numRef>
          </c:cat>
          <c:val>
            <c:numRef>
              <c:f>'צמיחה רבעונית'!$B$4:$B$46</c:f>
              <c:numCache>
                <c:formatCode>General</c:formatCode>
                <c:ptCount val="43"/>
                <c:pt idx="0">
                  <c:v>-4.4000000000000004</c:v>
                </c:pt>
                <c:pt idx="1">
                  <c:v>-0.6</c:v>
                </c:pt>
                <c:pt idx="2">
                  <c:v>1.5</c:v>
                </c:pt>
                <c:pt idx="3">
                  <c:v>4.5</c:v>
                </c:pt>
                <c:pt idx="4">
                  <c:v>1.5</c:v>
                </c:pt>
                <c:pt idx="5">
                  <c:v>3.7</c:v>
                </c:pt>
                <c:pt idx="6">
                  <c:v>3</c:v>
                </c:pt>
                <c:pt idx="7">
                  <c:v>2</c:v>
                </c:pt>
                <c:pt idx="8">
                  <c:v>-1</c:v>
                </c:pt>
                <c:pt idx="9">
                  <c:v>2.9</c:v>
                </c:pt>
                <c:pt idx="10">
                  <c:v>-0.1</c:v>
                </c:pt>
                <c:pt idx="11">
                  <c:v>4.7</c:v>
                </c:pt>
                <c:pt idx="12">
                  <c:v>3.2</c:v>
                </c:pt>
                <c:pt idx="13">
                  <c:v>1.7</c:v>
                </c:pt>
                <c:pt idx="14">
                  <c:v>0.5</c:v>
                </c:pt>
                <c:pt idx="15">
                  <c:v>0.5</c:v>
                </c:pt>
                <c:pt idx="16">
                  <c:v>3.6</c:v>
                </c:pt>
                <c:pt idx="17">
                  <c:v>0.5</c:v>
                </c:pt>
                <c:pt idx="18">
                  <c:v>3.2</c:v>
                </c:pt>
                <c:pt idx="19">
                  <c:v>3.2</c:v>
                </c:pt>
                <c:pt idx="20">
                  <c:v>-1.1000000000000001</c:v>
                </c:pt>
                <c:pt idx="21">
                  <c:v>5.5</c:v>
                </c:pt>
                <c:pt idx="22">
                  <c:v>5</c:v>
                </c:pt>
                <c:pt idx="23">
                  <c:v>2.2999999999999998</c:v>
                </c:pt>
                <c:pt idx="24">
                  <c:v>3.2</c:v>
                </c:pt>
                <c:pt idx="25">
                  <c:v>3</c:v>
                </c:pt>
                <c:pt idx="26">
                  <c:v>1.3</c:v>
                </c:pt>
                <c:pt idx="27">
                  <c:v>0.1</c:v>
                </c:pt>
                <c:pt idx="28">
                  <c:v>2</c:v>
                </c:pt>
                <c:pt idx="29">
                  <c:v>1.9</c:v>
                </c:pt>
                <c:pt idx="30">
                  <c:v>2.2000000000000002</c:v>
                </c:pt>
                <c:pt idx="31">
                  <c:v>2</c:v>
                </c:pt>
                <c:pt idx="32">
                  <c:v>2.2999999999999998</c:v>
                </c:pt>
                <c:pt idx="33">
                  <c:v>2.2000000000000002</c:v>
                </c:pt>
                <c:pt idx="34">
                  <c:v>3.2</c:v>
                </c:pt>
                <c:pt idx="35">
                  <c:v>3.5</c:v>
                </c:pt>
                <c:pt idx="36">
                  <c:v>2.5</c:v>
                </c:pt>
                <c:pt idx="37">
                  <c:v>3.5</c:v>
                </c:pt>
                <c:pt idx="38">
                  <c:v>2.9</c:v>
                </c:pt>
                <c:pt idx="39">
                  <c:v>1.1000000000000001</c:v>
                </c:pt>
                <c:pt idx="40">
                  <c:v>3.1</c:v>
                </c:pt>
                <c:pt idx="41">
                  <c:v>2</c:v>
                </c:pt>
                <c:pt idx="42">
                  <c:v>2.1</c:v>
                </c:pt>
              </c:numCache>
            </c:numRef>
          </c:val>
          <c:extLst xmlns:c16r2="http://schemas.microsoft.com/office/drawing/2015/06/chart">
            <c:ext xmlns:c16="http://schemas.microsoft.com/office/drawing/2014/chart" uri="{C3380CC4-5D6E-409C-BE32-E72D297353CC}">
              <c16:uniqueId val="{00000000-517A-45ED-AA6C-FCBD9136D38D}"/>
            </c:ext>
          </c:extLst>
        </c:ser>
        <c:dLbls>
          <c:dLblPos val="outEnd"/>
          <c:showLegendKey val="0"/>
          <c:showVal val="1"/>
          <c:showCatName val="0"/>
          <c:showSerName val="0"/>
          <c:showPercent val="0"/>
          <c:showBubbleSize val="0"/>
        </c:dLbls>
        <c:gapWidth val="26"/>
        <c:overlap val="-30"/>
        <c:axId val="227098112"/>
        <c:axId val="217850432"/>
      </c:barChart>
      <c:dateAx>
        <c:axId val="227098112"/>
        <c:scaling>
          <c:orientation val="minMax"/>
          <c:max val="43739"/>
        </c:scaling>
        <c:delete val="0"/>
        <c:axPos val="b"/>
        <c:numFmt formatCode="yyyy" sourceLinked="0"/>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17850432"/>
        <c:crosses val="autoZero"/>
        <c:auto val="0"/>
        <c:lblOffset val="100"/>
        <c:baseTimeUnit val="months"/>
        <c:majorUnit val="1"/>
        <c:majorTimeUnit val="years"/>
        <c:minorUnit val="3"/>
        <c:minorTimeUnit val="months"/>
      </c:dateAx>
      <c:valAx>
        <c:axId val="217850432"/>
        <c:scaling>
          <c:orientation val="minMax"/>
          <c:max val="5.5"/>
          <c:min val="-9"/>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out"/>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098112"/>
        <c:crosses val="autoZero"/>
        <c:crossBetween val="between"/>
        <c:majorUnit val="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042593360040522E-2"/>
          <c:y val="6.9268328767153095E-2"/>
          <c:w val="0.94887553529493018"/>
          <c:h val="0.7253454822555353"/>
        </c:manualLayout>
      </c:layout>
      <c:lineChart>
        <c:grouping val="standard"/>
        <c:varyColors val="0"/>
        <c:ser>
          <c:idx val="0"/>
          <c:order val="0"/>
          <c:tx>
            <c:strRef>
              <c:f>'PMI manufc'!$B$1</c:f>
              <c:strCache>
                <c:ptCount val="1"/>
                <c:pt idx="0">
                  <c:v>Manufacturing</c:v>
                </c:pt>
              </c:strCache>
            </c:strRef>
          </c:tx>
          <c:spPr>
            <a:ln w="28575" cap="rnd">
              <a:solidFill>
                <a:schemeClr val="accent1"/>
              </a:solidFill>
              <a:round/>
            </a:ln>
            <a:effectLst/>
          </c:spPr>
          <c:marker>
            <c:symbol val="none"/>
          </c:marker>
          <c:cat>
            <c:numRef>
              <c:f>'PMI manufc'!$A$3:$A$133</c:f>
              <c:numCache>
                <c:formatCode>m/d/yyyy</c:formatCode>
                <c:ptCount val="131"/>
                <c:pt idx="0">
                  <c:v>39813</c:v>
                </c:pt>
                <c:pt idx="1">
                  <c:v>39844</c:v>
                </c:pt>
                <c:pt idx="2">
                  <c:v>39872</c:v>
                </c:pt>
                <c:pt idx="3">
                  <c:v>39903</c:v>
                </c:pt>
                <c:pt idx="4">
                  <c:v>39933</c:v>
                </c:pt>
                <c:pt idx="5">
                  <c:v>39964</c:v>
                </c:pt>
                <c:pt idx="6">
                  <c:v>39994</c:v>
                </c:pt>
                <c:pt idx="7">
                  <c:v>40025</c:v>
                </c:pt>
                <c:pt idx="8">
                  <c:v>40056</c:v>
                </c:pt>
                <c:pt idx="9">
                  <c:v>40086</c:v>
                </c:pt>
                <c:pt idx="10">
                  <c:v>40117</c:v>
                </c:pt>
                <c:pt idx="11">
                  <c:v>40147</c:v>
                </c:pt>
                <c:pt idx="12">
                  <c:v>40178</c:v>
                </c:pt>
                <c:pt idx="13">
                  <c:v>40209</c:v>
                </c:pt>
                <c:pt idx="14">
                  <c:v>40237</c:v>
                </c:pt>
                <c:pt idx="15">
                  <c:v>40268</c:v>
                </c:pt>
                <c:pt idx="16">
                  <c:v>40298</c:v>
                </c:pt>
                <c:pt idx="17">
                  <c:v>40329</c:v>
                </c:pt>
                <c:pt idx="18">
                  <c:v>40359</c:v>
                </c:pt>
                <c:pt idx="19">
                  <c:v>40390</c:v>
                </c:pt>
                <c:pt idx="20">
                  <c:v>40421</c:v>
                </c:pt>
                <c:pt idx="21">
                  <c:v>40451</c:v>
                </c:pt>
                <c:pt idx="22">
                  <c:v>40482</c:v>
                </c:pt>
                <c:pt idx="23">
                  <c:v>40512</c:v>
                </c:pt>
                <c:pt idx="24">
                  <c:v>40543</c:v>
                </c:pt>
                <c:pt idx="25">
                  <c:v>40574</c:v>
                </c:pt>
                <c:pt idx="26">
                  <c:v>40602</c:v>
                </c:pt>
                <c:pt idx="27">
                  <c:v>40633</c:v>
                </c:pt>
                <c:pt idx="28">
                  <c:v>40663</c:v>
                </c:pt>
                <c:pt idx="29">
                  <c:v>40694</c:v>
                </c:pt>
                <c:pt idx="30">
                  <c:v>40724</c:v>
                </c:pt>
                <c:pt idx="31">
                  <c:v>40755</c:v>
                </c:pt>
                <c:pt idx="32">
                  <c:v>40786</c:v>
                </c:pt>
                <c:pt idx="33">
                  <c:v>40816</c:v>
                </c:pt>
                <c:pt idx="34">
                  <c:v>40847</c:v>
                </c:pt>
                <c:pt idx="35">
                  <c:v>40877</c:v>
                </c:pt>
                <c:pt idx="36">
                  <c:v>40908</c:v>
                </c:pt>
                <c:pt idx="37">
                  <c:v>40939</c:v>
                </c:pt>
                <c:pt idx="38">
                  <c:v>40968</c:v>
                </c:pt>
                <c:pt idx="39">
                  <c:v>40999</c:v>
                </c:pt>
                <c:pt idx="40">
                  <c:v>41029</c:v>
                </c:pt>
                <c:pt idx="41">
                  <c:v>41060</c:v>
                </c:pt>
                <c:pt idx="42">
                  <c:v>41090</c:v>
                </c:pt>
                <c:pt idx="43">
                  <c:v>41121</c:v>
                </c:pt>
                <c:pt idx="44">
                  <c:v>41152</c:v>
                </c:pt>
                <c:pt idx="45">
                  <c:v>41182</c:v>
                </c:pt>
                <c:pt idx="46">
                  <c:v>41213</c:v>
                </c:pt>
                <c:pt idx="47">
                  <c:v>41243</c:v>
                </c:pt>
                <c:pt idx="48">
                  <c:v>41274</c:v>
                </c:pt>
                <c:pt idx="49">
                  <c:v>41305</c:v>
                </c:pt>
                <c:pt idx="50">
                  <c:v>41333</c:v>
                </c:pt>
                <c:pt idx="51">
                  <c:v>41364</c:v>
                </c:pt>
                <c:pt idx="52">
                  <c:v>41394</c:v>
                </c:pt>
                <c:pt idx="53">
                  <c:v>41425</c:v>
                </c:pt>
                <c:pt idx="54">
                  <c:v>41455</c:v>
                </c:pt>
                <c:pt idx="55">
                  <c:v>41486</c:v>
                </c:pt>
                <c:pt idx="56">
                  <c:v>41517</c:v>
                </c:pt>
                <c:pt idx="57">
                  <c:v>41547</c:v>
                </c:pt>
                <c:pt idx="58">
                  <c:v>41578</c:v>
                </c:pt>
                <c:pt idx="59">
                  <c:v>41608</c:v>
                </c:pt>
                <c:pt idx="60">
                  <c:v>41639</c:v>
                </c:pt>
                <c:pt idx="61">
                  <c:v>41670</c:v>
                </c:pt>
                <c:pt idx="62">
                  <c:v>41698</c:v>
                </c:pt>
                <c:pt idx="63">
                  <c:v>41729</c:v>
                </c:pt>
                <c:pt idx="64">
                  <c:v>41759</c:v>
                </c:pt>
                <c:pt idx="65">
                  <c:v>41790</c:v>
                </c:pt>
                <c:pt idx="66">
                  <c:v>41820</c:v>
                </c:pt>
                <c:pt idx="67">
                  <c:v>41851</c:v>
                </c:pt>
                <c:pt idx="68">
                  <c:v>41882</c:v>
                </c:pt>
                <c:pt idx="69">
                  <c:v>41912</c:v>
                </c:pt>
                <c:pt idx="70">
                  <c:v>41943</c:v>
                </c:pt>
                <c:pt idx="71">
                  <c:v>41973</c:v>
                </c:pt>
                <c:pt idx="72">
                  <c:v>42004</c:v>
                </c:pt>
                <c:pt idx="73">
                  <c:v>42035</c:v>
                </c:pt>
                <c:pt idx="74">
                  <c:v>42063</c:v>
                </c:pt>
                <c:pt idx="75">
                  <c:v>42094</c:v>
                </c:pt>
                <c:pt idx="76">
                  <c:v>42124</c:v>
                </c:pt>
                <c:pt idx="77">
                  <c:v>42155</c:v>
                </c:pt>
                <c:pt idx="78">
                  <c:v>42185</c:v>
                </c:pt>
                <c:pt idx="79">
                  <c:v>42216</c:v>
                </c:pt>
                <c:pt idx="80">
                  <c:v>42247</c:v>
                </c:pt>
                <c:pt idx="81">
                  <c:v>42277</c:v>
                </c:pt>
                <c:pt idx="82">
                  <c:v>42308</c:v>
                </c:pt>
                <c:pt idx="83">
                  <c:v>42338</c:v>
                </c:pt>
                <c:pt idx="84">
                  <c:v>42369</c:v>
                </c:pt>
                <c:pt idx="85">
                  <c:v>42400</c:v>
                </c:pt>
                <c:pt idx="86">
                  <c:v>42429</c:v>
                </c:pt>
                <c:pt idx="87">
                  <c:v>42460</c:v>
                </c:pt>
                <c:pt idx="88">
                  <c:v>42490</c:v>
                </c:pt>
                <c:pt idx="89">
                  <c:v>42521</c:v>
                </c:pt>
                <c:pt idx="90">
                  <c:v>42551</c:v>
                </c:pt>
                <c:pt idx="91">
                  <c:v>42582</c:v>
                </c:pt>
                <c:pt idx="92">
                  <c:v>42613</c:v>
                </c:pt>
                <c:pt idx="93">
                  <c:v>42643</c:v>
                </c:pt>
                <c:pt idx="94">
                  <c:v>42674</c:v>
                </c:pt>
                <c:pt idx="95">
                  <c:v>42704</c:v>
                </c:pt>
                <c:pt idx="96">
                  <c:v>42735</c:v>
                </c:pt>
                <c:pt idx="97">
                  <c:v>42766</c:v>
                </c:pt>
                <c:pt idx="98">
                  <c:v>42794</c:v>
                </c:pt>
                <c:pt idx="99">
                  <c:v>42825</c:v>
                </c:pt>
                <c:pt idx="100">
                  <c:v>42855</c:v>
                </c:pt>
                <c:pt idx="101">
                  <c:v>42886</c:v>
                </c:pt>
                <c:pt idx="102">
                  <c:v>42916</c:v>
                </c:pt>
                <c:pt idx="103">
                  <c:v>42947</c:v>
                </c:pt>
                <c:pt idx="104">
                  <c:v>42978</c:v>
                </c:pt>
                <c:pt idx="105">
                  <c:v>43008</c:v>
                </c:pt>
                <c:pt idx="106">
                  <c:v>43039</c:v>
                </c:pt>
                <c:pt idx="107">
                  <c:v>43069</c:v>
                </c:pt>
                <c:pt idx="108">
                  <c:v>43100</c:v>
                </c:pt>
                <c:pt idx="109">
                  <c:v>43131</c:v>
                </c:pt>
                <c:pt idx="110">
                  <c:v>43159</c:v>
                </c:pt>
                <c:pt idx="111">
                  <c:v>43190</c:v>
                </c:pt>
                <c:pt idx="112">
                  <c:v>43220</c:v>
                </c:pt>
                <c:pt idx="113">
                  <c:v>43251</c:v>
                </c:pt>
                <c:pt idx="114">
                  <c:v>43281</c:v>
                </c:pt>
                <c:pt idx="115">
                  <c:v>43312</c:v>
                </c:pt>
                <c:pt idx="116">
                  <c:v>43343</c:v>
                </c:pt>
                <c:pt idx="117">
                  <c:v>43373</c:v>
                </c:pt>
                <c:pt idx="118">
                  <c:v>43404</c:v>
                </c:pt>
                <c:pt idx="119">
                  <c:v>43434</c:v>
                </c:pt>
                <c:pt idx="120">
                  <c:v>43465</c:v>
                </c:pt>
                <c:pt idx="121">
                  <c:v>43496</c:v>
                </c:pt>
                <c:pt idx="122">
                  <c:v>43524</c:v>
                </c:pt>
                <c:pt idx="123">
                  <c:v>43555</c:v>
                </c:pt>
                <c:pt idx="124">
                  <c:v>43585</c:v>
                </c:pt>
                <c:pt idx="125">
                  <c:v>43616</c:v>
                </c:pt>
                <c:pt idx="126">
                  <c:v>43646</c:v>
                </c:pt>
                <c:pt idx="127">
                  <c:v>43677</c:v>
                </c:pt>
                <c:pt idx="128">
                  <c:v>43708</c:v>
                </c:pt>
                <c:pt idx="129">
                  <c:v>43738</c:v>
                </c:pt>
                <c:pt idx="130">
                  <c:v>43769</c:v>
                </c:pt>
              </c:numCache>
            </c:numRef>
          </c:cat>
          <c:val>
            <c:numRef>
              <c:f>'PMI manufc'!$B$3:$B$133</c:f>
              <c:numCache>
                <c:formatCode>General</c:formatCode>
                <c:ptCount val="131"/>
                <c:pt idx="0">
                  <c:v>34.5</c:v>
                </c:pt>
                <c:pt idx="1">
                  <c:v>36.4</c:v>
                </c:pt>
                <c:pt idx="2">
                  <c:v>36.6</c:v>
                </c:pt>
                <c:pt idx="3">
                  <c:v>37.200000000000003</c:v>
                </c:pt>
                <c:pt idx="4">
                  <c:v>39.9</c:v>
                </c:pt>
                <c:pt idx="5">
                  <c:v>44.1</c:v>
                </c:pt>
                <c:pt idx="6">
                  <c:v>46.3</c:v>
                </c:pt>
                <c:pt idx="7">
                  <c:v>49.7</c:v>
                </c:pt>
                <c:pt idx="8">
                  <c:v>53.4</c:v>
                </c:pt>
                <c:pt idx="9">
                  <c:v>54.9</c:v>
                </c:pt>
                <c:pt idx="10">
                  <c:v>57.6</c:v>
                </c:pt>
                <c:pt idx="11">
                  <c:v>55.4</c:v>
                </c:pt>
                <c:pt idx="12">
                  <c:v>55.8</c:v>
                </c:pt>
                <c:pt idx="13">
                  <c:v>56.3</c:v>
                </c:pt>
                <c:pt idx="14">
                  <c:v>55.5</c:v>
                </c:pt>
                <c:pt idx="15">
                  <c:v>58.8</c:v>
                </c:pt>
                <c:pt idx="16">
                  <c:v>58.1</c:v>
                </c:pt>
                <c:pt idx="17">
                  <c:v>57.4</c:v>
                </c:pt>
                <c:pt idx="18">
                  <c:v>56.5</c:v>
                </c:pt>
                <c:pt idx="19">
                  <c:v>56.1</c:v>
                </c:pt>
                <c:pt idx="20">
                  <c:v>56.4</c:v>
                </c:pt>
                <c:pt idx="21">
                  <c:v>55.3</c:v>
                </c:pt>
                <c:pt idx="22">
                  <c:v>56.9</c:v>
                </c:pt>
                <c:pt idx="23">
                  <c:v>57.3</c:v>
                </c:pt>
                <c:pt idx="24">
                  <c:v>56.6</c:v>
                </c:pt>
                <c:pt idx="25">
                  <c:v>59.1</c:v>
                </c:pt>
                <c:pt idx="26">
                  <c:v>59.2</c:v>
                </c:pt>
                <c:pt idx="27">
                  <c:v>58.4</c:v>
                </c:pt>
                <c:pt idx="28">
                  <c:v>57.9</c:v>
                </c:pt>
                <c:pt idx="29">
                  <c:v>54.8</c:v>
                </c:pt>
                <c:pt idx="30">
                  <c:v>55.8</c:v>
                </c:pt>
                <c:pt idx="31">
                  <c:v>52.9</c:v>
                </c:pt>
                <c:pt idx="32">
                  <c:v>52.6</c:v>
                </c:pt>
                <c:pt idx="33">
                  <c:v>53.7</c:v>
                </c:pt>
                <c:pt idx="34">
                  <c:v>51.4</c:v>
                </c:pt>
                <c:pt idx="35">
                  <c:v>51.8</c:v>
                </c:pt>
                <c:pt idx="36">
                  <c:v>53</c:v>
                </c:pt>
                <c:pt idx="37">
                  <c:v>52.6</c:v>
                </c:pt>
                <c:pt idx="38">
                  <c:v>53.1</c:v>
                </c:pt>
                <c:pt idx="39">
                  <c:v>53.5</c:v>
                </c:pt>
                <c:pt idx="40">
                  <c:v>53.5</c:v>
                </c:pt>
                <c:pt idx="41">
                  <c:v>52.6</c:v>
                </c:pt>
                <c:pt idx="42">
                  <c:v>49.7</c:v>
                </c:pt>
                <c:pt idx="43">
                  <c:v>50</c:v>
                </c:pt>
                <c:pt idx="44">
                  <c:v>50.2</c:v>
                </c:pt>
                <c:pt idx="45">
                  <c:v>51.8</c:v>
                </c:pt>
                <c:pt idx="46">
                  <c:v>50.7</c:v>
                </c:pt>
                <c:pt idx="47">
                  <c:v>48.9</c:v>
                </c:pt>
                <c:pt idx="48">
                  <c:v>49.8</c:v>
                </c:pt>
                <c:pt idx="49">
                  <c:v>52</c:v>
                </c:pt>
                <c:pt idx="50">
                  <c:v>53.6</c:v>
                </c:pt>
                <c:pt idx="51">
                  <c:v>52</c:v>
                </c:pt>
                <c:pt idx="52">
                  <c:v>49.7</c:v>
                </c:pt>
                <c:pt idx="53">
                  <c:v>50.5</c:v>
                </c:pt>
                <c:pt idx="54">
                  <c:v>51.5</c:v>
                </c:pt>
                <c:pt idx="55">
                  <c:v>53.5</c:v>
                </c:pt>
                <c:pt idx="56">
                  <c:v>55.9</c:v>
                </c:pt>
                <c:pt idx="57">
                  <c:v>54.8</c:v>
                </c:pt>
                <c:pt idx="58">
                  <c:v>55.3</c:v>
                </c:pt>
                <c:pt idx="59">
                  <c:v>56.3</c:v>
                </c:pt>
                <c:pt idx="60">
                  <c:v>55.9</c:v>
                </c:pt>
                <c:pt idx="61">
                  <c:v>51.7</c:v>
                </c:pt>
                <c:pt idx="62">
                  <c:v>54.6</c:v>
                </c:pt>
                <c:pt idx="63">
                  <c:v>55.3</c:v>
                </c:pt>
                <c:pt idx="64">
                  <c:v>55.8</c:v>
                </c:pt>
                <c:pt idx="65">
                  <c:v>55.8</c:v>
                </c:pt>
                <c:pt idx="66">
                  <c:v>55</c:v>
                </c:pt>
                <c:pt idx="67">
                  <c:v>55.3</c:v>
                </c:pt>
                <c:pt idx="68">
                  <c:v>58</c:v>
                </c:pt>
                <c:pt idx="69">
                  <c:v>55.5</c:v>
                </c:pt>
                <c:pt idx="70">
                  <c:v>56.8</c:v>
                </c:pt>
                <c:pt idx="71">
                  <c:v>56.8</c:v>
                </c:pt>
                <c:pt idx="72">
                  <c:v>54.6</c:v>
                </c:pt>
                <c:pt idx="73">
                  <c:v>54.1</c:v>
                </c:pt>
                <c:pt idx="74">
                  <c:v>53</c:v>
                </c:pt>
                <c:pt idx="75">
                  <c:v>51.8</c:v>
                </c:pt>
                <c:pt idx="76">
                  <c:v>51.8</c:v>
                </c:pt>
                <c:pt idx="77">
                  <c:v>52.9</c:v>
                </c:pt>
                <c:pt idx="78">
                  <c:v>52.3</c:v>
                </c:pt>
                <c:pt idx="79">
                  <c:v>51.8</c:v>
                </c:pt>
                <c:pt idx="80">
                  <c:v>50.6</c:v>
                </c:pt>
                <c:pt idx="81">
                  <c:v>50</c:v>
                </c:pt>
                <c:pt idx="82">
                  <c:v>49.6</c:v>
                </c:pt>
                <c:pt idx="83">
                  <c:v>48.9</c:v>
                </c:pt>
                <c:pt idx="84">
                  <c:v>48.4</c:v>
                </c:pt>
                <c:pt idx="85">
                  <c:v>48</c:v>
                </c:pt>
                <c:pt idx="86">
                  <c:v>49.4</c:v>
                </c:pt>
                <c:pt idx="87">
                  <c:v>51.2</c:v>
                </c:pt>
                <c:pt idx="88">
                  <c:v>51.1</c:v>
                </c:pt>
                <c:pt idx="89">
                  <c:v>50.9</c:v>
                </c:pt>
                <c:pt idx="90">
                  <c:v>52.5</c:v>
                </c:pt>
                <c:pt idx="91">
                  <c:v>52.9</c:v>
                </c:pt>
                <c:pt idx="92">
                  <c:v>49.6</c:v>
                </c:pt>
                <c:pt idx="93">
                  <c:v>51.3</c:v>
                </c:pt>
                <c:pt idx="94">
                  <c:v>51.7</c:v>
                </c:pt>
                <c:pt idx="95">
                  <c:v>53</c:v>
                </c:pt>
                <c:pt idx="96">
                  <c:v>54.3</c:v>
                </c:pt>
                <c:pt idx="97">
                  <c:v>56</c:v>
                </c:pt>
                <c:pt idx="98">
                  <c:v>57.6</c:v>
                </c:pt>
                <c:pt idx="99">
                  <c:v>56.6</c:v>
                </c:pt>
                <c:pt idx="100">
                  <c:v>55.8</c:v>
                </c:pt>
                <c:pt idx="101">
                  <c:v>55.5</c:v>
                </c:pt>
                <c:pt idx="102">
                  <c:v>56.5</c:v>
                </c:pt>
                <c:pt idx="103">
                  <c:v>56.6</c:v>
                </c:pt>
                <c:pt idx="104">
                  <c:v>58.9</c:v>
                </c:pt>
                <c:pt idx="105">
                  <c:v>60</c:v>
                </c:pt>
                <c:pt idx="106">
                  <c:v>58.4</c:v>
                </c:pt>
                <c:pt idx="107">
                  <c:v>57.7</c:v>
                </c:pt>
                <c:pt idx="108">
                  <c:v>59.4</c:v>
                </c:pt>
                <c:pt idx="109">
                  <c:v>59.6</c:v>
                </c:pt>
                <c:pt idx="110">
                  <c:v>60.7</c:v>
                </c:pt>
                <c:pt idx="111">
                  <c:v>59.3</c:v>
                </c:pt>
                <c:pt idx="112">
                  <c:v>57.9</c:v>
                </c:pt>
                <c:pt idx="113">
                  <c:v>58.7</c:v>
                </c:pt>
                <c:pt idx="114">
                  <c:v>60</c:v>
                </c:pt>
                <c:pt idx="115">
                  <c:v>58.4</c:v>
                </c:pt>
                <c:pt idx="116">
                  <c:v>60.8</c:v>
                </c:pt>
                <c:pt idx="117">
                  <c:v>59.5</c:v>
                </c:pt>
                <c:pt idx="118">
                  <c:v>57.5</c:v>
                </c:pt>
                <c:pt idx="119">
                  <c:v>58.8</c:v>
                </c:pt>
                <c:pt idx="120">
                  <c:v>54.3</c:v>
                </c:pt>
                <c:pt idx="121">
                  <c:v>56.6</c:v>
                </c:pt>
                <c:pt idx="122">
                  <c:v>54.2</c:v>
                </c:pt>
                <c:pt idx="123">
                  <c:v>55.3</c:v>
                </c:pt>
                <c:pt idx="124">
                  <c:v>52.8</c:v>
                </c:pt>
                <c:pt idx="125">
                  <c:v>52.1</c:v>
                </c:pt>
                <c:pt idx="126">
                  <c:v>51.7</c:v>
                </c:pt>
                <c:pt idx="127">
                  <c:v>51.2</c:v>
                </c:pt>
                <c:pt idx="128">
                  <c:v>49.1</c:v>
                </c:pt>
                <c:pt idx="129">
                  <c:v>47.8</c:v>
                </c:pt>
                <c:pt idx="130">
                  <c:v>48.3</c:v>
                </c:pt>
              </c:numCache>
            </c:numRef>
          </c:val>
          <c:smooth val="0"/>
          <c:extLst xmlns:c16r2="http://schemas.microsoft.com/office/drawing/2015/06/chart">
            <c:ext xmlns:c16="http://schemas.microsoft.com/office/drawing/2014/chart" uri="{C3380CC4-5D6E-409C-BE32-E72D297353CC}">
              <c16:uniqueId val="{00000000-1F53-4E8D-ADDD-AD9A6D4BA68C}"/>
            </c:ext>
          </c:extLst>
        </c:ser>
        <c:ser>
          <c:idx val="1"/>
          <c:order val="1"/>
          <c:tx>
            <c:strRef>
              <c:f>'PMI manufc'!$D$1</c:f>
              <c:strCache>
                <c:ptCount val="1"/>
                <c:pt idx="0">
                  <c:v>Non- Manufacturing</c:v>
                </c:pt>
              </c:strCache>
            </c:strRef>
          </c:tx>
          <c:spPr>
            <a:ln w="28575" cap="rnd">
              <a:solidFill>
                <a:schemeClr val="accent2"/>
              </a:solidFill>
              <a:round/>
            </a:ln>
            <a:effectLst/>
          </c:spPr>
          <c:marker>
            <c:symbol val="none"/>
          </c:marker>
          <c:cat>
            <c:numRef>
              <c:f>'PMI manufc'!$A$3:$A$133</c:f>
              <c:numCache>
                <c:formatCode>m/d/yyyy</c:formatCode>
                <c:ptCount val="131"/>
                <c:pt idx="0">
                  <c:v>39813</c:v>
                </c:pt>
                <c:pt idx="1">
                  <c:v>39844</c:v>
                </c:pt>
                <c:pt idx="2">
                  <c:v>39872</c:v>
                </c:pt>
                <c:pt idx="3">
                  <c:v>39903</c:v>
                </c:pt>
                <c:pt idx="4">
                  <c:v>39933</c:v>
                </c:pt>
                <c:pt idx="5">
                  <c:v>39964</c:v>
                </c:pt>
                <c:pt idx="6">
                  <c:v>39994</c:v>
                </c:pt>
                <c:pt idx="7">
                  <c:v>40025</c:v>
                </c:pt>
                <c:pt idx="8">
                  <c:v>40056</c:v>
                </c:pt>
                <c:pt idx="9">
                  <c:v>40086</c:v>
                </c:pt>
                <c:pt idx="10">
                  <c:v>40117</c:v>
                </c:pt>
                <c:pt idx="11">
                  <c:v>40147</c:v>
                </c:pt>
                <c:pt idx="12">
                  <c:v>40178</c:v>
                </c:pt>
                <c:pt idx="13">
                  <c:v>40209</c:v>
                </c:pt>
                <c:pt idx="14">
                  <c:v>40237</c:v>
                </c:pt>
                <c:pt idx="15">
                  <c:v>40268</c:v>
                </c:pt>
                <c:pt idx="16">
                  <c:v>40298</c:v>
                </c:pt>
                <c:pt idx="17">
                  <c:v>40329</c:v>
                </c:pt>
                <c:pt idx="18">
                  <c:v>40359</c:v>
                </c:pt>
                <c:pt idx="19">
                  <c:v>40390</c:v>
                </c:pt>
                <c:pt idx="20">
                  <c:v>40421</c:v>
                </c:pt>
                <c:pt idx="21">
                  <c:v>40451</c:v>
                </c:pt>
                <c:pt idx="22">
                  <c:v>40482</c:v>
                </c:pt>
                <c:pt idx="23">
                  <c:v>40512</c:v>
                </c:pt>
                <c:pt idx="24">
                  <c:v>40543</c:v>
                </c:pt>
                <c:pt idx="25">
                  <c:v>40574</c:v>
                </c:pt>
                <c:pt idx="26">
                  <c:v>40602</c:v>
                </c:pt>
                <c:pt idx="27">
                  <c:v>40633</c:v>
                </c:pt>
                <c:pt idx="28">
                  <c:v>40663</c:v>
                </c:pt>
                <c:pt idx="29">
                  <c:v>40694</c:v>
                </c:pt>
                <c:pt idx="30">
                  <c:v>40724</c:v>
                </c:pt>
                <c:pt idx="31">
                  <c:v>40755</c:v>
                </c:pt>
                <c:pt idx="32">
                  <c:v>40786</c:v>
                </c:pt>
                <c:pt idx="33">
                  <c:v>40816</c:v>
                </c:pt>
                <c:pt idx="34">
                  <c:v>40847</c:v>
                </c:pt>
                <c:pt idx="35">
                  <c:v>40877</c:v>
                </c:pt>
                <c:pt idx="36">
                  <c:v>40908</c:v>
                </c:pt>
                <c:pt idx="37">
                  <c:v>40939</c:v>
                </c:pt>
                <c:pt idx="38">
                  <c:v>40968</c:v>
                </c:pt>
                <c:pt idx="39">
                  <c:v>40999</c:v>
                </c:pt>
                <c:pt idx="40">
                  <c:v>41029</c:v>
                </c:pt>
                <c:pt idx="41">
                  <c:v>41060</c:v>
                </c:pt>
                <c:pt idx="42">
                  <c:v>41090</c:v>
                </c:pt>
                <c:pt idx="43">
                  <c:v>41121</c:v>
                </c:pt>
                <c:pt idx="44">
                  <c:v>41152</c:v>
                </c:pt>
                <c:pt idx="45">
                  <c:v>41182</c:v>
                </c:pt>
                <c:pt idx="46">
                  <c:v>41213</c:v>
                </c:pt>
                <c:pt idx="47">
                  <c:v>41243</c:v>
                </c:pt>
                <c:pt idx="48">
                  <c:v>41274</c:v>
                </c:pt>
                <c:pt idx="49">
                  <c:v>41305</c:v>
                </c:pt>
                <c:pt idx="50">
                  <c:v>41333</c:v>
                </c:pt>
                <c:pt idx="51">
                  <c:v>41364</c:v>
                </c:pt>
                <c:pt idx="52">
                  <c:v>41394</c:v>
                </c:pt>
                <c:pt idx="53">
                  <c:v>41425</c:v>
                </c:pt>
                <c:pt idx="54">
                  <c:v>41455</c:v>
                </c:pt>
                <c:pt idx="55">
                  <c:v>41486</c:v>
                </c:pt>
                <c:pt idx="56">
                  <c:v>41517</c:v>
                </c:pt>
                <c:pt idx="57">
                  <c:v>41547</c:v>
                </c:pt>
                <c:pt idx="58">
                  <c:v>41578</c:v>
                </c:pt>
                <c:pt idx="59">
                  <c:v>41608</c:v>
                </c:pt>
                <c:pt idx="60">
                  <c:v>41639</c:v>
                </c:pt>
                <c:pt idx="61">
                  <c:v>41670</c:v>
                </c:pt>
                <c:pt idx="62">
                  <c:v>41698</c:v>
                </c:pt>
                <c:pt idx="63">
                  <c:v>41729</c:v>
                </c:pt>
                <c:pt idx="64">
                  <c:v>41759</c:v>
                </c:pt>
                <c:pt idx="65">
                  <c:v>41790</c:v>
                </c:pt>
                <c:pt idx="66">
                  <c:v>41820</c:v>
                </c:pt>
                <c:pt idx="67">
                  <c:v>41851</c:v>
                </c:pt>
                <c:pt idx="68">
                  <c:v>41882</c:v>
                </c:pt>
                <c:pt idx="69">
                  <c:v>41912</c:v>
                </c:pt>
                <c:pt idx="70">
                  <c:v>41943</c:v>
                </c:pt>
                <c:pt idx="71">
                  <c:v>41973</c:v>
                </c:pt>
                <c:pt idx="72">
                  <c:v>42004</c:v>
                </c:pt>
                <c:pt idx="73">
                  <c:v>42035</c:v>
                </c:pt>
                <c:pt idx="74">
                  <c:v>42063</c:v>
                </c:pt>
                <c:pt idx="75">
                  <c:v>42094</c:v>
                </c:pt>
                <c:pt idx="76">
                  <c:v>42124</c:v>
                </c:pt>
                <c:pt idx="77">
                  <c:v>42155</c:v>
                </c:pt>
                <c:pt idx="78">
                  <c:v>42185</c:v>
                </c:pt>
                <c:pt idx="79">
                  <c:v>42216</c:v>
                </c:pt>
                <c:pt idx="80">
                  <c:v>42247</c:v>
                </c:pt>
                <c:pt idx="81">
                  <c:v>42277</c:v>
                </c:pt>
                <c:pt idx="82">
                  <c:v>42308</c:v>
                </c:pt>
                <c:pt idx="83">
                  <c:v>42338</c:v>
                </c:pt>
                <c:pt idx="84">
                  <c:v>42369</c:v>
                </c:pt>
                <c:pt idx="85">
                  <c:v>42400</c:v>
                </c:pt>
                <c:pt idx="86">
                  <c:v>42429</c:v>
                </c:pt>
                <c:pt idx="87">
                  <c:v>42460</c:v>
                </c:pt>
                <c:pt idx="88">
                  <c:v>42490</c:v>
                </c:pt>
                <c:pt idx="89">
                  <c:v>42521</c:v>
                </c:pt>
                <c:pt idx="90">
                  <c:v>42551</c:v>
                </c:pt>
                <c:pt idx="91">
                  <c:v>42582</c:v>
                </c:pt>
                <c:pt idx="92">
                  <c:v>42613</c:v>
                </c:pt>
                <c:pt idx="93">
                  <c:v>42643</c:v>
                </c:pt>
                <c:pt idx="94">
                  <c:v>42674</c:v>
                </c:pt>
                <c:pt idx="95">
                  <c:v>42704</c:v>
                </c:pt>
                <c:pt idx="96">
                  <c:v>42735</c:v>
                </c:pt>
                <c:pt idx="97">
                  <c:v>42766</c:v>
                </c:pt>
                <c:pt idx="98">
                  <c:v>42794</c:v>
                </c:pt>
                <c:pt idx="99">
                  <c:v>42825</c:v>
                </c:pt>
                <c:pt idx="100">
                  <c:v>42855</c:v>
                </c:pt>
                <c:pt idx="101">
                  <c:v>42886</c:v>
                </c:pt>
                <c:pt idx="102">
                  <c:v>42916</c:v>
                </c:pt>
                <c:pt idx="103">
                  <c:v>42947</c:v>
                </c:pt>
                <c:pt idx="104">
                  <c:v>42978</c:v>
                </c:pt>
                <c:pt idx="105">
                  <c:v>43008</c:v>
                </c:pt>
                <c:pt idx="106">
                  <c:v>43039</c:v>
                </c:pt>
                <c:pt idx="107">
                  <c:v>43069</c:v>
                </c:pt>
                <c:pt idx="108">
                  <c:v>43100</c:v>
                </c:pt>
                <c:pt idx="109">
                  <c:v>43131</c:v>
                </c:pt>
                <c:pt idx="110">
                  <c:v>43159</c:v>
                </c:pt>
                <c:pt idx="111">
                  <c:v>43190</c:v>
                </c:pt>
                <c:pt idx="112">
                  <c:v>43220</c:v>
                </c:pt>
                <c:pt idx="113">
                  <c:v>43251</c:v>
                </c:pt>
                <c:pt idx="114">
                  <c:v>43281</c:v>
                </c:pt>
                <c:pt idx="115">
                  <c:v>43312</c:v>
                </c:pt>
                <c:pt idx="116">
                  <c:v>43343</c:v>
                </c:pt>
                <c:pt idx="117">
                  <c:v>43373</c:v>
                </c:pt>
                <c:pt idx="118">
                  <c:v>43404</c:v>
                </c:pt>
                <c:pt idx="119">
                  <c:v>43434</c:v>
                </c:pt>
                <c:pt idx="120">
                  <c:v>43465</c:v>
                </c:pt>
                <c:pt idx="121">
                  <c:v>43496</c:v>
                </c:pt>
                <c:pt idx="122">
                  <c:v>43524</c:v>
                </c:pt>
                <c:pt idx="123">
                  <c:v>43555</c:v>
                </c:pt>
                <c:pt idx="124">
                  <c:v>43585</c:v>
                </c:pt>
                <c:pt idx="125">
                  <c:v>43616</c:v>
                </c:pt>
                <c:pt idx="126">
                  <c:v>43646</c:v>
                </c:pt>
                <c:pt idx="127">
                  <c:v>43677</c:v>
                </c:pt>
                <c:pt idx="128">
                  <c:v>43708</c:v>
                </c:pt>
                <c:pt idx="129">
                  <c:v>43738</c:v>
                </c:pt>
                <c:pt idx="130">
                  <c:v>43769</c:v>
                </c:pt>
              </c:numCache>
            </c:numRef>
          </c:cat>
          <c:val>
            <c:numRef>
              <c:f>'PMI manufc'!$D$3:$D$133</c:f>
              <c:numCache>
                <c:formatCode>General</c:formatCode>
                <c:ptCount val="131"/>
                <c:pt idx="0">
                  <c:v>40</c:v>
                </c:pt>
                <c:pt idx="1">
                  <c:v>43</c:v>
                </c:pt>
                <c:pt idx="2">
                  <c:v>41.6</c:v>
                </c:pt>
                <c:pt idx="3">
                  <c:v>40.1</c:v>
                </c:pt>
                <c:pt idx="4">
                  <c:v>43.7</c:v>
                </c:pt>
                <c:pt idx="5">
                  <c:v>44.4</c:v>
                </c:pt>
                <c:pt idx="6">
                  <c:v>46.4</c:v>
                </c:pt>
                <c:pt idx="7">
                  <c:v>47.1</c:v>
                </c:pt>
                <c:pt idx="8">
                  <c:v>48.9</c:v>
                </c:pt>
                <c:pt idx="9">
                  <c:v>50.1</c:v>
                </c:pt>
                <c:pt idx="10">
                  <c:v>51</c:v>
                </c:pt>
                <c:pt idx="11">
                  <c:v>49.5</c:v>
                </c:pt>
                <c:pt idx="12">
                  <c:v>49.7</c:v>
                </c:pt>
                <c:pt idx="13">
                  <c:v>50</c:v>
                </c:pt>
                <c:pt idx="14">
                  <c:v>51.7</c:v>
                </c:pt>
                <c:pt idx="15">
                  <c:v>53.3</c:v>
                </c:pt>
                <c:pt idx="16">
                  <c:v>55.3</c:v>
                </c:pt>
                <c:pt idx="17">
                  <c:v>55.5</c:v>
                </c:pt>
                <c:pt idx="18">
                  <c:v>54.4</c:v>
                </c:pt>
                <c:pt idx="19">
                  <c:v>54.6</c:v>
                </c:pt>
                <c:pt idx="20">
                  <c:v>52.4</c:v>
                </c:pt>
                <c:pt idx="21">
                  <c:v>53.3</c:v>
                </c:pt>
                <c:pt idx="22">
                  <c:v>55.3</c:v>
                </c:pt>
                <c:pt idx="23">
                  <c:v>56.4</c:v>
                </c:pt>
                <c:pt idx="24">
                  <c:v>56.9</c:v>
                </c:pt>
                <c:pt idx="25">
                  <c:v>57.6</c:v>
                </c:pt>
                <c:pt idx="26">
                  <c:v>58</c:v>
                </c:pt>
                <c:pt idx="27">
                  <c:v>55.8</c:v>
                </c:pt>
                <c:pt idx="28">
                  <c:v>55.2</c:v>
                </c:pt>
                <c:pt idx="29">
                  <c:v>55</c:v>
                </c:pt>
                <c:pt idx="30">
                  <c:v>54.2</c:v>
                </c:pt>
                <c:pt idx="31">
                  <c:v>53.5</c:v>
                </c:pt>
                <c:pt idx="32">
                  <c:v>53.5</c:v>
                </c:pt>
                <c:pt idx="33">
                  <c:v>52.3</c:v>
                </c:pt>
                <c:pt idx="34">
                  <c:v>52.8</c:v>
                </c:pt>
                <c:pt idx="35">
                  <c:v>52.9</c:v>
                </c:pt>
                <c:pt idx="36">
                  <c:v>52.6</c:v>
                </c:pt>
                <c:pt idx="37">
                  <c:v>56</c:v>
                </c:pt>
                <c:pt idx="38">
                  <c:v>56</c:v>
                </c:pt>
                <c:pt idx="39">
                  <c:v>55.6</c:v>
                </c:pt>
                <c:pt idx="40">
                  <c:v>54.4</c:v>
                </c:pt>
                <c:pt idx="41">
                  <c:v>54.5</c:v>
                </c:pt>
                <c:pt idx="42">
                  <c:v>53.7</c:v>
                </c:pt>
                <c:pt idx="43">
                  <c:v>52.4</c:v>
                </c:pt>
                <c:pt idx="44">
                  <c:v>52.9</c:v>
                </c:pt>
                <c:pt idx="45">
                  <c:v>54.6</c:v>
                </c:pt>
                <c:pt idx="46">
                  <c:v>54.2</c:v>
                </c:pt>
                <c:pt idx="47">
                  <c:v>54.8</c:v>
                </c:pt>
                <c:pt idx="48">
                  <c:v>55.6</c:v>
                </c:pt>
                <c:pt idx="49">
                  <c:v>55.3</c:v>
                </c:pt>
                <c:pt idx="50">
                  <c:v>56.1</c:v>
                </c:pt>
                <c:pt idx="51">
                  <c:v>55.2</c:v>
                </c:pt>
                <c:pt idx="52">
                  <c:v>53.9</c:v>
                </c:pt>
                <c:pt idx="53">
                  <c:v>54.4</c:v>
                </c:pt>
                <c:pt idx="54">
                  <c:v>54.1</c:v>
                </c:pt>
                <c:pt idx="55">
                  <c:v>54.9</c:v>
                </c:pt>
                <c:pt idx="56">
                  <c:v>56.6</c:v>
                </c:pt>
                <c:pt idx="57">
                  <c:v>53.6</c:v>
                </c:pt>
                <c:pt idx="58">
                  <c:v>54.5</c:v>
                </c:pt>
                <c:pt idx="59">
                  <c:v>53.8</c:v>
                </c:pt>
                <c:pt idx="60">
                  <c:v>52.9</c:v>
                </c:pt>
                <c:pt idx="61">
                  <c:v>54.6</c:v>
                </c:pt>
                <c:pt idx="62">
                  <c:v>53</c:v>
                </c:pt>
                <c:pt idx="63">
                  <c:v>54.2</c:v>
                </c:pt>
                <c:pt idx="64">
                  <c:v>55.3</c:v>
                </c:pt>
                <c:pt idx="65">
                  <c:v>56.9</c:v>
                </c:pt>
                <c:pt idx="66">
                  <c:v>56.6</c:v>
                </c:pt>
                <c:pt idx="67">
                  <c:v>57.2</c:v>
                </c:pt>
                <c:pt idx="68">
                  <c:v>58</c:v>
                </c:pt>
                <c:pt idx="69">
                  <c:v>57.3</c:v>
                </c:pt>
                <c:pt idx="70">
                  <c:v>56</c:v>
                </c:pt>
                <c:pt idx="71">
                  <c:v>58.7</c:v>
                </c:pt>
                <c:pt idx="72">
                  <c:v>56.3</c:v>
                </c:pt>
                <c:pt idx="73">
                  <c:v>57.1</c:v>
                </c:pt>
                <c:pt idx="74">
                  <c:v>57.5</c:v>
                </c:pt>
                <c:pt idx="75">
                  <c:v>57.4</c:v>
                </c:pt>
                <c:pt idx="76">
                  <c:v>57.6</c:v>
                </c:pt>
                <c:pt idx="77">
                  <c:v>56.9</c:v>
                </c:pt>
                <c:pt idx="78">
                  <c:v>56</c:v>
                </c:pt>
                <c:pt idx="79">
                  <c:v>59.5</c:v>
                </c:pt>
                <c:pt idx="80">
                  <c:v>58.5</c:v>
                </c:pt>
                <c:pt idx="81">
                  <c:v>55.8</c:v>
                </c:pt>
                <c:pt idx="82">
                  <c:v>58</c:v>
                </c:pt>
                <c:pt idx="83">
                  <c:v>55.7</c:v>
                </c:pt>
                <c:pt idx="84">
                  <c:v>55.3</c:v>
                </c:pt>
                <c:pt idx="85">
                  <c:v>53.8</c:v>
                </c:pt>
                <c:pt idx="86">
                  <c:v>53.8</c:v>
                </c:pt>
                <c:pt idx="87">
                  <c:v>55.2</c:v>
                </c:pt>
                <c:pt idx="88">
                  <c:v>55.7</c:v>
                </c:pt>
                <c:pt idx="89">
                  <c:v>53.9</c:v>
                </c:pt>
                <c:pt idx="90">
                  <c:v>55.9</c:v>
                </c:pt>
                <c:pt idx="91">
                  <c:v>55.7</c:v>
                </c:pt>
                <c:pt idx="92">
                  <c:v>51.8</c:v>
                </c:pt>
                <c:pt idx="93">
                  <c:v>55.8</c:v>
                </c:pt>
                <c:pt idx="94">
                  <c:v>54.4</c:v>
                </c:pt>
                <c:pt idx="95">
                  <c:v>56.1</c:v>
                </c:pt>
                <c:pt idx="96">
                  <c:v>56.9</c:v>
                </c:pt>
                <c:pt idx="97">
                  <c:v>56.4</c:v>
                </c:pt>
                <c:pt idx="98">
                  <c:v>57</c:v>
                </c:pt>
                <c:pt idx="99">
                  <c:v>55.6</c:v>
                </c:pt>
                <c:pt idx="100">
                  <c:v>57.6</c:v>
                </c:pt>
                <c:pt idx="101">
                  <c:v>57.3</c:v>
                </c:pt>
                <c:pt idx="102">
                  <c:v>57</c:v>
                </c:pt>
                <c:pt idx="103">
                  <c:v>55.1</c:v>
                </c:pt>
                <c:pt idx="104">
                  <c:v>55.5</c:v>
                </c:pt>
                <c:pt idx="105">
                  <c:v>58.7</c:v>
                </c:pt>
                <c:pt idx="106">
                  <c:v>59.7</c:v>
                </c:pt>
                <c:pt idx="107">
                  <c:v>57.1</c:v>
                </c:pt>
                <c:pt idx="108">
                  <c:v>56.3</c:v>
                </c:pt>
                <c:pt idx="109">
                  <c:v>59.4</c:v>
                </c:pt>
                <c:pt idx="110">
                  <c:v>59.1</c:v>
                </c:pt>
                <c:pt idx="111">
                  <c:v>58.7</c:v>
                </c:pt>
                <c:pt idx="112">
                  <c:v>57.2</c:v>
                </c:pt>
                <c:pt idx="113">
                  <c:v>58.9</c:v>
                </c:pt>
                <c:pt idx="114">
                  <c:v>58.7</c:v>
                </c:pt>
                <c:pt idx="115">
                  <c:v>56.7</c:v>
                </c:pt>
                <c:pt idx="116">
                  <c:v>58.8</c:v>
                </c:pt>
                <c:pt idx="117">
                  <c:v>60.8</c:v>
                </c:pt>
                <c:pt idx="118">
                  <c:v>60</c:v>
                </c:pt>
                <c:pt idx="119">
                  <c:v>60.4</c:v>
                </c:pt>
                <c:pt idx="120">
                  <c:v>58</c:v>
                </c:pt>
                <c:pt idx="121">
                  <c:v>56.7</c:v>
                </c:pt>
                <c:pt idx="122">
                  <c:v>59.7</c:v>
                </c:pt>
                <c:pt idx="123">
                  <c:v>56.1</c:v>
                </c:pt>
                <c:pt idx="124">
                  <c:v>55.5</c:v>
                </c:pt>
                <c:pt idx="125">
                  <c:v>56.9</c:v>
                </c:pt>
                <c:pt idx="126">
                  <c:v>55.1</c:v>
                </c:pt>
                <c:pt idx="127">
                  <c:v>53.7</c:v>
                </c:pt>
                <c:pt idx="128">
                  <c:v>56.4</c:v>
                </c:pt>
                <c:pt idx="129">
                  <c:v>52.6</c:v>
                </c:pt>
                <c:pt idx="130">
                  <c:v>54.7</c:v>
                </c:pt>
              </c:numCache>
            </c:numRef>
          </c:val>
          <c:smooth val="0"/>
          <c:extLst xmlns:c16r2="http://schemas.microsoft.com/office/drawing/2015/06/chart">
            <c:ext xmlns:c16="http://schemas.microsoft.com/office/drawing/2014/chart" uri="{C3380CC4-5D6E-409C-BE32-E72D297353CC}">
              <c16:uniqueId val="{00000001-1F53-4E8D-ADDD-AD9A6D4BA68C}"/>
            </c:ext>
          </c:extLst>
        </c:ser>
        <c:dLbls>
          <c:showLegendKey val="0"/>
          <c:showVal val="0"/>
          <c:showCatName val="0"/>
          <c:showSerName val="0"/>
          <c:showPercent val="0"/>
          <c:showBubbleSize val="0"/>
        </c:dLbls>
        <c:marker val="1"/>
        <c:smooth val="0"/>
        <c:axId val="227162112"/>
        <c:axId val="217888960"/>
      </c:lineChart>
      <c:dateAx>
        <c:axId val="227162112"/>
        <c:scaling>
          <c:orientation val="minMax"/>
          <c:min val="39872"/>
        </c:scaling>
        <c:delete val="0"/>
        <c:axPos val="b"/>
        <c:numFmt formatCode="yyyy" sourceLinked="0"/>
        <c:majorTickMark val="out"/>
        <c:minorTickMark val="none"/>
        <c:tickLblPos val="low"/>
        <c:spPr>
          <a:noFill/>
          <a:ln w="25400" cap="flat" cmpd="sng" algn="ctr">
            <a:solidFill>
              <a:srgbClr val="92D05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17888960"/>
        <c:crossesAt val="50"/>
        <c:auto val="0"/>
        <c:lblOffset val="100"/>
        <c:baseTimeUnit val="months"/>
        <c:majorUnit val="12"/>
        <c:majorTimeUnit val="months"/>
        <c:minorUnit val="3"/>
        <c:minorTimeUnit val="months"/>
      </c:dateAx>
      <c:valAx>
        <c:axId val="217888960"/>
        <c:scaling>
          <c:orientation val="minMax"/>
          <c:max val="65"/>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in"/>
        <c:minorTickMark val="none"/>
        <c:tickLblPos val="nextTo"/>
        <c:txPr>
          <a:bodyPr rot="-60000000" vert="horz"/>
          <a:lstStyle/>
          <a:p>
            <a:pPr>
              <a:defRPr/>
            </a:pPr>
            <a:endParaRPr lang="he-IL"/>
          </a:p>
        </c:txPr>
        <c:crossAx val="227162112"/>
        <c:crosses val="autoZero"/>
        <c:crossBetween val="between"/>
        <c:majorUnit val="5"/>
      </c:valAx>
      <c:spPr>
        <a:noFill/>
        <a:ln>
          <a:noFill/>
        </a:ln>
        <a:effectLst/>
      </c:spPr>
    </c:plotArea>
    <c:legend>
      <c:legendPos val="t"/>
      <c:layout>
        <c:manualLayout>
          <c:xMode val="edge"/>
          <c:yMode val="edge"/>
          <c:x val="0.32581077036423078"/>
          <c:y val="0.89800638231792251"/>
          <c:w val="0.33083448450522634"/>
          <c:h val="4.1637363157370856E-2"/>
        </c:manualLayout>
      </c:layout>
      <c:overlay val="0"/>
    </c:legend>
    <c:plotVisOnly val="1"/>
    <c:dispBlanksAs val="zero"/>
    <c:showDLblsOverMax val="0"/>
  </c:chart>
  <c:spPr>
    <a:solidFill>
      <a:schemeClr val="bg1"/>
    </a:solidFill>
    <a:ln>
      <a:noFill/>
    </a:ln>
    <a:effectLst/>
  </c:spPr>
  <c:txPr>
    <a:bodyPr/>
    <a:lstStyle/>
    <a:p>
      <a:pPr>
        <a:defRPr/>
      </a:pPr>
      <a:endParaRPr lang="he-IL"/>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tx>
            <c:strRef>
              <c:f>אבטלה!$B$1</c:f>
              <c:strCache>
                <c:ptCount val="1"/>
                <c:pt idx="0">
                  <c:v>Unemployment</c:v>
                </c:pt>
              </c:strCache>
            </c:strRef>
          </c:tx>
          <c:spPr>
            <a:ln w="28575" cap="rnd">
              <a:solidFill>
                <a:schemeClr val="accent1"/>
              </a:solidFill>
              <a:round/>
            </a:ln>
            <a:effectLst/>
          </c:spPr>
          <c:marker>
            <c:symbol val="none"/>
          </c:marker>
          <c:cat>
            <c:numRef>
              <c:f>אבטלה!$C$3:$C$133</c:f>
              <c:numCache>
                <c:formatCode>m/d/yyyy</c:formatCode>
                <c:ptCount val="131"/>
                <c:pt idx="0">
                  <c:v>39813</c:v>
                </c:pt>
                <c:pt idx="1">
                  <c:v>39844</c:v>
                </c:pt>
                <c:pt idx="2">
                  <c:v>39872</c:v>
                </c:pt>
                <c:pt idx="3">
                  <c:v>39903</c:v>
                </c:pt>
                <c:pt idx="4">
                  <c:v>39933</c:v>
                </c:pt>
                <c:pt idx="5">
                  <c:v>39964</c:v>
                </c:pt>
                <c:pt idx="6">
                  <c:v>39994</c:v>
                </c:pt>
                <c:pt idx="7">
                  <c:v>40025</c:v>
                </c:pt>
                <c:pt idx="8">
                  <c:v>40056</c:v>
                </c:pt>
                <c:pt idx="9">
                  <c:v>40086</c:v>
                </c:pt>
                <c:pt idx="10">
                  <c:v>40117</c:v>
                </c:pt>
                <c:pt idx="11">
                  <c:v>40147</c:v>
                </c:pt>
                <c:pt idx="12">
                  <c:v>40178</c:v>
                </c:pt>
                <c:pt idx="13">
                  <c:v>40209</c:v>
                </c:pt>
                <c:pt idx="14">
                  <c:v>40237</c:v>
                </c:pt>
                <c:pt idx="15">
                  <c:v>40268</c:v>
                </c:pt>
                <c:pt idx="16">
                  <c:v>40298</c:v>
                </c:pt>
                <c:pt idx="17">
                  <c:v>40329</c:v>
                </c:pt>
                <c:pt idx="18">
                  <c:v>40359</c:v>
                </c:pt>
                <c:pt idx="19">
                  <c:v>40390</c:v>
                </c:pt>
                <c:pt idx="20">
                  <c:v>40421</c:v>
                </c:pt>
                <c:pt idx="21">
                  <c:v>40451</c:v>
                </c:pt>
                <c:pt idx="22">
                  <c:v>40482</c:v>
                </c:pt>
                <c:pt idx="23">
                  <c:v>40512</c:v>
                </c:pt>
                <c:pt idx="24">
                  <c:v>40543</c:v>
                </c:pt>
                <c:pt idx="25">
                  <c:v>40574</c:v>
                </c:pt>
                <c:pt idx="26">
                  <c:v>40602</c:v>
                </c:pt>
                <c:pt idx="27">
                  <c:v>40633</c:v>
                </c:pt>
                <c:pt idx="28">
                  <c:v>40663</c:v>
                </c:pt>
                <c:pt idx="29">
                  <c:v>40694</c:v>
                </c:pt>
                <c:pt idx="30">
                  <c:v>40724</c:v>
                </c:pt>
                <c:pt idx="31">
                  <c:v>40755</c:v>
                </c:pt>
                <c:pt idx="32">
                  <c:v>40786</c:v>
                </c:pt>
                <c:pt idx="33">
                  <c:v>40816</c:v>
                </c:pt>
                <c:pt idx="34">
                  <c:v>40847</c:v>
                </c:pt>
                <c:pt idx="35">
                  <c:v>40877</c:v>
                </c:pt>
                <c:pt idx="36">
                  <c:v>40908</c:v>
                </c:pt>
                <c:pt idx="37">
                  <c:v>40939</c:v>
                </c:pt>
                <c:pt idx="38">
                  <c:v>40968</c:v>
                </c:pt>
                <c:pt idx="39">
                  <c:v>40999</c:v>
                </c:pt>
                <c:pt idx="40">
                  <c:v>41029</c:v>
                </c:pt>
                <c:pt idx="41">
                  <c:v>41060</c:v>
                </c:pt>
                <c:pt idx="42">
                  <c:v>41090</c:v>
                </c:pt>
                <c:pt idx="43">
                  <c:v>41121</c:v>
                </c:pt>
                <c:pt idx="44">
                  <c:v>41152</c:v>
                </c:pt>
                <c:pt idx="45">
                  <c:v>41182</c:v>
                </c:pt>
                <c:pt idx="46">
                  <c:v>41213</c:v>
                </c:pt>
                <c:pt idx="47">
                  <c:v>41243</c:v>
                </c:pt>
                <c:pt idx="48">
                  <c:v>41274</c:v>
                </c:pt>
                <c:pt idx="49">
                  <c:v>41305</c:v>
                </c:pt>
                <c:pt idx="50">
                  <c:v>41333</c:v>
                </c:pt>
                <c:pt idx="51">
                  <c:v>41364</c:v>
                </c:pt>
                <c:pt idx="52">
                  <c:v>41394</c:v>
                </c:pt>
                <c:pt idx="53">
                  <c:v>41425</c:v>
                </c:pt>
                <c:pt idx="54">
                  <c:v>41455</c:v>
                </c:pt>
                <c:pt idx="55">
                  <c:v>41486</c:v>
                </c:pt>
                <c:pt idx="56">
                  <c:v>41517</c:v>
                </c:pt>
                <c:pt idx="57">
                  <c:v>41547</c:v>
                </c:pt>
                <c:pt idx="58">
                  <c:v>41578</c:v>
                </c:pt>
                <c:pt idx="59">
                  <c:v>41608</c:v>
                </c:pt>
                <c:pt idx="60">
                  <c:v>41639</c:v>
                </c:pt>
                <c:pt idx="61">
                  <c:v>41670</c:v>
                </c:pt>
                <c:pt idx="62">
                  <c:v>41698</c:v>
                </c:pt>
                <c:pt idx="63">
                  <c:v>41729</c:v>
                </c:pt>
                <c:pt idx="64">
                  <c:v>41759</c:v>
                </c:pt>
                <c:pt idx="65">
                  <c:v>41790</c:v>
                </c:pt>
                <c:pt idx="66">
                  <c:v>41820</c:v>
                </c:pt>
                <c:pt idx="67">
                  <c:v>41851</c:v>
                </c:pt>
                <c:pt idx="68">
                  <c:v>41882</c:v>
                </c:pt>
                <c:pt idx="69">
                  <c:v>41912</c:v>
                </c:pt>
                <c:pt idx="70">
                  <c:v>41943</c:v>
                </c:pt>
                <c:pt idx="71">
                  <c:v>41973</c:v>
                </c:pt>
                <c:pt idx="72">
                  <c:v>42004</c:v>
                </c:pt>
                <c:pt idx="73">
                  <c:v>42035</c:v>
                </c:pt>
                <c:pt idx="74">
                  <c:v>42063</c:v>
                </c:pt>
                <c:pt idx="75">
                  <c:v>42094</c:v>
                </c:pt>
                <c:pt idx="76">
                  <c:v>42124</c:v>
                </c:pt>
                <c:pt idx="77">
                  <c:v>42155</c:v>
                </c:pt>
                <c:pt idx="78">
                  <c:v>42185</c:v>
                </c:pt>
                <c:pt idx="79">
                  <c:v>42216</c:v>
                </c:pt>
                <c:pt idx="80">
                  <c:v>42247</c:v>
                </c:pt>
                <c:pt idx="81">
                  <c:v>42277</c:v>
                </c:pt>
                <c:pt idx="82">
                  <c:v>42308</c:v>
                </c:pt>
                <c:pt idx="83">
                  <c:v>42338</c:v>
                </c:pt>
                <c:pt idx="84">
                  <c:v>42369</c:v>
                </c:pt>
                <c:pt idx="85">
                  <c:v>42400</c:v>
                </c:pt>
                <c:pt idx="86">
                  <c:v>42429</c:v>
                </c:pt>
                <c:pt idx="87">
                  <c:v>42460</c:v>
                </c:pt>
                <c:pt idx="88">
                  <c:v>42490</c:v>
                </c:pt>
                <c:pt idx="89">
                  <c:v>42521</c:v>
                </c:pt>
                <c:pt idx="90">
                  <c:v>42551</c:v>
                </c:pt>
                <c:pt idx="91">
                  <c:v>42582</c:v>
                </c:pt>
                <c:pt idx="92">
                  <c:v>42613</c:v>
                </c:pt>
                <c:pt idx="93">
                  <c:v>42643</c:v>
                </c:pt>
                <c:pt idx="94">
                  <c:v>42674</c:v>
                </c:pt>
                <c:pt idx="95">
                  <c:v>42704</c:v>
                </c:pt>
                <c:pt idx="96">
                  <c:v>42735</c:v>
                </c:pt>
                <c:pt idx="97">
                  <c:v>42766</c:v>
                </c:pt>
                <c:pt idx="98">
                  <c:v>42794</c:v>
                </c:pt>
                <c:pt idx="99">
                  <c:v>42825</c:v>
                </c:pt>
                <c:pt idx="100">
                  <c:v>42855</c:v>
                </c:pt>
                <c:pt idx="101">
                  <c:v>42886</c:v>
                </c:pt>
                <c:pt idx="102">
                  <c:v>42916</c:v>
                </c:pt>
                <c:pt idx="103">
                  <c:v>42947</c:v>
                </c:pt>
                <c:pt idx="104">
                  <c:v>42978</c:v>
                </c:pt>
                <c:pt idx="105">
                  <c:v>43008</c:v>
                </c:pt>
                <c:pt idx="106">
                  <c:v>43039</c:v>
                </c:pt>
                <c:pt idx="107">
                  <c:v>43069</c:v>
                </c:pt>
                <c:pt idx="108">
                  <c:v>43100</c:v>
                </c:pt>
                <c:pt idx="109">
                  <c:v>43131</c:v>
                </c:pt>
                <c:pt idx="110">
                  <c:v>43159</c:v>
                </c:pt>
                <c:pt idx="111">
                  <c:v>43190</c:v>
                </c:pt>
                <c:pt idx="112">
                  <c:v>43220</c:v>
                </c:pt>
                <c:pt idx="113">
                  <c:v>43251</c:v>
                </c:pt>
                <c:pt idx="114">
                  <c:v>43281</c:v>
                </c:pt>
                <c:pt idx="115">
                  <c:v>43312</c:v>
                </c:pt>
                <c:pt idx="116">
                  <c:v>43343</c:v>
                </c:pt>
                <c:pt idx="117">
                  <c:v>43373</c:v>
                </c:pt>
                <c:pt idx="118">
                  <c:v>43404</c:v>
                </c:pt>
                <c:pt idx="119">
                  <c:v>43434</c:v>
                </c:pt>
                <c:pt idx="120">
                  <c:v>43465</c:v>
                </c:pt>
                <c:pt idx="121">
                  <c:v>43496</c:v>
                </c:pt>
                <c:pt idx="122">
                  <c:v>43524</c:v>
                </c:pt>
                <c:pt idx="123">
                  <c:v>43555</c:v>
                </c:pt>
                <c:pt idx="124">
                  <c:v>43585</c:v>
                </c:pt>
                <c:pt idx="125">
                  <c:v>43616</c:v>
                </c:pt>
                <c:pt idx="126">
                  <c:v>43646</c:v>
                </c:pt>
                <c:pt idx="127">
                  <c:v>43677</c:v>
                </c:pt>
                <c:pt idx="128">
                  <c:v>43708</c:v>
                </c:pt>
                <c:pt idx="129">
                  <c:v>43738</c:v>
                </c:pt>
                <c:pt idx="130">
                  <c:v>43769</c:v>
                </c:pt>
              </c:numCache>
            </c:numRef>
          </c:cat>
          <c:val>
            <c:numRef>
              <c:f>אבטלה!$B$3:$B$133</c:f>
              <c:numCache>
                <c:formatCode>General</c:formatCode>
                <c:ptCount val="131"/>
                <c:pt idx="0">
                  <c:v>7.3</c:v>
                </c:pt>
                <c:pt idx="1">
                  <c:v>7.8</c:v>
                </c:pt>
                <c:pt idx="2">
                  <c:v>8.3000000000000007</c:v>
                </c:pt>
                <c:pt idx="3">
                  <c:v>8.6999999999999993</c:v>
                </c:pt>
                <c:pt idx="4">
                  <c:v>9</c:v>
                </c:pt>
                <c:pt idx="5">
                  <c:v>9.4</c:v>
                </c:pt>
                <c:pt idx="6">
                  <c:v>9.5</c:v>
                </c:pt>
                <c:pt idx="7">
                  <c:v>9.5</c:v>
                </c:pt>
                <c:pt idx="8">
                  <c:v>9.6</c:v>
                </c:pt>
                <c:pt idx="9">
                  <c:v>9.8000000000000007</c:v>
                </c:pt>
                <c:pt idx="10">
                  <c:v>10</c:v>
                </c:pt>
                <c:pt idx="11">
                  <c:v>9.9</c:v>
                </c:pt>
                <c:pt idx="12">
                  <c:v>9.9</c:v>
                </c:pt>
                <c:pt idx="13">
                  <c:v>9.8000000000000007</c:v>
                </c:pt>
                <c:pt idx="14">
                  <c:v>9.8000000000000007</c:v>
                </c:pt>
                <c:pt idx="15">
                  <c:v>9.9</c:v>
                </c:pt>
                <c:pt idx="16">
                  <c:v>9.9</c:v>
                </c:pt>
                <c:pt idx="17">
                  <c:v>9.6</c:v>
                </c:pt>
                <c:pt idx="18">
                  <c:v>9.4</c:v>
                </c:pt>
                <c:pt idx="19">
                  <c:v>9.4</c:v>
                </c:pt>
                <c:pt idx="20">
                  <c:v>9.5</c:v>
                </c:pt>
                <c:pt idx="21">
                  <c:v>9.5</c:v>
                </c:pt>
                <c:pt idx="22">
                  <c:v>9.4</c:v>
                </c:pt>
                <c:pt idx="23">
                  <c:v>9.8000000000000007</c:v>
                </c:pt>
                <c:pt idx="24">
                  <c:v>9.3000000000000007</c:v>
                </c:pt>
                <c:pt idx="25">
                  <c:v>9.1</c:v>
                </c:pt>
                <c:pt idx="26">
                  <c:v>9</c:v>
                </c:pt>
                <c:pt idx="27">
                  <c:v>9</c:v>
                </c:pt>
                <c:pt idx="28">
                  <c:v>9.1</c:v>
                </c:pt>
                <c:pt idx="29">
                  <c:v>9</c:v>
                </c:pt>
                <c:pt idx="30">
                  <c:v>9.1</c:v>
                </c:pt>
                <c:pt idx="31">
                  <c:v>9</c:v>
                </c:pt>
                <c:pt idx="32">
                  <c:v>9</c:v>
                </c:pt>
                <c:pt idx="33">
                  <c:v>9</c:v>
                </c:pt>
                <c:pt idx="34">
                  <c:v>8.8000000000000007</c:v>
                </c:pt>
                <c:pt idx="35">
                  <c:v>8.6</c:v>
                </c:pt>
                <c:pt idx="36">
                  <c:v>8.5</c:v>
                </c:pt>
                <c:pt idx="37">
                  <c:v>8.3000000000000007</c:v>
                </c:pt>
                <c:pt idx="38">
                  <c:v>8.3000000000000007</c:v>
                </c:pt>
                <c:pt idx="39">
                  <c:v>8.1999999999999993</c:v>
                </c:pt>
                <c:pt idx="40">
                  <c:v>8.1999999999999993</c:v>
                </c:pt>
                <c:pt idx="41">
                  <c:v>8.1999999999999993</c:v>
                </c:pt>
                <c:pt idx="42">
                  <c:v>8.1999999999999993</c:v>
                </c:pt>
                <c:pt idx="43">
                  <c:v>8.1999999999999993</c:v>
                </c:pt>
                <c:pt idx="44">
                  <c:v>8.1</c:v>
                </c:pt>
                <c:pt idx="45">
                  <c:v>7.8</c:v>
                </c:pt>
                <c:pt idx="46">
                  <c:v>7.8</c:v>
                </c:pt>
                <c:pt idx="47">
                  <c:v>7.7</c:v>
                </c:pt>
                <c:pt idx="48">
                  <c:v>7.9</c:v>
                </c:pt>
                <c:pt idx="49">
                  <c:v>8</c:v>
                </c:pt>
                <c:pt idx="50">
                  <c:v>7.7</c:v>
                </c:pt>
                <c:pt idx="51">
                  <c:v>7.5</c:v>
                </c:pt>
                <c:pt idx="52">
                  <c:v>7.6</c:v>
                </c:pt>
                <c:pt idx="53">
                  <c:v>7.5</c:v>
                </c:pt>
                <c:pt idx="54">
                  <c:v>7.5</c:v>
                </c:pt>
                <c:pt idx="55">
                  <c:v>7.3</c:v>
                </c:pt>
                <c:pt idx="56">
                  <c:v>7.2</c:v>
                </c:pt>
                <c:pt idx="57">
                  <c:v>7.2</c:v>
                </c:pt>
                <c:pt idx="58">
                  <c:v>7.2</c:v>
                </c:pt>
                <c:pt idx="59">
                  <c:v>6.9</c:v>
                </c:pt>
                <c:pt idx="60">
                  <c:v>6.7</c:v>
                </c:pt>
                <c:pt idx="61">
                  <c:v>6.6</c:v>
                </c:pt>
                <c:pt idx="62">
                  <c:v>6.7</c:v>
                </c:pt>
                <c:pt idx="63">
                  <c:v>6.7</c:v>
                </c:pt>
                <c:pt idx="64">
                  <c:v>6.2</c:v>
                </c:pt>
                <c:pt idx="65">
                  <c:v>6.3</c:v>
                </c:pt>
                <c:pt idx="66">
                  <c:v>6.1</c:v>
                </c:pt>
                <c:pt idx="67">
                  <c:v>6.2</c:v>
                </c:pt>
                <c:pt idx="68">
                  <c:v>6.1</c:v>
                </c:pt>
                <c:pt idx="69">
                  <c:v>5.9</c:v>
                </c:pt>
                <c:pt idx="70">
                  <c:v>5.7</c:v>
                </c:pt>
                <c:pt idx="71">
                  <c:v>5.8</c:v>
                </c:pt>
                <c:pt idx="72">
                  <c:v>5.6</c:v>
                </c:pt>
                <c:pt idx="73">
                  <c:v>5.7</c:v>
                </c:pt>
                <c:pt idx="74">
                  <c:v>5.5</c:v>
                </c:pt>
                <c:pt idx="75">
                  <c:v>5.4</c:v>
                </c:pt>
                <c:pt idx="76">
                  <c:v>5.4</c:v>
                </c:pt>
                <c:pt idx="77">
                  <c:v>5.6</c:v>
                </c:pt>
                <c:pt idx="78">
                  <c:v>5.3</c:v>
                </c:pt>
                <c:pt idx="79">
                  <c:v>5.2</c:v>
                </c:pt>
                <c:pt idx="80">
                  <c:v>5.0999999999999996</c:v>
                </c:pt>
                <c:pt idx="81">
                  <c:v>5</c:v>
                </c:pt>
                <c:pt idx="82">
                  <c:v>5</c:v>
                </c:pt>
                <c:pt idx="83">
                  <c:v>5.0999999999999996</c:v>
                </c:pt>
                <c:pt idx="84">
                  <c:v>5</c:v>
                </c:pt>
                <c:pt idx="85">
                  <c:v>4.9000000000000004</c:v>
                </c:pt>
                <c:pt idx="86">
                  <c:v>4.9000000000000004</c:v>
                </c:pt>
                <c:pt idx="87">
                  <c:v>5</c:v>
                </c:pt>
                <c:pt idx="88">
                  <c:v>5</c:v>
                </c:pt>
                <c:pt idx="89">
                  <c:v>4.8</c:v>
                </c:pt>
                <c:pt idx="90">
                  <c:v>4.9000000000000004</c:v>
                </c:pt>
                <c:pt idx="91">
                  <c:v>4.8</c:v>
                </c:pt>
                <c:pt idx="92">
                  <c:v>4.9000000000000004</c:v>
                </c:pt>
                <c:pt idx="93">
                  <c:v>5</c:v>
                </c:pt>
                <c:pt idx="94">
                  <c:v>4.9000000000000004</c:v>
                </c:pt>
                <c:pt idx="95">
                  <c:v>4.7</c:v>
                </c:pt>
                <c:pt idx="96">
                  <c:v>4.7</c:v>
                </c:pt>
                <c:pt idx="97">
                  <c:v>4.7</c:v>
                </c:pt>
                <c:pt idx="98">
                  <c:v>4.7</c:v>
                </c:pt>
                <c:pt idx="99">
                  <c:v>4.4000000000000004</c:v>
                </c:pt>
                <c:pt idx="100">
                  <c:v>4.4000000000000004</c:v>
                </c:pt>
                <c:pt idx="101">
                  <c:v>4.4000000000000004</c:v>
                </c:pt>
                <c:pt idx="102">
                  <c:v>4.3</c:v>
                </c:pt>
                <c:pt idx="103">
                  <c:v>4.3</c:v>
                </c:pt>
                <c:pt idx="104">
                  <c:v>4.4000000000000004</c:v>
                </c:pt>
                <c:pt idx="105">
                  <c:v>4.2</c:v>
                </c:pt>
                <c:pt idx="106">
                  <c:v>4.0999999999999996</c:v>
                </c:pt>
                <c:pt idx="107">
                  <c:v>4.2</c:v>
                </c:pt>
                <c:pt idx="108">
                  <c:v>4.0999999999999996</c:v>
                </c:pt>
                <c:pt idx="109">
                  <c:v>4.0999999999999996</c:v>
                </c:pt>
                <c:pt idx="110">
                  <c:v>4.0999999999999996</c:v>
                </c:pt>
                <c:pt idx="111">
                  <c:v>4</c:v>
                </c:pt>
                <c:pt idx="112">
                  <c:v>3.9</c:v>
                </c:pt>
                <c:pt idx="113">
                  <c:v>3.8</c:v>
                </c:pt>
                <c:pt idx="114">
                  <c:v>4</c:v>
                </c:pt>
                <c:pt idx="115">
                  <c:v>3.9</c:v>
                </c:pt>
                <c:pt idx="116">
                  <c:v>3.8</c:v>
                </c:pt>
                <c:pt idx="117">
                  <c:v>3.7</c:v>
                </c:pt>
                <c:pt idx="118">
                  <c:v>3.8</c:v>
                </c:pt>
                <c:pt idx="119">
                  <c:v>3.7</c:v>
                </c:pt>
                <c:pt idx="120">
                  <c:v>3.9</c:v>
                </c:pt>
                <c:pt idx="121">
                  <c:v>4</c:v>
                </c:pt>
                <c:pt idx="122">
                  <c:v>3.8</c:v>
                </c:pt>
                <c:pt idx="123">
                  <c:v>3.8</c:v>
                </c:pt>
                <c:pt idx="124">
                  <c:v>3.6</c:v>
                </c:pt>
                <c:pt idx="125">
                  <c:v>3.6</c:v>
                </c:pt>
                <c:pt idx="126">
                  <c:v>3.7</c:v>
                </c:pt>
                <c:pt idx="127">
                  <c:v>3.7</c:v>
                </c:pt>
                <c:pt idx="128">
                  <c:v>3.7</c:v>
                </c:pt>
                <c:pt idx="129">
                  <c:v>3.5</c:v>
                </c:pt>
                <c:pt idx="130">
                  <c:v>3.6</c:v>
                </c:pt>
              </c:numCache>
            </c:numRef>
          </c:val>
          <c:smooth val="0"/>
          <c:extLst xmlns:c16r2="http://schemas.microsoft.com/office/drawing/2015/06/chart">
            <c:ext xmlns:c16="http://schemas.microsoft.com/office/drawing/2014/chart" uri="{C3380CC4-5D6E-409C-BE32-E72D297353CC}">
              <c16:uniqueId val="{00000000-CD98-4AF7-8FFB-DFC29388EBB8}"/>
            </c:ext>
          </c:extLst>
        </c:ser>
        <c:dLbls>
          <c:showLegendKey val="0"/>
          <c:showVal val="0"/>
          <c:showCatName val="0"/>
          <c:showSerName val="0"/>
          <c:showPercent val="0"/>
          <c:showBubbleSize val="0"/>
        </c:dLbls>
        <c:marker val="1"/>
        <c:smooth val="0"/>
        <c:axId val="227324928"/>
        <c:axId val="227273536"/>
      </c:lineChart>
      <c:lineChart>
        <c:grouping val="stacked"/>
        <c:varyColors val="0"/>
        <c:ser>
          <c:idx val="1"/>
          <c:order val="1"/>
          <c:tx>
            <c:strRef>
              <c:f>אבטלה!$D$1</c:f>
              <c:strCache>
                <c:ptCount val="1"/>
                <c:pt idx="0">
                  <c:v>U6- Unemployment</c:v>
                </c:pt>
              </c:strCache>
            </c:strRef>
          </c:tx>
          <c:spPr>
            <a:ln w="28575" cap="rnd">
              <a:solidFill>
                <a:schemeClr val="accent2"/>
              </a:solidFill>
              <a:round/>
            </a:ln>
            <a:effectLst/>
          </c:spPr>
          <c:marker>
            <c:symbol val="none"/>
          </c:marker>
          <c:cat>
            <c:numRef>
              <c:f>אבטלה!$C$3:$C$133</c:f>
              <c:numCache>
                <c:formatCode>m/d/yyyy</c:formatCode>
                <c:ptCount val="131"/>
                <c:pt idx="0">
                  <c:v>39813</c:v>
                </c:pt>
                <c:pt idx="1">
                  <c:v>39844</c:v>
                </c:pt>
                <c:pt idx="2">
                  <c:v>39872</c:v>
                </c:pt>
                <c:pt idx="3">
                  <c:v>39903</c:v>
                </c:pt>
                <c:pt idx="4">
                  <c:v>39933</c:v>
                </c:pt>
                <c:pt idx="5">
                  <c:v>39964</c:v>
                </c:pt>
                <c:pt idx="6">
                  <c:v>39994</c:v>
                </c:pt>
                <c:pt idx="7">
                  <c:v>40025</c:v>
                </c:pt>
                <c:pt idx="8">
                  <c:v>40056</c:v>
                </c:pt>
                <c:pt idx="9">
                  <c:v>40086</c:v>
                </c:pt>
                <c:pt idx="10">
                  <c:v>40117</c:v>
                </c:pt>
                <c:pt idx="11">
                  <c:v>40147</c:v>
                </c:pt>
                <c:pt idx="12">
                  <c:v>40178</c:v>
                </c:pt>
                <c:pt idx="13">
                  <c:v>40209</c:v>
                </c:pt>
                <c:pt idx="14">
                  <c:v>40237</c:v>
                </c:pt>
                <c:pt idx="15">
                  <c:v>40268</c:v>
                </c:pt>
                <c:pt idx="16">
                  <c:v>40298</c:v>
                </c:pt>
                <c:pt idx="17">
                  <c:v>40329</c:v>
                </c:pt>
                <c:pt idx="18">
                  <c:v>40359</c:v>
                </c:pt>
                <c:pt idx="19">
                  <c:v>40390</c:v>
                </c:pt>
                <c:pt idx="20">
                  <c:v>40421</c:v>
                </c:pt>
                <c:pt idx="21">
                  <c:v>40451</c:v>
                </c:pt>
                <c:pt idx="22">
                  <c:v>40482</c:v>
                </c:pt>
                <c:pt idx="23">
                  <c:v>40512</c:v>
                </c:pt>
                <c:pt idx="24">
                  <c:v>40543</c:v>
                </c:pt>
                <c:pt idx="25">
                  <c:v>40574</c:v>
                </c:pt>
                <c:pt idx="26">
                  <c:v>40602</c:v>
                </c:pt>
                <c:pt idx="27">
                  <c:v>40633</c:v>
                </c:pt>
                <c:pt idx="28">
                  <c:v>40663</c:v>
                </c:pt>
                <c:pt idx="29">
                  <c:v>40694</c:v>
                </c:pt>
                <c:pt idx="30">
                  <c:v>40724</c:v>
                </c:pt>
                <c:pt idx="31">
                  <c:v>40755</c:v>
                </c:pt>
                <c:pt idx="32">
                  <c:v>40786</c:v>
                </c:pt>
                <c:pt idx="33">
                  <c:v>40816</c:v>
                </c:pt>
                <c:pt idx="34">
                  <c:v>40847</c:v>
                </c:pt>
                <c:pt idx="35">
                  <c:v>40877</c:v>
                </c:pt>
                <c:pt idx="36">
                  <c:v>40908</c:v>
                </c:pt>
                <c:pt idx="37">
                  <c:v>40939</c:v>
                </c:pt>
                <c:pt idx="38">
                  <c:v>40968</c:v>
                </c:pt>
                <c:pt idx="39">
                  <c:v>40999</c:v>
                </c:pt>
                <c:pt idx="40">
                  <c:v>41029</c:v>
                </c:pt>
                <c:pt idx="41">
                  <c:v>41060</c:v>
                </c:pt>
                <c:pt idx="42">
                  <c:v>41090</c:v>
                </c:pt>
                <c:pt idx="43">
                  <c:v>41121</c:v>
                </c:pt>
                <c:pt idx="44">
                  <c:v>41152</c:v>
                </c:pt>
                <c:pt idx="45">
                  <c:v>41182</c:v>
                </c:pt>
                <c:pt idx="46">
                  <c:v>41213</c:v>
                </c:pt>
                <c:pt idx="47">
                  <c:v>41243</c:v>
                </c:pt>
                <c:pt idx="48">
                  <c:v>41274</c:v>
                </c:pt>
                <c:pt idx="49">
                  <c:v>41305</c:v>
                </c:pt>
                <c:pt idx="50">
                  <c:v>41333</c:v>
                </c:pt>
                <c:pt idx="51">
                  <c:v>41364</c:v>
                </c:pt>
                <c:pt idx="52">
                  <c:v>41394</c:v>
                </c:pt>
                <c:pt idx="53">
                  <c:v>41425</c:v>
                </c:pt>
                <c:pt idx="54">
                  <c:v>41455</c:v>
                </c:pt>
                <c:pt idx="55">
                  <c:v>41486</c:v>
                </c:pt>
                <c:pt idx="56">
                  <c:v>41517</c:v>
                </c:pt>
                <c:pt idx="57">
                  <c:v>41547</c:v>
                </c:pt>
                <c:pt idx="58">
                  <c:v>41578</c:v>
                </c:pt>
                <c:pt idx="59">
                  <c:v>41608</c:v>
                </c:pt>
                <c:pt idx="60">
                  <c:v>41639</c:v>
                </c:pt>
                <c:pt idx="61">
                  <c:v>41670</c:v>
                </c:pt>
                <c:pt idx="62">
                  <c:v>41698</c:v>
                </c:pt>
                <c:pt idx="63">
                  <c:v>41729</c:v>
                </c:pt>
                <c:pt idx="64">
                  <c:v>41759</c:v>
                </c:pt>
                <c:pt idx="65">
                  <c:v>41790</c:v>
                </c:pt>
                <c:pt idx="66">
                  <c:v>41820</c:v>
                </c:pt>
                <c:pt idx="67">
                  <c:v>41851</c:v>
                </c:pt>
                <c:pt idx="68">
                  <c:v>41882</c:v>
                </c:pt>
                <c:pt idx="69">
                  <c:v>41912</c:v>
                </c:pt>
                <c:pt idx="70">
                  <c:v>41943</c:v>
                </c:pt>
                <c:pt idx="71">
                  <c:v>41973</c:v>
                </c:pt>
                <c:pt idx="72">
                  <c:v>42004</c:v>
                </c:pt>
                <c:pt idx="73">
                  <c:v>42035</c:v>
                </c:pt>
                <c:pt idx="74">
                  <c:v>42063</c:v>
                </c:pt>
                <c:pt idx="75">
                  <c:v>42094</c:v>
                </c:pt>
                <c:pt idx="76">
                  <c:v>42124</c:v>
                </c:pt>
                <c:pt idx="77">
                  <c:v>42155</c:v>
                </c:pt>
                <c:pt idx="78">
                  <c:v>42185</c:v>
                </c:pt>
                <c:pt idx="79">
                  <c:v>42216</c:v>
                </c:pt>
                <c:pt idx="80">
                  <c:v>42247</c:v>
                </c:pt>
                <c:pt idx="81">
                  <c:v>42277</c:v>
                </c:pt>
                <c:pt idx="82">
                  <c:v>42308</c:v>
                </c:pt>
                <c:pt idx="83">
                  <c:v>42338</c:v>
                </c:pt>
                <c:pt idx="84">
                  <c:v>42369</c:v>
                </c:pt>
                <c:pt idx="85">
                  <c:v>42400</c:v>
                </c:pt>
                <c:pt idx="86">
                  <c:v>42429</c:v>
                </c:pt>
                <c:pt idx="87">
                  <c:v>42460</c:v>
                </c:pt>
                <c:pt idx="88">
                  <c:v>42490</c:v>
                </c:pt>
                <c:pt idx="89">
                  <c:v>42521</c:v>
                </c:pt>
                <c:pt idx="90">
                  <c:v>42551</c:v>
                </c:pt>
                <c:pt idx="91">
                  <c:v>42582</c:v>
                </c:pt>
                <c:pt idx="92">
                  <c:v>42613</c:v>
                </c:pt>
                <c:pt idx="93">
                  <c:v>42643</c:v>
                </c:pt>
                <c:pt idx="94">
                  <c:v>42674</c:v>
                </c:pt>
                <c:pt idx="95">
                  <c:v>42704</c:v>
                </c:pt>
                <c:pt idx="96">
                  <c:v>42735</c:v>
                </c:pt>
                <c:pt idx="97">
                  <c:v>42766</c:v>
                </c:pt>
                <c:pt idx="98">
                  <c:v>42794</c:v>
                </c:pt>
                <c:pt idx="99">
                  <c:v>42825</c:v>
                </c:pt>
                <c:pt idx="100">
                  <c:v>42855</c:v>
                </c:pt>
                <c:pt idx="101">
                  <c:v>42886</c:v>
                </c:pt>
                <c:pt idx="102">
                  <c:v>42916</c:v>
                </c:pt>
                <c:pt idx="103">
                  <c:v>42947</c:v>
                </c:pt>
                <c:pt idx="104">
                  <c:v>42978</c:v>
                </c:pt>
                <c:pt idx="105">
                  <c:v>43008</c:v>
                </c:pt>
                <c:pt idx="106">
                  <c:v>43039</c:v>
                </c:pt>
                <c:pt idx="107">
                  <c:v>43069</c:v>
                </c:pt>
                <c:pt idx="108">
                  <c:v>43100</c:v>
                </c:pt>
                <c:pt idx="109">
                  <c:v>43131</c:v>
                </c:pt>
                <c:pt idx="110">
                  <c:v>43159</c:v>
                </c:pt>
                <c:pt idx="111">
                  <c:v>43190</c:v>
                </c:pt>
                <c:pt idx="112">
                  <c:v>43220</c:v>
                </c:pt>
                <c:pt idx="113">
                  <c:v>43251</c:v>
                </c:pt>
                <c:pt idx="114">
                  <c:v>43281</c:v>
                </c:pt>
                <c:pt idx="115">
                  <c:v>43312</c:v>
                </c:pt>
                <c:pt idx="116">
                  <c:v>43343</c:v>
                </c:pt>
                <c:pt idx="117">
                  <c:v>43373</c:v>
                </c:pt>
                <c:pt idx="118">
                  <c:v>43404</c:v>
                </c:pt>
                <c:pt idx="119">
                  <c:v>43434</c:v>
                </c:pt>
                <c:pt idx="120">
                  <c:v>43465</c:v>
                </c:pt>
                <c:pt idx="121">
                  <c:v>43496</c:v>
                </c:pt>
                <c:pt idx="122">
                  <c:v>43524</c:v>
                </c:pt>
                <c:pt idx="123">
                  <c:v>43555</c:v>
                </c:pt>
                <c:pt idx="124">
                  <c:v>43585</c:v>
                </c:pt>
                <c:pt idx="125">
                  <c:v>43616</c:v>
                </c:pt>
                <c:pt idx="126">
                  <c:v>43646</c:v>
                </c:pt>
                <c:pt idx="127">
                  <c:v>43677</c:v>
                </c:pt>
                <c:pt idx="128">
                  <c:v>43708</c:v>
                </c:pt>
                <c:pt idx="129">
                  <c:v>43738</c:v>
                </c:pt>
                <c:pt idx="130">
                  <c:v>43769</c:v>
                </c:pt>
              </c:numCache>
            </c:numRef>
          </c:cat>
          <c:val>
            <c:numRef>
              <c:f>אבטלה!$D$3:$D$133</c:f>
              <c:numCache>
                <c:formatCode>General</c:formatCode>
                <c:ptCount val="131"/>
                <c:pt idx="0">
                  <c:v>13.6</c:v>
                </c:pt>
                <c:pt idx="1">
                  <c:v>14.2</c:v>
                </c:pt>
                <c:pt idx="2">
                  <c:v>15.2</c:v>
                </c:pt>
                <c:pt idx="3">
                  <c:v>15.8</c:v>
                </c:pt>
                <c:pt idx="4">
                  <c:v>15.9</c:v>
                </c:pt>
                <c:pt idx="5">
                  <c:v>16.5</c:v>
                </c:pt>
                <c:pt idx="6">
                  <c:v>16.5</c:v>
                </c:pt>
                <c:pt idx="7">
                  <c:v>16.399999999999999</c:v>
                </c:pt>
                <c:pt idx="8">
                  <c:v>16.7</c:v>
                </c:pt>
                <c:pt idx="9">
                  <c:v>16.7</c:v>
                </c:pt>
                <c:pt idx="10">
                  <c:v>17.100000000000001</c:v>
                </c:pt>
                <c:pt idx="11">
                  <c:v>17.100000000000001</c:v>
                </c:pt>
                <c:pt idx="12">
                  <c:v>17.100000000000001</c:v>
                </c:pt>
                <c:pt idx="13">
                  <c:v>16.7</c:v>
                </c:pt>
                <c:pt idx="14">
                  <c:v>17</c:v>
                </c:pt>
                <c:pt idx="15">
                  <c:v>17.100000000000001</c:v>
                </c:pt>
                <c:pt idx="16">
                  <c:v>17.100000000000001</c:v>
                </c:pt>
                <c:pt idx="17">
                  <c:v>16.600000000000001</c:v>
                </c:pt>
                <c:pt idx="18">
                  <c:v>16.399999999999999</c:v>
                </c:pt>
                <c:pt idx="19">
                  <c:v>16.399999999999999</c:v>
                </c:pt>
                <c:pt idx="20">
                  <c:v>16.5</c:v>
                </c:pt>
                <c:pt idx="21">
                  <c:v>16.8</c:v>
                </c:pt>
                <c:pt idx="22">
                  <c:v>16.600000000000001</c:v>
                </c:pt>
                <c:pt idx="23">
                  <c:v>16.899999999999999</c:v>
                </c:pt>
                <c:pt idx="24">
                  <c:v>16.600000000000001</c:v>
                </c:pt>
                <c:pt idx="25">
                  <c:v>16.2</c:v>
                </c:pt>
                <c:pt idx="26">
                  <c:v>16</c:v>
                </c:pt>
                <c:pt idx="27">
                  <c:v>15.9</c:v>
                </c:pt>
                <c:pt idx="28">
                  <c:v>16.100000000000001</c:v>
                </c:pt>
                <c:pt idx="29">
                  <c:v>15.8</c:v>
                </c:pt>
                <c:pt idx="30">
                  <c:v>16.100000000000001</c:v>
                </c:pt>
                <c:pt idx="31">
                  <c:v>15.9</c:v>
                </c:pt>
                <c:pt idx="32">
                  <c:v>16.100000000000001</c:v>
                </c:pt>
                <c:pt idx="33">
                  <c:v>16.399999999999999</c:v>
                </c:pt>
                <c:pt idx="34">
                  <c:v>15.8</c:v>
                </c:pt>
                <c:pt idx="35">
                  <c:v>15.5</c:v>
                </c:pt>
                <c:pt idx="36">
                  <c:v>15.2</c:v>
                </c:pt>
                <c:pt idx="37">
                  <c:v>15.2</c:v>
                </c:pt>
                <c:pt idx="38">
                  <c:v>15</c:v>
                </c:pt>
                <c:pt idx="39">
                  <c:v>14.5</c:v>
                </c:pt>
                <c:pt idx="40">
                  <c:v>14.6</c:v>
                </c:pt>
                <c:pt idx="41">
                  <c:v>14.7</c:v>
                </c:pt>
                <c:pt idx="42">
                  <c:v>14.8</c:v>
                </c:pt>
                <c:pt idx="43">
                  <c:v>14.8</c:v>
                </c:pt>
                <c:pt idx="44">
                  <c:v>14.6</c:v>
                </c:pt>
                <c:pt idx="45">
                  <c:v>14.8</c:v>
                </c:pt>
                <c:pt idx="46">
                  <c:v>14.4</c:v>
                </c:pt>
                <c:pt idx="47">
                  <c:v>14.4</c:v>
                </c:pt>
                <c:pt idx="48">
                  <c:v>14.4</c:v>
                </c:pt>
                <c:pt idx="49">
                  <c:v>14.6</c:v>
                </c:pt>
                <c:pt idx="50">
                  <c:v>14.4</c:v>
                </c:pt>
                <c:pt idx="51">
                  <c:v>13.8</c:v>
                </c:pt>
                <c:pt idx="52">
                  <c:v>14</c:v>
                </c:pt>
                <c:pt idx="53">
                  <c:v>13.8</c:v>
                </c:pt>
                <c:pt idx="54">
                  <c:v>14.2</c:v>
                </c:pt>
                <c:pt idx="55">
                  <c:v>13.8</c:v>
                </c:pt>
                <c:pt idx="56">
                  <c:v>13.6</c:v>
                </c:pt>
                <c:pt idx="57">
                  <c:v>13.5</c:v>
                </c:pt>
                <c:pt idx="58">
                  <c:v>13.6</c:v>
                </c:pt>
                <c:pt idx="59">
                  <c:v>13.1</c:v>
                </c:pt>
                <c:pt idx="60">
                  <c:v>13.1</c:v>
                </c:pt>
                <c:pt idx="61">
                  <c:v>12.7</c:v>
                </c:pt>
                <c:pt idx="62">
                  <c:v>12.6</c:v>
                </c:pt>
                <c:pt idx="63">
                  <c:v>12.6</c:v>
                </c:pt>
                <c:pt idx="64">
                  <c:v>12.3</c:v>
                </c:pt>
                <c:pt idx="65">
                  <c:v>12.2</c:v>
                </c:pt>
                <c:pt idx="66">
                  <c:v>12</c:v>
                </c:pt>
                <c:pt idx="67">
                  <c:v>12.1</c:v>
                </c:pt>
                <c:pt idx="68">
                  <c:v>12</c:v>
                </c:pt>
                <c:pt idx="69">
                  <c:v>11.7</c:v>
                </c:pt>
                <c:pt idx="70">
                  <c:v>11.5</c:v>
                </c:pt>
                <c:pt idx="71">
                  <c:v>11.4</c:v>
                </c:pt>
                <c:pt idx="72">
                  <c:v>11.2</c:v>
                </c:pt>
                <c:pt idx="73">
                  <c:v>11.3</c:v>
                </c:pt>
                <c:pt idx="74">
                  <c:v>11</c:v>
                </c:pt>
                <c:pt idx="75">
                  <c:v>10.8</c:v>
                </c:pt>
                <c:pt idx="76">
                  <c:v>10.8</c:v>
                </c:pt>
                <c:pt idx="77">
                  <c:v>10.9</c:v>
                </c:pt>
                <c:pt idx="78">
                  <c:v>10.4</c:v>
                </c:pt>
                <c:pt idx="79">
                  <c:v>10.3</c:v>
                </c:pt>
                <c:pt idx="80">
                  <c:v>10.199999999999999</c:v>
                </c:pt>
                <c:pt idx="81">
                  <c:v>10</c:v>
                </c:pt>
                <c:pt idx="82">
                  <c:v>9.8000000000000007</c:v>
                </c:pt>
                <c:pt idx="83">
                  <c:v>10</c:v>
                </c:pt>
                <c:pt idx="84">
                  <c:v>9.9</c:v>
                </c:pt>
                <c:pt idx="85">
                  <c:v>9.8000000000000007</c:v>
                </c:pt>
                <c:pt idx="86">
                  <c:v>9.6999999999999993</c:v>
                </c:pt>
                <c:pt idx="87">
                  <c:v>9.8000000000000007</c:v>
                </c:pt>
                <c:pt idx="88">
                  <c:v>9.6999999999999993</c:v>
                </c:pt>
                <c:pt idx="89">
                  <c:v>9.9</c:v>
                </c:pt>
                <c:pt idx="90">
                  <c:v>9.5</c:v>
                </c:pt>
                <c:pt idx="91">
                  <c:v>9.6999999999999993</c:v>
                </c:pt>
                <c:pt idx="92">
                  <c:v>9.6</c:v>
                </c:pt>
                <c:pt idx="93">
                  <c:v>9.6999999999999993</c:v>
                </c:pt>
                <c:pt idx="94">
                  <c:v>9.6</c:v>
                </c:pt>
                <c:pt idx="95">
                  <c:v>9.4</c:v>
                </c:pt>
                <c:pt idx="96">
                  <c:v>9.1999999999999993</c:v>
                </c:pt>
                <c:pt idx="97">
                  <c:v>9.3000000000000007</c:v>
                </c:pt>
                <c:pt idx="98">
                  <c:v>9.1</c:v>
                </c:pt>
                <c:pt idx="99">
                  <c:v>8.6999999999999993</c:v>
                </c:pt>
                <c:pt idx="100">
                  <c:v>8.6</c:v>
                </c:pt>
                <c:pt idx="101">
                  <c:v>8.5</c:v>
                </c:pt>
                <c:pt idx="102">
                  <c:v>8.5</c:v>
                </c:pt>
                <c:pt idx="103">
                  <c:v>8.5</c:v>
                </c:pt>
                <c:pt idx="104">
                  <c:v>8.6</c:v>
                </c:pt>
                <c:pt idx="105">
                  <c:v>8.3000000000000007</c:v>
                </c:pt>
                <c:pt idx="106">
                  <c:v>8</c:v>
                </c:pt>
                <c:pt idx="107">
                  <c:v>8</c:v>
                </c:pt>
                <c:pt idx="108">
                  <c:v>8.1</c:v>
                </c:pt>
                <c:pt idx="109">
                  <c:v>8.1999999999999993</c:v>
                </c:pt>
                <c:pt idx="110">
                  <c:v>8.1999999999999993</c:v>
                </c:pt>
                <c:pt idx="111">
                  <c:v>7.9</c:v>
                </c:pt>
                <c:pt idx="112">
                  <c:v>7.8</c:v>
                </c:pt>
                <c:pt idx="113">
                  <c:v>7.7</c:v>
                </c:pt>
                <c:pt idx="114">
                  <c:v>7.8</c:v>
                </c:pt>
                <c:pt idx="115">
                  <c:v>7.5</c:v>
                </c:pt>
                <c:pt idx="116">
                  <c:v>7.4</c:v>
                </c:pt>
                <c:pt idx="117">
                  <c:v>7.5</c:v>
                </c:pt>
                <c:pt idx="118">
                  <c:v>7.5</c:v>
                </c:pt>
                <c:pt idx="119">
                  <c:v>7.6</c:v>
                </c:pt>
                <c:pt idx="120">
                  <c:v>7.6</c:v>
                </c:pt>
                <c:pt idx="121">
                  <c:v>8.1</c:v>
                </c:pt>
                <c:pt idx="122">
                  <c:v>7.3</c:v>
                </c:pt>
                <c:pt idx="123">
                  <c:v>7.3</c:v>
                </c:pt>
                <c:pt idx="124">
                  <c:v>7.3</c:v>
                </c:pt>
                <c:pt idx="125">
                  <c:v>7.1</c:v>
                </c:pt>
                <c:pt idx="126">
                  <c:v>7.2</c:v>
                </c:pt>
                <c:pt idx="127">
                  <c:v>7</c:v>
                </c:pt>
                <c:pt idx="128">
                  <c:v>7.2</c:v>
                </c:pt>
                <c:pt idx="129">
                  <c:v>6.9</c:v>
                </c:pt>
                <c:pt idx="130">
                  <c:v>7</c:v>
                </c:pt>
              </c:numCache>
            </c:numRef>
          </c:val>
          <c:smooth val="0"/>
          <c:extLst xmlns:c16r2="http://schemas.microsoft.com/office/drawing/2015/06/chart">
            <c:ext xmlns:c16="http://schemas.microsoft.com/office/drawing/2014/chart" uri="{C3380CC4-5D6E-409C-BE32-E72D297353CC}">
              <c16:uniqueId val="{00000001-CD98-4AF7-8FFB-DFC29388EBB8}"/>
            </c:ext>
          </c:extLst>
        </c:ser>
        <c:dLbls>
          <c:showLegendKey val="0"/>
          <c:showVal val="0"/>
          <c:showCatName val="0"/>
          <c:showSerName val="0"/>
          <c:showPercent val="0"/>
          <c:showBubbleSize val="0"/>
        </c:dLbls>
        <c:marker val="1"/>
        <c:smooth val="0"/>
        <c:axId val="227325440"/>
        <c:axId val="227274112"/>
      </c:lineChart>
      <c:dateAx>
        <c:axId val="227324928"/>
        <c:scaling>
          <c:orientation val="minMax"/>
          <c:max val="43769"/>
          <c:min val="40117"/>
        </c:scaling>
        <c:delete val="0"/>
        <c:axPos val="b"/>
        <c:numFmt formatCode="m\-yy;@" sourceLinked="0"/>
        <c:majorTickMark val="in"/>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273536"/>
        <c:crosses val="autoZero"/>
        <c:auto val="0"/>
        <c:lblOffset val="100"/>
        <c:baseTimeUnit val="months"/>
        <c:majorUnit val="6"/>
        <c:majorTimeUnit val="months"/>
        <c:minorUnit val="6"/>
        <c:minorTimeUnit val="months"/>
      </c:dateAx>
      <c:valAx>
        <c:axId val="227273536"/>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0" sourceLinked="0"/>
        <c:majorTickMark val="in"/>
        <c:minorTickMark val="in"/>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324928"/>
        <c:crossesAt val="39814"/>
        <c:crossBetween val="between"/>
        <c:majorUnit val="1"/>
        <c:minorUnit val="0.4"/>
      </c:valAx>
      <c:valAx>
        <c:axId val="227274112"/>
        <c:scaling>
          <c:orientation val="minMax"/>
          <c:min val="6"/>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325440"/>
        <c:crosses val="max"/>
        <c:crossBetween val="between"/>
      </c:valAx>
      <c:dateAx>
        <c:axId val="227325440"/>
        <c:scaling>
          <c:orientation val="minMax"/>
        </c:scaling>
        <c:delete val="1"/>
        <c:axPos val="b"/>
        <c:numFmt formatCode="m/d/yyyy" sourceLinked="1"/>
        <c:majorTickMark val="out"/>
        <c:minorTickMark val="none"/>
        <c:tickLblPos val="nextTo"/>
        <c:crossAx val="227274112"/>
        <c:crosses val="autoZero"/>
        <c:auto val="0"/>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tx>
            <c:strRef>
              <c:f>'JOLT open'!$B$1</c:f>
              <c:strCache>
                <c:ptCount val="1"/>
                <c:pt idx="0">
                  <c:v>Job Openings</c:v>
                </c:pt>
              </c:strCache>
            </c:strRef>
          </c:tx>
          <c:spPr>
            <a:ln w="28575" cap="rnd">
              <a:solidFill>
                <a:schemeClr val="accent1"/>
              </a:solidFill>
              <a:round/>
            </a:ln>
            <a:effectLst/>
          </c:spPr>
          <c:marker>
            <c:symbol val="none"/>
          </c:marker>
          <c:cat>
            <c:numRef>
              <c:f>'JOLT open'!$A$3:$A$144</c:f>
              <c:numCache>
                <c:formatCode>m/d/yyyy</c:formatCode>
                <c:ptCount val="142"/>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numCache>
            </c:numRef>
          </c:cat>
          <c:val>
            <c:numRef>
              <c:f>'JOLT open'!$B$3:$B$144</c:f>
              <c:numCache>
                <c:formatCode>General</c:formatCode>
                <c:ptCount val="142"/>
                <c:pt idx="0">
                  <c:v>4400</c:v>
                </c:pt>
                <c:pt idx="1">
                  <c:v>4604</c:v>
                </c:pt>
                <c:pt idx="2">
                  <c:v>4233</c:v>
                </c:pt>
                <c:pt idx="3">
                  <c:v>4205</c:v>
                </c:pt>
                <c:pt idx="4">
                  <c:v>4124</c:v>
                </c:pt>
                <c:pt idx="5">
                  <c:v>4237</c:v>
                </c:pt>
                <c:pt idx="6">
                  <c:v>3849</c:v>
                </c:pt>
                <c:pt idx="7">
                  <c:v>3800</c:v>
                </c:pt>
                <c:pt idx="8">
                  <c:v>3709</c:v>
                </c:pt>
                <c:pt idx="9">
                  <c:v>3240</c:v>
                </c:pt>
                <c:pt idx="10">
                  <c:v>3403</c:v>
                </c:pt>
                <c:pt idx="11">
                  <c:v>3158</c:v>
                </c:pt>
                <c:pt idx="12">
                  <c:v>3059</c:v>
                </c:pt>
                <c:pt idx="13">
                  <c:v>2731</c:v>
                </c:pt>
                <c:pt idx="14">
                  <c:v>2838</c:v>
                </c:pt>
                <c:pt idx="15">
                  <c:v>2521</c:v>
                </c:pt>
                <c:pt idx="16">
                  <c:v>2343</c:v>
                </c:pt>
                <c:pt idx="17">
                  <c:v>2574</c:v>
                </c:pt>
                <c:pt idx="18">
                  <c:v>2517</c:v>
                </c:pt>
                <c:pt idx="19">
                  <c:v>2264</c:v>
                </c:pt>
                <c:pt idx="20">
                  <c:v>2365</c:v>
                </c:pt>
                <c:pt idx="21">
                  <c:v>2481</c:v>
                </c:pt>
                <c:pt idx="22">
                  <c:v>2422</c:v>
                </c:pt>
                <c:pt idx="23">
                  <c:v>2435</c:v>
                </c:pt>
                <c:pt idx="24">
                  <c:v>2487</c:v>
                </c:pt>
                <c:pt idx="25">
                  <c:v>2833</c:v>
                </c:pt>
                <c:pt idx="26">
                  <c:v>2651</c:v>
                </c:pt>
                <c:pt idx="27">
                  <c:v>2679</c:v>
                </c:pt>
                <c:pt idx="28">
                  <c:v>3217</c:v>
                </c:pt>
                <c:pt idx="29">
                  <c:v>3019</c:v>
                </c:pt>
                <c:pt idx="30">
                  <c:v>2813</c:v>
                </c:pt>
                <c:pt idx="31">
                  <c:v>3127</c:v>
                </c:pt>
                <c:pt idx="32">
                  <c:v>3025</c:v>
                </c:pt>
                <c:pt idx="33">
                  <c:v>2912</c:v>
                </c:pt>
                <c:pt idx="34">
                  <c:v>3256</c:v>
                </c:pt>
                <c:pt idx="35">
                  <c:v>3134</c:v>
                </c:pt>
                <c:pt idx="36">
                  <c:v>2969</c:v>
                </c:pt>
                <c:pt idx="37">
                  <c:v>3100</c:v>
                </c:pt>
                <c:pt idx="38">
                  <c:v>3213</c:v>
                </c:pt>
                <c:pt idx="39">
                  <c:v>3253</c:v>
                </c:pt>
                <c:pt idx="40">
                  <c:v>3337</c:v>
                </c:pt>
                <c:pt idx="41">
                  <c:v>3207</c:v>
                </c:pt>
                <c:pt idx="42">
                  <c:v>3467</c:v>
                </c:pt>
                <c:pt idx="43">
                  <c:v>3676</c:v>
                </c:pt>
                <c:pt idx="44">
                  <c:v>3358</c:v>
                </c:pt>
                <c:pt idx="45">
                  <c:v>3763</c:v>
                </c:pt>
                <c:pt idx="46">
                  <c:v>3650</c:v>
                </c:pt>
                <c:pt idx="47">
                  <c:v>3485</c:v>
                </c:pt>
                <c:pt idx="48">
                  <c:v>3662</c:v>
                </c:pt>
                <c:pt idx="49">
                  <c:v>3904</c:v>
                </c:pt>
                <c:pt idx="50">
                  <c:v>3605</c:v>
                </c:pt>
                <c:pt idx="51">
                  <c:v>3976</c:v>
                </c:pt>
                <c:pt idx="52">
                  <c:v>3878</c:v>
                </c:pt>
                <c:pt idx="53">
                  <c:v>3861</c:v>
                </c:pt>
                <c:pt idx="54">
                  <c:v>3916</c:v>
                </c:pt>
                <c:pt idx="55">
                  <c:v>3790</c:v>
                </c:pt>
                <c:pt idx="56">
                  <c:v>3839</c:v>
                </c:pt>
                <c:pt idx="57">
                  <c:v>3861</c:v>
                </c:pt>
                <c:pt idx="58">
                  <c:v>3808</c:v>
                </c:pt>
                <c:pt idx="59">
                  <c:v>3787</c:v>
                </c:pt>
                <c:pt idx="60">
                  <c:v>3840</c:v>
                </c:pt>
                <c:pt idx="61">
                  <c:v>3915</c:v>
                </c:pt>
                <c:pt idx="62">
                  <c:v>3981</c:v>
                </c:pt>
                <c:pt idx="63">
                  <c:v>4080</c:v>
                </c:pt>
                <c:pt idx="64">
                  <c:v>4078</c:v>
                </c:pt>
                <c:pt idx="65">
                  <c:v>4173</c:v>
                </c:pt>
                <c:pt idx="66">
                  <c:v>4166</c:v>
                </c:pt>
                <c:pt idx="67">
                  <c:v>3946</c:v>
                </c:pt>
                <c:pt idx="68">
                  <c:v>4112</c:v>
                </c:pt>
                <c:pt idx="69">
                  <c:v>4105</c:v>
                </c:pt>
                <c:pt idx="70">
                  <c:v>4268</c:v>
                </c:pt>
                <c:pt idx="71">
                  <c:v>4002</c:v>
                </c:pt>
                <c:pt idx="72">
                  <c:v>3996</c:v>
                </c:pt>
                <c:pt idx="73">
                  <c:v>4131</c:v>
                </c:pt>
                <c:pt idx="74">
                  <c:v>4347</c:v>
                </c:pt>
                <c:pt idx="75">
                  <c:v>4388</c:v>
                </c:pt>
                <c:pt idx="76">
                  <c:v>4662</c:v>
                </c:pt>
                <c:pt idx="77">
                  <c:v>4775</c:v>
                </c:pt>
                <c:pt idx="78">
                  <c:v>4999</c:v>
                </c:pt>
                <c:pt idx="79">
                  <c:v>4919</c:v>
                </c:pt>
                <c:pt idx="80">
                  <c:v>5383</c:v>
                </c:pt>
                <c:pt idx="81">
                  <c:v>4876</c:v>
                </c:pt>
                <c:pt idx="82">
                  <c:v>5066</c:v>
                </c:pt>
                <c:pt idx="83">
                  <c:v>4719</c:v>
                </c:pt>
                <c:pt idx="84">
                  <c:v>4981</c:v>
                </c:pt>
                <c:pt idx="85">
                  <c:v>5377</c:v>
                </c:pt>
                <c:pt idx="86">
                  <c:v>5410</c:v>
                </c:pt>
                <c:pt idx="87">
                  <c:v>5223</c:v>
                </c:pt>
                <c:pt idx="88">
                  <c:v>5726</c:v>
                </c:pt>
                <c:pt idx="89">
                  <c:v>5587</c:v>
                </c:pt>
                <c:pt idx="90">
                  <c:v>5259</c:v>
                </c:pt>
                <c:pt idx="91">
                  <c:v>6147</c:v>
                </c:pt>
                <c:pt idx="92">
                  <c:v>5517</c:v>
                </c:pt>
                <c:pt idx="93">
                  <c:v>5450</c:v>
                </c:pt>
                <c:pt idx="94">
                  <c:v>5846</c:v>
                </c:pt>
                <c:pt idx="95">
                  <c:v>5564</c:v>
                </c:pt>
                <c:pt idx="96">
                  <c:v>5678</c:v>
                </c:pt>
                <c:pt idx="97">
                  <c:v>5977</c:v>
                </c:pt>
                <c:pt idx="98">
                  <c:v>5747</c:v>
                </c:pt>
                <c:pt idx="99">
                  <c:v>6151</c:v>
                </c:pt>
                <c:pt idx="100">
                  <c:v>5872</c:v>
                </c:pt>
                <c:pt idx="101">
                  <c:v>5775</c:v>
                </c:pt>
                <c:pt idx="102">
                  <c:v>5778</c:v>
                </c:pt>
                <c:pt idx="103">
                  <c:v>6088</c:v>
                </c:pt>
                <c:pt idx="104">
                  <c:v>5720</c:v>
                </c:pt>
                <c:pt idx="105">
                  <c:v>5828</c:v>
                </c:pt>
                <c:pt idx="106">
                  <c:v>5616</c:v>
                </c:pt>
                <c:pt idx="107">
                  <c:v>5862</c:v>
                </c:pt>
                <c:pt idx="108">
                  <c:v>5831</c:v>
                </c:pt>
                <c:pt idx="109">
                  <c:v>5624</c:v>
                </c:pt>
                <c:pt idx="110">
                  <c:v>5875</c:v>
                </c:pt>
                <c:pt idx="111">
                  <c:v>5848</c:v>
                </c:pt>
                <c:pt idx="112">
                  <c:v>6157</c:v>
                </c:pt>
                <c:pt idx="113">
                  <c:v>5821</c:v>
                </c:pt>
                <c:pt idx="114">
                  <c:v>6371</c:v>
                </c:pt>
                <c:pt idx="115">
                  <c:v>6349</c:v>
                </c:pt>
                <c:pt idx="116">
                  <c:v>6352</c:v>
                </c:pt>
                <c:pt idx="117">
                  <c:v>6256</c:v>
                </c:pt>
                <c:pt idx="118">
                  <c:v>6405</c:v>
                </c:pt>
                <c:pt idx="119">
                  <c:v>6163</c:v>
                </c:pt>
                <c:pt idx="120">
                  <c:v>6204</c:v>
                </c:pt>
                <c:pt idx="121">
                  <c:v>6591</c:v>
                </c:pt>
                <c:pt idx="122">
                  <c:v>6530</c:v>
                </c:pt>
                <c:pt idx="123">
                  <c:v>6894</c:v>
                </c:pt>
                <c:pt idx="124">
                  <c:v>7106</c:v>
                </c:pt>
                <c:pt idx="125">
                  <c:v>7126</c:v>
                </c:pt>
                <c:pt idx="126">
                  <c:v>7393</c:v>
                </c:pt>
                <c:pt idx="127">
                  <c:v>7442</c:v>
                </c:pt>
                <c:pt idx="128">
                  <c:v>7342</c:v>
                </c:pt>
                <c:pt idx="129">
                  <c:v>7392</c:v>
                </c:pt>
                <c:pt idx="130">
                  <c:v>7593</c:v>
                </c:pt>
                <c:pt idx="131">
                  <c:v>7626</c:v>
                </c:pt>
                <c:pt idx="132">
                  <c:v>7479</c:v>
                </c:pt>
                <c:pt idx="133">
                  <c:v>7625</c:v>
                </c:pt>
                <c:pt idx="134">
                  <c:v>7142</c:v>
                </c:pt>
                <c:pt idx="135">
                  <c:v>7474</c:v>
                </c:pt>
                <c:pt idx="136">
                  <c:v>7372</c:v>
                </c:pt>
                <c:pt idx="137">
                  <c:v>7384</c:v>
                </c:pt>
                <c:pt idx="138">
                  <c:v>7248</c:v>
                </c:pt>
                <c:pt idx="139">
                  <c:v>7174</c:v>
                </c:pt>
                <c:pt idx="140">
                  <c:v>7301</c:v>
                </c:pt>
                <c:pt idx="141">
                  <c:v>7024</c:v>
                </c:pt>
              </c:numCache>
            </c:numRef>
          </c:val>
          <c:smooth val="0"/>
          <c:extLst xmlns:c16r2="http://schemas.microsoft.com/office/drawing/2015/06/chart">
            <c:ext xmlns:c16="http://schemas.microsoft.com/office/drawing/2014/chart" uri="{C3380CC4-5D6E-409C-BE32-E72D297353CC}">
              <c16:uniqueId val="{00000000-52CE-4203-949E-56FDBCE87EDF}"/>
            </c:ext>
          </c:extLst>
        </c:ser>
        <c:dLbls>
          <c:showLegendKey val="0"/>
          <c:showVal val="0"/>
          <c:showCatName val="0"/>
          <c:showSerName val="0"/>
          <c:showPercent val="0"/>
          <c:showBubbleSize val="0"/>
        </c:dLbls>
        <c:marker val="1"/>
        <c:smooth val="0"/>
        <c:axId val="230981632"/>
        <c:axId val="227277568"/>
      </c:lineChart>
      <c:dateAx>
        <c:axId val="230981632"/>
        <c:scaling>
          <c:orientation val="minMax"/>
          <c:max val="43738"/>
          <c:min val="39721"/>
        </c:scaling>
        <c:delete val="0"/>
        <c:axPos val="b"/>
        <c:numFmt formatCode="mm\-yy" sourceLinked="0"/>
        <c:majorTickMark val="cross"/>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277568"/>
        <c:crosses val="autoZero"/>
        <c:auto val="0"/>
        <c:lblOffset val="100"/>
        <c:baseTimeUnit val="months"/>
        <c:majorUnit val="6"/>
        <c:majorTimeUnit val="months"/>
        <c:minorUnit val="3"/>
        <c:minorTimeUnit val="months"/>
      </c:dateAx>
      <c:valAx>
        <c:axId val="227277568"/>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0"/>
        <c:majorTickMark val="in"/>
        <c:minorTickMark val="in"/>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30981632"/>
        <c:crosses val="autoZero"/>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אינפלציה!$K$4</c:f>
              <c:strCache>
                <c:ptCount val="1"/>
                <c:pt idx="0">
                  <c:v>US Breakeven 5 Year Inflation</c:v>
                </c:pt>
              </c:strCache>
            </c:strRef>
          </c:tx>
          <c:spPr>
            <a:ln w="28575" cap="rnd">
              <a:solidFill>
                <a:schemeClr val="accent2"/>
              </a:solidFill>
              <a:round/>
            </a:ln>
            <a:effectLst/>
          </c:spPr>
          <c:marker>
            <c:symbol val="none"/>
          </c:marker>
          <c:cat>
            <c:numRef>
              <c:f>אינפלציה!$C$3:$C$145</c:f>
              <c:numCache>
                <c:formatCode>m/d/yyyy</c:formatCode>
                <c:ptCount val="143"/>
                <c:pt idx="0">
                  <c:v>39447</c:v>
                </c:pt>
                <c:pt idx="1">
                  <c:v>39478</c:v>
                </c:pt>
                <c:pt idx="2">
                  <c:v>39507</c:v>
                </c:pt>
                <c:pt idx="3">
                  <c:v>39538</c:v>
                </c:pt>
                <c:pt idx="4">
                  <c:v>39568</c:v>
                </c:pt>
                <c:pt idx="5">
                  <c:v>39598</c:v>
                </c:pt>
                <c:pt idx="6">
                  <c:v>39629</c:v>
                </c:pt>
                <c:pt idx="7">
                  <c:v>39660</c:v>
                </c:pt>
                <c:pt idx="8">
                  <c:v>39689</c:v>
                </c:pt>
                <c:pt idx="9">
                  <c:v>39721</c:v>
                </c:pt>
                <c:pt idx="10">
                  <c:v>39752</c:v>
                </c:pt>
                <c:pt idx="11">
                  <c:v>39780</c:v>
                </c:pt>
                <c:pt idx="12">
                  <c:v>39813</c:v>
                </c:pt>
                <c:pt idx="13">
                  <c:v>39843</c:v>
                </c:pt>
                <c:pt idx="14">
                  <c:v>39871</c:v>
                </c:pt>
                <c:pt idx="15">
                  <c:v>39903</c:v>
                </c:pt>
                <c:pt idx="16">
                  <c:v>39933</c:v>
                </c:pt>
                <c:pt idx="17">
                  <c:v>39962</c:v>
                </c:pt>
                <c:pt idx="18">
                  <c:v>39994</c:v>
                </c:pt>
                <c:pt idx="19">
                  <c:v>40025</c:v>
                </c:pt>
                <c:pt idx="20">
                  <c:v>40056</c:v>
                </c:pt>
                <c:pt idx="21">
                  <c:v>40086</c:v>
                </c:pt>
                <c:pt idx="22">
                  <c:v>40116</c:v>
                </c:pt>
                <c:pt idx="23">
                  <c:v>40147</c:v>
                </c:pt>
                <c:pt idx="24">
                  <c:v>40178</c:v>
                </c:pt>
                <c:pt idx="25">
                  <c:v>40207</c:v>
                </c:pt>
                <c:pt idx="26">
                  <c:v>40235</c:v>
                </c:pt>
                <c:pt idx="27">
                  <c:v>40268</c:v>
                </c:pt>
                <c:pt idx="28">
                  <c:v>40298</c:v>
                </c:pt>
                <c:pt idx="29">
                  <c:v>40329</c:v>
                </c:pt>
                <c:pt idx="30">
                  <c:v>40359</c:v>
                </c:pt>
                <c:pt idx="31">
                  <c:v>40389</c:v>
                </c:pt>
                <c:pt idx="32">
                  <c:v>40421</c:v>
                </c:pt>
                <c:pt idx="33">
                  <c:v>40451</c:v>
                </c:pt>
                <c:pt idx="34">
                  <c:v>40480</c:v>
                </c:pt>
                <c:pt idx="35">
                  <c:v>40512</c:v>
                </c:pt>
                <c:pt idx="36">
                  <c:v>40543</c:v>
                </c:pt>
                <c:pt idx="37">
                  <c:v>40574</c:v>
                </c:pt>
                <c:pt idx="38">
                  <c:v>40602</c:v>
                </c:pt>
                <c:pt idx="39">
                  <c:v>40633</c:v>
                </c:pt>
                <c:pt idx="40">
                  <c:v>40662</c:v>
                </c:pt>
                <c:pt idx="41">
                  <c:v>40694</c:v>
                </c:pt>
                <c:pt idx="42">
                  <c:v>40724</c:v>
                </c:pt>
                <c:pt idx="43">
                  <c:v>40753</c:v>
                </c:pt>
                <c:pt idx="44">
                  <c:v>40786</c:v>
                </c:pt>
                <c:pt idx="45">
                  <c:v>40816</c:v>
                </c:pt>
                <c:pt idx="46">
                  <c:v>40847</c:v>
                </c:pt>
                <c:pt idx="47">
                  <c:v>40877</c:v>
                </c:pt>
                <c:pt idx="48">
                  <c:v>40907</c:v>
                </c:pt>
                <c:pt idx="49">
                  <c:v>40939</c:v>
                </c:pt>
                <c:pt idx="50">
                  <c:v>40968</c:v>
                </c:pt>
                <c:pt idx="51">
                  <c:v>40998</c:v>
                </c:pt>
                <c:pt idx="52">
                  <c:v>41029</c:v>
                </c:pt>
                <c:pt idx="53">
                  <c:v>41060</c:v>
                </c:pt>
                <c:pt idx="54">
                  <c:v>41089</c:v>
                </c:pt>
                <c:pt idx="55">
                  <c:v>41121</c:v>
                </c:pt>
                <c:pt idx="56">
                  <c:v>41152</c:v>
                </c:pt>
                <c:pt idx="57">
                  <c:v>41180</c:v>
                </c:pt>
                <c:pt idx="58">
                  <c:v>41213</c:v>
                </c:pt>
                <c:pt idx="59">
                  <c:v>41243</c:v>
                </c:pt>
                <c:pt idx="60">
                  <c:v>41274</c:v>
                </c:pt>
                <c:pt idx="61">
                  <c:v>41305</c:v>
                </c:pt>
                <c:pt idx="62">
                  <c:v>41333</c:v>
                </c:pt>
                <c:pt idx="63">
                  <c:v>41362</c:v>
                </c:pt>
                <c:pt idx="64">
                  <c:v>41394</c:v>
                </c:pt>
                <c:pt idx="65">
                  <c:v>41425</c:v>
                </c:pt>
                <c:pt idx="66">
                  <c:v>41453</c:v>
                </c:pt>
                <c:pt idx="67">
                  <c:v>41486</c:v>
                </c:pt>
                <c:pt idx="68">
                  <c:v>41516</c:v>
                </c:pt>
                <c:pt idx="69">
                  <c:v>41547</c:v>
                </c:pt>
                <c:pt idx="70">
                  <c:v>41578</c:v>
                </c:pt>
                <c:pt idx="71">
                  <c:v>41607</c:v>
                </c:pt>
                <c:pt idx="72">
                  <c:v>41639</c:v>
                </c:pt>
                <c:pt idx="73">
                  <c:v>41670</c:v>
                </c:pt>
                <c:pt idx="74">
                  <c:v>41698</c:v>
                </c:pt>
                <c:pt idx="75">
                  <c:v>41729</c:v>
                </c:pt>
                <c:pt idx="76">
                  <c:v>41759</c:v>
                </c:pt>
                <c:pt idx="77">
                  <c:v>41789</c:v>
                </c:pt>
                <c:pt idx="78">
                  <c:v>41820</c:v>
                </c:pt>
                <c:pt idx="79">
                  <c:v>41851</c:v>
                </c:pt>
                <c:pt idx="80">
                  <c:v>41880</c:v>
                </c:pt>
                <c:pt idx="81">
                  <c:v>41912</c:v>
                </c:pt>
                <c:pt idx="82">
                  <c:v>41943</c:v>
                </c:pt>
                <c:pt idx="83">
                  <c:v>41971</c:v>
                </c:pt>
                <c:pt idx="84">
                  <c:v>42004</c:v>
                </c:pt>
                <c:pt idx="85">
                  <c:v>42034</c:v>
                </c:pt>
                <c:pt idx="86">
                  <c:v>42062</c:v>
                </c:pt>
                <c:pt idx="87">
                  <c:v>42094</c:v>
                </c:pt>
                <c:pt idx="88">
                  <c:v>42124</c:v>
                </c:pt>
                <c:pt idx="89">
                  <c:v>42153</c:v>
                </c:pt>
                <c:pt idx="90">
                  <c:v>42185</c:v>
                </c:pt>
                <c:pt idx="91">
                  <c:v>42216</c:v>
                </c:pt>
                <c:pt idx="92">
                  <c:v>42247</c:v>
                </c:pt>
                <c:pt idx="93">
                  <c:v>42277</c:v>
                </c:pt>
                <c:pt idx="94">
                  <c:v>42307</c:v>
                </c:pt>
                <c:pt idx="95">
                  <c:v>42338</c:v>
                </c:pt>
                <c:pt idx="96">
                  <c:v>42369</c:v>
                </c:pt>
                <c:pt idx="97">
                  <c:v>42398</c:v>
                </c:pt>
                <c:pt idx="98">
                  <c:v>42429</c:v>
                </c:pt>
                <c:pt idx="99">
                  <c:v>42460</c:v>
                </c:pt>
                <c:pt idx="100">
                  <c:v>42489</c:v>
                </c:pt>
                <c:pt idx="101">
                  <c:v>42521</c:v>
                </c:pt>
                <c:pt idx="102">
                  <c:v>42551</c:v>
                </c:pt>
                <c:pt idx="103">
                  <c:v>42580</c:v>
                </c:pt>
                <c:pt idx="104">
                  <c:v>42613</c:v>
                </c:pt>
                <c:pt idx="105">
                  <c:v>42643</c:v>
                </c:pt>
                <c:pt idx="106">
                  <c:v>42674</c:v>
                </c:pt>
                <c:pt idx="107">
                  <c:v>42704</c:v>
                </c:pt>
                <c:pt idx="108">
                  <c:v>42734</c:v>
                </c:pt>
                <c:pt idx="109">
                  <c:v>42766</c:v>
                </c:pt>
                <c:pt idx="110">
                  <c:v>42794</c:v>
                </c:pt>
                <c:pt idx="111">
                  <c:v>42825</c:v>
                </c:pt>
                <c:pt idx="112">
                  <c:v>42853</c:v>
                </c:pt>
                <c:pt idx="113">
                  <c:v>42886</c:v>
                </c:pt>
                <c:pt idx="114">
                  <c:v>42916</c:v>
                </c:pt>
                <c:pt idx="115">
                  <c:v>42947</c:v>
                </c:pt>
                <c:pt idx="116">
                  <c:v>42978</c:v>
                </c:pt>
                <c:pt idx="117">
                  <c:v>43007</c:v>
                </c:pt>
                <c:pt idx="118">
                  <c:v>43039</c:v>
                </c:pt>
                <c:pt idx="119">
                  <c:v>43069</c:v>
                </c:pt>
                <c:pt idx="120">
                  <c:v>43098</c:v>
                </c:pt>
                <c:pt idx="121">
                  <c:v>43131</c:v>
                </c:pt>
                <c:pt idx="122">
                  <c:v>43159</c:v>
                </c:pt>
                <c:pt idx="123">
                  <c:v>43189</c:v>
                </c:pt>
                <c:pt idx="124">
                  <c:v>43220</c:v>
                </c:pt>
                <c:pt idx="125">
                  <c:v>43251</c:v>
                </c:pt>
                <c:pt idx="126">
                  <c:v>43280</c:v>
                </c:pt>
                <c:pt idx="127">
                  <c:v>43312</c:v>
                </c:pt>
                <c:pt idx="128">
                  <c:v>43343</c:v>
                </c:pt>
                <c:pt idx="129">
                  <c:v>43371</c:v>
                </c:pt>
                <c:pt idx="130">
                  <c:v>43404</c:v>
                </c:pt>
                <c:pt idx="131">
                  <c:v>43434</c:v>
                </c:pt>
                <c:pt idx="132">
                  <c:v>43465</c:v>
                </c:pt>
                <c:pt idx="133">
                  <c:v>43496</c:v>
                </c:pt>
                <c:pt idx="134">
                  <c:v>43524</c:v>
                </c:pt>
                <c:pt idx="135">
                  <c:v>43553</c:v>
                </c:pt>
                <c:pt idx="136">
                  <c:v>43585</c:v>
                </c:pt>
                <c:pt idx="137">
                  <c:v>43616</c:v>
                </c:pt>
                <c:pt idx="138">
                  <c:v>43644</c:v>
                </c:pt>
                <c:pt idx="139">
                  <c:v>43677</c:v>
                </c:pt>
                <c:pt idx="140">
                  <c:v>43707</c:v>
                </c:pt>
                <c:pt idx="141">
                  <c:v>43738</c:v>
                </c:pt>
                <c:pt idx="142">
                  <c:v>43769</c:v>
                </c:pt>
              </c:numCache>
            </c:numRef>
          </c:cat>
          <c:val>
            <c:numRef>
              <c:f>אינפלציה!$D$3:$D$154</c:f>
              <c:numCache>
                <c:formatCode>0.00</c:formatCode>
                <c:ptCount val="152"/>
                <c:pt idx="0">
                  <c:v>2.2599</c:v>
                </c:pt>
                <c:pt idx="1">
                  <c:v>2.0703999999999998</c:v>
                </c:pt>
                <c:pt idx="2">
                  <c:v>2.3029000000000002</c:v>
                </c:pt>
                <c:pt idx="3">
                  <c:v>2.1278999999999999</c:v>
                </c:pt>
                <c:pt idx="4">
                  <c:v>2.2059000000000002</c:v>
                </c:pt>
                <c:pt idx="5">
                  <c:v>2.4363999999999999</c:v>
                </c:pt>
                <c:pt idx="6">
                  <c:v>2.6257999999999999</c:v>
                </c:pt>
                <c:pt idx="7">
                  <c:v>2.1061000000000001</c:v>
                </c:pt>
                <c:pt idx="8">
                  <c:v>1.8083</c:v>
                </c:pt>
                <c:pt idx="9">
                  <c:v>0.9718</c:v>
                </c:pt>
                <c:pt idx="10">
                  <c:v>-0.2399</c:v>
                </c:pt>
                <c:pt idx="11">
                  <c:v>-0.77800000000000002</c:v>
                </c:pt>
                <c:pt idx="12">
                  <c:v>-0.49430000000000002</c:v>
                </c:pt>
                <c:pt idx="13">
                  <c:v>0.1081</c:v>
                </c:pt>
                <c:pt idx="14">
                  <c:v>0.36559999999999998</c:v>
                </c:pt>
                <c:pt idx="15">
                  <c:v>0.48709999999999998</c:v>
                </c:pt>
                <c:pt idx="16">
                  <c:v>0.82389999999999997</c:v>
                </c:pt>
                <c:pt idx="17">
                  <c:v>1.3902999999999999</c:v>
                </c:pt>
                <c:pt idx="18">
                  <c:v>1.3653999999999999</c:v>
                </c:pt>
                <c:pt idx="19">
                  <c:v>1.2756000000000001</c:v>
                </c:pt>
                <c:pt idx="20">
                  <c:v>1.0291999999999999</c:v>
                </c:pt>
                <c:pt idx="21">
                  <c:v>1.2501</c:v>
                </c:pt>
                <c:pt idx="22">
                  <c:v>1.4870000000000001</c:v>
                </c:pt>
                <c:pt idx="23">
                  <c:v>1.6118000000000001</c:v>
                </c:pt>
                <c:pt idx="24">
                  <c:v>1.9451000000000001</c:v>
                </c:pt>
                <c:pt idx="25">
                  <c:v>1.7823</c:v>
                </c:pt>
                <c:pt idx="26">
                  <c:v>1.7154</c:v>
                </c:pt>
                <c:pt idx="27">
                  <c:v>1.7888999999999999</c:v>
                </c:pt>
                <c:pt idx="28">
                  <c:v>2.0202</c:v>
                </c:pt>
                <c:pt idx="29">
                  <c:v>1.7019</c:v>
                </c:pt>
                <c:pt idx="30">
                  <c:v>1.5196000000000001</c:v>
                </c:pt>
                <c:pt idx="31">
                  <c:v>1.383</c:v>
                </c:pt>
                <c:pt idx="32">
                  <c:v>1.1642999999999999</c:v>
                </c:pt>
                <c:pt idx="33">
                  <c:v>1.2762</c:v>
                </c:pt>
                <c:pt idx="34">
                  <c:v>1.4205999999999999</c:v>
                </c:pt>
                <c:pt idx="35">
                  <c:v>1.4419999999999999</c:v>
                </c:pt>
                <c:pt idx="36">
                  <c:v>1.7337</c:v>
                </c:pt>
                <c:pt idx="37">
                  <c:v>1.9123000000000001</c:v>
                </c:pt>
                <c:pt idx="38">
                  <c:v>2.1575000000000002</c:v>
                </c:pt>
                <c:pt idx="39">
                  <c:v>2.2986</c:v>
                </c:pt>
                <c:pt idx="40">
                  <c:v>2.4702000000000002</c:v>
                </c:pt>
                <c:pt idx="41">
                  <c:v>2.0373999999999999</c:v>
                </c:pt>
                <c:pt idx="42">
                  <c:v>2.0367999999999999</c:v>
                </c:pt>
                <c:pt idx="43">
                  <c:v>2.0672999999999999</c:v>
                </c:pt>
                <c:pt idx="44">
                  <c:v>1.6684000000000001</c:v>
                </c:pt>
                <c:pt idx="45">
                  <c:v>1.43</c:v>
                </c:pt>
                <c:pt idx="46">
                  <c:v>1.7576000000000001</c:v>
                </c:pt>
                <c:pt idx="47">
                  <c:v>1.6832</c:v>
                </c:pt>
                <c:pt idx="48">
                  <c:v>1.548</c:v>
                </c:pt>
                <c:pt idx="49">
                  <c:v>1.8086</c:v>
                </c:pt>
                <c:pt idx="50">
                  <c:v>2.0623999999999998</c:v>
                </c:pt>
                <c:pt idx="51">
                  <c:v>2.0520999999999998</c:v>
                </c:pt>
                <c:pt idx="52">
                  <c:v>2.0714000000000001</c:v>
                </c:pt>
                <c:pt idx="53">
                  <c:v>1.7255</c:v>
                </c:pt>
                <c:pt idx="54">
                  <c:v>1.7314000000000001</c:v>
                </c:pt>
                <c:pt idx="55">
                  <c:v>1.8235000000000001</c:v>
                </c:pt>
                <c:pt idx="56">
                  <c:v>1.9527000000000001</c:v>
                </c:pt>
                <c:pt idx="57">
                  <c:v>2.0781000000000001</c:v>
                </c:pt>
                <c:pt idx="58">
                  <c:v>2.0907</c:v>
                </c:pt>
                <c:pt idx="59">
                  <c:v>2.0243000000000002</c:v>
                </c:pt>
                <c:pt idx="60">
                  <c:v>2.0651999999999999</c:v>
                </c:pt>
                <c:pt idx="61">
                  <c:v>2.3348</c:v>
                </c:pt>
                <c:pt idx="62">
                  <c:v>2.2965999999999998</c:v>
                </c:pt>
                <c:pt idx="63">
                  <c:v>2.3323</c:v>
                </c:pt>
                <c:pt idx="64">
                  <c:v>2.0716999999999999</c:v>
                </c:pt>
                <c:pt idx="65">
                  <c:v>1.8972</c:v>
                </c:pt>
                <c:pt idx="66">
                  <c:v>1.7654999999999998</c:v>
                </c:pt>
                <c:pt idx="67">
                  <c:v>1.8988</c:v>
                </c:pt>
                <c:pt idx="68">
                  <c:v>1.7941</c:v>
                </c:pt>
                <c:pt idx="69">
                  <c:v>1.8028</c:v>
                </c:pt>
                <c:pt idx="70">
                  <c:v>1.8033000000000001</c:v>
                </c:pt>
                <c:pt idx="71">
                  <c:v>1.7492999999999999</c:v>
                </c:pt>
                <c:pt idx="72">
                  <c:v>1.8325</c:v>
                </c:pt>
                <c:pt idx="73">
                  <c:v>1.8898000000000001</c:v>
                </c:pt>
                <c:pt idx="74">
                  <c:v>1.9483000000000001</c:v>
                </c:pt>
                <c:pt idx="75">
                  <c:v>1.8694</c:v>
                </c:pt>
                <c:pt idx="76">
                  <c:v>1.9814000000000001</c:v>
                </c:pt>
                <c:pt idx="77">
                  <c:v>1.9771999999999998</c:v>
                </c:pt>
                <c:pt idx="78">
                  <c:v>2.0731000000000002</c:v>
                </c:pt>
                <c:pt idx="79">
                  <c:v>2.0379</c:v>
                </c:pt>
                <c:pt idx="80">
                  <c:v>1.8509</c:v>
                </c:pt>
                <c:pt idx="81">
                  <c:v>1.6423000000000001</c:v>
                </c:pt>
                <c:pt idx="82">
                  <c:v>1.5678999999999998</c:v>
                </c:pt>
                <c:pt idx="83">
                  <c:v>1.3980000000000001</c:v>
                </c:pt>
                <c:pt idx="84">
                  <c:v>1.2068000000000001</c:v>
                </c:pt>
                <c:pt idx="85">
                  <c:v>1.3815</c:v>
                </c:pt>
                <c:pt idx="86">
                  <c:v>1.6414</c:v>
                </c:pt>
                <c:pt idx="87">
                  <c:v>1.5775999999999999</c:v>
                </c:pt>
                <c:pt idx="88">
                  <c:v>1.7349000000000001</c:v>
                </c:pt>
                <c:pt idx="89">
                  <c:v>1.6059999999999999</c:v>
                </c:pt>
                <c:pt idx="90">
                  <c:v>1.6741999999999999</c:v>
                </c:pt>
                <c:pt idx="91">
                  <c:v>1.3998999999999999</c:v>
                </c:pt>
                <c:pt idx="92">
                  <c:v>1.2938000000000001</c:v>
                </c:pt>
                <c:pt idx="93">
                  <c:v>1.0753999999999999</c:v>
                </c:pt>
                <c:pt idx="94">
                  <c:v>1.1916</c:v>
                </c:pt>
                <c:pt idx="95">
                  <c:v>1.2922</c:v>
                </c:pt>
                <c:pt idx="96">
                  <c:v>1.2808999999999999</c:v>
                </c:pt>
                <c:pt idx="97">
                  <c:v>1.1980999999999999</c:v>
                </c:pt>
                <c:pt idx="98">
                  <c:v>1.2627999999999999</c:v>
                </c:pt>
                <c:pt idx="99">
                  <c:v>1.5106999999999999</c:v>
                </c:pt>
                <c:pt idx="100">
                  <c:v>1.5984</c:v>
                </c:pt>
                <c:pt idx="101">
                  <c:v>1.4884999999999999</c:v>
                </c:pt>
                <c:pt idx="102">
                  <c:v>1.4005000000000001</c:v>
                </c:pt>
                <c:pt idx="103">
                  <c:v>1.3240000000000001</c:v>
                </c:pt>
                <c:pt idx="104">
                  <c:v>1.288</c:v>
                </c:pt>
                <c:pt idx="105">
                  <c:v>1.4891000000000001</c:v>
                </c:pt>
                <c:pt idx="106">
                  <c:v>1.6135000000000002</c:v>
                </c:pt>
                <c:pt idx="107">
                  <c:v>1.7968</c:v>
                </c:pt>
                <c:pt idx="108">
                  <c:v>1.8620000000000001</c:v>
                </c:pt>
                <c:pt idx="109">
                  <c:v>2.0339999999999998</c:v>
                </c:pt>
                <c:pt idx="110">
                  <c:v>2.0003000000000002</c:v>
                </c:pt>
                <c:pt idx="111">
                  <c:v>1.9512</c:v>
                </c:pt>
                <c:pt idx="112">
                  <c:v>1.8169</c:v>
                </c:pt>
                <c:pt idx="113">
                  <c:v>1.7599</c:v>
                </c:pt>
                <c:pt idx="114">
                  <c:v>1.6588000000000001</c:v>
                </c:pt>
                <c:pt idx="115">
                  <c:v>1.6997</c:v>
                </c:pt>
                <c:pt idx="116">
                  <c:v>1.6456</c:v>
                </c:pt>
                <c:pt idx="117">
                  <c:v>1.7768999999999999</c:v>
                </c:pt>
                <c:pt idx="118">
                  <c:v>1.8178999999999998</c:v>
                </c:pt>
                <c:pt idx="119">
                  <c:v>1.7745</c:v>
                </c:pt>
                <c:pt idx="120">
                  <c:v>1.8771</c:v>
                </c:pt>
                <c:pt idx="121">
                  <c:v>2.0051000000000001</c:v>
                </c:pt>
                <c:pt idx="122">
                  <c:v>2.0867</c:v>
                </c:pt>
                <c:pt idx="123">
                  <c:v>2.0413000000000001</c:v>
                </c:pt>
                <c:pt idx="124">
                  <c:v>2.1095999999999999</c:v>
                </c:pt>
                <c:pt idx="125">
                  <c:v>2.0547</c:v>
                </c:pt>
                <c:pt idx="126">
                  <c:v>2.0792000000000002</c:v>
                </c:pt>
                <c:pt idx="127">
                  <c:v>2.0028999999999999</c:v>
                </c:pt>
                <c:pt idx="128">
                  <c:v>1.9904999999999999</c:v>
                </c:pt>
                <c:pt idx="129">
                  <c:v>2.0348999999999999</c:v>
                </c:pt>
                <c:pt idx="130">
                  <c:v>1.9051</c:v>
                </c:pt>
                <c:pt idx="131">
                  <c:v>1.7681</c:v>
                </c:pt>
                <c:pt idx="132">
                  <c:v>1.4933000000000001</c:v>
                </c:pt>
                <c:pt idx="133">
                  <c:v>1.7265999999999999</c:v>
                </c:pt>
                <c:pt idx="134">
                  <c:v>1.8641000000000001</c:v>
                </c:pt>
                <c:pt idx="135">
                  <c:v>1.7907999999999999</c:v>
                </c:pt>
                <c:pt idx="136">
                  <c:v>1.8572</c:v>
                </c:pt>
                <c:pt idx="137">
                  <c:v>1.5874999999999999</c:v>
                </c:pt>
                <c:pt idx="138">
                  <c:v>1.5369000000000002</c:v>
                </c:pt>
                <c:pt idx="139">
                  <c:v>1.5479000000000001</c:v>
                </c:pt>
                <c:pt idx="140">
                  <c:v>1.3557000000000001</c:v>
                </c:pt>
                <c:pt idx="141">
                  <c:v>1.3472</c:v>
                </c:pt>
                <c:pt idx="142">
                  <c:v>1.4498</c:v>
                </c:pt>
              </c:numCache>
            </c:numRef>
          </c:val>
          <c:smooth val="0"/>
          <c:extLst xmlns:c16r2="http://schemas.microsoft.com/office/drawing/2015/06/chart">
            <c:ext xmlns:c16="http://schemas.microsoft.com/office/drawing/2014/chart" uri="{C3380CC4-5D6E-409C-BE32-E72D297353CC}">
              <c16:uniqueId val="{00000000-9CC9-47E5-A4FD-7529CE9CB90B}"/>
            </c:ext>
          </c:extLst>
        </c:ser>
        <c:ser>
          <c:idx val="0"/>
          <c:order val="1"/>
          <c:tx>
            <c:strRef>
              <c:f>אינפלציה!$I$4</c:f>
              <c:strCache>
                <c:ptCount val="1"/>
                <c:pt idx="0">
                  <c:v>Core PCE Rate (YoY)</c:v>
                </c:pt>
              </c:strCache>
            </c:strRef>
          </c:tx>
          <c:marker>
            <c:symbol val="none"/>
          </c:marker>
          <c:cat>
            <c:numRef>
              <c:f>אינפלציה!$C$3:$C$145</c:f>
              <c:numCache>
                <c:formatCode>m/d/yyyy</c:formatCode>
                <c:ptCount val="143"/>
                <c:pt idx="0">
                  <c:v>39447</c:v>
                </c:pt>
                <c:pt idx="1">
                  <c:v>39478</c:v>
                </c:pt>
                <c:pt idx="2">
                  <c:v>39507</c:v>
                </c:pt>
                <c:pt idx="3">
                  <c:v>39538</c:v>
                </c:pt>
                <c:pt idx="4">
                  <c:v>39568</c:v>
                </c:pt>
                <c:pt idx="5">
                  <c:v>39598</c:v>
                </c:pt>
                <c:pt idx="6">
                  <c:v>39629</c:v>
                </c:pt>
                <c:pt idx="7">
                  <c:v>39660</c:v>
                </c:pt>
                <c:pt idx="8">
                  <c:v>39689</c:v>
                </c:pt>
                <c:pt idx="9">
                  <c:v>39721</c:v>
                </c:pt>
                <c:pt idx="10">
                  <c:v>39752</c:v>
                </c:pt>
                <c:pt idx="11">
                  <c:v>39780</c:v>
                </c:pt>
                <c:pt idx="12">
                  <c:v>39813</c:v>
                </c:pt>
                <c:pt idx="13">
                  <c:v>39843</c:v>
                </c:pt>
                <c:pt idx="14">
                  <c:v>39871</c:v>
                </c:pt>
                <c:pt idx="15">
                  <c:v>39903</c:v>
                </c:pt>
                <c:pt idx="16">
                  <c:v>39933</c:v>
                </c:pt>
                <c:pt idx="17">
                  <c:v>39962</c:v>
                </c:pt>
                <c:pt idx="18">
                  <c:v>39994</c:v>
                </c:pt>
                <c:pt idx="19">
                  <c:v>40025</c:v>
                </c:pt>
                <c:pt idx="20">
                  <c:v>40056</c:v>
                </c:pt>
                <c:pt idx="21">
                  <c:v>40086</c:v>
                </c:pt>
                <c:pt idx="22">
                  <c:v>40116</c:v>
                </c:pt>
                <c:pt idx="23">
                  <c:v>40147</c:v>
                </c:pt>
                <c:pt idx="24">
                  <c:v>40178</c:v>
                </c:pt>
                <c:pt idx="25">
                  <c:v>40207</c:v>
                </c:pt>
                <c:pt idx="26">
                  <c:v>40235</c:v>
                </c:pt>
                <c:pt idx="27">
                  <c:v>40268</c:v>
                </c:pt>
                <c:pt idx="28">
                  <c:v>40298</c:v>
                </c:pt>
                <c:pt idx="29">
                  <c:v>40329</c:v>
                </c:pt>
                <c:pt idx="30">
                  <c:v>40359</c:v>
                </c:pt>
                <c:pt idx="31">
                  <c:v>40389</c:v>
                </c:pt>
                <c:pt idx="32">
                  <c:v>40421</c:v>
                </c:pt>
                <c:pt idx="33">
                  <c:v>40451</c:v>
                </c:pt>
                <c:pt idx="34">
                  <c:v>40480</c:v>
                </c:pt>
                <c:pt idx="35">
                  <c:v>40512</c:v>
                </c:pt>
                <c:pt idx="36">
                  <c:v>40543</c:v>
                </c:pt>
                <c:pt idx="37">
                  <c:v>40574</c:v>
                </c:pt>
                <c:pt idx="38">
                  <c:v>40602</c:v>
                </c:pt>
                <c:pt idx="39">
                  <c:v>40633</c:v>
                </c:pt>
                <c:pt idx="40">
                  <c:v>40662</c:v>
                </c:pt>
                <c:pt idx="41">
                  <c:v>40694</c:v>
                </c:pt>
                <c:pt idx="42">
                  <c:v>40724</c:v>
                </c:pt>
                <c:pt idx="43">
                  <c:v>40753</c:v>
                </c:pt>
                <c:pt idx="44">
                  <c:v>40786</c:v>
                </c:pt>
                <c:pt idx="45">
                  <c:v>40816</c:v>
                </c:pt>
                <c:pt idx="46">
                  <c:v>40847</c:v>
                </c:pt>
                <c:pt idx="47">
                  <c:v>40877</c:v>
                </c:pt>
                <c:pt idx="48">
                  <c:v>40907</c:v>
                </c:pt>
                <c:pt idx="49">
                  <c:v>40939</c:v>
                </c:pt>
                <c:pt idx="50">
                  <c:v>40968</c:v>
                </c:pt>
                <c:pt idx="51">
                  <c:v>40998</c:v>
                </c:pt>
                <c:pt idx="52">
                  <c:v>41029</c:v>
                </c:pt>
                <c:pt idx="53">
                  <c:v>41060</c:v>
                </c:pt>
                <c:pt idx="54">
                  <c:v>41089</c:v>
                </c:pt>
                <c:pt idx="55">
                  <c:v>41121</c:v>
                </c:pt>
                <c:pt idx="56">
                  <c:v>41152</c:v>
                </c:pt>
                <c:pt idx="57">
                  <c:v>41180</c:v>
                </c:pt>
                <c:pt idx="58">
                  <c:v>41213</c:v>
                </c:pt>
                <c:pt idx="59">
                  <c:v>41243</c:v>
                </c:pt>
                <c:pt idx="60">
                  <c:v>41274</c:v>
                </c:pt>
                <c:pt idx="61">
                  <c:v>41305</c:v>
                </c:pt>
                <c:pt idx="62">
                  <c:v>41333</c:v>
                </c:pt>
                <c:pt idx="63">
                  <c:v>41362</c:v>
                </c:pt>
                <c:pt idx="64">
                  <c:v>41394</c:v>
                </c:pt>
                <c:pt idx="65">
                  <c:v>41425</c:v>
                </c:pt>
                <c:pt idx="66">
                  <c:v>41453</c:v>
                </c:pt>
                <c:pt idx="67">
                  <c:v>41486</c:v>
                </c:pt>
                <c:pt idx="68">
                  <c:v>41516</c:v>
                </c:pt>
                <c:pt idx="69">
                  <c:v>41547</c:v>
                </c:pt>
                <c:pt idx="70">
                  <c:v>41578</c:v>
                </c:pt>
                <c:pt idx="71">
                  <c:v>41607</c:v>
                </c:pt>
                <c:pt idx="72">
                  <c:v>41639</c:v>
                </c:pt>
                <c:pt idx="73">
                  <c:v>41670</c:v>
                </c:pt>
                <c:pt idx="74">
                  <c:v>41698</c:v>
                </c:pt>
                <c:pt idx="75">
                  <c:v>41729</c:v>
                </c:pt>
                <c:pt idx="76">
                  <c:v>41759</c:v>
                </c:pt>
                <c:pt idx="77">
                  <c:v>41789</c:v>
                </c:pt>
                <c:pt idx="78">
                  <c:v>41820</c:v>
                </c:pt>
                <c:pt idx="79">
                  <c:v>41851</c:v>
                </c:pt>
                <c:pt idx="80">
                  <c:v>41880</c:v>
                </c:pt>
                <c:pt idx="81">
                  <c:v>41912</c:v>
                </c:pt>
                <c:pt idx="82">
                  <c:v>41943</c:v>
                </c:pt>
                <c:pt idx="83">
                  <c:v>41971</c:v>
                </c:pt>
                <c:pt idx="84">
                  <c:v>42004</c:v>
                </c:pt>
                <c:pt idx="85">
                  <c:v>42034</c:v>
                </c:pt>
                <c:pt idx="86">
                  <c:v>42062</c:v>
                </c:pt>
                <c:pt idx="87">
                  <c:v>42094</c:v>
                </c:pt>
                <c:pt idx="88">
                  <c:v>42124</c:v>
                </c:pt>
                <c:pt idx="89">
                  <c:v>42153</c:v>
                </c:pt>
                <c:pt idx="90">
                  <c:v>42185</c:v>
                </c:pt>
                <c:pt idx="91">
                  <c:v>42216</c:v>
                </c:pt>
                <c:pt idx="92">
                  <c:v>42247</c:v>
                </c:pt>
                <c:pt idx="93">
                  <c:v>42277</c:v>
                </c:pt>
                <c:pt idx="94">
                  <c:v>42307</c:v>
                </c:pt>
                <c:pt idx="95">
                  <c:v>42338</c:v>
                </c:pt>
                <c:pt idx="96">
                  <c:v>42369</c:v>
                </c:pt>
                <c:pt idx="97">
                  <c:v>42398</c:v>
                </c:pt>
                <c:pt idx="98">
                  <c:v>42429</c:v>
                </c:pt>
                <c:pt idx="99">
                  <c:v>42460</c:v>
                </c:pt>
                <c:pt idx="100">
                  <c:v>42489</c:v>
                </c:pt>
                <c:pt idx="101">
                  <c:v>42521</c:v>
                </c:pt>
                <c:pt idx="102">
                  <c:v>42551</c:v>
                </c:pt>
                <c:pt idx="103">
                  <c:v>42580</c:v>
                </c:pt>
                <c:pt idx="104">
                  <c:v>42613</c:v>
                </c:pt>
                <c:pt idx="105">
                  <c:v>42643</c:v>
                </c:pt>
                <c:pt idx="106">
                  <c:v>42674</c:v>
                </c:pt>
                <c:pt idx="107">
                  <c:v>42704</c:v>
                </c:pt>
                <c:pt idx="108">
                  <c:v>42734</c:v>
                </c:pt>
                <c:pt idx="109">
                  <c:v>42766</c:v>
                </c:pt>
                <c:pt idx="110">
                  <c:v>42794</c:v>
                </c:pt>
                <c:pt idx="111">
                  <c:v>42825</c:v>
                </c:pt>
                <c:pt idx="112">
                  <c:v>42853</c:v>
                </c:pt>
                <c:pt idx="113">
                  <c:v>42886</c:v>
                </c:pt>
                <c:pt idx="114">
                  <c:v>42916</c:v>
                </c:pt>
                <c:pt idx="115">
                  <c:v>42947</c:v>
                </c:pt>
                <c:pt idx="116">
                  <c:v>42978</c:v>
                </c:pt>
                <c:pt idx="117">
                  <c:v>43007</c:v>
                </c:pt>
                <c:pt idx="118">
                  <c:v>43039</c:v>
                </c:pt>
                <c:pt idx="119">
                  <c:v>43069</c:v>
                </c:pt>
                <c:pt idx="120">
                  <c:v>43098</c:v>
                </c:pt>
                <c:pt idx="121">
                  <c:v>43131</c:v>
                </c:pt>
                <c:pt idx="122">
                  <c:v>43159</c:v>
                </c:pt>
                <c:pt idx="123">
                  <c:v>43189</c:v>
                </c:pt>
                <c:pt idx="124">
                  <c:v>43220</c:v>
                </c:pt>
                <c:pt idx="125">
                  <c:v>43251</c:v>
                </c:pt>
                <c:pt idx="126">
                  <c:v>43280</c:v>
                </c:pt>
                <c:pt idx="127">
                  <c:v>43312</c:v>
                </c:pt>
                <c:pt idx="128">
                  <c:v>43343</c:v>
                </c:pt>
                <c:pt idx="129">
                  <c:v>43371</c:v>
                </c:pt>
                <c:pt idx="130">
                  <c:v>43404</c:v>
                </c:pt>
                <c:pt idx="131">
                  <c:v>43434</c:v>
                </c:pt>
                <c:pt idx="132">
                  <c:v>43465</c:v>
                </c:pt>
                <c:pt idx="133">
                  <c:v>43496</c:v>
                </c:pt>
                <c:pt idx="134">
                  <c:v>43524</c:v>
                </c:pt>
                <c:pt idx="135">
                  <c:v>43553</c:v>
                </c:pt>
                <c:pt idx="136">
                  <c:v>43585</c:v>
                </c:pt>
                <c:pt idx="137">
                  <c:v>43616</c:v>
                </c:pt>
                <c:pt idx="138">
                  <c:v>43644</c:v>
                </c:pt>
                <c:pt idx="139">
                  <c:v>43677</c:v>
                </c:pt>
                <c:pt idx="140">
                  <c:v>43707</c:v>
                </c:pt>
                <c:pt idx="141">
                  <c:v>43738</c:v>
                </c:pt>
                <c:pt idx="142">
                  <c:v>43769</c:v>
                </c:pt>
              </c:numCache>
            </c:numRef>
          </c:cat>
          <c:val>
            <c:numRef>
              <c:f>אינפלציה!$B$3:$B$145</c:f>
              <c:numCache>
                <c:formatCode>0.00</c:formatCode>
                <c:ptCount val="143"/>
                <c:pt idx="0">
                  <c:v>2.3346800000000001</c:v>
                </c:pt>
                <c:pt idx="1">
                  <c:v>2.1128100000000001</c:v>
                </c:pt>
                <c:pt idx="2">
                  <c:v>1.9981</c:v>
                </c:pt>
                <c:pt idx="3">
                  <c:v>2.1345900000000002</c:v>
                </c:pt>
                <c:pt idx="4">
                  <c:v>2.1082299999999998</c:v>
                </c:pt>
                <c:pt idx="5">
                  <c:v>2.2092100000000001</c:v>
                </c:pt>
                <c:pt idx="6">
                  <c:v>2.2555000000000001</c:v>
                </c:pt>
                <c:pt idx="7">
                  <c:v>2.23238</c:v>
                </c:pt>
                <c:pt idx="8">
                  <c:v>2.20533</c:v>
                </c:pt>
                <c:pt idx="9">
                  <c:v>2.07673</c:v>
                </c:pt>
                <c:pt idx="10">
                  <c:v>1.75339</c:v>
                </c:pt>
                <c:pt idx="11">
                  <c:v>1.5740699999999999</c:v>
                </c:pt>
                <c:pt idx="12">
                  <c:v>1.35128</c:v>
                </c:pt>
                <c:pt idx="13">
                  <c:v>1.1324000000000001</c:v>
                </c:pt>
                <c:pt idx="14">
                  <c:v>1.13009</c:v>
                </c:pt>
                <c:pt idx="15">
                  <c:v>1.00928</c:v>
                </c:pt>
                <c:pt idx="16">
                  <c:v>1.1617200000000001</c:v>
                </c:pt>
                <c:pt idx="17">
                  <c:v>1.05629</c:v>
                </c:pt>
                <c:pt idx="18">
                  <c:v>0.97031000000000001</c:v>
                </c:pt>
                <c:pt idx="19">
                  <c:v>0.91178999999999999</c:v>
                </c:pt>
                <c:pt idx="20">
                  <c:v>0.93820000000000003</c:v>
                </c:pt>
                <c:pt idx="21">
                  <c:v>0.98977999999999999</c:v>
                </c:pt>
                <c:pt idx="22">
                  <c:v>1.4461900000000001</c:v>
                </c:pt>
                <c:pt idx="23">
                  <c:v>1.5253700000000001</c:v>
                </c:pt>
                <c:pt idx="24">
                  <c:v>1.6155599999999999</c:v>
                </c:pt>
                <c:pt idx="25">
                  <c:v>1.7445900000000001</c:v>
                </c:pt>
                <c:pt idx="26">
                  <c:v>1.7099800000000001</c:v>
                </c:pt>
                <c:pt idx="27">
                  <c:v>1.73672</c:v>
                </c:pt>
                <c:pt idx="28">
                  <c:v>1.5294300000000001</c:v>
                </c:pt>
                <c:pt idx="29">
                  <c:v>1.5300199999999999</c:v>
                </c:pt>
                <c:pt idx="30">
                  <c:v>1.4388700000000001</c:v>
                </c:pt>
                <c:pt idx="31">
                  <c:v>1.3579399999999999</c:v>
                </c:pt>
                <c:pt idx="32">
                  <c:v>1.30358</c:v>
                </c:pt>
                <c:pt idx="33">
                  <c:v>1.16835</c:v>
                </c:pt>
                <c:pt idx="34">
                  <c:v>0.91913</c:v>
                </c:pt>
                <c:pt idx="35">
                  <c:v>0.94957999999999998</c:v>
                </c:pt>
                <c:pt idx="36">
                  <c:v>0.90210999999999997</c:v>
                </c:pt>
                <c:pt idx="37">
                  <c:v>1.0246500000000001</c:v>
                </c:pt>
                <c:pt idx="38">
                  <c:v>1.14022</c:v>
                </c:pt>
                <c:pt idx="39">
                  <c:v>1.1626000000000001</c:v>
                </c:pt>
                <c:pt idx="40">
                  <c:v>1.3529499999999999</c:v>
                </c:pt>
                <c:pt idx="41">
                  <c:v>1.4935</c:v>
                </c:pt>
                <c:pt idx="42">
                  <c:v>1.5758299999999998</c:v>
                </c:pt>
                <c:pt idx="43">
                  <c:v>1.7393999999999998</c:v>
                </c:pt>
                <c:pt idx="44">
                  <c:v>1.8577900000000001</c:v>
                </c:pt>
                <c:pt idx="45">
                  <c:v>1.8827099999999999</c:v>
                </c:pt>
                <c:pt idx="46">
                  <c:v>1.8101400000000001</c:v>
                </c:pt>
                <c:pt idx="47">
                  <c:v>1.9081000000000001</c:v>
                </c:pt>
                <c:pt idx="48">
                  <c:v>2.0582600000000002</c:v>
                </c:pt>
                <c:pt idx="49">
                  <c:v>2.1293199999999999</c:v>
                </c:pt>
                <c:pt idx="50">
                  <c:v>2.09762</c:v>
                </c:pt>
                <c:pt idx="51">
                  <c:v>2.1057399999999999</c:v>
                </c:pt>
                <c:pt idx="52">
                  <c:v>2.03762</c:v>
                </c:pt>
                <c:pt idx="53">
                  <c:v>1.89297</c:v>
                </c:pt>
                <c:pt idx="54">
                  <c:v>1.8775599999999999</c:v>
                </c:pt>
                <c:pt idx="55">
                  <c:v>1.8185500000000001</c:v>
                </c:pt>
                <c:pt idx="56">
                  <c:v>1.6665000000000001</c:v>
                </c:pt>
                <c:pt idx="57">
                  <c:v>1.7200600000000001</c:v>
                </c:pt>
                <c:pt idx="58">
                  <c:v>1.9067699999999999</c:v>
                </c:pt>
                <c:pt idx="59">
                  <c:v>1.80254</c:v>
                </c:pt>
                <c:pt idx="60">
                  <c:v>1.71363</c:v>
                </c:pt>
                <c:pt idx="61">
                  <c:v>1.5924</c:v>
                </c:pt>
                <c:pt idx="62">
                  <c:v>1.5537100000000001</c:v>
                </c:pt>
                <c:pt idx="63">
                  <c:v>1.48498</c:v>
                </c:pt>
                <c:pt idx="64">
                  <c:v>1.41049</c:v>
                </c:pt>
                <c:pt idx="65">
                  <c:v>1.4211400000000001</c:v>
                </c:pt>
                <c:pt idx="66">
                  <c:v>1.48977</c:v>
                </c:pt>
                <c:pt idx="67">
                  <c:v>1.5122100000000001</c:v>
                </c:pt>
                <c:pt idx="68">
                  <c:v>1.5652599999999999</c:v>
                </c:pt>
                <c:pt idx="69">
                  <c:v>1.5533000000000001</c:v>
                </c:pt>
                <c:pt idx="70">
                  <c:v>1.5207600000000001</c:v>
                </c:pt>
                <c:pt idx="71">
                  <c:v>1.58074</c:v>
                </c:pt>
                <c:pt idx="72">
                  <c:v>1.6331</c:v>
                </c:pt>
                <c:pt idx="73">
                  <c:v>1.52085</c:v>
                </c:pt>
                <c:pt idx="74">
                  <c:v>1.4556800000000001</c:v>
                </c:pt>
                <c:pt idx="75">
                  <c:v>1.5532900000000001</c:v>
                </c:pt>
                <c:pt idx="76">
                  <c:v>1.6498599999999999</c:v>
                </c:pt>
                <c:pt idx="77">
                  <c:v>1.7103199999999998</c:v>
                </c:pt>
                <c:pt idx="78">
                  <c:v>1.6522600000000001</c:v>
                </c:pt>
                <c:pt idx="79">
                  <c:v>1.7062900000000001</c:v>
                </c:pt>
                <c:pt idx="80">
                  <c:v>1.6267</c:v>
                </c:pt>
                <c:pt idx="81">
                  <c:v>1.63171</c:v>
                </c:pt>
                <c:pt idx="82">
                  <c:v>1.5117099999999999</c:v>
                </c:pt>
                <c:pt idx="83">
                  <c:v>1.44554</c:v>
                </c:pt>
                <c:pt idx="84">
                  <c:v>1.3937900000000001</c:v>
                </c:pt>
                <c:pt idx="85">
                  <c:v>1.27833</c:v>
                </c:pt>
                <c:pt idx="86">
                  <c:v>1.3284</c:v>
                </c:pt>
                <c:pt idx="87">
                  <c:v>1.2996099999999999</c:v>
                </c:pt>
                <c:pt idx="88">
                  <c:v>1.2866</c:v>
                </c:pt>
                <c:pt idx="89">
                  <c:v>1.2368999999999999</c:v>
                </c:pt>
                <c:pt idx="90">
                  <c:v>1.2520199999999999</c:v>
                </c:pt>
                <c:pt idx="91">
                  <c:v>1.18299</c:v>
                </c:pt>
                <c:pt idx="92">
                  <c:v>1.2445299999999999</c:v>
                </c:pt>
                <c:pt idx="93">
                  <c:v>1.2536700000000001</c:v>
                </c:pt>
                <c:pt idx="94">
                  <c:v>1.18981</c:v>
                </c:pt>
                <c:pt idx="95">
                  <c:v>1.2126999999999999</c:v>
                </c:pt>
                <c:pt idx="96">
                  <c:v>1.19726</c:v>
                </c:pt>
                <c:pt idx="97">
                  <c:v>1.40876</c:v>
                </c:pt>
                <c:pt idx="98">
                  <c:v>1.4785900000000001</c:v>
                </c:pt>
                <c:pt idx="99">
                  <c:v>1.4117999999999999</c:v>
                </c:pt>
                <c:pt idx="100">
                  <c:v>1.48725</c:v>
                </c:pt>
                <c:pt idx="101">
                  <c:v>1.5209899999999998</c:v>
                </c:pt>
                <c:pt idx="102">
                  <c:v>1.51048</c:v>
                </c:pt>
                <c:pt idx="103">
                  <c:v>1.6006499999999999</c:v>
                </c:pt>
                <c:pt idx="104">
                  <c:v>1.7100300000000002</c:v>
                </c:pt>
                <c:pt idx="105">
                  <c:v>1.65723</c:v>
                </c:pt>
                <c:pt idx="106">
                  <c:v>1.7856800000000002</c:v>
                </c:pt>
                <c:pt idx="107">
                  <c:v>1.7300499999999999</c:v>
                </c:pt>
                <c:pt idx="108">
                  <c:v>1.7946499999999999</c:v>
                </c:pt>
                <c:pt idx="109">
                  <c:v>1.85321</c:v>
                </c:pt>
                <c:pt idx="110">
                  <c:v>1.83389</c:v>
                </c:pt>
                <c:pt idx="111">
                  <c:v>1.62924</c:v>
                </c:pt>
                <c:pt idx="112">
                  <c:v>1.61304</c:v>
                </c:pt>
                <c:pt idx="113">
                  <c:v>1.57283</c:v>
                </c:pt>
                <c:pt idx="114">
                  <c:v>1.61161</c:v>
                </c:pt>
                <c:pt idx="115">
                  <c:v>1.49916</c:v>
                </c:pt>
                <c:pt idx="116">
                  <c:v>1.42754</c:v>
                </c:pt>
                <c:pt idx="117">
                  <c:v>1.5043899999999999</c:v>
                </c:pt>
                <c:pt idx="118">
                  <c:v>1.6343299999999998</c:v>
                </c:pt>
                <c:pt idx="119">
                  <c:v>1.65004</c:v>
                </c:pt>
                <c:pt idx="120">
                  <c:v>1.69095</c:v>
                </c:pt>
                <c:pt idx="121">
                  <c:v>1.68506</c:v>
                </c:pt>
                <c:pt idx="122">
                  <c:v>1.72349</c:v>
                </c:pt>
                <c:pt idx="123">
                  <c:v>2.02956</c:v>
                </c:pt>
                <c:pt idx="124">
                  <c:v>1.958</c:v>
                </c:pt>
                <c:pt idx="125">
                  <c:v>2.0553400000000002</c:v>
                </c:pt>
                <c:pt idx="126">
                  <c:v>2.0327000000000002</c:v>
                </c:pt>
                <c:pt idx="127">
                  <c:v>2.1143900000000002</c:v>
                </c:pt>
                <c:pt idx="128">
                  <c:v>2.0013700000000001</c:v>
                </c:pt>
                <c:pt idx="129">
                  <c:v>2.00387</c:v>
                </c:pt>
                <c:pt idx="130">
                  <c:v>1.86084</c:v>
                </c:pt>
                <c:pt idx="131">
                  <c:v>1.9633799999999999</c:v>
                </c:pt>
                <c:pt idx="132">
                  <c:v>1.9710999999999999</c:v>
                </c:pt>
                <c:pt idx="133">
                  <c:v>1.77098</c:v>
                </c:pt>
                <c:pt idx="134">
                  <c:v>1.6154899999999999</c:v>
                </c:pt>
                <c:pt idx="135">
                  <c:v>1.48068</c:v>
                </c:pt>
                <c:pt idx="136">
                  <c:v>1.5733899999999998</c:v>
                </c:pt>
                <c:pt idx="137">
                  <c:v>1.4826600000000001</c:v>
                </c:pt>
                <c:pt idx="138">
                  <c:v>1.6108799999999999</c:v>
                </c:pt>
                <c:pt idx="139">
                  <c:v>1.64994</c:v>
                </c:pt>
                <c:pt idx="140">
                  <c:v>1.76135</c:v>
                </c:pt>
                <c:pt idx="141">
                  <c:v>1.6515900000000001</c:v>
                </c:pt>
                <c:pt idx="142">
                  <c:v>1.5940699999999999</c:v>
                </c:pt>
              </c:numCache>
            </c:numRef>
          </c:val>
          <c:smooth val="0"/>
          <c:extLst xmlns:c16r2="http://schemas.microsoft.com/office/drawing/2015/06/chart">
            <c:ext xmlns:c16="http://schemas.microsoft.com/office/drawing/2014/chart" uri="{C3380CC4-5D6E-409C-BE32-E72D297353CC}">
              <c16:uniqueId val="{00000001-9CC9-47E5-A4FD-7529CE9CB90B}"/>
            </c:ext>
          </c:extLst>
        </c:ser>
        <c:ser>
          <c:idx val="2"/>
          <c:order val="2"/>
          <c:marker>
            <c:symbol val="none"/>
          </c:marker>
          <c:cat>
            <c:numRef>
              <c:f>אינפלציה!$C$3:$C$145</c:f>
              <c:numCache>
                <c:formatCode>m/d/yyyy</c:formatCode>
                <c:ptCount val="143"/>
                <c:pt idx="0">
                  <c:v>39447</c:v>
                </c:pt>
                <c:pt idx="1">
                  <c:v>39478</c:v>
                </c:pt>
                <c:pt idx="2">
                  <c:v>39507</c:v>
                </c:pt>
                <c:pt idx="3">
                  <c:v>39538</c:v>
                </c:pt>
                <c:pt idx="4">
                  <c:v>39568</c:v>
                </c:pt>
                <c:pt idx="5">
                  <c:v>39598</c:v>
                </c:pt>
                <c:pt idx="6">
                  <c:v>39629</c:v>
                </c:pt>
                <c:pt idx="7">
                  <c:v>39660</c:v>
                </c:pt>
                <c:pt idx="8">
                  <c:v>39689</c:v>
                </c:pt>
                <c:pt idx="9">
                  <c:v>39721</c:v>
                </c:pt>
                <c:pt idx="10">
                  <c:v>39752</c:v>
                </c:pt>
                <c:pt idx="11">
                  <c:v>39780</c:v>
                </c:pt>
                <c:pt idx="12">
                  <c:v>39813</c:v>
                </c:pt>
                <c:pt idx="13">
                  <c:v>39843</c:v>
                </c:pt>
                <c:pt idx="14">
                  <c:v>39871</c:v>
                </c:pt>
                <c:pt idx="15">
                  <c:v>39903</c:v>
                </c:pt>
                <c:pt idx="16">
                  <c:v>39933</c:v>
                </c:pt>
                <c:pt idx="17">
                  <c:v>39962</c:v>
                </c:pt>
                <c:pt idx="18">
                  <c:v>39994</c:v>
                </c:pt>
                <c:pt idx="19">
                  <c:v>40025</c:v>
                </c:pt>
                <c:pt idx="20">
                  <c:v>40056</c:v>
                </c:pt>
                <c:pt idx="21">
                  <c:v>40086</c:v>
                </c:pt>
                <c:pt idx="22">
                  <c:v>40116</c:v>
                </c:pt>
                <c:pt idx="23">
                  <c:v>40147</c:v>
                </c:pt>
                <c:pt idx="24">
                  <c:v>40178</c:v>
                </c:pt>
                <c:pt idx="25">
                  <c:v>40207</c:v>
                </c:pt>
                <c:pt idx="26">
                  <c:v>40235</c:v>
                </c:pt>
                <c:pt idx="27">
                  <c:v>40268</c:v>
                </c:pt>
                <c:pt idx="28">
                  <c:v>40298</c:v>
                </c:pt>
                <c:pt idx="29">
                  <c:v>40329</c:v>
                </c:pt>
                <c:pt idx="30">
                  <c:v>40359</c:v>
                </c:pt>
                <c:pt idx="31">
                  <c:v>40389</c:v>
                </c:pt>
                <c:pt idx="32">
                  <c:v>40421</c:v>
                </c:pt>
                <c:pt idx="33">
                  <c:v>40451</c:v>
                </c:pt>
                <c:pt idx="34">
                  <c:v>40480</c:v>
                </c:pt>
                <c:pt idx="35">
                  <c:v>40512</c:v>
                </c:pt>
                <c:pt idx="36">
                  <c:v>40543</c:v>
                </c:pt>
                <c:pt idx="37">
                  <c:v>40574</c:v>
                </c:pt>
                <c:pt idx="38">
                  <c:v>40602</c:v>
                </c:pt>
                <c:pt idx="39">
                  <c:v>40633</c:v>
                </c:pt>
                <c:pt idx="40">
                  <c:v>40662</c:v>
                </c:pt>
                <c:pt idx="41">
                  <c:v>40694</c:v>
                </c:pt>
                <c:pt idx="42">
                  <c:v>40724</c:v>
                </c:pt>
                <c:pt idx="43">
                  <c:v>40753</c:v>
                </c:pt>
                <c:pt idx="44">
                  <c:v>40786</c:v>
                </c:pt>
                <c:pt idx="45">
                  <c:v>40816</c:v>
                </c:pt>
                <c:pt idx="46">
                  <c:v>40847</c:v>
                </c:pt>
                <c:pt idx="47">
                  <c:v>40877</c:v>
                </c:pt>
                <c:pt idx="48">
                  <c:v>40907</c:v>
                </c:pt>
                <c:pt idx="49">
                  <c:v>40939</c:v>
                </c:pt>
                <c:pt idx="50">
                  <c:v>40968</c:v>
                </c:pt>
                <c:pt idx="51">
                  <c:v>40998</c:v>
                </c:pt>
                <c:pt idx="52">
                  <c:v>41029</c:v>
                </c:pt>
                <c:pt idx="53">
                  <c:v>41060</c:v>
                </c:pt>
                <c:pt idx="54">
                  <c:v>41089</c:v>
                </c:pt>
                <c:pt idx="55">
                  <c:v>41121</c:v>
                </c:pt>
                <c:pt idx="56">
                  <c:v>41152</c:v>
                </c:pt>
                <c:pt idx="57">
                  <c:v>41180</c:v>
                </c:pt>
                <c:pt idx="58">
                  <c:v>41213</c:v>
                </c:pt>
                <c:pt idx="59">
                  <c:v>41243</c:v>
                </c:pt>
                <c:pt idx="60">
                  <c:v>41274</c:v>
                </c:pt>
                <c:pt idx="61">
                  <c:v>41305</c:v>
                </c:pt>
                <c:pt idx="62">
                  <c:v>41333</c:v>
                </c:pt>
                <c:pt idx="63">
                  <c:v>41362</c:v>
                </c:pt>
                <c:pt idx="64">
                  <c:v>41394</c:v>
                </c:pt>
                <c:pt idx="65">
                  <c:v>41425</c:v>
                </c:pt>
                <c:pt idx="66">
                  <c:v>41453</c:v>
                </c:pt>
                <c:pt idx="67">
                  <c:v>41486</c:v>
                </c:pt>
                <c:pt idx="68">
                  <c:v>41516</c:v>
                </c:pt>
                <c:pt idx="69">
                  <c:v>41547</c:v>
                </c:pt>
                <c:pt idx="70">
                  <c:v>41578</c:v>
                </c:pt>
                <c:pt idx="71">
                  <c:v>41607</c:v>
                </c:pt>
                <c:pt idx="72">
                  <c:v>41639</c:v>
                </c:pt>
                <c:pt idx="73">
                  <c:v>41670</c:v>
                </c:pt>
                <c:pt idx="74">
                  <c:v>41698</c:v>
                </c:pt>
                <c:pt idx="75">
                  <c:v>41729</c:v>
                </c:pt>
                <c:pt idx="76">
                  <c:v>41759</c:v>
                </c:pt>
                <c:pt idx="77">
                  <c:v>41789</c:v>
                </c:pt>
                <c:pt idx="78">
                  <c:v>41820</c:v>
                </c:pt>
                <c:pt idx="79">
                  <c:v>41851</c:v>
                </c:pt>
                <c:pt idx="80">
                  <c:v>41880</c:v>
                </c:pt>
                <c:pt idx="81">
                  <c:v>41912</c:v>
                </c:pt>
                <c:pt idx="82">
                  <c:v>41943</c:v>
                </c:pt>
                <c:pt idx="83">
                  <c:v>41971</c:v>
                </c:pt>
                <c:pt idx="84">
                  <c:v>42004</c:v>
                </c:pt>
                <c:pt idx="85">
                  <c:v>42034</c:v>
                </c:pt>
                <c:pt idx="86">
                  <c:v>42062</c:v>
                </c:pt>
                <c:pt idx="87">
                  <c:v>42094</c:v>
                </c:pt>
                <c:pt idx="88">
                  <c:v>42124</c:v>
                </c:pt>
                <c:pt idx="89">
                  <c:v>42153</c:v>
                </c:pt>
                <c:pt idx="90">
                  <c:v>42185</c:v>
                </c:pt>
                <c:pt idx="91">
                  <c:v>42216</c:v>
                </c:pt>
                <c:pt idx="92">
                  <c:v>42247</c:v>
                </c:pt>
                <c:pt idx="93">
                  <c:v>42277</c:v>
                </c:pt>
                <c:pt idx="94">
                  <c:v>42307</c:v>
                </c:pt>
                <c:pt idx="95">
                  <c:v>42338</c:v>
                </c:pt>
                <c:pt idx="96">
                  <c:v>42369</c:v>
                </c:pt>
                <c:pt idx="97">
                  <c:v>42398</c:v>
                </c:pt>
                <c:pt idx="98">
                  <c:v>42429</c:v>
                </c:pt>
                <c:pt idx="99">
                  <c:v>42460</c:v>
                </c:pt>
                <c:pt idx="100">
                  <c:v>42489</c:v>
                </c:pt>
                <c:pt idx="101">
                  <c:v>42521</c:v>
                </c:pt>
                <c:pt idx="102">
                  <c:v>42551</c:v>
                </c:pt>
                <c:pt idx="103">
                  <c:v>42580</c:v>
                </c:pt>
                <c:pt idx="104">
                  <c:v>42613</c:v>
                </c:pt>
                <c:pt idx="105">
                  <c:v>42643</c:v>
                </c:pt>
                <c:pt idx="106">
                  <c:v>42674</c:v>
                </c:pt>
                <c:pt idx="107">
                  <c:v>42704</c:v>
                </c:pt>
                <c:pt idx="108">
                  <c:v>42734</c:v>
                </c:pt>
                <c:pt idx="109">
                  <c:v>42766</c:v>
                </c:pt>
                <c:pt idx="110">
                  <c:v>42794</c:v>
                </c:pt>
                <c:pt idx="111">
                  <c:v>42825</c:v>
                </c:pt>
                <c:pt idx="112">
                  <c:v>42853</c:v>
                </c:pt>
                <c:pt idx="113">
                  <c:v>42886</c:v>
                </c:pt>
                <c:pt idx="114">
                  <c:v>42916</c:v>
                </c:pt>
                <c:pt idx="115">
                  <c:v>42947</c:v>
                </c:pt>
                <c:pt idx="116">
                  <c:v>42978</c:v>
                </c:pt>
                <c:pt idx="117">
                  <c:v>43007</c:v>
                </c:pt>
                <c:pt idx="118">
                  <c:v>43039</c:v>
                </c:pt>
                <c:pt idx="119">
                  <c:v>43069</c:v>
                </c:pt>
                <c:pt idx="120">
                  <c:v>43098</c:v>
                </c:pt>
                <c:pt idx="121">
                  <c:v>43131</c:v>
                </c:pt>
                <c:pt idx="122">
                  <c:v>43159</c:v>
                </c:pt>
                <c:pt idx="123">
                  <c:v>43189</c:v>
                </c:pt>
                <c:pt idx="124">
                  <c:v>43220</c:v>
                </c:pt>
                <c:pt idx="125">
                  <c:v>43251</c:v>
                </c:pt>
                <c:pt idx="126">
                  <c:v>43280</c:v>
                </c:pt>
                <c:pt idx="127">
                  <c:v>43312</c:v>
                </c:pt>
                <c:pt idx="128">
                  <c:v>43343</c:v>
                </c:pt>
                <c:pt idx="129">
                  <c:v>43371</c:v>
                </c:pt>
                <c:pt idx="130">
                  <c:v>43404</c:v>
                </c:pt>
                <c:pt idx="131">
                  <c:v>43434</c:v>
                </c:pt>
                <c:pt idx="132">
                  <c:v>43465</c:v>
                </c:pt>
                <c:pt idx="133">
                  <c:v>43496</c:v>
                </c:pt>
                <c:pt idx="134">
                  <c:v>43524</c:v>
                </c:pt>
                <c:pt idx="135">
                  <c:v>43553</c:v>
                </c:pt>
                <c:pt idx="136">
                  <c:v>43585</c:v>
                </c:pt>
                <c:pt idx="137">
                  <c:v>43616</c:v>
                </c:pt>
                <c:pt idx="138">
                  <c:v>43644</c:v>
                </c:pt>
                <c:pt idx="139">
                  <c:v>43677</c:v>
                </c:pt>
                <c:pt idx="140">
                  <c:v>43707</c:v>
                </c:pt>
                <c:pt idx="141">
                  <c:v>43738</c:v>
                </c:pt>
                <c:pt idx="142">
                  <c:v>43769</c:v>
                </c:pt>
              </c:numCache>
            </c:numRef>
          </c:cat>
          <c:val>
            <c:numRef>
              <c:f>אינפלציה!$E$3:$E$144</c:f>
              <c:numCache>
                <c:formatCode>General</c:formatCode>
                <c:ptCount val="142"/>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pt idx="141">
                  <c:v>2</c:v>
                </c:pt>
              </c:numCache>
            </c:numRef>
          </c:val>
          <c:smooth val="0"/>
          <c:extLst xmlns:c16r2="http://schemas.microsoft.com/office/drawing/2015/06/chart">
            <c:ext xmlns:c16="http://schemas.microsoft.com/office/drawing/2014/chart" uri="{C3380CC4-5D6E-409C-BE32-E72D297353CC}">
              <c16:uniqueId val="{00000002-9CC9-47E5-A4FD-7529CE9CB90B}"/>
            </c:ext>
          </c:extLst>
        </c:ser>
        <c:dLbls>
          <c:showLegendKey val="0"/>
          <c:showVal val="0"/>
          <c:showCatName val="0"/>
          <c:showSerName val="0"/>
          <c:showPercent val="0"/>
          <c:showBubbleSize val="0"/>
        </c:dLbls>
        <c:marker val="1"/>
        <c:smooth val="0"/>
        <c:axId val="230984704"/>
        <c:axId val="55939008"/>
      </c:lineChart>
      <c:dateAx>
        <c:axId val="230984704"/>
        <c:scaling>
          <c:orientation val="minMax"/>
          <c:max val="43709"/>
          <c:min val="39692"/>
        </c:scaling>
        <c:delete val="0"/>
        <c:axPos val="b"/>
        <c:numFmt formatCode="mm\-yy" sourceLinked="0"/>
        <c:majorTickMark val="cross"/>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55939008"/>
        <c:crosses val="autoZero"/>
        <c:auto val="0"/>
        <c:lblOffset val="100"/>
        <c:baseTimeUnit val="months"/>
        <c:majorUnit val="6"/>
        <c:majorTimeUnit val="months"/>
        <c:minorUnit val="3"/>
        <c:minorTimeUnit val="months"/>
      </c:dateAx>
      <c:valAx>
        <c:axId val="559390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in"/>
        <c:minorTickMark val="in"/>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30984704"/>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tx>
            <c:strRef>
              <c:f>אינפלציה!$B$2</c:f>
              <c:strCache>
                <c:ptCount val="1"/>
                <c:pt idx="0">
                  <c:v>LAST_PRICE</c:v>
                </c:pt>
              </c:strCache>
            </c:strRef>
          </c:tx>
          <c:spPr>
            <a:ln w="28575" cap="rnd">
              <a:solidFill>
                <a:schemeClr val="accent1"/>
              </a:solidFill>
              <a:round/>
            </a:ln>
            <a:effectLst/>
          </c:spPr>
          <c:marker>
            <c:symbol val="none"/>
          </c:marker>
          <c:cat>
            <c:numRef>
              <c:f>'תשואת אג"ח 10 שנים'!$A$3:$A$2847</c:f>
              <c:numCache>
                <c:formatCode>m/d/yyyy</c:formatCode>
                <c:ptCount val="2845"/>
                <c:pt idx="0">
                  <c:v>39813</c:v>
                </c:pt>
                <c:pt idx="1">
                  <c:v>39814</c:v>
                </c:pt>
                <c:pt idx="2">
                  <c:v>39815</c:v>
                </c:pt>
                <c:pt idx="3">
                  <c:v>39818</c:v>
                </c:pt>
                <c:pt idx="4">
                  <c:v>39819</c:v>
                </c:pt>
                <c:pt idx="5">
                  <c:v>39820</c:v>
                </c:pt>
                <c:pt idx="6">
                  <c:v>39821</c:v>
                </c:pt>
                <c:pt idx="7">
                  <c:v>39822</c:v>
                </c:pt>
                <c:pt idx="8">
                  <c:v>39825</c:v>
                </c:pt>
                <c:pt idx="9">
                  <c:v>39826</c:v>
                </c:pt>
                <c:pt idx="10">
                  <c:v>39827</c:v>
                </c:pt>
                <c:pt idx="11">
                  <c:v>39828</c:v>
                </c:pt>
                <c:pt idx="12">
                  <c:v>39829</c:v>
                </c:pt>
                <c:pt idx="13">
                  <c:v>39832</c:v>
                </c:pt>
                <c:pt idx="14">
                  <c:v>39833</c:v>
                </c:pt>
                <c:pt idx="15">
                  <c:v>39834</c:v>
                </c:pt>
                <c:pt idx="16">
                  <c:v>39835</c:v>
                </c:pt>
                <c:pt idx="17">
                  <c:v>39836</c:v>
                </c:pt>
                <c:pt idx="18">
                  <c:v>39839</c:v>
                </c:pt>
                <c:pt idx="19">
                  <c:v>39840</c:v>
                </c:pt>
                <c:pt idx="20">
                  <c:v>39841</c:v>
                </c:pt>
                <c:pt idx="21">
                  <c:v>39842</c:v>
                </c:pt>
                <c:pt idx="22">
                  <c:v>39843</c:v>
                </c:pt>
                <c:pt idx="23">
                  <c:v>39846</c:v>
                </c:pt>
                <c:pt idx="24">
                  <c:v>39847</c:v>
                </c:pt>
                <c:pt idx="25">
                  <c:v>39848</c:v>
                </c:pt>
                <c:pt idx="26">
                  <c:v>39849</c:v>
                </c:pt>
                <c:pt idx="27">
                  <c:v>39850</c:v>
                </c:pt>
                <c:pt idx="28">
                  <c:v>39853</c:v>
                </c:pt>
                <c:pt idx="29">
                  <c:v>39854</c:v>
                </c:pt>
                <c:pt idx="30">
                  <c:v>39855</c:v>
                </c:pt>
                <c:pt idx="31">
                  <c:v>39856</c:v>
                </c:pt>
                <c:pt idx="32">
                  <c:v>39857</c:v>
                </c:pt>
                <c:pt idx="33">
                  <c:v>39860</c:v>
                </c:pt>
                <c:pt idx="34">
                  <c:v>39861</c:v>
                </c:pt>
                <c:pt idx="35">
                  <c:v>39862</c:v>
                </c:pt>
                <c:pt idx="36">
                  <c:v>39863</c:v>
                </c:pt>
                <c:pt idx="37">
                  <c:v>39864</c:v>
                </c:pt>
                <c:pt idx="38">
                  <c:v>39867</c:v>
                </c:pt>
                <c:pt idx="39">
                  <c:v>39868</c:v>
                </c:pt>
                <c:pt idx="40">
                  <c:v>39869</c:v>
                </c:pt>
                <c:pt idx="41">
                  <c:v>39870</c:v>
                </c:pt>
                <c:pt idx="42">
                  <c:v>39871</c:v>
                </c:pt>
                <c:pt idx="43">
                  <c:v>39874</c:v>
                </c:pt>
                <c:pt idx="44">
                  <c:v>39875</c:v>
                </c:pt>
                <c:pt idx="45">
                  <c:v>39876</c:v>
                </c:pt>
                <c:pt idx="46">
                  <c:v>39877</c:v>
                </c:pt>
                <c:pt idx="47">
                  <c:v>39878</c:v>
                </c:pt>
                <c:pt idx="48">
                  <c:v>39881</c:v>
                </c:pt>
                <c:pt idx="49">
                  <c:v>39882</c:v>
                </c:pt>
                <c:pt idx="50">
                  <c:v>39883</c:v>
                </c:pt>
                <c:pt idx="51">
                  <c:v>39884</c:v>
                </c:pt>
                <c:pt idx="52">
                  <c:v>39885</c:v>
                </c:pt>
                <c:pt idx="53">
                  <c:v>39888</c:v>
                </c:pt>
                <c:pt idx="54">
                  <c:v>39889</c:v>
                </c:pt>
                <c:pt idx="55">
                  <c:v>39890</c:v>
                </c:pt>
                <c:pt idx="56">
                  <c:v>39891</c:v>
                </c:pt>
                <c:pt idx="57">
                  <c:v>39892</c:v>
                </c:pt>
                <c:pt idx="58">
                  <c:v>39895</c:v>
                </c:pt>
                <c:pt idx="59">
                  <c:v>39896</c:v>
                </c:pt>
                <c:pt idx="60">
                  <c:v>39897</c:v>
                </c:pt>
                <c:pt idx="61">
                  <c:v>39898</c:v>
                </c:pt>
                <c:pt idx="62">
                  <c:v>39899</c:v>
                </c:pt>
                <c:pt idx="63">
                  <c:v>39902</c:v>
                </c:pt>
                <c:pt idx="64">
                  <c:v>39903</c:v>
                </c:pt>
                <c:pt idx="65">
                  <c:v>39904</c:v>
                </c:pt>
                <c:pt idx="66">
                  <c:v>39905</c:v>
                </c:pt>
                <c:pt idx="67">
                  <c:v>39906</c:v>
                </c:pt>
                <c:pt idx="68">
                  <c:v>39909</c:v>
                </c:pt>
                <c:pt idx="69">
                  <c:v>39910</c:v>
                </c:pt>
                <c:pt idx="70">
                  <c:v>39911</c:v>
                </c:pt>
                <c:pt idx="71">
                  <c:v>39912</c:v>
                </c:pt>
                <c:pt idx="72">
                  <c:v>39913</c:v>
                </c:pt>
                <c:pt idx="73">
                  <c:v>39916</c:v>
                </c:pt>
                <c:pt idx="74">
                  <c:v>39917</c:v>
                </c:pt>
                <c:pt idx="75">
                  <c:v>39918</c:v>
                </c:pt>
                <c:pt idx="76">
                  <c:v>39919</c:v>
                </c:pt>
                <c:pt idx="77">
                  <c:v>39920</c:v>
                </c:pt>
                <c:pt idx="78">
                  <c:v>39923</c:v>
                </c:pt>
                <c:pt idx="79">
                  <c:v>39924</c:v>
                </c:pt>
                <c:pt idx="80">
                  <c:v>39925</c:v>
                </c:pt>
                <c:pt idx="81">
                  <c:v>39926</c:v>
                </c:pt>
                <c:pt idx="82">
                  <c:v>39927</c:v>
                </c:pt>
                <c:pt idx="83">
                  <c:v>39930</c:v>
                </c:pt>
                <c:pt idx="84">
                  <c:v>39931</c:v>
                </c:pt>
                <c:pt idx="85">
                  <c:v>39932</c:v>
                </c:pt>
                <c:pt idx="86">
                  <c:v>39933</c:v>
                </c:pt>
                <c:pt idx="87">
                  <c:v>39934</c:v>
                </c:pt>
                <c:pt idx="88">
                  <c:v>39937</c:v>
                </c:pt>
                <c:pt idx="89">
                  <c:v>39938</c:v>
                </c:pt>
                <c:pt idx="90">
                  <c:v>39939</c:v>
                </c:pt>
                <c:pt idx="91">
                  <c:v>39940</c:v>
                </c:pt>
                <c:pt idx="92">
                  <c:v>39941</c:v>
                </c:pt>
                <c:pt idx="93">
                  <c:v>39944</c:v>
                </c:pt>
                <c:pt idx="94">
                  <c:v>39945</c:v>
                </c:pt>
                <c:pt idx="95">
                  <c:v>39946</c:v>
                </c:pt>
                <c:pt idx="96">
                  <c:v>39947</c:v>
                </c:pt>
                <c:pt idx="97">
                  <c:v>39948</c:v>
                </c:pt>
                <c:pt idx="98">
                  <c:v>39951</c:v>
                </c:pt>
                <c:pt idx="99">
                  <c:v>39952</c:v>
                </c:pt>
                <c:pt idx="100">
                  <c:v>39953</c:v>
                </c:pt>
                <c:pt idx="101">
                  <c:v>39954</c:v>
                </c:pt>
                <c:pt idx="102">
                  <c:v>39955</c:v>
                </c:pt>
                <c:pt idx="103">
                  <c:v>39958</c:v>
                </c:pt>
                <c:pt idx="104">
                  <c:v>39959</c:v>
                </c:pt>
                <c:pt idx="105">
                  <c:v>39960</c:v>
                </c:pt>
                <c:pt idx="106">
                  <c:v>39961</c:v>
                </c:pt>
                <c:pt idx="107">
                  <c:v>39962</c:v>
                </c:pt>
                <c:pt idx="108">
                  <c:v>39965</c:v>
                </c:pt>
                <c:pt idx="109">
                  <c:v>39966</c:v>
                </c:pt>
                <c:pt idx="110">
                  <c:v>39967</c:v>
                </c:pt>
                <c:pt idx="111">
                  <c:v>39968</c:v>
                </c:pt>
                <c:pt idx="112">
                  <c:v>39969</c:v>
                </c:pt>
                <c:pt idx="113">
                  <c:v>39972</c:v>
                </c:pt>
                <c:pt idx="114">
                  <c:v>39973</c:v>
                </c:pt>
                <c:pt idx="115">
                  <c:v>39974</c:v>
                </c:pt>
                <c:pt idx="116">
                  <c:v>39975</c:v>
                </c:pt>
                <c:pt idx="117">
                  <c:v>39976</c:v>
                </c:pt>
                <c:pt idx="118">
                  <c:v>39979</c:v>
                </c:pt>
                <c:pt idx="119">
                  <c:v>39980</c:v>
                </c:pt>
                <c:pt idx="120">
                  <c:v>39981</c:v>
                </c:pt>
                <c:pt idx="121">
                  <c:v>39982</c:v>
                </c:pt>
                <c:pt idx="122">
                  <c:v>39983</c:v>
                </c:pt>
                <c:pt idx="123">
                  <c:v>39986</c:v>
                </c:pt>
                <c:pt idx="124">
                  <c:v>39987</c:v>
                </c:pt>
                <c:pt idx="125">
                  <c:v>39988</c:v>
                </c:pt>
                <c:pt idx="126">
                  <c:v>39989</c:v>
                </c:pt>
                <c:pt idx="127">
                  <c:v>39990</c:v>
                </c:pt>
                <c:pt idx="128">
                  <c:v>39993</c:v>
                </c:pt>
                <c:pt idx="129">
                  <c:v>39994</c:v>
                </c:pt>
                <c:pt idx="130">
                  <c:v>39995</c:v>
                </c:pt>
                <c:pt idx="131">
                  <c:v>39996</c:v>
                </c:pt>
                <c:pt idx="132">
                  <c:v>39997</c:v>
                </c:pt>
                <c:pt idx="133">
                  <c:v>40000</c:v>
                </c:pt>
                <c:pt idx="134">
                  <c:v>40001</c:v>
                </c:pt>
                <c:pt idx="135">
                  <c:v>40002</c:v>
                </c:pt>
                <c:pt idx="136">
                  <c:v>40003</c:v>
                </c:pt>
                <c:pt idx="137">
                  <c:v>40004</c:v>
                </c:pt>
                <c:pt idx="138">
                  <c:v>40007</c:v>
                </c:pt>
                <c:pt idx="139">
                  <c:v>40008</c:v>
                </c:pt>
                <c:pt idx="140">
                  <c:v>40009</c:v>
                </c:pt>
                <c:pt idx="141">
                  <c:v>40010</c:v>
                </c:pt>
                <c:pt idx="142">
                  <c:v>40011</c:v>
                </c:pt>
                <c:pt idx="143">
                  <c:v>40014</c:v>
                </c:pt>
                <c:pt idx="144">
                  <c:v>40015</c:v>
                </c:pt>
                <c:pt idx="145">
                  <c:v>40016</c:v>
                </c:pt>
                <c:pt idx="146">
                  <c:v>40017</c:v>
                </c:pt>
                <c:pt idx="147">
                  <c:v>40018</c:v>
                </c:pt>
                <c:pt idx="148">
                  <c:v>40021</c:v>
                </c:pt>
                <c:pt idx="149">
                  <c:v>40022</c:v>
                </c:pt>
                <c:pt idx="150">
                  <c:v>40023</c:v>
                </c:pt>
                <c:pt idx="151">
                  <c:v>40024</c:v>
                </c:pt>
                <c:pt idx="152">
                  <c:v>40025</c:v>
                </c:pt>
                <c:pt idx="153">
                  <c:v>40028</c:v>
                </c:pt>
                <c:pt idx="154">
                  <c:v>40029</c:v>
                </c:pt>
                <c:pt idx="155">
                  <c:v>40030</c:v>
                </c:pt>
                <c:pt idx="156">
                  <c:v>40031</c:v>
                </c:pt>
                <c:pt idx="157">
                  <c:v>40032</c:v>
                </c:pt>
                <c:pt idx="158">
                  <c:v>40035</c:v>
                </c:pt>
                <c:pt idx="159">
                  <c:v>40036</c:v>
                </c:pt>
                <c:pt idx="160">
                  <c:v>40037</c:v>
                </c:pt>
                <c:pt idx="161">
                  <c:v>40038</c:v>
                </c:pt>
                <c:pt idx="162">
                  <c:v>40039</c:v>
                </c:pt>
                <c:pt idx="163">
                  <c:v>40042</c:v>
                </c:pt>
                <c:pt idx="164">
                  <c:v>40043</c:v>
                </c:pt>
                <c:pt idx="165">
                  <c:v>40044</c:v>
                </c:pt>
                <c:pt idx="166">
                  <c:v>40045</c:v>
                </c:pt>
                <c:pt idx="167">
                  <c:v>40046</c:v>
                </c:pt>
                <c:pt idx="168">
                  <c:v>40049</c:v>
                </c:pt>
                <c:pt idx="169">
                  <c:v>40050</c:v>
                </c:pt>
                <c:pt idx="170">
                  <c:v>40051</c:v>
                </c:pt>
                <c:pt idx="171">
                  <c:v>40052</c:v>
                </c:pt>
                <c:pt idx="172">
                  <c:v>40053</c:v>
                </c:pt>
                <c:pt idx="173">
                  <c:v>40056</c:v>
                </c:pt>
                <c:pt idx="174">
                  <c:v>40057</c:v>
                </c:pt>
                <c:pt idx="175">
                  <c:v>40058</c:v>
                </c:pt>
                <c:pt idx="176">
                  <c:v>40059</c:v>
                </c:pt>
                <c:pt idx="177">
                  <c:v>40060</c:v>
                </c:pt>
                <c:pt idx="178">
                  <c:v>40063</c:v>
                </c:pt>
                <c:pt idx="179">
                  <c:v>40064</c:v>
                </c:pt>
                <c:pt idx="180">
                  <c:v>40065</c:v>
                </c:pt>
                <c:pt idx="181">
                  <c:v>40066</c:v>
                </c:pt>
                <c:pt idx="182">
                  <c:v>40067</c:v>
                </c:pt>
                <c:pt idx="183">
                  <c:v>40070</c:v>
                </c:pt>
                <c:pt idx="184">
                  <c:v>40071</c:v>
                </c:pt>
                <c:pt idx="185">
                  <c:v>40072</c:v>
                </c:pt>
                <c:pt idx="186">
                  <c:v>40073</c:v>
                </c:pt>
                <c:pt idx="187">
                  <c:v>40074</c:v>
                </c:pt>
                <c:pt idx="188">
                  <c:v>40077</c:v>
                </c:pt>
                <c:pt idx="189">
                  <c:v>40078</c:v>
                </c:pt>
                <c:pt idx="190">
                  <c:v>40079</c:v>
                </c:pt>
                <c:pt idx="191">
                  <c:v>40080</c:v>
                </c:pt>
                <c:pt idx="192">
                  <c:v>40081</c:v>
                </c:pt>
                <c:pt idx="193">
                  <c:v>40084</c:v>
                </c:pt>
                <c:pt idx="194">
                  <c:v>40085</c:v>
                </c:pt>
                <c:pt idx="195">
                  <c:v>40086</c:v>
                </c:pt>
                <c:pt idx="196">
                  <c:v>40087</c:v>
                </c:pt>
                <c:pt idx="197">
                  <c:v>40088</c:v>
                </c:pt>
                <c:pt idx="198">
                  <c:v>40091</c:v>
                </c:pt>
                <c:pt idx="199">
                  <c:v>40092</c:v>
                </c:pt>
                <c:pt idx="200">
                  <c:v>40093</c:v>
                </c:pt>
                <c:pt idx="201">
                  <c:v>40094</c:v>
                </c:pt>
                <c:pt idx="202">
                  <c:v>40095</c:v>
                </c:pt>
                <c:pt idx="203">
                  <c:v>40098</c:v>
                </c:pt>
                <c:pt idx="204">
                  <c:v>40099</c:v>
                </c:pt>
                <c:pt idx="205">
                  <c:v>40100</c:v>
                </c:pt>
                <c:pt idx="206">
                  <c:v>40101</c:v>
                </c:pt>
                <c:pt idx="207">
                  <c:v>40102</c:v>
                </c:pt>
                <c:pt idx="208">
                  <c:v>40105</c:v>
                </c:pt>
                <c:pt idx="209">
                  <c:v>40106</c:v>
                </c:pt>
                <c:pt idx="210">
                  <c:v>40107</c:v>
                </c:pt>
                <c:pt idx="211">
                  <c:v>40108</c:v>
                </c:pt>
                <c:pt idx="212">
                  <c:v>40109</c:v>
                </c:pt>
                <c:pt idx="213">
                  <c:v>40112</c:v>
                </c:pt>
                <c:pt idx="214">
                  <c:v>40113</c:v>
                </c:pt>
                <c:pt idx="215">
                  <c:v>40114</c:v>
                </c:pt>
                <c:pt idx="216">
                  <c:v>40115</c:v>
                </c:pt>
                <c:pt idx="217">
                  <c:v>40116</c:v>
                </c:pt>
                <c:pt idx="218">
                  <c:v>40119</c:v>
                </c:pt>
                <c:pt idx="219">
                  <c:v>40120</c:v>
                </c:pt>
                <c:pt idx="220">
                  <c:v>40121</c:v>
                </c:pt>
                <c:pt idx="221">
                  <c:v>40122</c:v>
                </c:pt>
                <c:pt idx="222">
                  <c:v>40123</c:v>
                </c:pt>
                <c:pt idx="223">
                  <c:v>40126</c:v>
                </c:pt>
                <c:pt idx="224">
                  <c:v>40127</c:v>
                </c:pt>
                <c:pt idx="225">
                  <c:v>40128</c:v>
                </c:pt>
                <c:pt idx="226">
                  <c:v>40129</c:v>
                </c:pt>
                <c:pt idx="227">
                  <c:v>40130</c:v>
                </c:pt>
                <c:pt idx="228">
                  <c:v>40133</c:v>
                </c:pt>
                <c:pt idx="229">
                  <c:v>40134</c:v>
                </c:pt>
                <c:pt idx="230">
                  <c:v>40135</c:v>
                </c:pt>
                <c:pt idx="231">
                  <c:v>40136</c:v>
                </c:pt>
                <c:pt idx="232">
                  <c:v>40137</c:v>
                </c:pt>
                <c:pt idx="233">
                  <c:v>40140</c:v>
                </c:pt>
                <c:pt idx="234">
                  <c:v>40141</c:v>
                </c:pt>
                <c:pt idx="235">
                  <c:v>40142</c:v>
                </c:pt>
                <c:pt idx="236">
                  <c:v>40143</c:v>
                </c:pt>
                <c:pt idx="237">
                  <c:v>40144</c:v>
                </c:pt>
                <c:pt idx="238">
                  <c:v>40147</c:v>
                </c:pt>
                <c:pt idx="239">
                  <c:v>40148</c:v>
                </c:pt>
                <c:pt idx="240">
                  <c:v>40149</c:v>
                </c:pt>
                <c:pt idx="241">
                  <c:v>40150</c:v>
                </c:pt>
                <c:pt idx="242">
                  <c:v>40151</c:v>
                </c:pt>
                <c:pt idx="243">
                  <c:v>40154</c:v>
                </c:pt>
                <c:pt idx="244">
                  <c:v>40155</c:v>
                </c:pt>
                <c:pt idx="245">
                  <c:v>40156</c:v>
                </c:pt>
                <c:pt idx="246">
                  <c:v>40157</c:v>
                </c:pt>
                <c:pt idx="247">
                  <c:v>40158</c:v>
                </c:pt>
                <c:pt idx="248">
                  <c:v>40161</c:v>
                </c:pt>
                <c:pt idx="249">
                  <c:v>40162</c:v>
                </c:pt>
                <c:pt idx="250">
                  <c:v>40163</c:v>
                </c:pt>
                <c:pt idx="251">
                  <c:v>40164</c:v>
                </c:pt>
                <c:pt idx="252">
                  <c:v>40165</c:v>
                </c:pt>
                <c:pt idx="253">
                  <c:v>40168</c:v>
                </c:pt>
                <c:pt idx="254">
                  <c:v>40169</c:v>
                </c:pt>
                <c:pt idx="255">
                  <c:v>40170</c:v>
                </c:pt>
                <c:pt idx="256">
                  <c:v>40171</c:v>
                </c:pt>
                <c:pt idx="257">
                  <c:v>40172</c:v>
                </c:pt>
                <c:pt idx="258">
                  <c:v>40175</c:v>
                </c:pt>
                <c:pt idx="259">
                  <c:v>40176</c:v>
                </c:pt>
                <c:pt idx="260">
                  <c:v>40177</c:v>
                </c:pt>
                <c:pt idx="261">
                  <c:v>40178</c:v>
                </c:pt>
                <c:pt idx="262">
                  <c:v>40179</c:v>
                </c:pt>
                <c:pt idx="263">
                  <c:v>40182</c:v>
                </c:pt>
                <c:pt idx="264">
                  <c:v>40183</c:v>
                </c:pt>
                <c:pt idx="265">
                  <c:v>40184</c:v>
                </c:pt>
                <c:pt idx="266">
                  <c:v>40185</c:v>
                </c:pt>
                <c:pt idx="267">
                  <c:v>40186</c:v>
                </c:pt>
                <c:pt idx="268">
                  <c:v>40189</c:v>
                </c:pt>
                <c:pt idx="269">
                  <c:v>40190</c:v>
                </c:pt>
                <c:pt idx="270">
                  <c:v>40191</c:v>
                </c:pt>
                <c:pt idx="271">
                  <c:v>40192</c:v>
                </c:pt>
                <c:pt idx="272">
                  <c:v>40193</c:v>
                </c:pt>
                <c:pt idx="273">
                  <c:v>40196</c:v>
                </c:pt>
                <c:pt idx="274">
                  <c:v>40197</c:v>
                </c:pt>
                <c:pt idx="275">
                  <c:v>40198</c:v>
                </c:pt>
                <c:pt idx="276">
                  <c:v>40199</c:v>
                </c:pt>
                <c:pt idx="277">
                  <c:v>40200</c:v>
                </c:pt>
                <c:pt idx="278">
                  <c:v>40203</c:v>
                </c:pt>
                <c:pt idx="279">
                  <c:v>40204</c:v>
                </c:pt>
                <c:pt idx="280">
                  <c:v>40205</c:v>
                </c:pt>
                <c:pt idx="281">
                  <c:v>40206</c:v>
                </c:pt>
                <c:pt idx="282">
                  <c:v>40207</c:v>
                </c:pt>
                <c:pt idx="283">
                  <c:v>40210</c:v>
                </c:pt>
                <c:pt idx="284">
                  <c:v>40211</c:v>
                </c:pt>
                <c:pt idx="285">
                  <c:v>40212</c:v>
                </c:pt>
                <c:pt idx="286">
                  <c:v>40213</c:v>
                </c:pt>
                <c:pt idx="287">
                  <c:v>40214</c:v>
                </c:pt>
                <c:pt idx="288">
                  <c:v>40217</c:v>
                </c:pt>
                <c:pt idx="289">
                  <c:v>40218</c:v>
                </c:pt>
                <c:pt idx="290">
                  <c:v>40219</c:v>
                </c:pt>
                <c:pt idx="291">
                  <c:v>40220</c:v>
                </c:pt>
                <c:pt idx="292">
                  <c:v>40221</c:v>
                </c:pt>
                <c:pt idx="293">
                  <c:v>40224</c:v>
                </c:pt>
                <c:pt idx="294">
                  <c:v>40225</c:v>
                </c:pt>
                <c:pt idx="295">
                  <c:v>40226</c:v>
                </c:pt>
                <c:pt idx="296">
                  <c:v>40227</c:v>
                </c:pt>
                <c:pt idx="297">
                  <c:v>40228</c:v>
                </c:pt>
                <c:pt idx="298">
                  <c:v>40231</c:v>
                </c:pt>
                <c:pt idx="299">
                  <c:v>40232</c:v>
                </c:pt>
                <c:pt idx="300">
                  <c:v>40233</c:v>
                </c:pt>
                <c:pt idx="301">
                  <c:v>40234</c:v>
                </c:pt>
                <c:pt idx="302">
                  <c:v>40235</c:v>
                </c:pt>
                <c:pt idx="303">
                  <c:v>40238</c:v>
                </c:pt>
                <c:pt idx="304">
                  <c:v>40239</c:v>
                </c:pt>
                <c:pt idx="305">
                  <c:v>40240</c:v>
                </c:pt>
                <c:pt idx="306">
                  <c:v>40241</c:v>
                </c:pt>
                <c:pt idx="307">
                  <c:v>40242</c:v>
                </c:pt>
                <c:pt idx="308">
                  <c:v>40245</c:v>
                </c:pt>
                <c:pt idx="309">
                  <c:v>40246</c:v>
                </c:pt>
                <c:pt idx="310">
                  <c:v>40247</c:v>
                </c:pt>
                <c:pt idx="311">
                  <c:v>40248</c:v>
                </c:pt>
                <c:pt idx="312">
                  <c:v>40249</c:v>
                </c:pt>
                <c:pt idx="313">
                  <c:v>40252</c:v>
                </c:pt>
                <c:pt idx="314">
                  <c:v>40253</c:v>
                </c:pt>
                <c:pt idx="315">
                  <c:v>40254</c:v>
                </c:pt>
                <c:pt idx="316">
                  <c:v>40255</c:v>
                </c:pt>
                <c:pt idx="317">
                  <c:v>40256</c:v>
                </c:pt>
                <c:pt idx="318">
                  <c:v>40259</c:v>
                </c:pt>
                <c:pt idx="319">
                  <c:v>40260</c:v>
                </c:pt>
                <c:pt idx="320">
                  <c:v>40261</c:v>
                </c:pt>
                <c:pt idx="321">
                  <c:v>40262</c:v>
                </c:pt>
                <c:pt idx="322">
                  <c:v>40263</c:v>
                </c:pt>
                <c:pt idx="323">
                  <c:v>40266</c:v>
                </c:pt>
                <c:pt idx="324">
                  <c:v>40267</c:v>
                </c:pt>
                <c:pt idx="325">
                  <c:v>40268</c:v>
                </c:pt>
                <c:pt idx="326">
                  <c:v>40269</c:v>
                </c:pt>
                <c:pt idx="327">
                  <c:v>40270</c:v>
                </c:pt>
                <c:pt idx="328">
                  <c:v>40273</c:v>
                </c:pt>
                <c:pt idx="329">
                  <c:v>40274</c:v>
                </c:pt>
                <c:pt idx="330">
                  <c:v>40275</c:v>
                </c:pt>
                <c:pt idx="331">
                  <c:v>40276</c:v>
                </c:pt>
                <c:pt idx="332">
                  <c:v>40277</c:v>
                </c:pt>
                <c:pt idx="333">
                  <c:v>40280</c:v>
                </c:pt>
                <c:pt idx="334">
                  <c:v>40281</c:v>
                </c:pt>
                <c:pt idx="335">
                  <c:v>40282</c:v>
                </c:pt>
                <c:pt idx="336">
                  <c:v>40283</c:v>
                </c:pt>
                <c:pt idx="337">
                  <c:v>40284</c:v>
                </c:pt>
                <c:pt idx="338">
                  <c:v>40287</c:v>
                </c:pt>
                <c:pt idx="339">
                  <c:v>40288</c:v>
                </c:pt>
                <c:pt idx="340">
                  <c:v>40289</c:v>
                </c:pt>
                <c:pt idx="341">
                  <c:v>40290</c:v>
                </c:pt>
                <c:pt idx="342">
                  <c:v>40291</c:v>
                </c:pt>
                <c:pt idx="343">
                  <c:v>40294</c:v>
                </c:pt>
                <c:pt idx="344">
                  <c:v>40295</c:v>
                </c:pt>
                <c:pt idx="345">
                  <c:v>40296</c:v>
                </c:pt>
                <c:pt idx="346">
                  <c:v>40297</c:v>
                </c:pt>
                <c:pt idx="347">
                  <c:v>40298</c:v>
                </c:pt>
                <c:pt idx="348">
                  <c:v>40301</c:v>
                </c:pt>
                <c:pt idx="349">
                  <c:v>40302</c:v>
                </c:pt>
                <c:pt idx="350">
                  <c:v>40303</c:v>
                </c:pt>
                <c:pt idx="351">
                  <c:v>40304</c:v>
                </c:pt>
                <c:pt idx="352">
                  <c:v>40305</c:v>
                </c:pt>
                <c:pt idx="353">
                  <c:v>40308</c:v>
                </c:pt>
                <c:pt idx="354">
                  <c:v>40309</c:v>
                </c:pt>
                <c:pt idx="355">
                  <c:v>40310</c:v>
                </c:pt>
                <c:pt idx="356">
                  <c:v>40311</c:v>
                </c:pt>
                <c:pt idx="357">
                  <c:v>40312</c:v>
                </c:pt>
                <c:pt idx="358">
                  <c:v>40315</c:v>
                </c:pt>
                <c:pt idx="359">
                  <c:v>40316</c:v>
                </c:pt>
                <c:pt idx="360">
                  <c:v>40317</c:v>
                </c:pt>
                <c:pt idx="361">
                  <c:v>40318</c:v>
                </c:pt>
                <c:pt idx="362">
                  <c:v>40319</c:v>
                </c:pt>
                <c:pt idx="363">
                  <c:v>40322</c:v>
                </c:pt>
                <c:pt idx="364">
                  <c:v>40323</c:v>
                </c:pt>
                <c:pt idx="365">
                  <c:v>40324</c:v>
                </c:pt>
                <c:pt idx="366">
                  <c:v>40325</c:v>
                </c:pt>
                <c:pt idx="367">
                  <c:v>40326</c:v>
                </c:pt>
                <c:pt idx="368">
                  <c:v>40329</c:v>
                </c:pt>
                <c:pt idx="369">
                  <c:v>40330</c:v>
                </c:pt>
                <c:pt idx="370">
                  <c:v>40331</c:v>
                </c:pt>
                <c:pt idx="371">
                  <c:v>40332</c:v>
                </c:pt>
                <c:pt idx="372">
                  <c:v>40333</c:v>
                </c:pt>
                <c:pt idx="373">
                  <c:v>40336</c:v>
                </c:pt>
                <c:pt idx="374">
                  <c:v>40337</c:v>
                </c:pt>
                <c:pt idx="375">
                  <c:v>40338</c:v>
                </c:pt>
                <c:pt idx="376">
                  <c:v>40339</c:v>
                </c:pt>
                <c:pt idx="377">
                  <c:v>40340</c:v>
                </c:pt>
                <c:pt idx="378">
                  <c:v>40343</c:v>
                </c:pt>
                <c:pt idx="379">
                  <c:v>40344</c:v>
                </c:pt>
                <c:pt idx="380">
                  <c:v>40345</c:v>
                </c:pt>
                <c:pt idx="381">
                  <c:v>40346</c:v>
                </c:pt>
                <c:pt idx="382">
                  <c:v>40347</c:v>
                </c:pt>
                <c:pt idx="383">
                  <c:v>40350</c:v>
                </c:pt>
                <c:pt idx="384">
                  <c:v>40351</c:v>
                </c:pt>
                <c:pt idx="385">
                  <c:v>40352</c:v>
                </c:pt>
                <c:pt idx="386">
                  <c:v>40353</c:v>
                </c:pt>
                <c:pt idx="387">
                  <c:v>40354</c:v>
                </c:pt>
                <c:pt idx="388">
                  <c:v>40357</c:v>
                </c:pt>
                <c:pt idx="389">
                  <c:v>40358</c:v>
                </c:pt>
                <c:pt idx="390">
                  <c:v>40359</c:v>
                </c:pt>
                <c:pt idx="391">
                  <c:v>40360</c:v>
                </c:pt>
                <c:pt idx="392">
                  <c:v>40361</c:v>
                </c:pt>
                <c:pt idx="393">
                  <c:v>40364</c:v>
                </c:pt>
                <c:pt idx="394">
                  <c:v>40365</c:v>
                </c:pt>
                <c:pt idx="395">
                  <c:v>40366</c:v>
                </c:pt>
                <c:pt idx="396">
                  <c:v>40367</c:v>
                </c:pt>
                <c:pt idx="397">
                  <c:v>40368</c:v>
                </c:pt>
                <c:pt idx="398">
                  <c:v>40371</c:v>
                </c:pt>
                <c:pt idx="399">
                  <c:v>40372</c:v>
                </c:pt>
                <c:pt idx="400">
                  <c:v>40373</c:v>
                </c:pt>
                <c:pt idx="401">
                  <c:v>40374</c:v>
                </c:pt>
                <c:pt idx="402">
                  <c:v>40375</c:v>
                </c:pt>
                <c:pt idx="403">
                  <c:v>40378</c:v>
                </c:pt>
                <c:pt idx="404">
                  <c:v>40379</c:v>
                </c:pt>
                <c:pt idx="405">
                  <c:v>40380</c:v>
                </c:pt>
                <c:pt idx="406">
                  <c:v>40381</c:v>
                </c:pt>
                <c:pt idx="407">
                  <c:v>40382</c:v>
                </c:pt>
                <c:pt idx="408">
                  <c:v>40385</c:v>
                </c:pt>
                <c:pt idx="409">
                  <c:v>40386</c:v>
                </c:pt>
                <c:pt idx="410">
                  <c:v>40387</c:v>
                </c:pt>
                <c:pt idx="411">
                  <c:v>40388</c:v>
                </c:pt>
                <c:pt idx="412">
                  <c:v>40389</c:v>
                </c:pt>
                <c:pt idx="413">
                  <c:v>40392</c:v>
                </c:pt>
                <c:pt idx="414">
                  <c:v>40393</c:v>
                </c:pt>
                <c:pt idx="415">
                  <c:v>40394</c:v>
                </c:pt>
                <c:pt idx="416">
                  <c:v>40395</c:v>
                </c:pt>
                <c:pt idx="417">
                  <c:v>40396</c:v>
                </c:pt>
                <c:pt idx="418">
                  <c:v>40399</c:v>
                </c:pt>
                <c:pt idx="419">
                  <c:v>40400</c:v>
                </c:pt>
                <c:pt idx="420">
                  <c:v>40401</c:v>
                </c:pt>
                <c:pt idx="421">
                  <c:v>40402</c:v>
                </c:pt>
                <c:pt idx="422">
                  <c:v>40403</c:v>
                </c:pt>
                <c:pt idx="423">
                  <c:v>40406</c:v>
                </c:pt>
                <c:pt idx="424">
                  <c:v>40407</c:v>
                </c:pt>
                <c:pt idx="425">
                  <c:v>40408</c:v>
                </c:pt>
                <c:pt idx="426">
                  <c:v>40409</c:v>
                </c:pt>
                <c:pt idx="427">
                  <c:v>40410</c:v>
                </c:pt>
                <c:pt idx="428">
                  <c:v>40413</c:v>
                </c:pt>
                <c:pt idx="429">
                  <c:v>40414</c:v>
                </c:pt>
                <c:pt idx="430">
                  <c:v>40415</c:v>
                </c:pt>
                <c:pt idx="431">
                  <c:v>40416</c:v>
                </c:pt>
                <c:pt idx="432">
                  <c:v>40417</c:v>
                </c:pt>
                <c:pt idx="433">
                  <c:v>40420</c:v>
                </c:pt>
                <c:pt idx="434">
                  <c:v>40421</c:v>
                </c:pt>
                <c:pt idx="435">
                  <c:v>40422</c:v>
                </c:pt>
                <c:pt idx="436">
                  <c:v>40423</c:v>
                </c:pt>
                <c:pt idx="437">
                  <c:v>40424</c:v>
                </c:pt>
                <c:pt idx="438">
                  <c:v>40427</c:v>
                </c:pt>
                <c:pt idx="439">
                  <c:v>40428</c:v>
                </c:pt>
                <c:pt idx="440">
                  <c:v>40429</c:v>
                </c:pt>
                <c:pt idx="441">
                  <c:v>40430</c:v>
                </c:pt>
                <c:pt idx="442">
                  <c:v>40431</c:v>
                </c:pt>
                <c:pt idx="443">
                  <c:v>40434</c:v>
                </c:pt>
                <c:pt idx="444">
                  <c:v>40435</c:v>
                </c:pt>
                <c:pt idx="445">
                  <c:v>40436</c:v>
                </c:pt>
                <c:pt idx="446">
                  <c:v>40437</c:v>
                </c:pt>
                <c:pt idx="447">
                  <c:v>40438</c:v>
                </c:pt>
                <c:pt idx="448">
                  <c:v>40441</c:v>
                </c:pt>
                <c:pt idx="449">
                  <c:v>40442</c:v>
                </c:pt>
                <c:pt idx="450">
                  <c:v>40443</c:v>
                </c:pt>
                <c:pt idx="451">
                  <c:v>40444</c:v>
                </c:pt>
                <c:pt idx="452">
                  <c:v>40445</c:v>
                </c:pt>
                <c:pt idx="453">
                  <c:v>40448</c:v>
                </c:pt>
                <c:pt idx="454">
                  <c:v>40449</c:v>
                </c:pt>
                <c:pt idx="455">
                  <c:v>40450</c:v>
                </c:pt>
                <c:pt idx="456">
                  <c:v>40451</c:v>
                </c:pt>
                <c:pt idx="457">
                  <c:v>40452</c:v>
                </c:pt>
                <c:pt idx="458">
                  <c:v>40455</c:v>
                </c:pt>
                <c:pt idx="459">
                  <c:v>40456</c:v>
                </c:pt>
                <c:pt idx="460">
                  <c:v>40457</c:v>
                </c:pt>
                <c:pt idx="461">
                  <c:v>40458</c:v>
                </c:pt>
                <c:pt idx="462">
                  <c:v>40459</c:v>
                </c:pt>
                <c:pt idx="463">
                  <c:v>40462</c:v>
                </c:pt>
                <c:pt idx="464">
                  <c:v>40463</c:v>
                </c:pt>
                <c:pt idx="465">
                  <c:v>40464</c:v>
                </c:pt>
                <c:pt idx="466">
                  <c:v>40465</c:v>
                </c:pt>
                <c:pt idx="467">
                  <c:v>40466</c:v>
                </c:pt>
                <c:pt idx="468">
                  <c:v>40469</c:v>
                </c:pt>
                <c:pt idx="469">
                  <c:v>40470</c:v>
                </c:pt>
                <c:pt idx="470">
                  <c:v>40471</c:v>
                </c:pt>
                <c:pt idx="471">
                  <c:v>40472</c:v>
                </c:pt>
                <c:pt idx="472">
                  <c:v>40473</c:v>
                </c:pt>
                <c:pt idx="473">
                  <c:v>40476</c:v>
                </c:pt>
                <c:pt idx="474">
                  <c:v>40477</c:v>
                </c:pt>
                <c:pt idx="475">
                  <c:v>40478</c:v>
                </c:pt>
                <c:pt idx="476">
                  <c:v>40479</c:v>
                </c:pt>
                <c:pt idx="477">
                  <c:v>40480</c:v>
                </c:pt>
                <c:pt idx="478">
                  <c:v>40483</c:v>
                </c:pt>
                <c:pt idx="479">
                  <c:v>40484</c:v>
                </c:pt>
                <c:pt idx="480">
                  <c:v>40485</c:v>
                </c:pt>
                <c:pt idx="481">
                  <c:v>40486</c:v>
                </c:pt>
                <c:pt idx="482">
                  <c:v>40487</c:v>
                </c:pt>
                <c:pt idx="483">
                  <c:v>40490</c:v>
                </c:pt>
                <c:pt idx="484">
                  <c:v>40491</c:v>
                </c:pt>
                <c:pt idx="485">
                  <c:v>40492</c:v>
                </c:pt>
                <c:pt idx="486">
                  <c:v>40493</c:v>
                </c:pt>
                <c:pt idx="487">
                  <c:v>40494</c:v>
                </c:pt>
                <c:pt idx="488">
                  <c:v>40497</c:v>
                </c:pt>
                <c:pt idx="489">
                  <c:v>40498</c:v>
                </c:pt>
                <c:pt idx="490">
                  <c:v>40499</c:v>
                </c:pt>
                <c:pt idx="491">
                  <c:v>40500</c:v>
                </c:pt>
                <c:pt idx="492">
                  <c:v>40501</c:v>
                </c:pt>
                <c:pt idx="493">
                  <c:v>40504</c:v>
                </c:pt>
                <c:pt idx="494">
                  <c:v>40505</c:v>
                </c:pt>
                <c:pt idx="495">
                  <c:v>40506</c:v>
                </c:pt>
                <c:pt idx="496">
                  <c:v>40507</c:v>
                </c:pt>
                <c:pt idx="497">
                  <c:v>40508</c:v>
                </c:pt>
                <c:pt idx="498">
                  <c:v>40511</c:v>
                </c:pt>
                <c:pt idx="499">
                  <c:v>40512</c:v>
                </c:pt>
                <c:pt idx="500">
                  <c:v>40513</c:v>
                </c:pt>
                <c:pt idx="501">
                  <c:v>40514</c:v>
                </c:pt>
                <c:pt idx="502">
                  <c:v>40515</c:v>
                </c:pt>
                <c:pt idx="503">
                  <c:v>40518</c:v>
                </c:pt>
                <c:pt idx="504">
                  <c:v>40519</c:v>
                </c:pt>
                <c:pt idx="505">
                  <c:v>40520</c:v>
                </c:pt>
                <c:pt idx="506">
                  <c:v>40521</c:v>
                </c:pt>
                <c:pt idx="507">
                  <c:v>40522</c:v>
                </c:pt>
                <c:pt idx="508">
                  <c:v>40525</c:v>
                </c:pt>
                <c:pt idx="509">
                  <c:v>40526</c:v>
                </c:pt>
                <c:pt idx="510">
                  <c:v>40527</c:v>
                </c:pt>
                <c:pt idx="511">
                  <c:v>40528</c:v>
                </c:pt>
                <c:pt idx="512">
                  <c:v>40529</c:v>
                </c:pt>
                <c:pt idx="513">
                  <c:v>40532</c:v>
                </c:pt>
                <c:pt idx="514">
                  <c:v>40533</c:v>
                </c:pt>
                <c:pt idx="515">
                  <c:v>40534</c:v>
                </c:pt>
                <c:pt idx="516">
                  <c:v>40535</c:v>
                </c:pt>
                <c:pt idx="517">
                  <c:v>40536</c:v>
                </c:pt>
                <c:pt idx="518">
                  <c:v>40539</c:v>
                </c:pt>
                <c:pt idx="519">
                  <c:v>40540</c:v>
                </c:pt>
                <c:pt idx="520">
                  <c:v>40541</c:v>
                </c:pt>
                <c:pt idx="521">
                  <c:v>40542</c:v>
                </c:pt>
                <c:pt idx="522">
                  <c:v>40543</c:v>
                </c:pt>
                <c:pt idx="523">
                  <c:v>40546</c:v>
                </c:pt>
                <c:pt idx="524">
                  <c:v>40547</c:v>
                </c:pt>
                <c:pt idx="525">
                  <c:v>40548</c:v>
                </c:pt>
                <c:pt idx="526">
                  <c:v>40549</c:v>
                </c:pt>
                <c:pt idx="527">
                  <c:v>40550</c:v>
                </c:pt>
                <c:pt idx="528">
                  <c:v>40553</c:v>
                </c:pt>
                <c:pt idx="529">
                  <c:v>40554</c:v>
                </c:pt>
                <c:pt idx="530">
                  <c:v>40555</c:v>
                </c:pt>
                <c:pt idx="531">
                  <c:v>40556</c:v>
                </c:pt>
                <c:pt idx="532">
                  <c:v>40557</c:v>
                </c:pt>
                <c:pt idx="533">
                  <c:v>40560</c:v>
                </c:pt>
                <c:pt idx="534">
                  <c:v>40561</c:v>
                </c:pt>
                <c:pt idx="535">
                  <c:v>40562</c:v>
                </c:pt>
                <c:pt idx="536">
                  <c:v>40563</c:v>
                </c:pt>
                <c:pt idx="537">
                  <c:v>40564</c:v>
                </c:pt>
                <c:pt idx="538">
                  <c:v>40567</c:v>
                </c:pt>
                <c:pt idx="539">
                  <c:v>40568</c:v>
                </c:pt>
                <c:pt idx="540">
                  <c:v>40569</c:v>
                </c:pt>
                <c:pt idx="541">
                  <c:v>40570</c:v>
                </c:pt>
                <c:pt idx="542">
                  <c:v>40571</c:v>
                </c:pt>
                <c:pt idx="543">
                  <c:v>40574</c:v>
                </c:pt>
                <c:pt idx="544">
                  <c:v>40575</c:v>
                </c:pt>
                <c:pt idx="545">
                  <c:v>40576</c:v>
                </c:pt>
                <c:pt idx="546">
                  <c:v>40577</c:v>
                </c:pt>
                <c:pt idx="547">
                  <c:v>40578</c:v>
                </c:pt>
                <c:pt idx="548">
                  <c:v>40581</c:v>
                </c:pt>
                <c:pt idx="549">
                  <c:v>40582</c:v>
                </c:pt>
                <c:pt idx="550">
                  <c:v>40583</c:v>
                </c:pt>
                <c:pt idx="551">
                  <c:v>40584</c:v>
                </c:pt>
                <c:pt idx="552">
                  <c:v>40585</c:v>
                </c:pt>
                <c:pt idx="553">
                  <c:v>40588</c:v>
                </c:pt>
                <c:pt idx="554">
                  <c:v>40589</c:v>
                </c:pt>
                <c:pt idx="555">
                  <c:v>40590</c:v>
                </c:pt>
                <c:pt idx="556">
                  <c:v>40591</c:v>
                </c:pt>
                <c:pt idx="557">
                  <c:v>40592</c:v>
                </c:pt>
                <c:pt idx="558">
                  <c:v>40595</c:v>
                </c:pt>
                <c:pt idx="559">
                  <c:v>40596</c:v>
                </c:pt>
                <c:pt idx="560">
                  <c:v>40597</c:v>
                </c:pt>
                <c:pt idx="561">
                  <c:v>40598</c:v>
                </c:pt>
                <c:pt idx="562">
                  <c:v>40599</c:v>
                </c:pt>
                <c:pt idx="563">
                  <c:v>40602</c:v>
                </c:pt>
                <c:pt idx="564">
                  <c:v>40603</c:v>
                </c:pt>
                <c:pt idx="565">
                  <c:v>40604</c:v>
                </c:pt>
                <c:pt idx="566">
                  <c:v>40605</c:v>
                </c:pt>
                <c:pt idx="567">
                  <c:v>40606</c:v>
                </c:pt>
                <c:pt idx="568">
                  <c:v>40609</c:v>
                </c:pt>
                <c:pt idx="569">
                  <c:v>40610</c:v>
                </c:pt>
                <c:pt idx="570">
                  <c:v>40611</c:v>
                </c:pt>
                <c:pt idx="571">
                  <c:v>40612</c:v>
                </c:pt>
                <c:pt idx="572">
                  <c:v>40613</c:v>
                </c:pt>
                <c:pt idx="573">
                  <c:v>40616</c:v>
                </c:pt>
                <c:pt idx="574">
                  <c:v>40617</c:v>
                </c:pt>
                <c:pt idx="575">
                  <c:v>40618</c:v>
                </c:pt>
                <c:pt idx="576">
                  <c:v>40619</c:v>
                </c:pt>
                <c:pt idx="577">
                  <c:v>40620</c:v>
                </c:pt>
                <c:pt idx="578">
                  <c:v>40623</c:v>
                </c:pt>
                <c:pt idx="579">
                  <c:v>40624</c:v>
                </c:pt>
                <c:pt idx="580">
                  <c:v>40625</c:v>
                </c:pt>
                <c:pt idx="581">
                  <c:v>40626</c:v>
                </c:pt>
                <c:pt idx="582">
                  <c:v>40627</c:v>
                </c:pt>
                <c:pt idx="583">
                  <c:v>40630</c:v>
                </c:pt>
                <c:pt idx="584">
                  <c:v>40631</c:v>
                </c:pt>
                <c:pt idx="585">
                  <c:v>40632</c:v>
                </c:pt>
                <c:pt idx="586">
                  <c:v>40633</c:v>
                </c:pt>
                <c:pt idx="587">
                  <c:v>40634</c:v>
                </c:pt>
                <c:pt idx="588">
                  <c:v>40637</c:v>
                </c:pt>
                <c:pt idx="589">
                  <c:v>40638</c:v>
                </c:pt>
                <c:pt idx="590">
                  <c:v>40639</c:v>
                </c:pt>
                <c:pt idx="591">
                  <c:v>40640</c:v>
                </c:pt>
                <c:pt idx="592">
                  <c:v>40641</c:v>
                </c:pt>
                <c:pt idx="593">
                  <c:v>40644</c:v>
                </c:pt>
                <c:pt idx="594">
                  <c:v>40645</c:v>
                </c:pt>
                <c:pt idx="595">
                  <c:v>40646</c:v>
                </c:pt>
                <c:pt idx="596">
                  <c:v>40647</c:v>
                </c:pt>
                <c:pt idx="597">
                  <c:v>40648</c:v>
                </c:pt>
                <c:pt idx="598">
                  <c:v>40651</c:v>
                </c:pt>
                <c:pt idx="599">
                  <c:v>40652</c:v>
                </c:pt>
                <c:pt idx="600">
                  <c:v>40653</c:v>
                </c:pt>
                <c:pt idx="601">
                  <c:v>40654</c:v>
                </c:pt>
                <c:pt idx="602">
                  <c:v>40655</c:v>
                </c:pt>
                <c:pt idx="603">
                  <c:v>40658</c:v>
                </c:pt>
                <c:pt idx="604">
                  <c:v>40659</c:v>
                </c:pt>
                <c:pt idx="605">
                  <c:v>40660</c:v>
                </c:pt>
                <c:pt idx="606">
                  <c:v>40661</c:v>
                </c:pt>
                <c:pt idx="607">
                  <c:v>40662</c:v>
                </c:pt>
                <c:pt idx="608">
                  <c:v>40665</c:v>
                </c:pt>
                <c:pt idx="609">
                  <c:v>40666</c:v>
                </c:pt>
                <c:pt idx="610">
                  <c:v>40667</c:v>
                </c:pt>
                <c:pt idx="611">
                  <c:v>40668</c:v>
                </c:pt>
                <c:pt idx="612">
                  <c:v>40669</c:v>
                </c:pt>
                <c:pt idx="613">
                  <c:v>40672</c:v>
                </c:pt>
                <c:pt idx="614">
                  <c:v>40673</c:v>
                </c:pt>
                <c:pt idx="615">
                  <c:v>40674</c:v>
                </c:pt>
                <c:pt idx="616">
                  <c:v>40675</c:v>
                </c:pt>
                <c:pt idx="617">
                  <c:v>40676</c:v>
                </c:pt>
                <c:pt idx="618">
                  <c:v>40679</c:v>
                </c:pt>
                <c:pt idx="619">
                  <c:v>40680</c:v>
                </c:pt>
                <c:pt idx="620">
                  <c:v>40681</c:v>
                </c:pt>
                <c:pt idx="621">
                  <c:v>40682</c:v>
                </c:pt>
                <c:pt idx="622">
                  <c:v>40683</c:v>
                </c:pt>
                <c:pt idx="623">
                  <c:v>40686</c:v>
                </c:pt>
                <c:pt idx="624">
                  <c:v>40687</c:v>
                </c:pt>
                <c:pt idx="625">
                  <c:v>40688</c:v>
                </c:pt>
                <c:pt idx="626">
                  <c:v>40689</c:v>
                </c:pt>
                <c:pt idx="627">
                  <c:v>40690</c:v>
                </c:pt>
                <c:pt idx="628">
                  <c:v>40693</c:v>
                </c:pt>
                <c:pt idx="629">
                  <c:v>40694</c:v>
                </c:pt>
                <c:pt idx="630">
                  <c:v>40695</c:v>
                </c:pt>
                <c:pt idx="631">
                  <c:v>40696</c:v>
                </c:pt>
                <c:pt idx="632">
                  <c:v>40697</c:v>
                </c:pt>
                <c:pt idx="633">
                  <c:v>40700</c:v>
                </c:pt>
                <c:pt idx="634">
                  <c:v>40701</c:v>
                </c:pt>
                <c:pt idx="635">
                  <c:v>40702</c:v>
                </c:pt>
                <c:pt idx="636">
                  <c:v>40703</c:v>
                </c:pt>
                <c:pt idx="637">
                  <c:v>40704</c:v>
                </c:pt>
                <c:pt idx="638">
                  <c:v>40707</c:v>
                </c:pt>
                <c:pt idx="639">
                  <c:v>40708</c:v>
                </c:pt>
                <c:pt idx="640">
                  <c:v>40709</c:v>
                </c:pt>
                <c:pt idx="641">
                  <c:v>40710</c:v>
                </c:pt>
                <c:pt idx="642">
                  <c:v>40711</c:v>
                </c:pt>
                <c:pt idx="643">
                  <c:v>40714</c:v>
                </c:pt>
                <c:pt idx="644">
                  <c:v>40715</c:v>
                </c:pt>
                <c:pt idx="645">
                  <c:v>40716</c:v>
                </c:pt>
                <c:pt idx="646">
                  <c:v>40717</c:v>
                </c:pt>
                <c:pt idx="647">
                  <c:v>40718</c:v>
                </c:pt>
                <c:pt idx="648">
                  <c:v>40721</c:v>
                </c:pt>
                <c:pt idx="649">
                  <c:v>40722</c:v>
                </c:pt>
                <c:pt idx="650">
                  <c:v>40723</c:v>
                </c:pt>
                <c:pt idx="651">
                  <c:v>40724</c:v>
                </c:pt>
                <c:pt idx="652">
                  <c:v>40725</c:v>
                </c:pt>
                <c:pt idx="653">
                  <c:v>40728</c:v>
                </c:pt>
                <c:pt idx="654">
                  <c:v>40729</c:v>
                </c:pt>
                <c:pt idx="655">
                  <c:v>40730</c:v>
                </c:pt>
                <c:pt idx="656">
                  <c:v>40731</c:v>
                </c:pt>
                <c:pt idx="657">
                  <c:v>40732</c:v>
                </c:pt>
                <c:pt idx="658">
                  <c:v>40735</c:v>
                </c:pt>
                <c:pt idx="659">
                  <c:v>40736</c:v>
                </c:pt>
                <c:pt idx="660">
                  <c:v>40737</c:v>
                </c:pt>
                <c:pt idx="661">
                  <c:v>40738</c:v>
                </c:pt>
                <c:pt idx="662">
                  <c:v>40739</c:v>
                </c:pt>
                <c:pt idx="663">
                  <c:v>40742</c:v>
                </c:pt>
                <c:pt idx="664">
                  <c:v>40743</c:v>
                </c:pt>
                <c:pt idx="665">
                  <c:v>40744</c:v>
                </c:pt>
                <c:pt idx="666">
                  <c:v>40745</c:v>
                </c:pt>
                <c:pt idx="667">
                  <c:v>40746</c:v>
                </c:pt>
                <c:pt idx="668">
                  <c:v>40749</c:v>
                </c:pt>
                <c:pt idx="669">
                  <c:v>40750</c:v>
                </c:pt>
                <c:pt idx="670">
                  <c:v>40751</c:v>
                </c:pt>
                <c:pt idx="671">
                  <c:v>40752</c:v>
                </c:pt>
                <c:pt idx="672">
                  <c:v>40753</c:v>
                </c:pt>
                <c:pt idx="673">
                  <c:v>40756</c:v>
                </c:pt>
                <c:pt idx="674">
                  <c:v>40757</c:v>
                </c:pt>
                <c:pt idx="675">
                  <c:v>40758</c:v>
                </c:pt>
                <c:pt idx="676">
                  <c:v>40759</c:v>
                </c:pt>
                <c:pt idx="677">
                  <c:v>40760</c:v>
                </c:pt>
                <c:pt idx="678">
                  <c:v>40763</c:v>
                </c:pt>
                <c:pt idx="679">
                  <c:v>40764</c:v>
                </c:pt>
                <c:pt idx="680">
                  <c:v>40765</c:v>
                </c:pt>
                <c:pt idx="681">
                  <c:v>40766</c:v>
                </c:pt>
                <c:pt idx="682">
                  <c:v>40767</c:v>
                </c:pt>
                <c:pt idx="683">
                  <c:v>40770</c:v>
                </c:pt>
                <c:pt idx="684">
                  <c:v>40771</c:v>
                </c:pt>
                <c:pt idx="685">
                  <c:v>40772</c:v>
                </c:pt>
                <c:pt idx="686">
                  <c:v>40773</c:v>
                </c:pt>
                <c:pt idx="687">
                  <c:v>40774</c:v>
                </c:pt>
                <c:pt idx="688">
                  <c:v>40777</c:v>
                </c:pt>
                <c:pt idx="689">
                  <c:v>40778</c:v>
                </c:pt>
                <c:pt idx="690">
                  <c:v>40779</c:v>
                </c:pt>
                <c:pt idx="691">
                  <c:v>40780</c:v>
                </c:pt>
                <c:pt idx="692">
                  <c:v>40781</c:v>
                </c:pt>
                <c:pt idx="693">
                  <c:v>40784</c:v>
                </c:pt>
                <c:pt idx="694">
                  <c:v>40785</c:v>
                </c:pt>
                <c:pt idx="695">
                  <c:v>40786</c:v>
                </c:pt>
                <c:pt idx="696">
                  <c:v>40787</c:v>
                </c:pt>
                <c:pt idx="697">
                  <c:v>40788</c:v>
                </c:pt>
                <c:pt idx="698">
                  <c:v>40791</c:v>
                </c:pt>
                <c:pt idx="699">
                  <c:v>40792</c:v>
                </c:pt>
                <c:pt idx="700">
                  <c:v>40793</c:v>
                </c:pt>
                <c:pt idx="701">
                  <c:v>40794</c:v>
                </c:pt>
                <c:pt idx="702">
                  <c:v>40795</c:v>
                </c:pt>
                <c:pt idx="703">
                  <c:v>40798</c:v>
                </c:pt>
                <c:pt idx="704">
                  <c:v>40799</c:v>
                </c:pt>
                <c:pt idx="705">
                  <c:v>40800</c:v>
                </c:pt>
                <c:pt idx="706">
                  <c:v>40801</c:v>
                </c:pt>
                <c:pt idx="707">
                  <c:v>40802</c:v>
                </c:pt>
                <c:pt idx="708">
                  <c:v>40805</c:v>
                </c:pt>
                <c:pt idx="709">
                  <c:v>40806</c:v>
                </c:pt>
                <c:pt idx="710">
                  <c:v>40807</c:v>
                </c:pt>
                <c:pt idx="711">
                  <c:v>40808</c:v>
                </c:pt>
                <c:pt idx="712">
                  <c:v>40809</c:v>
                </c:pt>
                <c:pt idx="713">
                  <c:v>40812</c:v>
                </c:pt>
                <c:pt idx="714">
                  <c:v>40813</c:v>
                </c:pt>
                <c:pt idx="715">
                  <c:v>40814</c:v>
                </c:pt>
                <c:pt idx="716">
                  <c:v>40815</c:v>
                </c:pt>
                <c:pt idx="717">
                  <c:v>40816</c:v>
                </c:pt>
                <c:pt idx="718">
                  <c:v>40819</c:v>
                </c:pt>
                <c:pt idx="719">
                  <c:v>40820</c:v>
                </c:pt>
                <c:pt idx="720">
                  <c:v>40821</c:v>
                </c:pt>
                <c:pt idx="721">
                  <c:v>40822</c:v>
                </c:pt>
                <c:pt idx="722">
                  <c:v>40823</c:v>
                </c:pt>
                <c:pt idx="723">
                  <c:v>40826</c:v>
                </c:pt>
                <c:pt idx="724">
                  <c:v>40827</c:v>
                </c:pt>
                <c:pt idx="725">
                  <c:v>40828</c:v>
                </c:pt>
                <c:pt idx="726">
                  <c:v>40829</c:v>
                </c:pt>
                <c:pt idx="727">
                  <c:v>40830</c:v>
                </c:pt>
                <c:pt idx="728">
                  <c:v>40833</c:v>
                </c:pt>
                <c:pt idx="729">
                  <c:v>40834</c:v>
                </c:pt>
                <c:pt idx="730">
                  <c:v>40835</c:v>
                </c:pt>
                <c:pt idx="731">
                  <c:v>40836</c:v>
                </c:pt>
                <c:pt idx="732">
                  <c:v>40837</c:v>
                </c:pt>
                <c:pt idx="733">
                  <c:v>40840</c:v>
                </c:pt>
                <c:pt idx="734">
                  <c:v>40841</c:v>
                </c:pt>
                <c:pt idx="735">
                  <c:v>40842</c:v>
                </c:pt>
                <c:pt idx="736">
                  <c:v>40843</c:v>
                </c:pt>
                <c:pt idx="737">
                  <c:v>40844</c:v>
                </c:pt>
                <c:pt idx="738">
                  <c:v>40847</c:v>
                </c:pt>
                <c:pt idx="739">
                  <c:v>40848</c:v>
                </c:pt>
                <c:pt idx="740">
                  <c:v>40849</c:v>
                </c:pt>
                <c:pt idx="741">
                  <c:v>40850</c:v>
                </c:pt>
                <c:pt idx="742">
                  <c:v>40851</c:v>
                </c:pt>
                <c:pt idx="743">
                  <c:v>40854</c:v>
                </c:pt>
                <c:pt idx="744">
                  <c:v>40855</c:v>
                </c:pt>
                <c:pt idx="745">
                  <c:v>40856</c:v>
                </c:pt>
                <c:pt idx="746">
                  <c:v>40857</c:v>
                </c:pt>
                <c:pt idx="747">
                  <c:v>40858</c:v>
                </c:pt>
                <c:pt idx="748">
                  <c:v>40861</c:v>
                </c:pt>
                <c:pt idx="749">
                  <c:v>40862</c:v>
                </c:pt>
                <c:pt idx="750">
                  <c:v>40863</c:v>
                </c:pt>
                <c:pt idx="751">
                  <c:v>40864</c:v>
                </c:pt>
                <c:pt idx="752">
                  <c:v>40865</c:v>
                </c:pt>
                <c:pt idx="753">
                  <c:v>40868</c:v>
                </c:pt>
                <c:pt idx="754">
                  <c:v>40869</c:v>
                </c:pt>
                <c:pt idx="755">
                  <c:v>40870</c:v>
                </c:pt>
                <c:pt idx="756">
                  <c:v>40871</c:v>
                </c:pt>
                <c:pt idx="757">
                  <c:v>40872</c:v>
                </c:pt>
                <c:pt idx="758">
                  <c:v>40875</c:v>
                </c:pt>
                <c:pt idx="759">
                  <c:v>40876</c:v>
                </c:pt>
                <c:pt idx="760">
                  <c:v>40877</c:v>
                </c:pt>
                <c:pt idx="761">
                  <c:v>40878</c:v>
                </c:pt>
                <c:pt idx="762">
                  <c:v>40879</c:v>
                </c:pt>
                <c:pt idx="763">
                  <c:v>40882</c:v>
                </c:pt>
                <c:pt idx="764">
                  <c:v>40883</c:v>
                </c:pt>
                <c:pt idx="765">
                  <c:v>40884</c:v>
                </c:pt>
                <c:pt idx="766">
                  <c:v>40885</c:v>
                </c:pt>
                <c:pt idx="767">
                  <c:v>40886</c:v>
                </c:pt>
                <c:pt idx="768">
                  <c:v>40889</c:v>
                </c:pt>
                <c:pt idx="769">
                  <c:v>40890</c:v>
                </c:pt>
                <c:pt idx="770">
                  <c:v>40891</c:v>
                </c:pt>
                <c:pt idx="771">
                  <c:v>40892</c:v>
                </c:pt>
                <c:pt idx="772">
                  <c:v>40893</c:v>
                </c:pt>
                <c:pt idx="773">
                  <c:v>40896</c:v>
                </c:pt>
                <c:pt idx="774">
                  <c:v>40897</c:v>
                </c:pt>
                <c:pt idx="775">
                  <c:v>40898</c:v>
                </c:pt>
                <c:pt idx="776">
                  <c:v>40899</c:v>
                </c:pt>
                <c:pt idx="777">
                  <c:v>40900</c:v>
                </c:pt>
                <c:pt idx="778">
                  <c:v>40903</c:v>
                </c:pt>
                <c:pt idx="779">
                  <c:v>40904</c:v>
                </c:pt>
                <c:pt idx="780">
                  <c:v>40905</c:v>
                </c:pt>
                <c:pt idx="781">
                  <c:v>40906</c:v>
                </c:pt>
                <c:pt idx="782">
                  <c:v>40907</c:v>
                </c:pt>
                <c:pt idx="783">
                  <c:v>40910</c:v>
                </c:pt>
                <c:pt idx="784">
                  <c:v>40911</c:v>
                </c:pt>
                <c:pt idx="785">
                  <c:v>40912</c:v>
                </c:pt>
                <c:pt idx="786">
                  <c:v>40913</c:v>
                </c:pt>
                <c:pt idx="787">
                  <c:v>40914</c:v>
                </c:pt>
                <c:pt idx="788">
                  <c:v>40917</c:v>
                </c:pt>
                <c:pt idx="789">
                  <c:v>40918</c:v>
                </c:pt>
                <c:pt idx="790">
                  <c:v>40919</c:v>
                </c:pt>
                <c:pt idx="791">
                  <c:v>40920</c:v>
                </c:pt>
                <c:pt idx="792">
                  <c:v>40921</c:v>
                </c:pt>
                <c:pt idx="793">
                  <c:v>40924</c:v>
                </c:pt>
                <c:pt idx="794">
                  <c:v>40925</c:v>
                </c:pt>
                <c:pt idx="795">
                  <c:v>40926</c:v>
                </c:pt>
                <c:pt idx="796">
                  <c:v>40927</c:v>
                </c:pt>
                <c:pt idx="797">
                  <c:v>40928</c:v>
                </c:pt>
                <c:pt idx="798">
                  <c:v>40931</c:v>
                </c:pt>
                <c:pt idx="799">
                  <c:v>40932</c:v>
                </c:pt>
                <c:pt idx="800">
                  <c:v>40933</c:v>
                </c:pt>
                <c:pt idx="801">
                  <c:v>40934</c:v>
                </c:pt>
                <c:pt idx="802">
                  <c:v>40935</c:v>
                </c:pt>
                <c:pt idx="803">
                  <c:v>40938</c:v>
                </c:pt>
                <c:pt idx="804">
                  <c:v>40939</c:v>
                </c:pt>
                <c:pt idx="805">
                  <c:v>40940</c:v>
                </c:pt>
                <c:pt idx="806">
                  <c:v>40941</c:v>
                </c:pt>
                <c:pt idx="807">
                  <c:v>40942</c:v>
                </c:pt>
                <c:pt idx="808">
                  <c:v>40945</c:v>
                </c:pt>
                <c:pt idx="809">
                  <c:v>40946</c:v>
                </c:pt>
                <c:pt idx="810">
                  <c:v>40947</c:v>
                </c:pt>
                <c:pt idx="811">
                  <c:v>40948</c:v>
                </c:pt>
                <c:pt idx="812">
                  <c:v>40949</c:v>
                </c:pt>
                <c:pt idx="813">
                  <c:v>40952</c:v>
                </c:pt>
                <c:pt idx="814">
                  <c:v>40953</c:v>
                </c:pt>
                <c:pt idx="815">
                  <c:v>40954</c:v>
                </c:pt>
                <c:pt idx="816">
                  <c:v>40955</c:v>
                </c:pt>
                <c:pt idx="817">
                  <c:v>40956</c:v>
                </c:pt>
                <c:pt idx="818">
                  <c:v>40959</c:v>
                </c:pt>
                <c:pt idx="819">
                  <c:v>40960</c:v>
                </c:pt>
                <c:pt idx="820">
                  <c:v>40961</c:v>
                </c:pt>
                <c:pt idx="821">
                  <c:v>40962</c:v>
                </c:pt>
                <c:pt idx="822">
                  <c:v>40963</c:v>
                </c:pt>
                <c:pt idx="823">
                  <c:v>40966</c:v>
                </c:pt>
                <c:pt idx="824">
                  <c:v>40967</c:v>
                </c:pt>
                <c:pt idx="825">
                  <c:v>40968</c:v>
                </c:pt>
                <c:pt idx="826">
                  <c:v>40969</c:v>
                </c:pt>
                <c:pt idx="827">
                  <c:v>40970</c:v>
                </c:pt>
                <c:pt idx="828">
                  <c:v>40973</c:v>
                </c:pt>
                <c:pt idx="829">
                  <c:v>40974</c:v>
                </c:pt>
                <c:pt idx="830">
                  <c:v>40975</c:v>
                </c:pt>
                <c:pt idx="831">
                  <c:v>40976</c:v>
                </c:pt>
                <c:pt idx="832">
                  <c:v>40977</c:v>
                </c:pt>
                <c:pt idx="833">
                  <c:v>40980</c:v>
                </c:pt>
                <c:pt idx="834">
                  <c:v>40981</c:v>
                </c:pt>
                <c:pt idx="835">
                  <c:v>40982</c:v>
                </c:pt>
                <c:pt idx="836">
                  <c:v>40983</c:v>
                </c:pt>
                <c:pt idx="837">
                  <c:v>40984</c:v>
                </c:pt>
                <c:pt idx="838">
                  <c:v>40987</c:v>
                </c:pt>
                <c:pt idx="839">
                  <c:v>40988</c:v>
                </c:pt>
                <c:pt idx="840">
                  <c:v>40989</c:v>
                </c:pt>
                <c:pt idx="841">
                  <c:v>40990</c:v>
                </c:pt>
                <c:pt idx="842">
                  <c:v>40991</c:v>
                </c:pt>
                <c:pt idx="843">
                  <c:v>40994</c:v>
                </c:pt>
                <c:pt idx="844">
                  <c:v>40995</c:v>
                </c:pt>
                <c:pt idx="845">
                  <c:v>40996</c:v>
                </c:pt>
                <c:pt idx="846">
                  <c:v>40997</c:v>
                </c:pt>
                <c:pt idx="847">
                  <c:v>40998</c:v>
                </c:pt>
                <c:pt idx="848">
                  <c:v>41001</c:v>
                </c:pt>
                <c:pt idx="849">
                  <c:v>41002</c:v>
                </c:pt>
                <c:pt idx="850">
                  <c:v>41003</c:v>
                </c:pt>
                <c:pt idx="851">
                  <c:v>41004</c:v>
                </c:pt>
                <c:pt idx="852">
                  <c:v>41005</c:v>
                </c:pt>
                <c:pt idx="853">
                  <c:v>41008</c:v>
                </c:pt>
                <c:pt idx="854">
                  <c:v>41009</c:v>
                </c:pt>
                <c:pt idx="855">
                  <c:v>41010</c:v>
                </c:pt>
                <c:pt idx="856">
                  <c:v>41011</c:v>
                </c:pt>
                <c:pt idx="857">
                  <c:v>41012</c:v>
                </c:pt>
                <c:pt idx="858">
                  <c:v>41015</c:v>
                </c:pt>
                <c:pt idx="859">
                  <c:v>41016</c:v>
                </c:pt>
                <c:pt idx="860">
                  <c:v>41017</c:v>
                </c:pt>
                <c:pt idx="861">
                  <c:v>41018</c:v>
                </c:pt>
                <c:pt idx="862">
                  <c:v>41019</c:v>
                </c:pt>
                <c:pt idx="863">
                  <c:v>41022</c:v>
                </c:pt>
                <c:pt idx="864">
                  <c:v>41023</c:v>
                </c:pt>
                <c:pt idx="865">
                  <c:v>41024</c:v>
                </c:pt>
                <c:pt idx="866">
                  <c:v>41025</c:v>
                </c:pt>
                <c:pt idx="867">
                  <c:v>41026</c:v>
                </c:pt>
                <c:pt idx="868">
                  <c:v>41029</c:v>
                </c:pt>
                <c:pt idx="869">
                  <c:v>41030</c:v>
                </c:pt>
                <c:pt idx="870">
                  <c:v>41031</c:v>
                </c:pt>
                <c:pt idx="871">
                  <c:v>41032</c:v>
                </c:pt>
                <c:pt idx="872">
                  <c:v>41033</c:v>
                </c:pt>
                <c:pt idx="873">
                  <c:v>41036</c:v>
                </c:pt>
                <c:pt idx="874">
                  <c:v>41037</c:v>
                </c:pt>
                <c:pt idx="875">
                  <c:v>41038</c:v>
                </c:pt>
                <c:pt idx="876">
                  <c:v>41039</c:v>
                </c:pt>
                <c:pt idx="877">
                  <c:v>41040</c:v>
                </c:pt>
                <c:pt idx="878">
                  <c:v>41043</c:v>
                </c:pt>
                <c:pt idx="879">
                  <c:v>41044</c:v>
                </c:pt>
                <c:pt idx="880">
                  <c:v>41045</c:v>
                </c:pt>
                <c:pt idx="881">
                  <c:v>41046</c:v>
                </c:pt>
                <c:pt idx="882">
                  <c:v>41047</c:v>
                </c:pt>
                <c:pt idx="883">
                  <c:v>41050</c:v>
                </c:pt>
                <c:pt idx="884">
                  <c:v>41051</c:v>
                </c:pt>
                <c:pt idx="885">
                  <c:v>41052</c:v>
                </c:pt>
                <c:pt idx="886">
                  <c:v>41053</c:v>
                </c:pt>
                <c:pt idx="887">
                  <c:v>41054</c:v>
                </c:pt>
                <c:pt idx="888">
                  <c:v>41057</c:v>
                </c:pt>
                <c:pt idx="889">
                  <c:v>41058</c:v>
                </c:pt>
                <c:pt idx="890">
                  <c:v>41059</c:v>
                </c:pt>
                <c:pt idx="891">
                  <c:v>41060</c:v>
                </c:pt>
                <c:pt idx="892">
                  <c:v>41061</c:v>
                </c:pt>
                <c:pt idx="893">
                  <c:v>41064</c:v>
                </c:pt>
                <c:pt idx="894">
                  <c:v>41065</c:v>
                </c:pt>
                <c:pt idx="895">
                  <c:v>41066</c:v>
                </c:pt>
                <c:pt idx="896">
                  <c:v>41067</c:v>
                </c:pt>
                <c:pt idx="897">
                  <c:v>41068</c:v>
                </c:pt>
                <c:pt idx="898">
                  <c:v>41071</c:v>
                </c:pt>
                <c:pt idx="899">
                  <c:v>41072</c:v>
                </c:pt>
                <c:pt idx="900">
                  <c:v>41073</c:v>
                </c:pt>
                <c:pt idx="901">
                  <c:v>41074</c:v>
                </c:pt>
                <c:pt idx="902">
                  <c:v>41075</c:v>
                </c:pt>
                <c:pt idx="903">
                  <c:v>41078</c:v>
                </c:pt>
                <c:pt idx="904">
                  <c:v>41079</c:v>
                </c:pt>
                <c:pt idx="905">
                  <c:v>41080</c:v>
                </c:pt>
                <c:pt idx="906">
                  <c:v>41081</c:v>
                </c:pt>
                <c:pt idx="907">
                  <c:v>41082</c:v>
                </c:pt>
                <c:pt idx="908">
                  <c:v>41085</c:v>
                </c:pt>
                <c:pt idx="909">
                  <c:v>41086</c:v>
                </c:pt>
                <c:pt idx="910">
                  <c:v>41087</c:v>
                </c:pt>
                <c:pt idx="911">
                  <c:v>41088</c:v>
                </c:pt>
                <c:pt idx="912">
                  <c:v>41089</c:v>
                </c:pt>
                <c:pt idx="913">
                  <c:v>41092</c:v>
                </c:pt>
                <c:pt idx="914">
                  <c:v>41093</c:v>
                </c:pt>
                <c:pt idx="915">
                  <c:v>41094</c:v>
                </c:pt>
                <c:pt idx="916">
                  <c:v>41095</c:v>
                </c:pt>
                <c:pt idx="917">
                  <c:v>41096</c:v>
                </c:pt>
                <c:pt idx="918">
                  <c:v>41099</c:v>
                </c:pt>
                <c:pt idx="919">
                  <c:v>41100</c:v>
                </c:pt>
                <c:pt idx="920">
                  <c:v>41101</c:v>
                </c:pt>
                <c:pt idx="921">
                  <c:v>41102</c:v>
                </c:pt>
                <c:pt idx="922">
                  <c:v>41103</c:v>
                </c:pt>
                <c:pt idx="923">
                  <c:v>41106</c:v>
                </c:pt>
                <c:pt idx="924">
                  <c:v>41107</c:v>
                </c:pt>
                <c:pt idx="925">
                  <c:v>41108</c:v>
                </c:pt>
                <c:pt idx="926">
                  <c:v>41109</c:v>
                </c:pt>
                <c:pt idx="927">
                  <c:v>41110</c:v>
                </c:pt>
                <c:pt idx="928">
                  <c:v>41113</c:v>
                </c:pt>
                <c:pt idx="929">
                  <c:v>41114</c:v>
                </c:pt>
                <c:pt idx="930">
                  <c:v>41115</c:v>
                </c:pt>
                <c:pt idx="931">
                  <c:v>41116</c:v>
                </c:pt>
                <c:pt idx="932">
                  <c:v>41117</c:v>
                </c:pt>
                <c:pt idx="933">
                  <c:v>41120</c:v>
                </c:pt>
                <c:pt idx="934">
                  <c:v>41121</c:v>
                </c:pt>
                <c:pt idx="935">
                  <c:v>41122</c:v>
                </c:pt>
                <c:pt idx="936">
                  <c:v>41123</c:v>
                </c:pt>
                <c:pt idx="937">
                  <c:v>41124</c:v>
                </c:pt>
                <c:pt idx="938">
                  <c:v>41127</c:v>
                </c:pt>
                <c:pt idx="939">
                  <c:v>41128</c:v>
                </c:pt>
                <c:pt idx="940">
                  <c:v>41129</c:v>
                </c:pt>
                <c:pt idx="941">
                  <c:v>41130</c:v>
                </c:pt>
                <c:pt idx="942">
                  <c:v>41131</c:v>
                </c:pt>
                <c:pt idx="943">
                  <c:v>41134</c:v>
                </c:pt>
                <c:pt idx="944">
                  <c:v>41135</c:v>
                </c:pt>
                <c:pt idx="945">
                  <c:v>41136</c:v>
                </c:pt>
                <c:pt idx="946">
                  <c:v>41137</c:v>
                </c:pt>
                <c:pt idx="947">
                  <c:v>41138</c:v>
                </c:pt>
                <c:pt idx="948">
                  <c:v>41141</c:v>
                </c:pt>
                <c:pt idx="949">
                  <c:v>41142</c:v>
                </c:pt>
                <c:pt idx="950">
                  <c:v>41143</c:v>
                </c:pt>
                <c:pt idx="951">
                  <c:v>41144</c:v>
                </c:pt>
                <c:pt idx="952">
                  <c:v>41145</c:v>
                </c:pt>
                <c:pt idx="953">
                  <c:v>41148</c:v>
                </c:pt>
                <c:pt idx="954">
                  <c:v>41149</c:v>
                </c:pt>
                <c:pt idx="955">
                  <c:v>41150</c:v>
                </c:pt>
                <c:pt idx="956">
                  <c:v>41151</c:v>
                </c:pt>
                <c:pt idx="957">
                  <c:v>41152</c:v>
                </c:pt>
                <c:pt idx="958">
                  <c:v>41155</c:v>
                </c:pt>
                <c:pt idx="959">
                  <c:v>41156</c:v>
                </c:pt>
                <c:pt idx="960">
                  <c:v>41157</c:v>
                </c:pt>
                <c:pt idx="961">
                  <c:v>41158</c:v>
                </c:pt>
                <c:pt idx="962">
                  <c:v>41159</c:v>
                </c:pt>
                <c:pt idx="963">
                  <c:v>41162</c:v>
                </c:pt>
                <c:pt idx="964">
                  <c:v>41163</c:v>
                </c:pt>
                <c:pt idx="965">
                  <c:v>41164</c:v>
                </c:pt>
                <c:pt idx="966">
                  <c:v>41165</c:v>
                </c:pt>
                <c:pt idx="967">
                  <c:v>41166</c:v>
                </c:pt>
                <c:pt idx="968">
                  <c:v>41169</c:v>
                </c:pt>
                <c:pt idx="969">
                  <c:v>41170</c:v>
                </c:pt>
                <c:pt idx="970">
                  <c:v>41171</c:v>
                </c:pt>
                <c:pt idx="971">
                  <c:v>41172</c:v>
                </c:pt>
                <c:pt idx="972">
                  <c:v>41173</c:v>
                </c:pt>
                <c:pt idx="973">
                  <c:v>41176</c:v>
                </c:pt>
                <c:pt idx="974">
                  <c:v>41177</c:v>
                </c:pt>
                <c:pt idx="975">
                  <c:v>41178</c:v>
                </c:pt>
                <c:pt idx="976">
                  <c:v>41179</c:v>
                </c:pt>
                <c:pt idx="977">
                  <c:v>41180</c:v>
                </c:pt>
                <c:pt idx="978">
                  <c:v>41183</c:v>
                </c:pt>
                <c:pt idx="979">
                  <c:v>41184</c:v>
                </c:pt>
                <c:pt idx="980">
                  <c:v>41185</c:v>
                </c:pt>
                <c:pt idx="981">
                  <c:v>41186</c:v>
                </c:pt>
                <c:pt idx="982">
                  <c:v>41187</c:v>
                </c:pt>
                <c:pt idx="983">
                  <c:v>41190</c:v>
                </c:pt>
                <c:pt idx="984">
                  <c:v>41191</c:v>
                </c:pt>
                <c:pt idx="985">
                  <c:v>41192</c:v>
                </c:pt>
                <c:pt idx="986">
                  <c:v>41193</c:v>
                </c:pt>
                <c:pt idx="987">
                  <c:v>41194</c:v>
                </c:pt>
                <c:pt idx="988">
                  <c:v>41197</c:v>
                </c:pt>
                <c:pt idx="989">
                  <c:v>41198</c:v>
                </c:pt>
                <c:pt idx="990">
                  <c:v>41199</c:v>
                </c:pt>
                <c:pt idx="991">
                  <c:v>41200</c:v>
                </c:pt>
                <c:pt idx="992">
                  <c:v>41201</c:v>
                </c:pt>
                <c:pt idx="993">
                  <c:v>41204</c:v>
                </c:pt>
                <c:pt idx="994">
                  <c:v>41205</c:v>
                </c:pt>
                <c:pt idx="995">
                  <c:v>41206</c:v>
                </c:pt>
                <c:pt idx="996">
                  <c:v>41207</c:v>
                </c:pt>
                <c:pt idx="997">
                  <c:v>41208</c:v>
                </c:pt>
                <c:pt idx="998">
                  <c:v>41211</c:v>
                </c:pt>
                <c:pt idx="999">
                  <c:v>41212</c:v>
                </c:pt>
                <c:pt idx="1000">
                  <c:v>41213</c:v>
                </c:pt>
                <c:pt idx="1001">
                  <c:v>41214</c:v>
                </c:pt>
                <c:pt idx="1002">
                  <c:v>41215</c:v>
                </c:pt>
                <c:pt idx="1003">
                  <c:v>41218</c:v>
                </c:pt>
                <c:pt idx="1004">
                  <c:v>41219</c:v>
                </c:pt>
                <c:pt idx="1005">
                  <c:v>41220</c:v>
                </c:pt>
                <c:pt idx="1006">
                  <c:v>41221</c:v>
                </c:pt>
                <c:pt idx="1007">
                  <c:v>41222</c:v>
                </c:pt>
                <c:pt idx="1008">
                  <c:v>41225</c:v>
                </c:pt>
                <c:pt idx="1009">
                  <c:v>41226</c:v>
                </c:pt>
                <c:pt idx="1010">
                  <c:v>41227</c:v>
                </c:pt>
                <c:pt idx="1011">
                  <c:v>41228</c:v>
                </c:pt>
                <c:pt idx="1012">
                  <c:v>41229</c:v>
                </c:pt>
                <c:pt idx="1013">
                  <c:v>41232</c:v>
                </c:pt>
                <c:pt idx="1014">
                  <c:v>41233</c:v>
                </c:pt>
                <c:pt idx="1015">
                  <c:v>41234</c:v>
                </c:pt>
                <c:pt idx="1016">
                  <c:v>41235</c:v>
                </c:pt>
                <c:pt idx="1017">
                  <c:v>41236</c:v>
                </c:pt>
                <c:pt idx="1018">
                  <c:v>41239</c:v>
                </c:pt>
                <c:pt idx="1019">
                  <c:v>41240</c:v>
                </c:pt>
                <c:pt idx="1020">
                  <c:v>41241</c:v>
                </c:pt>
                <c:pt idx="1021">
                  <c:v>41242</c:v>
                </c:pt>
                <c:pt idx="1022">
                  <c:v>41243</c:v>
                </c:pt>
                <c:pt idx="1023">
                  <c:v>41246</c:v>
                </c:pt>
                <c:pt idx="1024">
                  <c:v>41247</c:v>
                </c:pt>
                <c:pt idx="1025">
                  <c:v>41248</c:v>
                </c:pt>
                <c:pt idx="1026">
                  <c:v>41249</c:v>
                </c:pt>
                <c:pt idx="1027">
                  <c:v>41250</c:v>
                </c:pt>
                <c:pt idx="1028">
                  <c:v>41253</c:v>
                </c:pt>
                <c:pt idx="1029">
                  <c:v>41254</c:v>
                </c:pt>
                <c:pt idx="1030">
                  <c:v>41255</c:v>
                </c:pt>
                <c:pt idx="1031">
                  <c:v>41256</c:v>
                </c:pt>
                <c:pt idx="1032">
                  <c:v>41257</c:v>
                </c:pt>
                <c:pt idx="1033">
                  <c:v>41260</c:v>
                </c:pt>
                <c:pt idx="1034">
                  <c:v>41261</c:v>
                </c:pt>
                <c:pt idx="1035">
                  <c:v>41262</c:v>
                </c:pt>
                <c:pt idx="1036">
                  <c:v>41263</c:v>
                </c:pt>
                <c:pt idx="1037">
                  <c:v>41264</c:v>
                </c:pt>
                <c:pt idx="1038">
                  <c:v>41267</c:v>
                </c:pt>
                <c:pt idx="1039">
                  <c:v>41268</c:v>
                </c:pt>
                <c:pt idx="1040">
                  <c:v>41269</c:v>
                </c:pt>
                <c:pt idx="1041">
                  <c:v>41270</c:v>
                </c:pt>
                <c:pt idx="1042">
                  <c:v>41271</c:v>
                </c:pt>
                <c:pt idx="1043">
                  <c:v>41274</c:v>
                </c:pt>
                <c:pt idx="1044">
                  <c:v>41275</c:v>
                </c:pt>
                <c:pt idx="1045">
                  <c:v>41276</c:v>
                </c:pt>
                <c:pt idx="1046">
                  <c:v>41277</c:v>
                </c:pt>
                <c:pt idx="1047">
                  <c:v>41278</c:v>
                </c:pt>
                <c:pt idx="1048">
                  <c:v>41281</c:v>
                </c:pt>
                <c:pt idx="1049">
                  <c:v>41282</c:v>
                </c:pt>
                <c:pt idx="1050">
                  <c:v>41283</c:v>
                </c:pt>
                <c:pt idx="1051">
                  <c:v>41284</c:v>
                </c:pt>
                <c:pt idx="1052">
                  <c:v>41285</c:v>
                </c:pt>
                <c:pt idx="1053">
                  <c:v>41288</c:v>
                </c:pt>
                <c:pt idx="1054">
                  <c:v>41289</c:v>
                </c:pt>
                <c:pt idx="1055">
                  <c:v>41290</c:v>
                </c:pt>
                <c:pt idx="1056">
                  <c:v>41291</c:v>
                </c:pt>
                <c:pt idx="1057">
                  <c:v>41292</c:v>
                </c:pt>
                <c:pt idx="1058">
                  <c:v>41295</c:v>
                </c:pt>
                <c:pt idx="1059">
                  <c:v>41296</c:v>
                </c:pt>
                <c:pt idx="1060">
                  <c:v>41297</c:v>
                </c:pt>
                <c:pt idx="1061">
                  <c:v>41298</c:v>
                </c:pt>
                <c:pt idx="1062">
                  <c:v>41299</c:v>
                </c:pt>
                <c:pt idx="1063">
                  <c:v>41302</c:v>
                </c:pt>
                <c:pt idx="1064">
                  <c:v>41303</c:v>
                </c:pt>
                <c:pt idx="1065">
                  <c:v>41304</c:v>
                </c:pt>
                <c:pt idx="1066">
                  <c:v>41305</c:v>
                </c:pt>
                <c:pt idx="1067">
                  <c:v>41306</c:v>
                </c:pt>
                <c:pt idx="1068">
                  <c:v>41309</c:v>
                </c:pt>
                <c:pt idx="1069">
                  <c:v>41310</c:v>
                </c:pt>
                <c:pt idx="1070">
                  <c:v>41311</c:v>
                </c:pt>
                <c:pt idx="1071">
                  <c:v>41312</c:v>
                </c:pt>
                <c:pt idx="1072">
                  <c:v>41313</c:v>
                </c:pt>
                <c:pt idx="1073">
                  <c:v>41316</c:v>
                </c:pt>
                <c:pt idx="1074">
                  <c:v>41317</c:v>
                </c:pt>
                <c:pt idx="1075">
                  <c:v>41318</c:v>
                </c:pt>
                <c:pt idx="1076">
                  <c:v>41319</c:v>
                </c:pt>
                <c:pt idx="1077">
                  <c:v>41320</c:v>
                </c:pt>
                <c:pt idx="1078">
                  <c:v>41323</c:v>
                </c:pt>
                <c:pt idx="1079">
                  <c:v>41324</c:v>
                </c:pt>
                <c:pt idx="1080">
                  <c:v>41325</c:v>
                </c:pt>
                <c:pt idx="1081">
                  <c:v>41326</c:v>
                </c:pt>
                <c:pt idx="1082">
                  <c:v>41327</c:v>
                </c:pt>
                <c:pt idx="1083">
                  <c:v>41330</c:v>
                </c:pt>
                <c:pt idx="1084">
                  <c:v>41331</c:v>
                </c:pt>
                <c:pt idx="1085">
                  <c:v>41332</c:v>
                </c:pt>
                <c:pt idx="1086">
                  <c:v>41333</c:v>
                </c:pt>
                <c:pt idx="1087">
                  <c:v>41334</c:v>
                </c:pt>
                <c:pt idx="1088">
                  <c:v>41337</c:v>
                </c:pt>
                <c:pt idx="1089">
                  <c:v>41338</c:v>
                </c:pt>
                <c:pt idx="1090">
                  <c:v>41339</c:v>
                </c:pt>
                <c:pt idx="1091">
                  <c:v>41340</c:v>
                </c:pt>
                <c:pt idx="1092">
                  <c:v>41341</c:v>
                </c:pt>
                <c:pt idx="1093">
                  <c:v>41344</c:v>
                </c:pt>
                <c:pt idx="1094">
                  <c:v>41345</c:v>
                </c:pt>
                <c:pt idx="1095">
                  <c:v>41346</c:v>
                </c:pt>
                <c:pt idx="1096">
                  <c:v>41347</c:v>
                </c:pt>
                <c:pt idx="1097">
                  <c:v>41348</c:v>
                </c:pt>
                <c:pt idx="1098">
                  <c:v>41351</c:v>
                </c:pt>
                <c:pt idx="1099">
                  <c:v>41352</c:v>
                </c:pt>
                <c:pt idx="1100">
                  <c:v>41353</c:v>
                </c:pt>
                <c:pt idx="1101">
                  <c:v>41354</c:v>
                </c:pt>
                <c:pt idx="1102">
                  <c:v>41355</c:v>
                </c:pt>
                <c:pt idx="1103">
                  <c:v>41358</c:v>
                </c:pt>
                <c:pt idx="1104">
                  <c:v>41359</c:v>
                </c:pt>
                <c:pt idx="1105">
                  <c:v>41360</c:v>
                </c:pt>
                <c:pt idx="1106">
                  <c:v>41361</c:v>
                </c:pt>
                <c:pt idx="1107">
                  <c:v>41362</c:v>
                </c:pt>
                <c:pt idx="1108">
                  <c:v>41365</c:v>
                </c:pt>
                <c:pt idx="1109">
                  <c:v>41366</c:v>
                </c:pt>
                <c:pt idx="1110">
                  <c:v>41367</c:v>
                </c:pt>
                <c:pt idx="1111">
                  <c:v>41368</c:v>
                </c:pt>
                <c:pt idx="1112">
                  <c:v>41369</c:v>
                </c:pt>
                <c:pt idx="1113">
                  <c:v>41372</c:v>
                </c:pt>
                <c:pt idx="1114">
                  <c:v>41373</c:v>
                </c:pt>
                <c:pt idx="1115">
                  <c:v>41374</c:v>
                </c:pt>
                <c:pt idx="1116">
                  <c:v>41375</c:v>
                </c:pt>
                <c:pt idx="1117">
                  <c:v>41376</c:v>
                </c:pt>
                <c:pt idx="1118">
                  <c:v>41379</c:v>
                </c:pt>
                <c:pt idx="1119">
                  <c:v>41380</c:v>
                </c:pt>
                <c:pt idx="1120">
                  <c:v>41381</c:v>
                </c:pt>
                <c:pt idx="1121">
                  <c:v>41382</c:v>
                </c:pt>
                <c:pt idx="1122">
                  <c:v>41383</c:v>
                </c:pt>
                <c:pt idx="1123">
                  <c:v>41386</c:v>
                </c:pt>
                <c:pt idx="1124">
                  <c:v>41387</c:v>
                </c:pt>
                <c:pt idx="1125">
                  <c:v>41388</c:v>
                </c:pt>
                <c:pt idx="1126">
                  <c:v>41389</c:v>
                </c:pt>
                <c:pt idx="1127">
                  <c:v>41390</c:v>
                </c:pt>
                <c:pt idx="1128">
                  <c:v>41393</c:v>
                </c:pt>
                <c:pt idx="1129">
                  <c:v>41394</c:v>
                </c:pt>
                <c:pt idx="1130">
                  <c:v>41395</c:v>
                </c:pt>
                <c:pt idx="1131">
                  <c:v>41396</c:v>
                </c:pt>
                <c:pt idx="1132">
                  <c:v>41397</c:v>
                </c:pt>
                <c:pt idx="1133">
                  <c:v>41400</c:v>
                </c:pt>
                <c:pt idx="1134">
                  <c:v>41401</c:v>
                </c:pt>
                <c:pt idx="1135">
                  <c:v>41402</c:v>
                </c:pt>
                <c:pt idx="1136">
                  <c:v>41403</c:v>
                </c:pt>
                <c:pt idx="1137">
                  <c:v>41404</c:v>
                </c:pt>
                <c:pt idx="1138">
                  <c:v>41407</c:v>
                </c:pt>
                <c:pt idx="1139">
                  <c:v>41408</c:v>
                </c:pt>
                <c:pt idx="1140">
                  <c:v>41409</c:v>
                </c:pt>
                <c:pt idx="1141">
                  <c:v>41410</c:v>
                </c:pt>
                <c:pt idx="1142">
                  <c:v>41411</c:v>
                </c:pt>
                <c:pt idx="1143">
                  <c:v>41414</c:v>
                </c:pt>
                <c:pt idx="1144">
                  <c:v>41415</c:v>
                </c:pt>
                <c:pt idx="1145">
                  <c:v>41416</c:v>
                </c:pt>
                <c:pt idx="1146">
                  <c:v>41417</c:v>
                </c:pt>
                <c:pt idx="1147">
                  <c:v>41418</c:v>
                </c:pt>
                <c:pt idx="1148">
                  <c:v>41421</c:v>
                </c:pt>
                <c:pt idx="1149">
                  <c:v>41422</c:v>
                </c:pt>
                <c:pt idx="1150">
                  <c:v>41423</c:v>
                </c:pt>
                <c:pt idx="1151">
                  <c:v>41424</c:v>
                </c:pt>
                <c:pt idx="1152">
                  <c:v>41425</c:v>
                </c:pt>
                <c:pt idx="1153">
                  <c:v>41428</c:v>
                </c:pt>
                <c:pt idx="1154">
                  <c:v>41429</c:v>
                </c:pt>
                <c:pt idx="1155">
                  <c:v>41430</c:v>
                </c:pt>
                <c:pt idx="1156">
                  <c:v>41431</c:v>
                </c:pt>
                <c:pt idx="1157">
                  <c:v>41432</c:v>
                </c:pt>
                <c:pt idx="1158">
                  <c:v>41435</c:v>
                </c:pt>
                <c:pt idx="1159">
                  <c:v>41436</c:v>
                </c:pt>
                <c:pt idx="1160">
                  <c:v>41437</c:v>
                </c:pt>
                <c:pt idx="1161">
                  <c:v>41438</c:v>
                </c:pt>
                <c:pt idx="1162">
                  <c:v>41439</c:v>
                </c:pt>
                <c:pt idx="1163">
                  <c:v>41442</c:v>
                </c:pt>
                <c:pt idx="1164">
                  <c:v>41443</c:v>
                </c:pt>
                <c:pt idx="1165">
                  <c:v>41444</c:v>
                </c:pt>
                <c:pt idx="1166">
                  <c:v>41445</c:v>
                </c:pt>
                <c:pt idx="1167">
                  <c:v>41446</c:v>
                </c:pt>
                <c:pt idx="1168">
                  <c:v>41449</c:v>
                </c:pt>
                <c:pt idx="1169">
                  <c:v>41450</c:v>
                </c:pt>
                <c:pt idx="1170">
                  <c:v>41451</c:v>
                </c:pt>
                <c:pt idx="1171">
                  <c:v>41452</c:v>
                </c:pt>
                <c:pt idx="1172">
                  <c:v>41453</c:v>
                </c:pt>
                <c:pt idx="1173">
                  <c:v>41456</c:v>
                </c:pt>
                <c:pt idx="1174">
                  <c:v>41457</c:v>
                </c:pt>
                <c:pt idx="1175">
                  <c:v>41458</c:v>
                </c:pt>
                <c:pt idx="1176">
                  <c:v>41459</c:v>
                </c:pt>
                <c:pt idx="1177">
                  <c:v>41460</c:v>
                </c:pt>
                <c:pt idx="1178">
                  <c:v>41463</c:v>
                </c:pt>
                <c:pt idx="1179">
                  <c:v>41464</c:v>
                </c:pt>
                <c:pt idx="1180">
                  <c:v>41465</c:v>
                </c:pt>
                <c:pt idx="1181">
                  <c:v>41466</c:v>
                </c:pt>
                <c:pt idx="1182">
                  <c:v>41467</c:v>
                </c:pt>
                <c:pt idx="1183">
                  <c:v>41470</c:v>
                </c:pt>
                <c:pt idx="1184">
                  <c:v>41471</c:v>
                </c:pt>
                <c:pt idx="1185">
                  <c:v>41472</c:v>
                </c:pt>
                <c:pt idx="1186">
                  <c:v>41473</c:v>
                </c:pt>
                <c:pt idx="1187">
                  <c:v>41474</c:v>
                </c:pt>
                <c:pt idx="1188">
                  <c:v>41477</c:v>
                </c:pt>
                <c:pt idx="1189">
                  <c:v>41478</c:v>
                </c:pt>
                <c:pt idx="1190">
                  <c:v>41479</c:v>
                </c:pt>
                <c:pt idx="1191">
                  <c:v>41480</c:v>
                </c:pt>
                <c:pt idx="1192">
                  <c:v>41481</c:v>
                </c:pt>
                <c:pt idx="1193">
                  <c:v>41484</c:v>
                </c:pt>
                <c:pt idx="1194">
                  <c:v>41485</c:v>
                </c:pt>
                <c:pt idx="1195">
                  <c:v>41486</c:v>
                </c:pt>
                <c:pt idx="1196">
                  <c:v>41487</c:v>
                </c:pt>
                <c:pt idx="1197">
                  <c:v>41488</c:v>
                </c:pt>
                <c:pt idx="1198">
                  <c:v>41491</c:v>
                </c:pt>
                <c:pt idx="1199">
                  <c:v>41492</c:v>
                </c:pt>
                <c:pt idx="1200">
                  <c:v>41493</c:v>
                </c:pt>
                <c:pt idx="1201">
                  <c:v>41494</c:v>
                </c:pt>
                <c:pt idx="1202">
                  <c:v>41495</c:v>
                </c:pt>
                <c:pt idx="1203">
                  <c:v>41498</c:v>
                </c:pt>
                <c:pt idx="1204">
                  <c:v>41499</c:v>
                </c:pt>
                <c:pt idx="1205">
                  <c:v>41500</c:v>
                </c:pt>
                <c:pt idx="1206">
                  <c:v>41501</c:v>
                </c:pt>
                <c:pt idx="1207">
                  <c:v>41502</c:v>
                </c:pt>
                <c:pt idx="1208">
                  <c:v>41505</c:v>
                </c:pt>
                <c:pt idx="1209">
                  <c:v>41506</c:v>
                </c:pt>
                <c:pt idx="1210">
                  <c:v>41507</c:v>
                </c:pt>
                <c:pt idx="1211">
                  <c:v>41508</c:v>
                </c:pt>
                <c:pt idx="1212">
                  <c:v>41509</c:v>
                </c:pt>
                <c:pt idx="1213">
                  <c:v>41512</c:v>
                </c:pt>
                <c:pt idx="1214">
                  <c:v>41513</c:v>
                </c:pt>
                <c:pt idx="1215">
                  <c:v>41514</c:v>
                </c:pt>
                <c:pt idx="1216">
                  <c:v>41515</c:v>
                </c:pt>
                <c:pt idx="1217">
                  <c:v>41516</c:v>
                </c:pt>
                <c:pt idx="1218">
                  <c:v>41519</c:v>
                </c:pt>
                <c:pt idx="1219">
                  <c:v>41520</c:v>
                </c:pt>
                <c:pt idx="1220">
                  <c:v>41521</c:v>
                </c:pt>
                <c:pt idx="1221">
                  <c:v>41522</c:v>
                </c:pt>
                <c:pt idx="1222">
                  <c:v>41523</c:v>
                </c:pt>
                <c:pt idx="1223">
                  <c:v>41526</c:v>
                </c:pt>
                <c:pt idx="1224">
                  <c:v>41527</c:v>
                </c:pt>
                <c:pt idx="1225">
                  <c:v>41528</c:v>
                </c:pt>
                <c:pt idx="1226">
                  <c:v>41529</c:v>
                </c:pt>
                <c:pt idx="1227">
                  <c:v>41530</c:v>
                </c:pt>
                <c:pt idx="1228">
                  <c:v>41533</c:v>
                </c:pt>
                <c:pt idx="1229">
                  <c:v>41534</c:v>
                </c:pt>
                <c:pt idx="1230">
                  <c:v>41535</c:v>
                </c:pt>
                <c:pt idx="1231">
                  <c:v>41536</c:v>
                </c:pt>
                <c:pt idx="1232">
                  <c:v>41537</c:v>
                </c:pt>
                <c:pt idx="1233">
                  <c:v>41540</c:v>
                </c:pt>
                <c:pt idx="1234">
                  <c:v>41541</c:v>
                </c:pt>
                <c:pt idx="1235">
                  <c:v>41542</c:v>
                </c:pt>
                <c:pt idx="1236">
                  <c:v>41543</c:v>
                </c:pt>
                <c:pt idx="1237">
                  <c:v>41544</c:v>
                </c:pt>
                <c:pt idx="1238">
                  <c:v>41547</c:v>
                </c:pt>
                <c:pt idx="1239">
                  <c:v>41548</c:v>
                </c:pt>
                <c:pt idx="1240">
                  <c:v>41549</c:v>
                </c:pt>
                <c:pt idx="1241">
                  <c:v>41550</c:v>
                </c:pt>
                <c:pt idx="1242">
                  <c:v>41551</c:v>
                </c:pt>
                <c:pt idx="1243">
                  <c:v>41554</c:v>
                </c:pt>
                <c:pt idx="1244">
                  <c:v>41555</c:v>
                </c:pt>
                <c:pt idx="1245">
                  <c:v>41556</c:v>
                </c:pt>
                <c:pt idx="1246">
                  <c:v>41557</c:v>
                </c:pt>
                <c:pt idx="1247">
                  <c:v>41558</c:v>
                </c:pt>
                <c:pt idx="1248">
                  <c:v>41561</c:v>
                </c:pt>
                <c:pt idx="1249">
                  <c:v>41562</c:v>
                </c:pt>
                <c:pt idx="1250">
                  <c:v>41563</c:v>
                </c:pt>
                <c:pt idx="1251">
                  <c:v>41564</c:v>
                </c:pt>
                <c:pt idx="1252">
                  <c:v>41565</c:v>
                </c:pt>
                <c:pt idx="1253">
                  <c:v>41568</c:v>
                </c:pt>
                <c:pt idx="1254">
                  <c:v>41569</c:v>
                </c:pt>
                <c:pt idx="1255">
                  <c:v>41570</c:v>
                </c:pt>
                <c:pt idx="1256">
                  <c:v>41571</c:v>
                </c:pt>
                <c:pt idx="1257">
                  <c:v>41572</c:v>
                </c:pt>
                <c:pt idx="1258">
                  <c:v>41575</c:v>
                </c:pt>
                <c:pt idx="1259">
                  <c:v>41576</c:v>
                </c:pt>
                <c:pt idx="1260">
                  <c:v>41577</c:v>
                </c:pt>
                <c:pt idx="1261">
                  <c:v>41578</c:v>
                </c:pt>
                <c:pt idx="1262">
                  <c:v>41579</c:v>
                </c:pt>
                <c:pt idx="1263">
                  <c:v>41582</c:v>
                </c:pt>
                <c:pt idx="1264">
                  <c:v>41583</c:v>
                </c:pt>
                <c:pt idx="1265">
                  <c:v>41584</c:v>
                </c:pt>
                <c:pt idx="1266">
                  <c:v>41585</c:v>
                </c:pt>
                <c:pt idx="1267">
                  <c:v>41586</c:v>
                </c:pt>
                <c:pt idx="1268">
                  <c:v>41589</c:v>
                </c:pt>
                <c:pt idx="1269">
                  <c:v>41590</c:v>
                </c:pt>
                <c:pt idx="1270">
                  <c:v>41591</c:v>
                </c:pt>
                <c:pt idx="1271">
                  <c:v>41592</c:v>
                </c:pt>
                <c:pt idx="1272">
                  <c:v>41593</c:v>
                </c:pt>
                <c:pt idx="1273">
                  <c:v>41596</c:v>
                </c:pt>
                <c:pt idx="1274">
                  <c:v>41597</c:v>
                </c:pt>
                <c:pt idx="1275">
                  <c:v>41598</c:v>
                </c:pt>
                <c:pt idx="1276">
                  <c:v>41599</c:v>
                </c:pt>
                <c:pt idx="1277">
                  <c:v>41600</c:v>
                </c:pt>
                <c:pt idx="1278">
                  <c:v>41603</c:v>
                </c:pt>
                <c:pt idx="1279">
                  <c:v>41604</c:v>
                </c:pt>
                <c:pt idx="1280">
                  <c:v>41605</c:v>
                </c:pt>
                <c:pt idx="1281">
                  <c:v>41606</c:v>
                </c:pt>
                <c:pt idx="1282">
                  <c:v>41607</c:v>
                </c:pt>
                <c:pt idx="1283">
                  <c:v>41610</c:v>
                </c:pt>
                <c:pt idx="1284">
                  <c:v>41611</c:v>
                </c:pt>
                <c:pt idx="1285">
                  <c:v>41612</c:v>
                </c:pt>
                <c:pt idx="1286">
                  <c:v>41613</c:v>
                </c:pt>
                <c:pt idx="1287">
                  <c:v>41614</c:v>
                </c:pt>
                <c:pt idx="1288">
                  <c:v>41617</c:v>
                </c:pt>
                <c:pt idx="1289">
                  <c:v>41618</c:v>
                </c:pt>
                <c:pt idx="1290">
                  <c:v>41619</c:v>
                </c:pt>
                <c:pt idx="1291">
                  <c:v>41620</c:v>
                </c:pt>
                <c:pt idx="1292">
                  <c:v>41621</c:v>
                </c:pt>
                <c:pt idx="1293">
                  <c:v>41624</c:v>
                </c:pt>
                <c:pt idx="1294">
                  <c:v>41625</c:v>
                </c:pt>
                <c:pt idx="1295">
                  <c:v>41626</c:v>
                </c:pt>
                <c:pt idx="1296">
                  <c:v>41627</c:v>
                </c:pt>
                <c:pt idx="1297">
                  <c:v>41628</c:v>
                </c:pt>
                <c:pt idx="1298">
                  <c:v>41631</c:v>
                </c:pt>
                <c:pt idx="1299">
                  <c:v>41632</c:v>
                </c:pt>
                <c:pt idx="1300">
                  <c:v>41633</c:v>
                </c:pt>
                <c:pt idx="1301">
                  <c:v>41634</c:v>
                </c:pt>
                <c:pt idx="1302">
                  <c:v>41635</c:v>
                </c:pt>
                <c:pt idx="1303">
                  <c:v>41638</c:v>
                </c:pt>
                <c:pt idx="1304">
                  <c:v>41639</c:v>
                </c:pt>
                <c:pt idx="1305">
                  <c:v>41640</c:v>
                </c:pt>
                <c:pt idx="1306">
                  <c:v>41641</c:v>
                </c:pt>
                <c:pt idx="1307">
                  <c:v>41642</c:v>
                </c:pt>
                <c:pt idx="1308">
                  <c:v>41645</c:v>
                </c:pt>
                <c:pt idx="1309">
                  <c:v>41646</c:v>
                </c:pt>
                <c:pt idx="1310">
                  <c:v>41647</c:v>
                </c:pt>
                <c:pt idx="1311">
                  <c:v>41648</c:v>
                </c:pt>
                <c:pt idx="1312">
                  <c:v>41649</c:v>
                </c:pt>
                <c:pt idx="1313">
                  <c:v>41652</c:v>
                </c:pt>
                <c:pt idx="1314">
                  <c:v>41653</c:v>
                </c:pt>
                <c:pt idx="1315">
                  <c:v>41654</c:v>
                </c:pt>
                <c:pt idx="1316">
                  <c:v>41655</c:v>
                </c:pt>
                <c:pt idx="1317">
                  <c:v>41656</c:v>
                </c:pt>
                <c:pt idx="1318">
                  <c:v>41659</c:v>
                </c:pt>
                <c:pt idx="1319">
                  <c:v>41660</c:v>
                </c:pt>
                <c:pt idx="1320">
                  <c:v>41661</c:v>
                </c:pt>
                <c:pt idx="1321">
                  <c:v>41662</c:v>
                </c:pt>
                <c:pt idx="1322">
                  <c:v>41663</c:v>
                </c:pt>
                <c:pt idx="1323">
                  <c:v>41666</c:v>
                </c:pt>
                <c:pt idx="1324">
                  <c:v>41667</c:v>
                </c:pt>
                <c:pt idx="1325">
                  <c:v>41668</c:v>
                </c:pt>
                <c:pt idx="1326">
                  <c:v>41669</c:v>
                </c:pt>
                <c:pt idx="1327">
                  <c:v>41670</c:v>
                </c:pt>
                <c:pt idx="1328">
                  <c:v>41673</c:v>
                </c:pt>
                <c:pt idx="1329">
                  <c:v>41674</c:v>
                </c:pt>
                <c:pt idx="1330">
                  <c:v>41675</c:v>
                </c:pt>
                <c:pt idx="1331">
                  <c:v>41676</c:v>
                </c:pt>
                <c:pt idx="1332">
                  <c:v>41677</c:v>
                </c:pt>
                <c:pt idx="1333">
                  <c:v>41680</c:v>
                </c:pt>
                <c:pt idx="1334">
                  <c:v>41681</c:v>
                </c:pt>
                <c:pt idx="1335">
                  <c:v>41682</c:v>
                </c:pt>
                <c:pt idx="1336">
                  <c:v>41683</c:v>
                </c:pt>
                <c:pt idx="1337">
                  <c:v>41684</c:v>
                </c:pt>
                <c:pt idx="1338">
                  <c:v>41687</c:v>
                </c:pt>
                <c:pt idx="1339">
                  <c:v>41688</c:v>
                </c:pt>
                <c:pt idx="1340">
                  <c:v>41689</c:v>
                </c:pt>
                <c:pt idx="1341">
                  <c:v>41690</c:v>
                </c:pt>
                <c:pt idx="1342">
                  <c:v>41691</c:v>
                </c:pt>
                <c:pt idx="1343">
                  <c:v>41694</c:v>
                </c:pt>
                <c:pt idx="1344">
                  <c:v>41695</c:v>
                </c:pt>
                <c:pt idx="1345">
                  <c:v>41696</c:v>
                </c:pt>
                <c:pt idx="1346">
                  <c:v>41697</c:v>
                </c:pt>
                <c:pt idx="1347">
                  <c:v>41698</c:v>
                </c:pt>
                <c:pt idx="1348">
                  <c:v>41701</c:v>
                </c:pt>
                <c:pt idx="1349">
                  <c:v>41702</c:v>
                </c:pt>
                <c:pt idx="1350">
                  <c:v>41703</c:v>
                </c:pt>
                <c:pt idx="1351">
                  <c:v>41704</c:v>
                </c:pt>
                <c:pt idx="1352">
                  <c:v>41705</c:v>
                </c:pt>
                <c:pt idx="1353">
                  <c:v>41708</c:v>
                </c:pt>
                <c:pt idx="1354">
                  <c:v>41709</c:v>
                </c:pt>
                <c:pt idx="1355">
                  <c:v>41710</c:v>
                </c:pt>
                <c:pt idx="1356">
                  <c:v>41711</c:v>
                </c:pt>
                <c:pt idx="1357">
                  <c:v>41712</c:v>
                </c:pt>
                <c:pt idx="1358">
                  <c:v>41715</c:v>
                </c:pt>
                <c:pt idx="1359">
                  <c:v>41716</c:v>
                </c:pt>
                <c:pt idx="1360">
                  <c:v>41717</c:v>
                </c:pt>
                <c:pt idx="1361">
                  <c:v>41718</c:v>
                </c:pt>
                <c:pt idx="1362">
                  <c:v>41719</c:v>
                </c:pt>
                <c:pt idx="1363">
                  <c:v>41722</c:v>
                </c:pt>
                <c:pt idx="1364">
                  <c:v>41723</c:v>
                </c:pt>
                <c:pt idx="1365">
                  <c:v>41724</c:v>
                </c:pt>
                <c:pt idx="1366">
                  <c:v>41725</c:v>
                </c:pt>
                <c:pt idx="1367">
                  <c:v>41726</c:v>
                </c:pt>
                <c:pt idx="1368">
                  <c:v>41729</c:v>
                </c:pt>
                <c:pt idx="1369">
                  <c:v>41730</c:v>
                </c:pt>
                <c:pt idx="1370">
                  <c:v>41731</c:v>
                </c:pt>
                <c:pt idx="1371">
                  <c:v>41732</c:v>
                </c:pt>
                <c:pt idx="1372">
                  <c:v>41733</c:v>
                </c:pt>
                <c:pt idx="1373">
                  <c:v>41736</c:v>
                </c:pt>
                <c:pt idx="1374">
                  <c:v>41737</c:v>
                </c:pt>
                <c:pt idx="1375">
                  <c:v>41738</c:v>
                </c:pt>
                <c:pt idx="1376">
                  <c:v>41739</c:v>
                </c:pt>
                <c:pt idx="1377">
                  <c:v>41740</c:v>
                </c:pt>
                <c:pt idx="1378">
                  <c:v>41743</c:v>
                </c:pt>
                <c:pt idx="1379">
                  <c:v>41744</c:v>
                </c:pt>
                <c:pt idx="1380">
                  <c:v>41745</c:v>
                </c:pt>
                <c:pt idx="1381">
                  <c:v>41746</c:v>
                </c:pt>
                <c:pt idx="1382">
                  <c:v>41747</c:v>
                </c:pt>
                <c:pt idx="1383">
                  <c:v>41750</c:v>
                </c:pt>
                <c:pt idx="1384">
                  <c:v>41751</c:v>
                </c:pt>
                <c:pt idx="1385">
                  <c:v>41752</c:v>
                </c:pt>
                <c:pt idx="1386">
                  <c:v>41753</c:v>
                </c:pt>
                <c:pt idx="1387">
                  <c:v>41754</c:v>
                </c:pt>
                <c:pt idx="1388">
                  <c:v>41757</c:v>
                </c:pt>
                <c:pt idx="1389">
                  <c:v>41758</c:v>
                </c:pt>
                <c:pt idx="1390">
                  <c:v>41759</c:v>
                </c:pt>
                <c:pt idx="1391">
                  <c:v>41760</c:v>
                </c:pt>
                <c:pt idx="1392">
                  <c:v>41761</c:v>
                </c:pt>
                <c:pt idx="1393">
                  <c:v>41764</c:v>
                </c:pt>
                <c:pt idx="1394">
                  <c:v>41765</c:v>
                </c:pt>
                <c:pt idx="1395">
                  <c:v>41766</c:v>
                </c:pt>
                <c:pt idx="1396">
                  <c:v>41767</c:v>
                </c:pt>
                <c:pt idx="1397">
                  <c:v>41768</c:v>
                </c:pt>
                <c:pt idx="1398">
                  <c:v>41771</c:v>
                </c:pt>
                <c:pt idx="1399">
                  <c:v>41772</c:v>
                </c:pt>
                <c:pt idx="1400">
                  <c:v>41773</c:v>
                </c:pt>
                <c:pt idx="1401">
                  <c:v>41774</c:v>
                </c:pt>
                <c:pt idx="1402">
                  <c:v>41775</c:v>
                </c:pt>
                <c:pt idx="1403">
                  <c:v>41778</c:v>
                </c:pt>
                <c:pt idx="1404">
                  <c:v>41779</c:v>
                </c:pt>
                <c:pt idx="1405">
                  <c:v>41780</c:v>
                </c:pt>
                <c:pt idx="1406">
                  <c:v>41781</c:v>
                </c:pt>
                <c:pt idx="1407">
                  <c:v>41782</c:v>
                </c:pt>
                <c:pt idx="1408">
                  <c:v>41785</c:v>
                </c:pt>
                <c:pt idx="1409">
                  <c:v>41786</c:v>
                </c:pt>
                <c:pt idx="1410">
                  <c:v>41787</c:v>
                </c:pt>
                <c:pt idx="1411">
                  <c:v>41788</c:v>
                </c:pt>
                <c:pt idx="1412">
                  <c:v>41789</c:v>
                </c:pt>
                <c:pt idx="1413">
                  <c:v>41792</c:v>
                </c:pt>
                <c:pt idx="1414">
                  <c:v>41793</c:v>
                </c:pt>
                <c:pt idx="1415">
                  <c:v>41794</c:v>
                </c:pt>
                <c:pt idx="1416">
                  <c:v>41795</c:v>
                </c:pt>
                <c:pt idx="1417">
                  <c:v>41796</c:v>
                </c:pt>
                <c:pt idx="1418">
                  <c:v>41799</c:v>
                </c:pt>
                <c:pt idx="1419">
                  <c:v>41800</c:v>
                </c:pt>
                <c:pt idx="1420">
                  <c:v>41801</c:v>
                </c:pt>
                <c:pt idx="1421">
                  <c:v>41802</c:v>
                </c:pt>
                <c:pt idx="1422">
                  <c:v>41803</c:v>
                </c:pt>
                <c:pt idx="1423">
                  <c:v>41806</c:v>
                </c:pt>
                <c:pt idx="1424">
                  <c:v>41807</c:v>
                </c:pt>
                <c:pt idx="1425">
                  <c:v>41808</c:v>
                </c:pt>
                <c:pt idx="1426">
                  <c:v>41809</c:v>
                </c:pt>
                <c:pt idx="1427">
                  <c:v>41810</c:v>
                </c:pt>
                <c:pt idx="1428">
                  <c:v>41813</c:v>
                </c:pt>
                <c:pt idx="1429">
                  <c:v>41814</c:v>
                </c:pt>
                <c:pt idx="1430">
                  <c:v>41815</c:v>
                </c:pt>
                <c:pt idx="1431">
                  <c:v>41816</c:v>
                </c:pt>
                <c:pt idx="1432">
                  <c:v>41817</c:v>
                </c:pt>
                <c:pt idx="1433">
                  <c:v>41820</c:v>
                </c:pt>
                <c:pt idx="1434">
                  <c:v>41821</c:v>
                </c:pt>
                <c:pt idx="1435">
                  <c:v>41822</c:v>
                </c:pt>
                <c:pt idx="1436">
                  <c:v>41823</c:v>
                </c:pt>
                <c:pt idx="1437">
                  <c:v>41824</c:v>
                </c:pt>
                <c:pt idx="1438">
                  <c:v>41827</c:v>
                </c:pt>
                <c:pt idx="1439">
                  <c:v>41828</c:v>
                </c:pt>
                <c:pt idx="1440">
                  <c:v>41829</c:v>
                </c:pt>
                <c:pt idx="1441">
                  <c:v>41830</c:v>
                </c:pt>
                <c:pt idx="1442">
                  <c:v>41831</c:v>
                </c:pt>
                <c:pt idx="1443">
                  <c:v>41834</c:v>
                </c:pt>
                <c:pt idx="1444">
                  <c:v>41835</c:v>
                </c:pt>
                <c:pt idx="1445">
                  <c:v>41836</c:v>
                </c:pt>
                <c:pt idx="1446">
                  <c:v>41837</c:v>
                </c:pt>
                <c:pt idx="1447">
                  <c:v>41838</c:v>
                </c:pt>
                <c:pt idx="1448">
                  <c:v>41841</c:v>
                </c:pt>
                <c:pt idx="1449">
                  <c:v>41842</c:v>
                </c:pt>
                <c:pt idx="1450">
                  <c:v>41843</c:v>
                </c:pt>
                <c:pt idx="1451">
                  <c:v>41844</c:v>
                </c:pt>
                <c:pt idx="1452">
                  <c:v>41845</c:v>
                </c:pt>
                <c:pt idx="1453">
                  <c:v>41848</c:v>
                </c:pt>
                <c:pt idx="1454">
                  <c:v>41849</c:v>
                </c:pt>
                <c:pt idx="1455">
                  <c:v>41850</c:v>
                </c:pt>
                <c:pt idx="1456">
                  <c:v>41851</c:v>
                </c:pt>
                <c:pt idx="1457">
                  <c:v>41852</c:v>
                </c:pt>
                <c:pt idx="1458">
                  <c:v>41855</c:v>
                </c:pt>
                <c:pt idx="1459">
                  <c:v>41856</c:v>
                </c:pt>
                <c:pt idx="1460">
                  <c:v>41857</c:v>
                </c:pt>
                <c:pt idx="1461">
                  <c:v>41858</c:v>
                </c:pt>
                <c:pt idx="1462">
                  <c:v>41859</c:v>
                </c:pt>
                <c:pt idx="1463">
                  <c:v>41862</c:v>
                </c:pt>
                <c:pt idx="1464">
                  <c:v>41863</c:v>
                </c:pt>
                <c:pt idx="1465">
                  <c:v>41864</c:v>
                </c:pt>
                <c:pt idx="1466">
                  <c:v>41865</c:v>
                </c:pt>
                <c:pt idx="1467">
                  <c:v>41866</c:v>
                </c:pt>
                <c:pt idx="1468">
                  <c:v>41869</c:v>
                </c:pt>
                <c:pt idx="1469">
                  <c:v>41870</c:v>
                </c:pt>
                <c:pt idx="1470">
                  <c:v>41871</c:v>
                </c:pt>
                <c:pt idx="1471">
                  <c:v>41872</c:v>
                </c:pt>
                <c:pt idx="1472">
                  <c:v>41873</c:v>
                </c:pt>
                <c:pt idx="1473">
                  <c:v>41876</c:v>
                </c:pt>
                <c:pt idx="1474">
                  <c:v>41877</c:v>
                </c:pt>
                <c:pt idx="1475">
                  <c:v>41878</c:v>
                </c:pt>
                <c:pt idx="1476">
                  <c:v>41879</c:v>
                </c:pt>
                <c:pt idx="1477">
                  <c:v>41880</c:v>
                </c:pt>
                <c:pt idx="1478">
                  <c:v>41883</c:v>
                </c:pt>
                <c:pt idx="1479">
                  <c:v>41884</c:v>
                </c:pt>
                <c:pt idx="1480">
                  <c:v>41885</c:v>
                </c:pt>
                <c:pt idx="1481">
                  <c:v>41886</c:v>
                </c:pt>
                <c:pt idx="1482">
                  <c:v>41887</c:v>
                </c:pt>
                <c:pt idx="1483">
                  <c:v>41890</c:v>
                </c:pt>
                <c:pt idx="1484">
                  <c:v>41891</c:v>
                </c:pt>
                <c:pt idx="1485">
                  <c:v>41892</c:v>
                </c:pt>
                <c:pt idx="1486">
                  <c:v>41893</c:v>
                </c:pt>
                <c:pt idx="1487">
                  <c:v>41894</c:v>
                </c:pt>
                <c:pt idx="1488">
                  <c:v>41897</c:v>
                </c:pt>
                <c:pt idx="1489">
                  <c:v>41898</c:v>
                </c:pt>
                <c:pt idx="1490">
                  <c:v>41899</c:v>
                </c:pt>
                <c:pt idx="1491">
                  <c:v>41900</c:v>
                </c:pt>
                <c:pt idx="1492">
                  <c:v>41901</c:v>
                </c:pt>
                <c:pt idx="1493">
                  <c:v>41904</c:v>
                </c:pt>
                <c:pt idx="1494">
                  <c:v>41905</c:v>
                </c:pt>
                <c:pt idx="1495">
                  <c:v>41906</c:v>
                </c:pt>
                <c:pt idx="1496">
                  <c:v>41907</c:v>
                </c:pt>
                <c:pt idx="1497">
                  <c:v>41908</c:v>
                </c:pt>
                <c:pt idx="1498">
                  <c:v>41911</c:v>
                </c:pt>
                <c:pt idx="1499">
                  <c:v>41912</c:v>
                </c:pt>
                <c:pt idx="1500">
                  <c:v>41913</c:v>
                </c:pt>
                <c:pt idx="1501">
                  <c:v>41914</c:v>
                </c:pt>
                <c:pt idx="1502">
                  <c:v>41915</c:v>
                </c:pt>
                <c:pt idx="1503">
                  <c:v>41918</c:v>
                </c:pt>
                <c:pt idx="1504">
                  <c:v>41919</c:v>
                </c:pt>
                <c:pt idx="1505">
                  <c:v>41920</c:v>
                </c:pt>
                <c:pt idx="1506">
                  <c:v>41921</c:v>
                </c:pt>
                <c:pt idx="1507">
                  <c:v>41922</c:v>
                </c:pt>
                <c:pt idx="1508">
                  <c:v>41925</c:v>
                </c:pt>
                <c:pt idx="1509">
                  <c:v>41926</c:v>
                </c:pt>
                <c:pt idx="1510">
                  <c:v>41927</c:v>
                </c:pt>
                <c:pt idx="1511">
                  <c:v>41928</c:v>
                </c:pt>
                <c:pt idx="1512">
                  <c:v>41929</c:v>
                </c:pt>
                <c:pt idx="1513">
                  <c:v>41932</c:v>
                </c:pt>
                <c:pt idx="1514">
                  <c:v>41933</c:v>
                </c:pt>
                <c:pt idx="1515">
                  <c:v>41934</c:v>
                </c:pt>
                <c:pt idx="1516">
                  <c:v>41935</c:v>
                </c:pt>
                <c:pt idx="1517">
                  <c:v>41936</c:v>
                </c:pt>
                <c:pt idx="1518">
                  <c:v>41939</c:v>
                </c:pt>
                <c:pt idx="1519">
                  <c:v>41940</c:v>
                </c:pt>
                <c:pt idx="1520">
                  <c:v>41941</c:v>
                </c:pt>
                <c:pt idx="1521">
                  <c:v>41942</c:v>
                </c:pt>
                <c:pt idx="1522">
                  <c:v>41943</c:v>
                </c:pt>
                <c:pt idx="1523">
                  <c:v>41946</c:v>
                </c:pt>
                <c:pt idx="1524">
                  <c:v>41947</c:v>
                </c:pt>
                <c:pt idx="1525">
                  <c:v>41948</c:v>
                </c:pt>
                <c:pt idx="1526">
                  <c:v>41949</c:v>
                </c:pt>
                <c:pt idx="1527">
                  <c:v>41950</c:v>
                </c:pt>
                <c:pt idx="1528">
                  <c:v>41953</c:v>
                </c:pt>
                <c:pt idx="1529">
                  <c:v>41954</c:v>
                </c:pt>
                <c:pt idx="1530">
                  <c:v>41955</c:v>
                </c:pt>
                <c:pt idx="1531">
                  <c:v>41956</c:v>
                </c:pt>
                <c:pt idx="1532">
                  <c:v>41957</c:v>
                </c:pt>
                <c:pt idx="1533">
                  <c:v>41960</c:v>
                </c:pt>
                <c:pt idx="1534">
                  <c:v>41961</c:v>
                </c:pt>
                <c:pt idx="1535">
                  <c:v>41962</c:v>
                </c:pt>
                <c:pt idx="1536">
                  <c:v>41963</c:v>
                </c:pt>
                <c:pt idx="1537">
                  <c:v>41964</c:v>
                </c:pt>
                <c:pt idx="1538">
                  <c:v>41967</c:v>
                </c:pt>
                <c:pt idx="1539">
                  <c:v>41968</c:v>
                </c:pt>
                <c:pt idx="1540">
                  <c:v>41969</c:v>
                </c:pt>
                <c:pt idx="1541">
                  <c:v>41970</c:v>
                </c:pt>
                <c:pt idx="1542">
                  <c:v>41971</c:v>
                </c:pt>
                <c:pt idx="1543">
                  <c:v>41974</c:v>
                </c:pt>
                <c:pt idx="1544">
                  <c:v>41975</c:v>
                </c:pt>
                <c:pt idx="1545">
                  <c:v>41976</c:v>
                </c:pt>
                <c:pt idx="1546">
                  <c:v>41977</c:v>
                </c:pt>
                <c:pt idx="1547">
                  <c:v>41978</c:v>
                </c:pt>
                <c:pt idx="1548">
                  <c:v>41981</c:v>
                </c:pt>
                <c:pt idx="1549">
                  <c:v>41982</c:v>
                </c:pt>
                <c:pt idx="1550">
                  <c:v>41983</c:v>
                </c:pt>
                <c:pt idx="1551">
                  <c:v>41984</c:v>
                </c:pt>
                <c:pt idx="1552">
                  <c:v>41985</c:v>
                </c:pt>
                <c:pt idx="1553">
                  <c:v>41988</c:v>
                </c:pt>
                <c:pt idx="1554">
                  <c:v>41989</c:v>
                </c:pt>
                <c:pt idx="1555">
                  <c:v>41990</c:v>
                </c:pt>
                <c:pt idx="1556">
                  <c:v>41991</c:v>
                </c:pt>
                <c:pt idx="1557">
                  <c:v>41992</c:v>
                </c:pt>
                <c:pt idx="1558">
                  <c:v>41995</c:v>
                </c:pt>
                <c:pt idx="1559">
                  <c:v>41996</c:v>
                </c:pt>
                <c:pt idx="1560">
                  <c:v>41997</c:v>
                </c:pt>
                <c:pt idx="1561">
                  <c:v>41998</c:v>
                </c:pt>
                <c:pt idx="1562">
                  <c:v>41999</c:v>
                </c:pt>
                <c:pt idx="1563">
                  <c:v>42002</c:v>
                </c:pt>
                <c:pt idx="1564">
                  <c:v>42003</c:v>
                </c:pt>
                <c:pt idx="1565">
                  <c:v>42004</c:v>
                </c:pt>
                <c:pt idx="1566">
                  <c:v>42005</c:v>
                </c:pt>
                <c:pt idx="1567">
                  <c:v>42006</c:v>
                </c:pt>
                <c:pt idx="1568">
                  <c:v>42009</c:v>
                </c:pt>
                <c:pt idx="1569">
                  <c:v>42010</c:v>
                </c:pt>
                <c:pt idx="1570">
                  <c:v>42011</c:v>
                </c:pt>
                <c:pt idx="1571">
                  <c:v>42012</c:v>
                </c:pt>
                <c:pt idx="1572">
                  <c:v>42013</c:v>
                </c:pt>
                <c:pt idx="1573">
                  <c:v>42016</c:v>
                </c:pt>
                <c:pt idx="1574">
                  <c:v>42017</c:v>
                </c:pt>
                <c:pt idx="1575">
                  <c:v>42018</c:v>
                </c:pt>
                <c:pt idx="1576">
                  <c:v>42019</c:v>
                </c:pt>
                <c:pt idx="1577">
                  <c:v>42020</c:v>
                </c:pt>
                <c:pt idx="1578">
                  <c:v>42023</c:v>
                </c:pt>
                <c:pt idx="1579">
                  <c:v>42024</c:v>
                </c:pt>
                <c:pt idx="1580">
                  <c:v>42025</c:v>
                </c:pt>
                <c:pt idx="1581">
                  <c:v>42026</c:v>
                </c:pt>
                <c:pt idx="1582">
                  <c:v>42027</c:v>
                </c:pt>
                <c:pt idx="1583">
                  <c:v>42030</c:v>
                </c:pt>
                <c:pt idx="1584">
                  <c:v>42031</c:v>
                </c:pt>
                <c:pt idx="1585">
                  <c:v>42032</c:v>
                </c:pt>
                <c:pt idx="1586">
                  <c:v>42033</c:v>
                </c:pt>
                <c:pt idx="1587">
                  <c:v>42034</c:v>
                </c:pt>
                <c:pt idx="1588">
                  <c:v>42037</c:v>
                </c:pt>
                <c:pt idx="1589">
                  <c:v>42038</c:v>
                </c:pt>
                <c:pt idx="1590">
                  <c:v>42039</c:v>
                </c:pt>
                <c:pt idx="1591">
                  <c:v>42040</c:v>
                </c:pt>
                <c:pt idx="1592">
                  <c:v>42041</c:v>
                </c:pt>
                <c:pt idx="1593">
                  <c:v>42044</c:v>
                </c:pt>
                <c:pt idx="1594">
                  <c:v>42045</c:v>
                </c:pt>
                <c:pt idx="1595">
                  <c:v>42046</c:v>
                </c:pt>
                <c:pt idx="1596">
                  <c:v>42047</c:v>
                </c:pt>
                <c:pt idx="1597">
                  <c:v>42048</c:v>
                </c:pt>
                <c:pt idx="1598">
                  <c:v>42051</c:v>
                </c:pt>
                <c:pt idx="1599">
                  <c:v>42052</c:v>
                </c:pt>
                <c:pt idx="1600">
                  <c:v>42053</c:v>
                </c:pt>
                <c:pt idx="1601">
                  <c:v>42054</c:v>
                </c:pt>
                <c:pt idx="1602">
                  <c:v>42055</c:v>
                </c:pt>
                <c:pt idx="1603">
                  <c:v>42058</c:v>
                </c:pt>
                <c:pt idx="1604">
                  <c:v>42059</c:v>
                </c:pt>
                <c:pt idx="1605">
                  <c:v>42060</c:v>
                </c:pt>
                <c:pt idx="1606">
                  <c:v>42061</c:v>
                </c:pt>
                <c:pt idx="1607">
                  <c:v>42062</c:v>
                </c:pt>
                <c:pt idx="1608">
                  <c:v>42065</c:v>
                </c:pt>
                <c:pt idx="1609">
                  <c:v>42066</c:v>
                </c:pt>
                <c:pt idx="1610">
                  <c:v>42067</c:v>
                </c:pt>
                <c:pt idx="1611">
                  <c:v>42068</c:v>
                </c:pt>
                <c:pt idx="1612">
                  <c:v>42069</c:v>
                </c:pt>
                <c:pt idx="1613">
                  <c:v>42072</c:v>
                </c:pt>
                <c:pt idx="1614">
                  <c:v>42073</c:v>
                </c:pt>
                <c:pt idx="1615">
                  <c:v>42074</c:v>
                </c:pt>
                <c:pt idx="1616">
                  <c:v>42075</c:v>
                </c:pt>
                <c:pt idx="1617">
                  <c:v>42076</c:v>
                </c:pt>
                <c:pt idx="1618">
                  <c:v>42079</c:v>
                </c:pt>
                <c:pt idx="1619">
                  <c:v>42080</c:v>
                </c:pt>
                <c:pt idx="1620">
                  <c:v>42081</c:v>
                </c:pt>
                <c:pt idx="1621">
                  <c:v>42082</c:v>
                </c:pt>
                <c:pt idx="1622">
                  <c:v>42083</c:v>
                </c:pt>
                <c:pt idx="1623">
                  <c:v>42086</c:v>
                </c:pt>
                <c:pt idx="1624">
                  <c:v>42087</c:v>
                </c:pt>
                <c:pt idx="1625">
                  <c:v>42088</c:v>
                </c:pt>
                <c:pt idx="1626">
                  <c:v>42089</c:v>
                </c:pt>
                <c:pt idx="1627">
                  <c:v>42090</c:v>
                </c:pt>
                <c:pt idx="1628">
                  <c:v>42093</c:v>
                </c:pt>
                <c:pt idx="1629">
                  <c:v>42094</c:v>
                </c:pt>
                <c:pt idx="1630">
                  <c:v>42095</c:v>
                </c:pt>
                <c:pt idx="1631">
                  <c:v>42096</c:v>
                </c:pt>
                <c:pt idx="1632">
                  <c:v>42097</c:v>
                </c:pt>
                <c:pt idx="1633">
                  <c:v>42100</c:v>
                </c:pt>
                <c:pt idx="1634">
                  <c:v>42101</c:v>
                </c:pt>
                <c:pt idx="1635">
                  <c:v>42102</c:v>
                </c:pt>
                <c:pt idx="1636">
                  <c:v>42103</c:v>
                </c:pt>
                <c:pt idx="1637">
                  <c:v>42104</c:v>
                </c:pt>
                <c:pt idx="1638">
                  <c:v>42107</c:v>
                </c:pt>
                <c:pt idx="1639">
                  <c:v>42108</c:v>
                </c:pt>
                <c:pt idx="1640">
                  <c:v>42109</c:v>
                </c:pt>
                <c:pt idx="1641">
                  <c:v>42110</c:v>
                </c:pt>
                <c:pt idx="1642">
                  <c:v>42111</c:v>
                </c:pt>
                <c:pt idx="1643">
                  <c:v>42114</c:v>
                </c:pt>
                <c:pt idx="1644">
                  <c:v>42115</c:v>
                </c:pt>
                <c:pt idx="1645">
                  <c:v>42116</c:v>
                </c:pt>
                <c:pt idx="1646">
                  <c:v>42117</c:v>
                </c:pt>
                <c:pt idx="1647">
                  <c:v>42118</c:v>
                </c:pt>
                <c:pt idx="1648">
                  <c:v>42121</c:v>
                </c:pt>
                <c:pt idx="1649">
                  <c:v>42122</c:v>
                </c:pt>
                <c:pt idx="1650">
                  <c:v>42123</c:v>
                </c:pt>
                <c:pt idx="1651">
                  <c:v>42124</c:v>
                </c:pt>
                <c:pt idx="1652">
                  <c:v>42125</c:v>
                </c:pt>
                <c:pt idx="1653">
                  <c:v>42128</c:v>
                </c:pt>
                <c:pt idx="1654">
                  <c:v>42129</c:v>
                </c:pt>
                <c:pt idx="1655">
                  <c:v>42130</c:v>
                </c:pt>
                <c:pt idx="1656">
                  <c:v>42131</c:v>
                </c:pt>
                <c:pt idx="1657">
                  <c:v>42132</c:v>
                </c:pt>
                <c:pt idx="1658">
                  <c:v>42135</c:v>
                </c:pt>
                <c:pt idx="1659">
                  <c:v>42136</c:v>
                </c:pt>
                <c:pt idx="1660">
                  <c:v>42137</c:v>
                </c:pt>
                <c:pt idx="1661">
                  <c:v>42138</c:v>
                </c:pt>
                <c:pt idx="1662">
                  <c:v>42139</c:v>
                </c:pt>
                <c:pt idx="1663">
                  <c:v>42142</c:v>
                </c:pt>
                <c:pt idx="1664">
                  <c:v>42143</c:v>
                </c:pt>
                <c:pt idx="1665">
                  <c:v>42144</c:v>
                </c:pt>
                <c:pt idx="1666">
                  <c:v>42145</c:v>
                </c:pt>
                <c:pt idx="1667">
                  <c:v>42146</c:v>
                </c:pt>
                <c:pt idx="1668">
                  <c:v>42149</c:v>
                </c:pt>
                <c:pt idx="1669">
                  <c:v>42150</c:v>
                </c:pt>
                <c:pt idx="1670">
                  <c:v>42151</c:v>
                </c:pt>
                <c:pt idx="1671">
                  <c:v>42152</c:v>
                </c:pt>
                <c:pt idx="1672">
                  <c:v>42153</c:v>
                </c:pt>
                <c:pt idx="1673">
                  <c:v>42156</c:v>
                </c:pt>
                <c:pt idx="1674">
                  <c:v>42157</c:v>
                </c:pt>
                <c:pt idx="1675">
                  <c:v>42158</c:v>
                </c:pt>
                <c:pt idx="1676">
                  <c:v>42159</c:v>
                </c:pt>
                <c:pt idx="1677">
                  <c:v>42160</c:v>
                </c:pt>
                <c:pt idx="1678">
                  <c:v>42163</c:v>
                </c:pt>
                <c:pt idx="1679">
                  <c:v>42164</c:v>
                </c:pt>
                <c:pt idx="1680">
                  <c:v>42165</c:v>
                </c:pt>
                <c:pt idx="1681">
                  <c:v>42166</c:v>
                </c:pt>
                <c:pt idx="1682">
                  <c:v>42167</c:v>
                </c:pt>
                <c:pt idx="1683">
                  <c:v>42170</c:v>
                </c:pt>
                <c:pt idx="1684">
                  <c:v>42171</c:v>
                </c:pt>
                <c:pt idx="1685">
                  <c:v>42172</c:v>
                </c:pt>
                <c:pt idx="1686">
                  <c:v>42173</c:v>
                </c:pt>
                <c:pt idx="1687">
                  <c:v>42174</c:v>
                </c:pt>
                <c:pt idx="1688">
                  <c:v>42177</c:v>
                </c:pt>
                <c:pt idx="1689">
                  <c:v>42178</c:v>
                </c:pt>
                <c:pt idx="1690">
                  <c:v>42179</c:v>
                </c:pt>
                <c:pt idx="1691">
                  <c:v>42180</c:v>
                </c:pt>
                <c:pt idx="1692">
                  <c:v>42181</c:v>
                </c:pt>
                <c:pt idx="1693">
                  <c:v>42184</c:v>
                </c:pt>
                <c:pt idx="1694">
                  <c:v>42185</c:v>
                </c:pt>
                <c:pt idx="1695">
                  <c:v>42186</c:v>
                </c:pt>
                <c:pt idx="1696">
                  <c:v>42187</c:v>
                </c:pt>
                <c:pt idx="1697">
                  <c:v>42188</c:v>
                </c:pt>
                <c:pt idx="1698">
                  <c:v>42191</c:v>
                </c:pt>
                <c:pt idx="1699">
                  <c:v>42192</c:v>
                </c:pt>
                <c:pt idx="1700">
                  <c:v>42193</c:v>
                </c:pt>
                <c:pt idx="1701">
                  <c:v>42194</c:v>
                </c:pt>
                <c:pt idx="1702">
                  <c:v>42195</c:v>
                </c:pt>
                <c:pt idx="1703">
                  <c:v>42198</c:v>
                </c:pt>
                <c:pt idx="1704">
                  <c:v>42199</c:v>
                </c:pt>
                <c:pt idx="1705">
                  <c:v>42200</c:v>
                </c:pt>
                <c:pt idx="1706">
                  <c:v>42201</c:v>
                </c:pt>
                <c:pt idx="1707">
                  <c:v>42202</c:v>
                </c:pt>
                <c:pt idx="1708">
                  <c:v>42205</c:v>
                </c:pt>
                <c:pt idx="1709">
                  <c:v>42206</c:v>
                </c:pt>
                <c:pt idx="1710">
                  <c:v>42207</c:v>
                </c:pt>
                <c:pt idx="1711">
                  <c:v>42208</c:v>
                </c:pt>
                <c:pt idx="1712">
                  <c:v>42209</c:v>
                </c:pt>
                <c:pt idx="1713">
                  <c:v>42212</c:v>
                </c:pt>
                <c:pt idx="1714">
                  <c:v>42213</c:v>
                </c:pt>
                <c:pt idx="1715">
                  <c:v>42214</c:v>
                </c:pt>
                <c:pt idx="1716">
                  <c:v>42215</c:v>
                </c:pt>
                <c:pt idx="1717">
                  <c:v>42216</c:v>
                </c:pt>
                <c:pt idx="1718">
                  <c:v>42219</c:v>
                </c:pt>
                <c:pt idx="1719">
                  <c:v>42220</c:v>
                </c:pt>
                <c:pt idx="1720">
                  <c:v>42221</c:v>
                </c:pt>
                <c:pt idx="1721">
                  <c:v>42222</c:v>
                </c:pt>
                <c:pt idx="1722">
                  <c:v>42223</c:v>
                </c:pt>
                <c:pt idx="1723">
                  <c:v>42226</c:v>
                </c:pt>
                <c:pt idx="1724">
                  <c:v>42227</c:v>
                </c:pt>
                <c:pt idx="1725">
                  <c:v>42228</c:v>
                </c:pt>
                <c:pt idx="1726">
                  <c:v>42229</c:v>
                </c:pt>
                <c:pt idx="1727">
                  <c:v>42230</c:v>
                </c:pt>
                <c:pt idx="1728">
                  <c:v>42233</c:v>
                </c:pt>
                <c:pt idx="1729">
                  <c:v>42234</c:v>
                </c:pt>
                <c:pt idx="1730">
                  <c:v>42235</c:v>
                </c:pt>
                <c:pt idx="1731">
                  <c:v>42236</c:v>
                </c:pt>
                <c:pt idx="1732">
                  <c:v>42237</c:v>
                </c:pt>
                <c:pt idx="1733">
                  <c:v>42240</c:v>
                </c:pt>
                <c:pt idx="1734">
                  <c:v>42241</c:v>
                </c:pt>
                <c:pt idx="1735">
                  <c:v>42242</c:v>
                </c:pt>
                <c:pt idx="1736">
                  <c:v>42243</c:v>
                </c:pt>
                <c:pt idx="1737">
                  <c:v>42244</c:v>
                </c:pt>
                <c:pt idx="1738">
                  <c:v>42247</c:v>
                </c:pt>
                <c:pt idx="1739">
                  <c:v>42248</c:v>
                </c:pt>
                <c:pt idx="1740">
                  <c:v>42249</c:v>
                </c:pt>
                <c:pt idx="1741">
                  <c:v>42250</c:v>
                </c:pt>
                <c:pt idx="1742">
                  <c:v>42251</c:v>
                </c:pt>
                <c:pt idx="1743">
                  <c:v>42254</c:v>
                </c:pt>
                <c:pt idx="1744">
                  <c:v>42255</c:v>
                </c:pt>
                <c:pt idx="1745">
                  <c:v>42256</c:v>
                </c:pt>
                <c:pt idx="1746">
                  <c:v>42257</c:v>
                </c:pt>
                <c:pt idx="1747">
                  <c:v>42258</c:v>
                </c:pt>
                <c:pt idx="1748">
                  <c:v>42261</c:v>
                </c:pt>
                <c:pt idx="1749">
                  <c:v>42262</c:v>
                </c:pt>
                <c:pt idx="1750">
                  <c:v>42263</c:v>
                </c:pt>
                <c:pt idx="1751">
                  <c:v>42264</c:v>
                </c:pt>
                <c:pt idx="1752">
                  <c:v>42265</c:v>
                </c:pt>
                <c:pt idx="1753">
                  <c:v>42268</c:v>
                </c:pt>
                <c:pt idx="1754">
                  <c:v>42269</c:v>
                </c:pt>
                <c:pt idx="1755">
                  <c:v>42270</c:v>
                </c:pt>
                <c:pt idx="1756">
                  <c:v>42271</c:v>
                </c:pt>
                <c:pt idx="1757">
                  <c:v>42272</c:v>
                </c:pt>
                <c:pt idx="1758">
                  <c:v>42275</c:v>
                </c:pt>
                <c:pt idx="1759">
                  <c:v>42276</c:v>
                </c:pt>
                <c:pt idx="1760">
                  <c:v>42277</c:v>
                </c:pt>
                <c:pt idx="1761">
                  <c:v>42278</c:v>
                </c:pt>
                <c:pt idx="1762">
                  <c:v>42279</c:v>
                </c:pt>
                <c:pt idx="1763">
                  <c:v>42282</c:v>
                </c:pt>
                <c:pt idx="1764">
                  <c:v>42283</c:v>
                </c:pt>
                <c:pt idx="1765">
                  <c:v>42284</c:v>
                </c:pt>
                <c:pt idx="1766">
                  <c:v>42285</c:v>
                </c:pt>
                <c:pt idx="1767">
                  <c:v>42286</c:v>
                </c:pt>
                <c:pt idx="1768">
                  <c:v>42289</c:v>
                </c:pt>
                <c:pt idx="1769">
                  <c:v>42290</c:v>
                </c:pt>
                <c:pt idx="1770">
                  <c:v>42291</c:v>
                </c:pt>
                <c:pt idx="1771">
                  <c:v>42292</c:v>
                </c:pt>
                <c:pt idx="1772">
                  <c:v>42293</c:v>
                </c:pt>
                <c:pt idx="1773">
                  <c:v>42296</c:v>
                </c:pt>
                <c:pt idx="1774">
                  <c:v>42297</c:v>
                </c:pt>
                <c:pt idx="1775">
                  <c:v>42298</c:v>
                </c:pt>
                <c:pt idx="1776">
                  <c:v>42299</c:v>
                </c:pt>
                <c:pt idx="1777">
                  <c:v>42300</c:v>
                </c:pt>
                <c:pt idx="1778">
                  <c:v>42303</c:v>
                </c:pt>
                <c:pt idx="1779">
                  <c:v>42304</c:v>
                </c:pt>
                <c:pt idx="1780">
                  <c:v>42305</c:v>
                </c:pt>
                <c:pt idx="1781">
                  <c:v>42306</c:v>
                </c:pt>
                <c:pt idx="1782">
                  <c:v>42307</c:v>
                </c:pt>
                <c:pt idx="1783">
                  <c:v>42310</c:v>
                </c:pt>
                <c:pt idx="1784">
                  <c:v>42311</c:v>
                </c:pt>
                <c:pt idx="1785">
                  <c:v>42312</c:v>
                </c:pt>
                <c:pt idx="1786">
                  <c:v>42313</c:v>
                </c:pt>
                <c:pt idx="1787">
                  <c:v>42314</c:v>
                </c:pt>
                <c:pt idx="1788">
                  <c:v>42317</c:v>
                </c:pt>
                <c:pt idx="1789">
                  <c:v>42318</c:v>
                </c:pt>
                <c:pt idx="1790">
                  <c:v>42319</c:v>
                </c:pt>
                <c:pt idx="1791">
                  <c:v>42320</c:v>
                </c:pt>
                <c:pt idx="1792">
                  <c:v>42321</c:v>
                </c:pt>
                <c:pt idx="1793">
                  <c:v>42324</c:v>
                </c:pt>
                <c:pt idx="1794">
                  <c:v>42325</c:v>
                </c:pt>
                <c:pt idx="1795">
                  <c:v>42326</c:v>
                </c:pt>
                <c:pt idx="1796">
                  <c:v>42327</c:v>
                </c:pt>
                <c:pt idx="1797">
                  <c:v>42328</c:v>
                </c:pt>
                <c:pt idx="1798">
                  <c:v>42331</c:v>
                </c:pt>
                <c:pt idx="1799">
                  <c:v>42332</c:v>
                </c:pt>
                <c:pt idx="1800">
                  <c:v>42333</c:v>
                </c:pt>
                <c:pt idx="1801">
                  <c:v>42334</c:v>
                </c:pt>
                <c:pt idx="1802">
                  <c:v>42335</c:v>
                </c:pt>
                <c:pt idx="1803">
                  <c:v>42338</c:v>
                </c:pt>
                <c:pt idx="1804">
                  <c:v>42339</c:v>
                </c:pt>
                <c:pt idx="1805">
                  <c:v>42340</c:v>
                </c:pt>
                <c:pt idx="1806">
                  <c:v>42341</c:v>
                </c:pt>
                <c:pt idx="1807">
                  <c:v>42342</c:v>
                </c:pt>
                <c:pt idx="1808">
                  <c:v>42345</c:v>
                </c:pt>
                <c:pt idx="1809">
                  <c:v>42346</c:v>
                </c:pt>
                <c:pt idx="1810">
                  <c:v>42347</c:v>
                </c:pt>
                <c:pt idx="1811">
                  <c:v>42348</c:v>
                </c:pt>
                <c:pt idx="1812">
                  <c:v>42349</c:v>
                </c:pt>
                <c:pt idx="1813">
                  <c:v>42352</c:v>
                </c:pt>
                <c:pt idx="1814">
                  <c:v>42353</c:v>
                </c:pt>
                <c:pt idx="1815">
                  <c:v>42354</c:v>
                </c:pt>
                <c:pt idx="1816">
                  <c:v>42355</c:v>
                </c:pt>
                <c:pt idx="1817">
                  <c:v>42356</c:v>
                </c:pt>
                <c:pt idx="1818">
                  <c:v>42359</c:v>
                </c:pt>
                <c:pt idx="1819">
                  <c:v>42360</c:v>
                </c:pt>
                <c:pt idx="1820">
                  <c:v>42361</c:v>
                </c:pt>
                <c:pt idx="1821">
                  <c:v>42362</c:v>
                </c:pt>
                <c:pt idx="1822">
                  <c:v>42363</c:v>
                </c:pt>
                <c:pt idx="1823">
                  <c:v>42366</c:v>
                </c:pt>
                <c:pt idx="1824">
                  <c:v>42367</c:v>
                </c:pt>
                <c:pt idx="1825">
                  <c:v>42368</c:v>
                </c:pt>
                <c:pt idx="1826">
                  <c:v>42369</c:v>
                </c:pt>
                <c:pt idx="1827">
                  <c:v>42370</c:v>
                </c:pt>
                <c:pt idx="1828">
                  <c:v>42373</c:v>
                </c:pt>
                <c:pt idx="1829">
                  <c:v>42374</c:v>
                </c:pt>
                <c:pt idx="1830">
                  <c:v>42375</c:v>
                </c:pt>
                <c:pt idx="1831">
                  <c:v>42376</c:v>
                </c:pt>
                <c:pt idx="1832">
                  <c:v>42377</c:v>
                </c:pt>
                <c:pt idx="1833">
                  <c:v>42380</c:v>
                </c:pt>
                <c:pt idx="1834">
                  <c:v>42381</c:v>
                </c:pt>
                <c:pt idx="1835">
                  <c:v>42382</c:v>
                </c:pt>
                <c:pt idx="1836">
                  <c:v>42383</c:v>
                </c:pt>
                <c:pt idx="1837">
                  <c:v>42384</c:v>
                </c:pt>
                <c:pt idx="1838">
                  <c:v>42387</c:v>
                </c:pt>
                <c:pt idx="1839">
                  <c:v>42388</c:v>
                </c:pt>
                <c:pt idx="1840">
                  <c:v>42389</c:v>
                </c:pt>
                <c:pt idx="1841">
                  <c:v>42390</c:v>
                </c:pt>
                <c:pt idx="1842">
                  <c:v>42391</c:v>
                </c:pt>
                <c:pt idx="1843">
                  <c:v>42394</c:v>
                </c:pt>
                <c:pt idx="1844">
                  <c:v>42395</c:v>
                </c:pt>
                <c:pt idx="1845">
                  <c:v>42396</c:v>
                </c:pt>
                <c:pt idx="1846">
                  <c:v>42397</c:v>
                </c:pt>
                <c:pt idx="1847">
                  <c:v>42398</c:v>
                </c:pt>
                <c:pt idx="1848">
                  <c:v>42401</c:v>
                </c:pt>
                <c:pt idx="1849">
                  <c:v>42402</c:v>
                </c:pt>
                <c:pt idx="1850">
                  <c:v>42403</c:v>
                </c:pt>
                <c:pt idx="1851">
                  <c:v>42404</c:v>
                </c:pt>
                <c:pt idx="1852">
                  <c:v>42405</c:v>
                </c:pt>
                <c:pt idx="1853">
                  <c:v>42408</c:v>
                </c:pt>
                <c:pt idx="1854">
                  <c:v>42409</c:v>
                </c:pt>
                <c:pt idx="1855">
                  <c:v>42410</c:v>
                </c:pt>
                <c:pt idx="1856">
                  <c:v>42411</c:v>
                </c:pt>
                <c:pt idx="1857">
                  <c:v>42412</c:v>
                </c:pt>
                <c:pt idx="1858">
                  <c:v>42415</c:v>
                </c:pt>
                <c:pt idx="1859">
                  <c:v>42416</c:v>
                </c:pt>
                <c:pt idx="1860">
                  <c:v>42417</c:v>
                </c:pt>
                <c:pt idx="1861">
                  <c:v>42418</c:v>
                </c:pt>
                <c:pt idx="1862">
                  <c:v>42419</c:v>
                </c:pt>
                <c:pt idx="1863">
                  <c:v>42422</c:v>
                </c:pt>
                <c:pt idx="1864">
                  <c:v>42423</c:v>
                </c:pt>
                <c:pt idx="1865">
                  <c:v>42424</c:v>
                </c:pt>
                <c:pt idx="1866">
                  <c:v>42425</c:v>
                </c:pt>
                <c:pt idx="1867">
                  <c:v>42426</c:v>
                </c:pt>
                <c:pt idx="1868">
                  <c:v>42429</c:v>
                </c:pt>
                <c:pt idx="1869">
                  <c:v>42430</c:v>
                </c:pt>
                <c:pt idx="1870">
                  <c:v>42431</c:v>
                </c:pt>
                <c:pt idx="1871">
                  <c:v>42432</c:v>
                </c:pt>
                <c:pt idx="1872">
                  <c:v>42433</c:v>
                </c:pt>
                <c:pt idx="1873">
                  <c:v>42436</c:v>
                </c:pt>
                <c:pt idx="1874">
                  <c:v>42437</c:v>
                </c:pt>
                <c:pt idx="1875">
                  <c:v>42438</c:v>
                </c:pt>
                <c:pt idx="1876">
                  <c:v>42439</c:v>
                </c:pt>
                <c:pt idx="1877">
                  <c:v>42440</c:v>
                </c:pt>
                <c:pt idx="1878">
                  <c:v>42443</c:v>
                </c:pt>
                <c:pt idx="1879">
                  <c:v>42444</c:v>
                </c:pt>
                <c:pt idx="1880">
                  <c:v>42445</c:v>
                </c:pt>
                <c:pt idx="1881">
                  <c:v>42446</c:v>
                </c:pt>
                <c:pt idx="1882">
                  <c:v>42447</c:v>
                </c:pt>
                <c:pt idx="1883">
                  <c:v>42450</c:v>
                </c:pt>
                <c:pt idx="1884">
                  <c:v>42451</c:v>
                </c:pt>
                <c:pt idx="1885">
                  <c:v>42452</c:v>
                </c:pt>
                <c:pt idx="1886">
                  <c:v>42453</c:v>
                </c:pt>
                <c:pt idx="1887">
                  <c:v>42454</c:v>
                </c:pt>
                <c:pt idx="1888">
                  <c:v>42457</c:v>
                </c:pt>
                <c:pt idx="1889">
                  <c:v>42458</c:v>
                </c:pt>
                <c:pt idx="1890">
                  <c:v>42459</c:v>
                </c:pt>
                <c:pt idx="1891">
                  <c:v>42460</c:v>
                </c:pt>
                <c:pt idx="1892">
                  <c:v>42461</c:v>
                </c:pt>
                <c:pt idx="1893">
                  <c:v>42464</c:v>
                </c:pt>
                <c:pt idx="1894">
                  <c:v>42465</c:v>
                </c:pt>
                <c:pt idx="1895">
                  <c:v>42466</c:v>
                </c:pt>
                <c:pt idx="1896">
                  <c:v>42467</c:v>
                </c:pt>
                <c:pt idx="1897">
                  <c:v>42468</c:v>
                </c:pt>
                <c:pt idx="1898">
                  <c:v>42471</c:v>
                </c:pt>
                <c:pt idx="1899">
                  <c:v>42472</c:v>
                </c:pt>
                <c:pt idx="1900">
                  <c:v>42473</c:v>
                </c:pt>
                <c:pt idx="1901">
                  <c:v>42474</c:v>
                </c:pt>
                <c:pt idx="1902">
                  <c:v>42475</c:v>
                </c:pt>
                <c:pt idx="1903">
                  <c:v>42478</c:v>
                </c:pt>
                <c:pt idx="1904">
                  <c:v>42479</c:v>
                </c:pt>
                <c:pt idx="1905">
                  <c:v>42480</c:v>
                </c:pt>
                <c:pt idx="1906">
                  <c:v>42481</c:v>
                </c:pt>
                <c:pt idx="1907">
                  <c:v>42482</c:v>
                </c:pt>
                <c:pt idx="1908">
                  <c:v>42485</c:v>
                </c:pt>
                <c:pt idx="1909">
                  <c:v>42486</c:v>
                </c:pt>
                <c:pt idx="1910">
                  <c:v>42487</c:v>
                </c:pt>
                <c:pt idx="1911">
                  <c:v>42488</c:v>
                </c:pt>
                <c:pt idx="1912">
                  <c:v>42489</c:v>
                </c:pt>
                <c:pt idx="1913">
                  <c:v>42492</c:v>
                </c:pt>
                <c:pt idx="1914">
                  <c:v>42493</c:v>
                </c:pt>
                <c:pt idx="1915">
                  <c:v>42494</c:v>
                </c:pt>
                <c:pt idx="1916">
                  <c:v>42495</c:v>
                </c:pt>
                <c:pt idx="1917">
                  <c:v>42496</c:v>
                </c:pt>
                <c:pt idx="1918">
                  <c:v>42499</c:v>
                </c:pt>
                <c:pt idx="1919">
                  <c:v>42500</c:v>
                </c:pt>
                <c:pt idx="1920">
                  <c:v>42501</c:v>
                </c:pt>
                <c:pt idx="1921">
                  <c:v>42502</c:v>
                </c:pt>
                <c:pt idx="1922">
                  <c:v>42503</c:v>
                </c:pt>
                <c:pt idx="1923">
                  <c:v>42506</c:v>
                </c:pt>
                <c:pt idx="1924">
                  <c:v>42507</c:v>
                </c:pt>
                <c:pt idx="1925">
                  <c:v>42508</c:v>
                </c:pt>
                <c:pt idx="1926">
                  <c:v>42509</c:v>
                </c:pt>
                <c:pt idx="1927">
                  <c:v>42510</c:v>
                </c:pt>
                <c:pt idx="1928">
                  <c:v>42513</c:v>
                </c:pt>
                <c:pt idx="1929">
                  <c:v>42514</c:v>
                </c:pt>
                <c:pt idx="1930">
                  <c:v>42515</c:v>
                </c:pt>
                <c:pt idx="1931">
                  <c:v>42516</c:v>
                </c:pt>
                <c:pt idx="1932">
                  <c:v>42517</c:v>
                </c:pt>
                <c:pt idx="1933">
                  <c:v>42520</c:v>
                </c:pt>
                <c:pt idx="1934">
                  <c:v>42521</c:v>
                </c:pt>
                <c:pt idx="1935">
                  <c:v>42522</c:v>
                </c:pt>
                <c:pt idx="1936">
                  <c:v>42523</c:v>
                </c:pt>
                <c:pt idx="1937">
                  <c:v>42524</c:v>
                </c:pt>
                <c:pt idx="1938">
                  <c:v>42527</c:v>
                </c:pt>
                <c:pt idx="1939">
                  <c:v>42528</c:v>
                </c:pt>
                <c:pt idx="1940">
                  <c:v>42529</c:v>
                </c:pt>
                <c:pt idx="1941">
                  <c:v>42530</c:v>
                </c:pt>
                <c:pt idx="1942">
                  <c:v>42531</c:v>
                </c:pt>
                <c:pt idx="1943">
                  <c:v>42534</c:v>
                </c:pt>
                <c:pt idx="1944">
                  <c:v>42535</c:v>
                </c:pt>
                <c:pt idx="1945">
                  <c:v>42536</c:v>
                </c:pt>
                <c:pt idx="1946">
                  <c:v>42537</c:v>
                </c:pt>
                <c:pt idx="1947">
                  <c:v>42538</c:v>
                </c:pt>
                <c:pt idx="1948">
                  <c:v>42541</c:v>
                </c:pt>
                <c:pt idx="1949">
                  <c:v>42542</c:v>
                </c:pt>
                <c:pt idx="1950">
                  <c:v>42543</c:v>
                </c:pt>
                <c:pt idx="1951">
                  <c:v>42544</c:v>
                </c:pt>
                <c:pt idx="1952">
                  <c:v>42545</c:v>
                </c:pt>
                <c:pt idx="1953">
                  <c:v>42548</c:v>
                </c:pt>
                <c:pt idx="1954">
                  <c:v>42549</c:v>
                </c:pt>
                <c:pt idx="1955">
                  <c:v>42550</c:v>
                </c:pt>
                <c:pt idx="1956">
                  <c:v>42551</c:v>
                </c:pt>
                <c:pt idx="1957">
                  <c:v>42552</c:v>
                </c:pt>
                <c:pt idx="1958">
                  <c:v>42555</c:v>
                </c:pt>
                <c:pt idx="1959">
                  <c:v>42556</c:v>
                </c:pt>
                <c:pt idx="1960">
                  <c:v>42557</c:v>
                </c:pt>
                <c:pt idx="1961">
                  <c:v>42558</c:v>
                </c:pt>
                <c:pt idx="1962">
                  <c:v>42559</c:v>
                </c:pt>
                <c:pt idx="1963">
                  <c:v>42562</c:v>
                </c:pt>
                <c:pt idx="1964">
                  <c:v>42563</c:v>
                </c:pt>
                <c:pt idx="1965">
                  <c:v>42564</c:v>
                </c:pt>
                <c:pt idx="1966">
                  <c:v>42565</c:v>
                </c:pt>
                <c:pt idx="1967">
                  <c:v>42566</c:v>
                </c:pt>
                <c:pt idx="1968">
                  <c:v>42569</c:v>
                </c:pt>
                <c:pt idx="1969">
                  <c:v>42570</c:v>
                </c:pt>
                <c:pt idx="1970">
                  <c:v>42571</c:v>
                </c:pt>
                <c:pt idx="1971">
                  <c:v>42572</c:v>
                </c:pt>
                <c:pt idx="1972">
                  <c:v>42573</c:v>
                </c:pt>
                <c:pt idx="1973">
                  <c:v>42576</c:v>
                </c:pt>
                <c:pt idx="1974">
                  <c:v>42577</c:v>
                </c:pt>
                <c:pt idx="1975">
                  <c:v>42578</c:v>
                </c:pt>
                <c:pt idx="1976">
                  <c:v>42579</c:v>
                </c:pt>
                <c:pt idx="1977">
                  <c:v>42580</c:v>
                </c:pt>
                <c:pt idx="1978">
                  <c:v>42583</c:v>
                </c:pt>
                <c:pt idx="1979">
                  <c:v>42584</c:v>
                </c:pt>
                <c:pt idx="1980">
                  <c:v>42585</c:v>
                </c:pt>
                <c:pt idx="1981">
                  <c:v>42586</c:v>
                </c:pt>
                <c:pt idx="1982">
                  <c:v>42587</c:v>
                </c:pt>
                <c:pt idx="1983">
                  <c:v>42590</c:v>
                </c:pt>
                <c:pt idx="1984">
                  <c:v>42591</c:v>
                </c:pt>
                <c:pt idx="1985">
                  <c:v>42592</c:v>
                </c:pt>
                <c:pt idx="1986">
                  <c:v>42593</c:v>
                </c:pt>
                <c:pt idx="1987">
                  <c:v>42594</c:v>
                </c:pt>
                <c:pt idx="1988">
                  <c:v>42597</c:v>
                </c:pt>
                <c:pt idx="1989">
                  <c:v>42598</c:v>
                </c:pt>
                <c:pt idx="1990">
                  <c:v>42599</c:v>
                </c:pt>
                <c:pt idx="1991">
                  <c:v>42600</c:v>
                </c:pt>
                <c:pt idx="1992">
                  <c:v>42601</c:v>
                </c:pt>
                <c:pt idx="1993">
                  <c:v>42604</c:v>
                </c:pt>
                <c:pt idx="1994">
                  <c:v>42605</c:v>
                </c:pt>
                <c:pt idx="1995">
                  <c:v>42606</c:v>
                </c:pt>
                <c:pt idx="1996">
                  <c:v>42607</c:v>
                </c:pt>
                <c:pt idx="1997">
                  <c:v>42608</c:v>
                </c:pt>
                <c:pt idx="1998">
                  <c:v>42611</c:v>
                </c:pt>
                <c:pt idx="1999">
                  <c:v>42612</c:v>
                </c:pt>
                <c:pt idx="2000">
                  <c:v>42613</c:v>
                </c:pt>
                <c:pt idx="2001">
                  <c:v>42614</c:v>
                </c:pt>
                <c:pt idx="2002">
                  <c:v>42615</c:v>
                </c:pt>
                <c:pt idx="2003">
                  <c:v>42618</c:v>
                </c:pt>
                <c:pt idx="2004">
                  <c:v>42619</c:v>
                </c:pt>
                <c:pt idx="2005">
                  <c:v>42620</c:v>
                </c:pt>
                <c:pt idx="2006">
                  <c:v>42621</c:v>
                </c:pt>
                <c:pt idx="2007">
                  <c:v>42622</c:v>
                </c:pt>
                <c:pt idx="2008">
                  <c:v>42625</c:v>
                </c:pt>
                <c:pt idx="2009">
                  <c:v>42626</c:v>
                </c:pt>
                <c:pt idx="2010">
                  <c:v>42627</c:v>
                </c:pt>
                <c:pt idx="2011">
                  <c:v>42628</c:v>
                </c:pt>
                <c:pt idx="2012">
                  <c:v>42629</c:v>
                </c:pt>
                <c:pt idx="2013">
                  <c:v>42632</c:v>
                </c:pt>
                <c:pt idx="2014">
                  <c:v>42633</c:v>
                </c:pt>
                <c:pt idx="2015">
                  <c:v>42634</c:v>
                </c:pt>
                <c:pt idx="2016">
                  <c:v>42635</c:v>
                </c:pt>
                <c:pt idx="2017">
                  <c:v>42636</c:v>
                </c:pt>
                <c:pt idx="2018">
                  <c:v>42639</c:v>
                </c:pt>
                <c:pt idx="2019">
                  <c:v>42640</c:v>
                </c:pt>
                <c:pt idx="2020">
                  <c:v>42641</c:v>
                </c:pt>
                <c:pt idx="2021">
                  <c:v>42642</c:v>
                </c:pt>
                <c:pt idx="2022">
                  <c:v>42643</c:v>
                </c:pt>
                <c:pt idx="2023">
                  <c:v>42646</c:v>
                </c:pt>
                <c:pt idx="2024">
                  <c:v>42647</c:v>
                </c:pt>
                <c:pt idx="2025">
                  <c:v>42648</c:v>
                </c:pt>
                <c:pt idx="2026">
                  <c:v>42649</c:v>
                </c:pt>
                <c:pt idx="2027">
                  <c:v>42650</c:v>
                </c:pt>
                <c:pt idx="2028">
                  <c:v>42653</c:v>
                </c:pt>
                <c:pt idx="2029">
                  <c:v>42654</c:v>
                </c:pt>
                <c:pt idx="2030">
                  <c:v>42655</c:v>
                </c:pt>
                <c:pt idx="2031">
                  <c:v>42656</c:v>
                </c:pt>
                <c:pt idx="2032">
                  <c:v>42657</c:v>
                </c:pt>
                <c:pt idx="2033">
                  <c:v>42660</c:v>
                </c:pt>
                <c:pt idx="2034">
                  <c:v>42661</c:v>
                </c:pt>
                <c:pt idx="2035">
                  <c:v>42662</c:v>
                </c:pt>
                <c:pt idx="2036">
                  <c:v>42663</c:v>
                </c:pt>
                <c:pt idx="2037">
                  <c:v>42664</c:v>
                </c:pt>
                <c:pt idx="2038">
                  <c:v>42667</c:v>
                </c:pt>
                <c:pt idx="2039">
                  <c:v>42668</c:v>
                </c:pt>
                <c:pt idx="2040">
                  <c:v>42669</c:v>
                </c:pt>
                <c:pt idx="2041">
                  <c:v>42670</c:v>
                </c:pt>
                <c:pt idx="2042">
                  <c:v>42671</c:v>
                </c:pt>
                <c:pt idx="2043">
                  <c:v>42674</c:v>
                </c:pt>
                <c:pt idx="2044">
                  <c:v>42675</c:v>
                </c:pt>
                <c:pt idx="2045">
                  <c:v>42676</c:v>
                </c:pt>
                <c:pt idx="2046">
                  <c:v>42677</c:v>
                </c:pt>
                <c:pt idx="2047">
                  <c:v>42678</c:v>
                </c:pt>
                <c:pt idx="2048">
                  <c:v>42681</c:v>
                </c:pt>
                <c:pt idx="2049">
                  <c:v>42682</c:v>
                </c:pt>
                <c:pt idx="2050">
                  <c:v>42683</c:v>
                </c:pt>
                <c:pt idx="2051">
                  <c:v>42684</c:v>
                </c:pt>
                <c:pt idx="2052">
                  <c:v>42685</c:v>
                </c:pt>
                <c:pt idx="2053">
                  <c:v>42688</c:v>
                </c:pt>
                <c:pt idx="2054">
                  <c:v>42689</c:v>
                </c:pt>
                <c:pt idx="2055">
                  <c:v>42690</c:v>
                </c:pt>
                <c:pt idx="2056">
                  <c:v>42691</c:v>
                </c:pt>
                <c:pt idx="2057">
                  <c:v>42692</c:v>
                </c:pt>
                <c:pt idx="2058">
                  <c:v>42695</c:v>
                </c:pt>
                <c:pt idx="2059">
                  <c:v>42696</c:v>
                </c:pt>
                <c:pt idx="2060">
                  <c:v>42697</c:v>
                </c:pt>
                <c:pt idx="2061">
                  <c:v>42698</c:v>
                </c:pt>
                <c:pt idx="2062">
                  <c:v>42699</c:v>
                </c:pt>
                <c:pt idx="2063">
                  <c:v>42702</c:v>
                </c:pt>
                <c:pt idx="2064">
                  <c:v>42703</c:v>
                </c:pt>
                <c:pt idx="2065">
                  <c:v>42704</c:v>
                </c:pt>
                <c:pt idx="2066">
                  <c:v>42705</c:v>
                </c:pt>
                <c:pt idx="2067">
                  <c:v>42706</c:v>
                </c:pt>
                <c:pt idx="2068">
                  <c:v>42709</c:v>
                </c:pt>
                <c:pt idx="2069">
                  <c:v>42710</c:v>
                </c:pt>
                <c:pt idx="2070">
                  <c:v>42711</c:v>
                </c:pt>
                <c:pt idx="2071">
                  <c:v>42712</c:v>
                </c:pt>
                <c:pt idx="2072">
                  <c:v>42713</c:v>
                </c:pt>
                <c:pt idx="2073">
                  <c:v>42716</c:v>
                </c:pt>
                <c:pt idx="2074">
                  <c:v>42717</c:v>
                </c:pt>
                <c:pt idx="2075">
                  <c:v>42718</c:v>
                </c:pt>
                <c:pt idx="2076">
                  <c:v>42719</c:v>
                </c:pt>
                <c:pt idx="2077">
                  <c:v>42720</c:v>
                </c:pt>
                <c:pt idx="2078">
                  <c:v>42723</c:v>
                </c:pt>
                <c:pt idx="2079">
                  <c:v>42724</c:v>
                </c:pt>
                <c:pt idx="2080">
                  <c:v>42725</c:v>
                </c:pt>
                <c:pt idx="2081">
                  <c:v>42726</c:v>
                </c:pt>
                <c:pt idx="2082">
                  <c:v>42727</c:v>
                </c:pt>
                <c:pt idx="2083">
                  <c:v>42730</c:v>
                </c:pt>
                <c:pt idx="2084">
                  <c:v>42731</c:v>
                </c:pt>
                <c:pt idx="2085">
                  <c:v>42732</c:v>
                </c:pt>
                <c:pt idx="2086">
                  <c:v>42733</c:v>
                </c:pt>
                <c:pt idx="2087">
                  <c:v>42734</c:v>
                </c:pt>
                <c:pt idx="2088">
                  <c:v>42737</c:v>
                </c:pt>
                <c:pt idx="2089">
                  <c:v>42738</c:v>
                </c:pt>
                <c:pt idx="2090">
                  <c:v>42739</c:v>
                </c:pt>
                <c:pt idx="2091">
                  <c:v>42740</c:v>
                </c:pt>
                <c:pt idx="2092">
                  <c:v>42741</c:v>
                </c:pt>
                <c:pt idx="2093">
                  <c:v>42744</c:v>
                </c:pt>
                <c:pt idx="2094">
                  <c:v>42745</c:v>
                </c:pt>
                <c:pt idx="2095">
                  <c:v>42746</c:v>
                </c:pt>
                <c:pt idx="2096">
                  <c:v>42747</c:v>
                </c:pt>
                <c:pt idx="2097">
                  <c:v>42748</c:v>
                </c:pt>
                <c:pt idx="2098">
                  <c:v>42751</c:v>
                </c:pt>
                <c:pt idx="2099">
                  <c:v>42752</c:v>
                </c:pt>
                <c:pt idx="2100">
                  <c:v>42753</c:v>
                </c:pt>
                <c:pt idx="2101">
                  <c:v>42754</c:v>
                </c:pt>
                <c:pt idx="2102">
                  <c:v>42755</c:v>
                </c:pt>
                <c:pt idx="2103">
                  <c:v>42758</c:v>
                </c:pt>
                <c:pt idx="2104">
                  <c:v>42759</c:v>
                </c:pt>
                <c:pt idx="2105">
                  <c:v>42760</c:v>
                </c:pt>
                <c:pt idx="2106">
                  <c:v>42761</c:v>
                </c:pt>
                <c:pt idx="2107">
                  <c:v>42762</c:v>
                </c:pt>
                <c:pt idx="2108">
                  <c:v>42765</c:v>
                </c:pt>
                <c:pt idx="2109">
                  <c:v>42766</c:v>
                </c:pt>
                <c:pt idx="2110">
                  <c:v>42767</c:v>
                </c:pt>
                <c:pt idx="2111">
                  <c:v>42768</c:v>
                </c:pt>
                <c:pt idx="2112">
                  <c:v>42769</c:v>
                </c:pt>
                <c:pt idx="2113">
                  <c:v>42772</c:v>
                </c:pt>
                <c:pt idx="2114">
                  <c:v>42773</c:v>
                </c:pt>
                <c:pt idx="2115">
                  <c:v>42774</c:v>
                </c:pt>
                <c:pt idx="2116">
                  <c:v>42775</c:v>
                </c:pt>
                <c:pt idx="2117">
                  <c:v>42776</c:v>
                </c:pt>
                <c:pt idx="2118">
                  <c:v>42779</c:v>
                </c:pt>
                <c:pt idx="2119">
                  <c:v>42780</c:v>
                </c:pt>
                <c:pt idx="2120">
                  <c:v>42781</c:v>
                </c:pt>
                <c:pt idx="2121">
                  <c:v>42782</c:v>
                </c:pt>
                <c:pt idx="2122">
                  <c:v>42783</c:v>
                </c:pt>
                <c:pt idx="2123">
                  <c:v>42786</c:v>
                </c:pt>
                <c:pt idx="2124">
                  <c:v>42787</c:v>
                </c:pt>
                <c:pt idx="2125">
                  <c:v>42788</c:v>
                </c:pt>
                <c:pt idx="2126">
                  <c:v>42789</c:v>
                </c:pt>
                <c:pt idx="2127">
                  <c:v>42790</c:v>
                </c:pt>
                <c:pt idx="2128">
                  <c:v>42793</c:v>
                </c:pt>
                <c:pt idx="2129">
                  <c:v>42794</c:v>
                </c:pt>
                <c:pt idx="2130">
                  <c:v>42795</c:v>
                </c:pt>
                <c:pt idx="2131">
                  <c:v>42796</c:v>
                </c:pt>
                <c:pt idx="2132">
                  <c:v>42797</c:v>
                </c:pt>
                <c:pt idx="2133">
                  <c:v>42800</c:v>
                </c:pt>
                <c:pt idx="2134">
                  <c:v>42801</c:v>
                </c:pt>
                <c:pt idx="2135">
                  <c:v>42802</c:v>
                </c:pt>
                <c:pt idx="2136">
                  <c:v>42803</c:v>
                </c:pt>
                <c:pt idx="2137">
                  <c:v>42804</c:v>
                </c:pt>
                <c:pt idx="2138">
                  <c:v>42807</c:v>
                </c:pt>
                <c:pt idx="2139">
                  <c:v>42808</c:v>
                </c:pt>
                <c:pt idx="2140">
                  <c:v>42809</c:v>
                </c:pt>
                <c:pt idx="2141">
                  <c:v>42810</c:v>
                </c:pt>
                <c:pt idx="2142">
                  <c:v>42811</c:v>
                </c:pt>
                <c:pt idx="2143">
                  <c:v>42814</c:v>
                </c:pt>
                <c:pt idx="2144">
                  <c:v>42815</c:v>
                </c:pt>
                <c:pt idx="2145">
                  <c:v>42816</c:v>
                </c:pt>
                <c:pt idx="2146">
                  <c:v>42817</c:v>
                </c:pt>
                <c:pt idx="2147">
                  <c:v>42818</c:v>
                </c:pt>
                <c:pt idx="2148">
                  <c:v>42821</c:v>
                </c:pt>
                <c:pt idx="2149">
                  <c:v>42822</c:v>
                </c:pt>
                <c:pt idx="2150">
                  <c:v>42823</c:v>
                </c:pt>
                <c:pt idx="2151">
                  <c:v>42824</c:v>
                </c:pt>
                <c:pt idx="2152">
                  <c:v>42825</c:v>
                </c:pt>
                <c:pt idx="2153">
                  <c:v>42828</c:v>
                </c:pt>
                <c:pt idx="2154">
                  <c:v>42829</c:v>
                </c:pt>
                <c:pt idx="2155">
                  <c:v>42830</c:v>
                </c:pt>
                <c:pt idx="2156">
                  <c:v>42831</c:v>
                </c:pt>
                <c:pt idx="2157">
                  <c:v>42832</c:v>
                </c:pt>
                <c:pt idx="2158">
                  <c:v>42835</c:v>
                </c:pt>
                <c:pt idx="2159">
                  <c:v>42836</c:v>
                </c:pt>
                <c:pt idx="2160">
                  <c:v>42837</c:v>
                </c:pt>
                <c:pt idx="2161">
                  <c:v>42838</c:v>
                </c:pt>
                <c:pt idx="2162">
                  <c:v>42839</c:v>
                </c:pt>
                <c:pt idx="2163">
                  <c:v>42842</c:v>
                </c:pt>
                <c:pt idx="2164">
                  <c:v>42843</c:v>
                </c:pt>
                <c:pt idx="2165">
                  <c:v>42844</c:v>
                </c:pt>
                <c:pt idx="2166">
                  <c:v>42845</c:v>
                </c:pt>
                <c:pt idx="2167">
                  <c:v>42846</c:v>
                </c:pt>
                <c:pt idx="2168">
                  <c:v>42849</c:v>
                </c:pt>
                <c:pt idx="2169">
                  <c:v>42850</c:v>
                </c:pt>
                <c:pt idx="2170">
                  <c:v>42851</c:v>
                </c:pt>
                <c:pt idx="2171">
                  <c:v>42852</c:v>
                </c:pt>
                <c:pt idx="2172">
                  <c:v>42853</c:v>
                </c:pt>
                <c:pt idx="2173">
                  <c:v>42856</c:v>
                </c:pt>
                <c:pt idx="2174">
                  <c:v>42857</c:v>
                </c:pt>
                <c:pt idx="2175">
                  <c:v>42858</c:v>
                </c:pt>
                <c:pt idx="2176">
                  <c:v>42859</c:v>
                </c:pt>
                <c:pt idx="2177">
                  <c:v>42860</c:v>
                </c:pt>
                <c:pt idx="2178">
                  <c:v>42863</c:v>
                </c:pt>
                <c:pt idx="2179">
                  <c:v>42864</c:v>
                </c:pt>
                <c:pt idx="2180">
                  <c:v>42865</c:v>
                </c:pt>
                <c:pt idx="2181">
                  <c:v>42866</c:v>
                </c:pt>
                <c:pt idx="2182">
                  <c:v>42867</c:v>
                </c:pt>
                <c:pt idx="2183">
                  <c:v>42870</c:v>
                </c:pt>
                <c:pt idx="2184">
                  <c:v>42871</c:v>
                </c:pt>
                <c:pt idx="2185">
                  <c:v>42872</c:v>
                </c:pt>
                <c:pt idx="2186">
                  <c:v>42873</c:v>
                </c:pt>
                <c:pt idx="2187">
                  <c:v>42874</c:v>
                </c:pt>
                <c:pt idx="2188">
                  <c:v>42877</c:v>
                </c:pt>
                <c:pt idx="2189">
                  <c:v>42878</c:v>
                </c:pt>
                <c:pt idx="2190">
                  <c:v>42879</c:v>
                </c:pt>
                <c:pt idx="2191">
                  <c:v>42880</c:v>
                </c:pt>
                <c:pt idx="2192">
                  <c:v>42881</c:v>
                </c:pt>
                <c:pt idx="2193">
                  <c:v>42884</c:v>
                </c:pt>
                <c:pt idx="2194">
                  <c:v>42885</c:v>
                </c:pt>
                <c:pt idx="2195">
                  <c:v>42886</c:v>
                </c:pt>
                <c:pt idx="2196">
                  <c:v>42887</c:v>
                </c:pt>
                <c:pt idx="2197">
                  <c:v>42888</c:v>
                </c:pt>
                <c:pt idx="2198">
                  <c:v>42891</c:v>
                </c:pt>
                <c:pt idx="2199">
                  <c:v>42892</c:v>
                </c:pt>
                <c:pt idx="2200">
                  <c:v>42893</c:v>
                </c:pt>
                <c:pt idx="2201">
                  <c:v>42894</c:v>
                </c:pt>
                <c:pt idx="2202">
                  <c:v>42895</c:v>
                </c:pt>
                <c:pt idx="2203">
                  <c:v>42898</c:v>
                </c:pt>
                <c:pt idx="2204">
                  <c:v>42899</c:v>
                </c:pt>
                <c:pt idx="2205">
                  <c:v>42900</c:v>
                </c:pt>
                <c:pt idx="2206">
                  <c:v>42901</c:v>
                </c:pt>
                <c:pt idx="2207">
                  <c:v>42902</c:v>
                </c:pt>
                <c:pt idx="2208">
                  <c:v>42905</c:v>
                </c:pt>
                <c:pt idx="2209">
                  <c:v>42906</c:v>
                </c:pt>
                <c:pt idx="2210">
                  <c:v>42907</c:v>
                </c:pt>
                <c:pt idx="2211">
                  <c:v>42908</c:v>
                </c:pt>
                <c:pt idx="2212">
                  <c:v>42909</c:v>
                </c:pt>
                <c:pt idx="2213">
                  <c:v>42912</c:v>
                </c:pt>
                <c:pt idx="2214">
                  <c:v>42913</c:v>
                </c:pt>
                <c:pt idx="2215">
                  <c:v>42914</c:v>
                </c:pt>
                <c:pt idx="2216">
                  <c:v>42915</c:v>
                </c:pt>
                <c:pt idx="2217">
                  <c:v>42916</c:v>
                </c:pt>
                <c:pt idx="2218">
                  <c:v>42919</c:v>
                </c:pt>
                <c:pt idx="2219">
                  <c:v>42920</c:v>
                </c:pt>
                <c:pt idx="2220">
                  <c:v>42921</c:v>
                </c:pt>
                <c:pt idx="2221">
                  <c:v>42922</c:v>
                </c:pt>
                <c:pt idx="2222">
                  <c:v>42923</c:v>
                </c:pt>
                <c:pt idx="2223">
                  <c:v>42926</c:v>
                </c:pt>
                <c:pt idx="2224">
                  <c:v>42927</c:v>
                </c:pt>
                <c:pt idx="2225">
                  <c:v>42928</c:v>
                </c:pt>
                <c:pt idx="2226">
                  <c:v>42929</c:v>
                </c:pt>
                <c:pt idx="2227">
                  <c:v>42930</c:v>
                </c:pt>
                <c:pt idx="2228">
                  <c:v>42933</c:v>
                </c:pt>
                <c:pt idx="2229">
                  <c:v>42934</c:v>
                </c:pt>
                <c:pt idx="2230">
                  <c:v>42935</c:v>
                </c:pt>
                <c:pt idx="2231">
                  <c:v>42936</c:v>
                </c:pt>
                <c:pt idx="2232">
                  <c:v>42937</c:v>
                </c:pt>
                <c:pt idx="2233">
                  <c:v>42940</c:v>
                </c:pt>
                <c:pt idx="2234">
                  <c:v>42941</c:v>
                </c:pt>
                <c:pt idx="2235">
                  <c:v>42942</c:v>
                </c:pt>
                <c:pt idx="2236">
                  <c:v>42943</c:v>
                </c:pt>
                <c:pt idx="2237">
                  <c:v>42944</c:v>
                </c:pt>
                <c:pt idx="2238">
                  <c:v>42947</c:v>
                </c:pt>
                <c:pt idx="2239">
                  <c:v>42948</c:v>
                </c:pt>
                <c:pt idx="2240">
                  <c:v>42949</c:v>
                </c:pt>
                <c:pt idx="2241">
                  <c:v>42950</c:v>
                </c:pt>
                <c:pt idx="2242">
                  <c:v>42951</c:v>
                </c:pt>
                <c:pt idx="2243">
                  <c:v>42954</c:v>
                </c:pt>
                <c:pt idx="2244">
                  <c:v>42955</c:v>
                </c:pt>
                <c:pt idx="2245">
                  <c:v>42956</c:v>
                </c:pt>
                <c:pt idx="2246">
                  <c:v>42957</c:v>
                </c:pt>
                <c:pt idx="2247">
                  <c:v>42958</c:v>
                </c:pt>
                <c:pt idx="2248">
                  <c:v>42961</c:v>
                </c:pt>
                <c:pt idx="2249">
                  <c:v>42962</c:v>
                </c:pt>
                <c:pt idx="2250">
                  <c:v>42963</c:v>
                </c:pt>
                <c:pt idx="2251">
                  <c:v>42964</c:v>
                </c:pt>
                <c:pt idx="2252">
                  <c:v>42965</c:v>
                </c:pt>
                <c:pt idx="2253">
                  <c:v>42968</c:v>
                </c:pt>
                <c:pt idx="2254">
                  <c:v>42969</c:v>
                </c:pt>
                <c:pt idx="2255">
                  <c:v>42970</c:v>
                </c:pt>
                <c:pt idx="2256">
                  <c:v>42971</c:v>
                </c:pt>
                <c:pt idx="2257">
                  <c:v>42972</c:v>
                </c:pt>
                <c:pt idx="2258">
                  <c:v>42975</c:v>
                </c:pt>
                <c:pt idx="2259">
                  <c:v>42976</c:v>
                </c:pt>
                <c:pt idx="2260">
                  <c:v>42977</c:v>
                </c:pt>
                <c:pt idx="2261">
                  <c:v>42978</c:v>
                </c:pt>
                <c:pt idx="2262">
                  <c:v>42979</c:v>
                </c:pt>
                <c:pt idx="2263">
                  <c:v>42982</c:v>
                </c:pt>
                <c:pt idx="2264">
                  <c:v>42983</c:v>
                </c:pt>
                <c:pt idx="2265">
                  <c:v>42984</c:v>
                </c:pt>
                <c:pt idx="2266">
                  <c:v>42985</c:v>
                </c:pt>
                <c:pt idx="2267">
                  <c:v>42986</c:v>
                </c:pt>
                <c:pt idx="2268">
                  <c:v>42989</c:v>
                </c:pt>
                <c:pt idx="2269">
                  <c:v>42990</c:v>
                </c:pt>
                <c:pt idx="2270">
                  <c:v>42991</c:v>
                </c:pt>
                <c:pt idx="2271">
                  <c:v>42992</c:v>
                </c:pt>
                <c:pt idx="2272">
                  <c:v>42993</c:v>
                </c:pt>
                <c:pt idx="2273">
                  <c:v>42996</c:v>
                </c:pt>
                <c:pt idx="2274">
                  <c:v>42997</c:v>
                </c:pt>
                <c:pt idx="2275">
                  <c:v>42998</c:v>
                </c:pt>
                <c:pt idx="2276">
                  <c:v>42999</c:v>
                </c:pt>
                <c:pt idx="2277">
                  <c:v>43000</c:v>
                </c:pt>
                <c:pt idx="2278">
                  <c:v>43003</c:v>
                </c:pt>
                <c:pt idx="2279">
                  <c:v>43004</c:v>
                </c:pt>
                <c:pt idx="2280">
                  <c:v>43005</c:v>
                </c:pt>
                <c:pt idx="2281">
                  <c:v>43006</c:v>
                </c:pt>
                <c:pt idx="2282">
                  <c:v>43007</c:v>
                </c:pt>
                <c:pt idx="2283">
                  <c:v>43010</c:v>
                </c:pt>
                <c:pt idx="2284">
                  <c:v>43011</c:v>
                </c:pt>
                <c:pt idx="2285">
                  <c:v>43012</c:v>
                </c:pt>
                <c:pt idx="2286">
                  <c:v>43013</c:v>
                </c:pt>
                <c:pt idx="2287">
                  <c:v>43014</c:v>
                </c:pt>
                <c:pt idx="2288">
                  <c:v>43017</c:v>
                </c:pt>
                <c:pt idx="2289">
                  <c:v>43018</c:v>
                </c:pt>
                <c:pt idx="2290">
                  <c:v>43019</c:v>
                </c:pt>
                <c:pt idx="2291">
                  <c:v>43020</c:v>
                </c:pt>
                <c:pt idx="2292">
                  <c:v>43021</c:v>
                </c:pt>
                <c:pt idx="2293">
                  <c:v>43024</c:v>
                </c:pt>
                <c:pt idx="2294">
                  <c:v>43025</c:v>
                </c:pt>
                <c:pt idx="2295">
                  <c:v>43026</c:v>
                </c:pt>
                <c:pt idx="2296">
                  <c:v>43027</c:v>
                </c:pt>
                <c:pt idx="2297">
                  <c:v>43028</c:v>
                </c:pt>
                <c:pt idx="2298">
                  <c:v>43031</c:v>
                </c:pt>
                <c:pt idx="2299">
                  <c:v>43032</c:v>
                </c:pt>
                <c:pt idx="2300">
                  <c:v>43033</c:v>
                </c:pt>
                <c:pt idx="2301">
                  <c:v>43034</c:v>
                </c:pt>
                <c:pt idx="2302">
                  <c:v>43035</c:v>
                </c:pt>
                <c:pt idx="2303">
                  <c:v>43038</c:v>
                </c:pt>
                <c:pt idx="2304">
                  <c:v>43039</c:v>
                </c:pt>
                <c:pt idx="2305">
                  <c:v>43040</c:v>
                </c:pt>
                <c:pt idx="2306">
                  <c:v>43041</c:v>
                </c:pt>
                <c:pt idx="2307">
                  <c:v>43042</c:v>
                </c:pt>
                <c:pt idx="2308">
                  <c:v>43045</c:v>
                </c:pt>
                <c:pt idx="2309">
                  <c:v>43046</c:v>
                </c:pt>
                <c:pt idx="2310">
                  <c:v>43047</c:v>
                </c:pt>
                <c:pt idx="2311">
                  <c:v>43048</c:v>
                </c:pt>
                <c:pt idx="2312">
                  <c:v>43049</c:v>
                </c:pt>
                <c:pt idx="2313">
                  <c:v>43052</c:v>
                </c:pt>
                <c:pt idx="2314">
                  <c:v>43053</c:v>
                </c:pt>
                <c:pt idx="2315">
                  <c:v>43054</c:v>
                </c:pt>
                <c:pt idx="2316">
                  <c:v>43055</c:v>
                </c:pt>
                <c:pt idx="2317">
                  <c:v>43056</c:v>
                </c:pt>
                <c:pt idx="2318">
                  <c:v>43059</c:v>
                </c:pt>
                <c:pt idx="2319">
                  <c:v>43060</c:v>
                </c:pt>
                <c:pt idx="2320">
                  <c:v>43061</c:v>
                </c:pt>
                <c:pt idx="2321">
                  <c:v>43062</c:v>
                </c:pt>
                <c:pt idx="2322">
                  <c:v>43063</c:v>
                </c:pt>
                <c:pt idx="2323">
                  <c:v>43066</c:v>
                </c:pt>
                <c:pt idx="2324">
                  <c:v>43067</c:v>
                </c:pt>
                <c:pt idx="2325">
                  <c:v>43068</c:v>
                </c:pt>
                <c:pt idx="2326">
                  <c:v>43069</c:v>
                </c:pt>
                <c:pt idx="2327">
                  <c:v>43070</c:v>
                </c:pt>
                <c:pt idx="2328">
                  <c:v>43073</c:v>
                </c:pt>
                <c:pt idx="2329">
                  <c:v>43074</c:v>
                </c:pt>
                <c:pt idx="2330">
                  <c:v>43075</c:v>
                </c:pt>
                <c:pt idx="2331">
                  <c:v>43076</c:v>
                </c:pt>
                <c:pt idx="2332">
                  <c:v>43077</c:v>
                </c:pt>
                <c:pt idx="2333">
                  <c:v>43080</c:v>
                </c:pt>
                <c:pt idx="2334">
                  <c:v>43081</c:v>
                </c:pt>
                <c:pt idx="2335">
                  <c:v>43082</c:v>
                </c:pt>
                <c:pt idx="2336">
                  <c:v>43083</c:v>
                </c:pt>
                <c:pt idx="2337">
                  <c:v>43084</c:v>
                </c:pt>
                <c:pt idx="2338">
                  <c:v>43087</c:v>
                </c:pt>
                <c:pt idx="2339">
                  <c:v>43088</c:v>
                </c:pt>
                <c:pt idx="2340">
                  <c:v>43089</c:v>
                </c:pt>
                <c:pt idx="2341">
                  <c:v>43090</c:v>
                </c:pt>
                <c:pt idx="2342">
                  <c:v>43091</c:v>
                </c:pt>
                <c:pt idx="2343">
                  <c:v>43094</c:v>
                </c:pt>
                <c:pt idx="2344">
                  <c:v>43095</c:v>
                </c:pt>
                <c:pt idx="2345">
                  <c:v>43096</c:v>
                </c:pt>
                <c:pt idx="2346">
                  <c:v>43097</c:v>
                </c:pt>
                <c:pt idx="2347">
                  <c:v>43098</c:v>
                </c:pt>
                <c:pt idx="2348">
                  <c:v>43101</c:v>
                </c:pt>
                <c:pt idx="2349">
                  <c:v>43102</c:v>
                </c:pt>
                <c:pt idx="2350">
                  <c:v>43103</c:v>
                </c:pt>
                <c:pt idx="2351">
                  <c:v>43104</c:v>
                </c:pt>
                <c:pt idx="2352">
                  <c:v>43105</c:v>
                </c:pt>
                <c:pt idx="2353">
                  <c:v>43108</c:v>
                </c:pt>
                <c:pt idx="2354">
                  <c:v>43109</c:v>
                </c:pt>
                <c:pt idx="2355">
                  <c:v>43110</c:v>
                </c:pt>
                <c:pt idx="2356">
                  <c:v>43111</c:v>
                </c:pt>
                <c:pt idx="2357">
                  <c:v>43112</c:v>
                </c:pt>
                <c:pt idx="2358">
                  <c:v>43115</c:v>
                </c:pt>
                <c:pt idx="2359">
                  <c:v>43116</c:v>
                </c:pt>
                <c:pt idx="2360">
                  <c:v>43117</c:v>
                </c:pt>
                <c:pt idx="2361">
                  <c:v>43118</c:v>
                </c:pt>
                <c:pt idx="2362">
                  <c:v>43119</c:v>
                </c:pt>
                <c:pt idx="2363">
                  <c:v>43122</c:v>
                </c:pt>
                <c:pt idx="2364">
                  <c:v>43123</c:v>
                </c:pt>
                <c:pt idx="2365">
                  <c:v>43124</c:v>
                </c:pt>
                <c:pt idx="2366">
                  <c:v>43125</c:v>
                </c:pt>
                <c:pt idx="2367">
                  <c:v>43126</c:v>
                </c:pt>
                <c:pt idx="2368">
                  <c:v>43129</c:v>
                </c:pt>
                <c:pt idx="2369">
                  <c:v>43130</c:v>
                </c:pt>
                <c:pt idx="2370">
                  <c:v>43131</c:v>
                </c:pt>
                <c:pt idx="2371">
                  <c:v>43132</c:v>
                </c:pt>
                <c:pt idx="2372">
                  <c:v>43133</c:v>
                </c:pt>
                <c:pt idx="2373">
                  <c:v>43136</c:v>
                </c:pt>
                <c:pt idx="2374">
                  <c:v>43137</c:v>
                </c:pt>
                <c:pt idx="2375">
                  <c:v>43138</c:v>
                </c:pt>
                <c:pt idx="2376">
                  <c:v>43139</c:v>
                </c:pt>
                <c:pt idx="2377">
                  <c:v>43140</c:v>
                </c:pt>
                <c:pt idx="2378">
                  <c:v>43143</c:v>
                </c:pt>
                <c:pt idx="2379">
                  <c:v>43144</c:v>
                </c:pt>
                <c:pt idx="2380">
                  <c:v>43145</c:v>
                </c:pt>
                <c:pt idx="2381">
                  <c:v>43146</c:v>
                </c:pt>
                <c:pt idx="2382">
                  <c:v>43147</c:v>
                </c:pt>
                <c:pt idx="2383">
                  <c:v>43150</c:v>
                </c:pt>
                <c:pt idx="2384">
                  <c:v>43151</c:v>
                </c:pt>
                <c:pt idx="2385">
                  <c:v>43152</c:v>
                </c:pt>
                <c:pt idx="2386">
                  <c:v>43153</c:v>
                </c:pt>
                <c:pt idx="2387">
                  <c:v>43154</c:v>
                </c:pt>
                <c:pt idx="2388">
                  <c:v>43157</c:v>
                </c:pt>
                <c:pt idx="2389">
                  <c:v>43158</c:v>
                </c:pt>
                <c:pt idx="2390">
                  <c:v>43159</c:v>
                </c:pt>
                <c:pt idx="2391">
                  <c:v>43160</c:v>
                </c:pt>
                <c:pt idx="2392">
                  <c:v>43161</c:v>
                </c:pt>
                <c:pt idx="2393">
                  <c:v>43164</c:v>
                </c:pt>
                <c:pt idx="2394">
                  <c:v>43165</c:v>
                </c:pt>
                <c:pt idx="2395">
                  <c:v>43166</c:v>
                </c:pt>
                <c:pt idx="2396">
                  <c:v>43167</c:v>
                </c:pt>
                <c:pt idx="2397">
                  <c:v>43168</c:v>
                </c:pt>
                <c:pt idx="2398">
                  <c:v>43171</c:v>
                </c:pt>
                <c:pt idx="2399">
                  <c:v>43172</c:v>
                </c:pt>
                <c:pt idx="2400">
                  <c:v>43173</c:v>
                </c:pt>
                <c:pt idx="2401">
                  <c:v>43174</c:v>
                </c:pt>
                <c:pt idx="2402">
                  <c:v>43175</c:v>
                </c:pt>
                <c:pt idx="2403">
                  <c:v>43178</c:v>
                </c:pt>
                <c:pt idx="2404">
                  <c:v>43179</c:v>
                </c:pt>
                <c:pt idx="2405">
                  <c:v>43180</c:v>
                </c:pt>
                <c:pt idx="2406">
                  <c:v>43181</c:v>
                </c:pt>
                <c:pt idx="2407">
                  <c:v>43182</c:v>
                </c:pt>
                <c:pt idx="2408">
                  <c:v>43185</c:v>
                </c:pt>
                <c:pt idx="2409">
                  <c:v>43186</c:v>
                </c:pt>
                <c:pt idx="2410">
                  <c:v>43187</c:v>
                </c:pt>
                <c:pt idx="2411">
                  <c:v>43188</c:v>
                </c:pt>
                <c:pt idx="2412">
                  <c:v>43189</c:v>
                </c:pt>
                <c:pt idx="2413">
                  <c:v>43192</c:v>
                </c:pt>
                <c:pt idx="2414">
                  <c:v>43193</c:v>
                </c:pt>
                <c:pt idx="2415">
                  <c:v>43194</c:v>
                </c:pt>
                <c:pt idx="2416">
                  <c:v>43195</c:v>
                </c:pt>
                <c:pt idx="2417">
                  <c:v>43196</c:v>
                </c:pt>
                <c:pt idx="2418">
                  <c:v>43199</c:v>
                </c:pt>
                <c:pt idx="2419">
                  <c:v>43200</c:v>
                </c:pt>
                <c:pt idx="2420">
                  <c:v>43201</c:v>
                </c:pt>
                <c:pt idx="2421">
                  <c:v>43202</c:v>
                </c:pt>
                <c:pt idx="2422">
                  <c:v>43203</c:v>
                </c:pt>
                <c:pt idx="2423">
                  <c:v>43206</c:v>
                </c:pt>
                <c:pt idx="2424">
                  <c:v>43207</c:v>
                </c:pt>
                <c:pt idx="2425">
                  <c:v>43208</c:v>
                </c:pt>
                <c:pt idx="2426">
                  <c:v>43209</c:v>
                </c:pt>
                <c:pt idx="2427">
                  <c:v>43210</c:v>
                </c:pt>
                <c:pt idx="2428">
                  <c:v>43213</c:v>
                </c:pt>
                <c:pt idx="2429">
                  <c:v>43214</c:v>
                </c:pt>
                <c:pt idx="2430">
                  <c:v>43215</c:v>
                </c:pt>
                <c:pt idx="2431">
                  <c:v>43216</c:v>
                </c:pt>
                <c:pt idx="2432">
                  <c:v>43217</c:v>
                </c:pt>
                <c:pt idx="2433">
                  <c:v>43220</c:v>
                </c:pt>
                <c:pt idx="2434">
                  <c:v>43221</c:v>
                </c:pt>
                <c:pt idx="2435">
                  <c:v>43222</c:v>
                </c:pt>
                <c:pt idx="2436">
                  <c:v>43223</c:v>
                </c:pt>
                <c:pt idx="2437">
                  <c:v>43224</c:v>
                </c:pt>
                <c:pt idx="2438">
                  <c:v>43227</c:v>
                </c:pt>
                <c:pt idx="2439">
                  <c:v>43228</c:v>
                </c:pt>
                <c:pt idx="2440">
                  <c:v>43229</c:v>
                </c:pt>
                <c:pt idx="2441">
                  <c:v>43230</c:v>
                </c:pt>
                <c:pt idx="2442">
                  <c:v>43231</c:v>
                </c:pt>
                <c:pt idx="2443">
                  <c:v>43234</c:v>
                </c:pt>
                <c:pt idx="2444">
                  <c:v>43235</c:v>
                </c:pt>
                <c:pt idx="2445">
                  <c:v>43236</c:v>
                </c:pt>
                <c:pt idx="2446">
                  <c:v>43237</c:v>
                </c:pt>
                <c:pt idx="2447">
                  <c:v>43238</c:v>
                </c:pt>
                <c:pt idx="2448">
                  <c:v>43241</c:v>
                </c:pt>
                <c:pt idx="2449">
                  <c:v>43242</c:v>
                </c:pt>
                <c:pt idx="2450">
                  <c:v>43243</c:v>
                </c:pt>
                <c:pt idx="2451">
                  <c:v>43244</c:v>
                </c:pt>
                <c:pt idx="2452">
                  <c:v>43245</c:v>
                </c:pt>
                <c:pt idx="2453">
                  <c:v>43248</c:v>
                </c:pt>
                <c:pt idx="2454">
                  <c:v>43249</c:v>
                </c:pt>
                <c:pt idx="2455">
                  <c:v>43250</c:v>
                </c:pt>
                <c:pt idx="2456">
                  <c:v>43251</c:v>
                </c:pt>
                <c:pt idx="2457">
                  <c:v>43252</c:v>
                </c:pt>
                <c:pt idx="2458">
                  <c:v>43255</c:v>
                </c:pt>
                <c:pt idx="2459">
                  <c:v>43256</c:v>
                </c:pt>
                <c:pt idx="2460">
                  <c:v>43257</c:v>
                </c:pt>
                <c:pt idx="2461">
                  <c:v>43258</c:v>
                </c:pt>
                <c:pt idx="2462">
                  <c:v>43259</c:v>
                </c:pt>
                <c:pt idx="2463">
                  <c:v>43262</c:v>
                </c:pt>
                <c:pt idx="2464">
                  <c:v>43263</c:v>
                </c:pt>
                <c:pt idx="2465">
                  <c:v>43264</c:v>
                </c:pt>
                <c:pt idx="2466">
                  <c:v>43265</c:v>
                </c:pt>
                <c:pt idx="2467">
                  <c:v>43266</c:v>
                </c:pt>
                <c:pt idx="2468">
                  <c:v>43269</c:v>
                </c:pt>
                <c:pt idx="2469">
                  <c:v>43270</c:v>
                </c:pt>
                <c:pt idx="2470">
                  <c:v>43271</c:v>
                </c:pt>
                <c:pt idx="2471">
                  <c:v>43272</c:v>
                </c:pt>
                <c:pt idx="2472">
                  <c:v>43273</c:v>
                </c:pt>
                <c:pt idx="2473">
                  <c:v>43276</c:v>
                </c:pt>
                <c:pt idx="2474">
                  <c:v>43277</c:v>
                </c:pt>
                <c:pt idx="2475">
                  <c:v>43278</c:v>
                </c:pt>
                <c:pt idx="2476">
                  <c:v>43279</c:v>
                </c:pt>
                <c:pt idx="2477">
                  <c:v>43280</c:v>
                </c:pt>
                <c:pt idx="2478">
                  <c:v>43283</c:v>
                </c:pt>
                <c:pt idx="2479">
                  <c:v>43284</c:v>
                </c:pt>
                <c:pt idx="2480">
                  <c:v>43285</c:v>
                </c:pt>
                <c:pt idx="2481">
                  <c:v>43286</c:v>
                </c:pt>
                <c:pt idx="2482">
                  <c:v>43287</c:v>
                </c:pt>
                <c:pt idx="2483">
                  <c:v>43290</c:v>
                </c:pt>
                <c:pt idx="2484">
                  <c:v>43291</c:v>
                </c:pt>
                <c:pt idx="2485">
                  <c:v>43292</c:v>
                </c:pt>
                <c:pt idx="2486">
                  <c:v>43293</c:v>
                </c:pt>
                <c:pt idx="2487">
                  <c:v>43294</c:v>
                </c:pt>
                <c:pt idx="2488">
                  <c:v>43297</c:v>
                </c:pt>
                <c:pt idx="2489">
                  <c:v>43298</c:v>
                </c:pt>
                <c:pt idx="2490">
                  <c:v>43299</c:v>
                </c:pt>
                <c:pt idx="2491">
                  <c:v>43300</c:v>
                </c:pt>
                <c:pt idx="2492">
                  <c:v>43301</c:v>
                </c:pt>
                <c:pt idx="2493">
                  <c:v>43304</c:v>
                </c:pt>
                <c:pt idx="2494">
                  <c:v>43305</c:v>
                </c:pt>
                <c:pt idx="2495">
                  <c:v>43306</c:v>
                </c:pt>
                <c:pt idx="2496">
                  <c:v>43307</c:v>
                </c:pt>
                <c:pt idx="2497">
                  <c:v>43308</c:v>
                </c:pt>
                <c:pt idx="2498">
                  <c:v>43311</c:v>
                </c:pt>
                <c:pt idx="2499">
                  <c:v>43312</c:v>
                </c:pt>
                <c:pt idx="2500">
                  <c:v>43313</c:v>
                </c:pt>
                <c:pt idx="2501">
                  <c:v>43314</c:v>
                </c:pt>
                <c:pt idx="2502">
                  <c:v>43315</c:v>
                </c:pt>
                <c:pt idx="2503">
                  <c:v>43318</c:v>
                </c:pt>
                <c:pt idx="2504">
                  <c:v>43319</c:v>
                </c:pt>
                <c:pt idx="2505">
                  <c:v>43320</c:v>
                </c:pt>
                <c:pt idx="2506">
                  <c:v>43321</c:v>
                </c:pt>
                <c:pt idx="2507">
                  <c:v>43322</c:v>
                </c:pt>
                <c:pt idx="2508">
                  <c:v>43325</c:v>
                </c:pt>
                <c:pt idx="2509">
                  <c:v>43326</c:v>
                </c:pt>
                <c:pt idx="2510">
                  <c:v>43327</c:v>
                </c:pt>
                <c:pt idx="2511">
                  <c:v>43328</c:v>
                </c:pt>
                <c:pt idx="2512">
                  <c:v>43329</c:v>
                </c:pt>
                <c:pt idx="2513">
                  <c:v>43332</c:v>
                </c:pt>
                <c:pt idx="2514">
                  <c:v>43333</c:v>
                </c:pt>
                <c:pt idx="2515">
                  <c:v>43334</c:v>
                </c:pt>
                <c:pt idx="2516">
                  <c:v>43335</c:v>
                </c:pt>
                <c:pt idx="2517">
                  <c:v>43336</c:v>
                </c:pt>
                <c:pt idx="2518">
                  <c:v>43339</c:v>
                </c:pt>
                <c:pt idx="2519">
                  <c:v>43340</c:v>
                </c:pt>
                <c:pt idx="2520">
                  <c:v>43341</c:v>
                </c:pt>
                <c:pt idx="2521">
                  <c:v>43342</c:v>
                </c:pt>
                <c:pt idx="2522">
                  <c:v>43343</c:v>
                </c:pt>
                <c:pt idx="2523">
                  <c:v>43346</c:v>
                </c:pt>
                <c:pt idx="2524">
                  <c:v>43347</c:v>
                </c:pt>
                <c:pt idx="2525">
                  <c:v>43348</c:v>
                </c:pt>
                <c:pt idx="2526">
                  <c:v>43349</c:v>
                </c:pt>
                <c:pt idx="2527">
                  <c:v>43350</c:v>
                </c:pt>
                <c:pt idx="2528">
                  <c:v>43353</c:v>
                </c:pt>
                <c:pt idx="2529">
                  <c:v>43354</c:v>
                </c:pt>
                <c:pt idx="2530">
                  <c:v>43355</c:v>
                </c:pt>
                <c:pt idx="2531">
                  <c:v>43356</c:v>
                </c:pt>
                <c:pt idx="2532">
                  <c:v>43357</c:v>
                </c:pt>
                <c:pt idx="2533">
                  <c:v>43360</c:v>
                </c:pt>
                <c:pt idx="2534">
                  <c:v>43361</c:v>
                </c:pt>
                <c:pt idx="2535">
                  <c:v>43362</c:v>
                </c:pt>
                <c:pt idx="2536">
                  <c:v>43363</c:v>
                </c:pt>
                <c:pt idx="2537">
                  <c:v>43364</c:v>
                </c:pt>
                <c:pt idx="2538">
                  <c:v>43367</c:v>
                </c:pt>
                <c:pt idx="2539">
                  <c:v>43368</c:v>
                </c:pt>
                <c:pt idx="2540">
                  <c:v>43369</c:v>
                </c:pt>
                <c:pt idx="2541">
                  <c:v>43370</c:v>
                </c:pt>
                <c:pt idx="2542">
                  <c:v>43371</c:v>
                </c:pt>
                <c:pt idx="2543">
                  <c:v>43374</c:v>
                </c:pt>
                <c:pt idx="2544">
                  <c:v>43375</c:v>
                </c:pt>
                <c:pt idx="2545">
                  <c:v>43376</c:v>
                </c:pt>
                <c:pt idx="2546">
                  <c:v>43377</c:v>
                </c:pt>
                <c:pt idx="2547">
                  <c:v>43378</c:v>
                </c:pt>
                <c:pt idx="2548">
                  <c:v>43381</c:v>
                </c:pt>
                <c:pt idx="2549">
                  <c:v>43382</c:v>
                </c:pt>
                <c:pt idx="2550">
                  <c:v>43383</c:v>
                </c:pt>
                <c:pt idx="2551">
                  <c:v>43384</c:v>
                </c:pt>
                <c:pt idx="2552">
                  <c:v>43385</c:v>
                </c:pt>
                <c:pt idx="2553">
                  <c:v>43388</c:v>
                </c:pt>
                <c:pt idx="2554">
                  <c:v>43389</c:v>
                </c:pt>
                <c:pt idx="2555">
                  <c:v>43390</c:v>
                </c:pt>
                <c:pt idx="2556">
                  <c:v>43391</c:v>
                </c:pt>
                <c:pt idx="2557">
                  <c:v>43392</c:v>
                </c:pt>
                <c:pt idx="2558">
                  <c:v>43395</c:v>
                </c:pt>
                <c:pt idx="2559">
                  <c:v>43396</c:v>
                </c:pt>
                <c:pt idx="2560">
                  <c:v>43397</c:v>
                </c:pt>
                <c:pt idx="2561">
                  <c:v>43398</c:v>
                </c:pt>
                <c:pt idx="2562">
                  <c:v>43399</c:v>
                </c:pt>
                <c:pt idx="2563">
                  <c:v>43402</c:v>
                </c:pt>
                <c:pt idx="2564">
                  <c:v>43403</c:v>
                </c:pt>
                <c:pt idx="2565">
                  <c:v>43404</c:v>
                </c:pt>
                <c:pt idx="2566">
                  <c:v>43405</c:v>
                </c:pt>
                <c:pt idx="2567">
                  <c:v>43406</c:v>
                </c:pt>
                <c:pt idx="2568">
                  <c:v>43409</c:v>
                </c:pt>
                <c:pt idx="2569">
                  <c:v>43410</c:v>
                </c:pt>
                <c:pt idx="2570">
                  <c:v>43411</c:v>
                </c:pt>
                <c:pt idx="2571">
                  <c:v>43412</c:v>
                </c:pt>
                <c:pt idx="2572">
                  <c:v>43413</c:v>
                </c:pt>
                <c:pt idx="2573">
                  <c:v>43416</c:v>
                </c:pt>
                <c:pt idx="2574">
                  <c:v>43417</c:v>
                </c:pt>
                <c:pt idx="2575">
                  <c:v>43418</c:v>
                </c:pt>
                <c:pt idx="2576">
                  <c:v>43419</c:v>
                </c:pt>
                <c:pt idx="2577">
                  <c:v>43420</c:v>
                </c:pt>
                <c:pt idx="2578">
                  <c:v>43423</c:v>
                </c:pt>
                <c:pt idx="2579">
                  <c:v>43424</c:v>
                </c:pt>
                <c:pt idx="2580">
                  <c:v>43425</c:v>
                </c:pt>
                <c:pt idx="2581">
                  <c:v>43426</c:v>
                </c:pt>
                <c:pt idx="2582">
                  <c:v>43427</c:v>
                </c:pt>
                <c:pt idx="2583">
                  <c:v>43430</c:v>
                </c:pt>
                <c:pt idx="2584">
                  <c:v>43431</c:v>
                </c:pt>
                <c:pt idx="2585">
                  <c:v>43432</c:v>
                </c:pt>
                <c:pt idx="2586">
                  <c:v>43433</c:v>
                </c:pt>
                <c:pt idx="2587">
                  <c:v>43434</c:v>
                </c:pt>
                <c:pt idx="2588">
                  <c:v>43437</c:v>
                </c:pt>
                <c:pt idx="2589">
                  <c:v>43438</c:v>
                </c:pt>
                <c:pt idx="2590">
                  <c:v>43439</c:v>
                </c:pt>
                <c:pt idx="2591">
                  <c:v>43440</c:v>
                </c:pt>
                <c:pt idx="2592">
                  <c:v>43441</c:v>
                </c:pt>
                <c:pt idx="2593">
                  <c:v>43444</c:v>
                </c:pt>
                <c:pt idx="2594">
                  <c:v>43445</c:v>
                </c:pt>
                <c:pt idx="2595">
                  <c:v>43446</c:v>
                </c:pt>
                <c:pt idx="2596">
                  <c:v>43447</c:v>
                </c:pt>
                <c:pt idx="2597">
                  <c:v>43448</c:v>
                </c:pt>
                <c:pt idx="2598">
                  <c:v>43451</c:v>
                </c:pt>
                <c:pt idx="2599">
                  <c:v>43452</c:v>
                </c:pt>
                <c:pt idx="2600">
                  <c:v>43453</c:v>
                </c:pt>
                <c:pt idx="2601">
                  <c:v>43454</c:v>
                </c:pt>
                <c:pt idx="2602">
                  <c:v>43455</c:v>
                </c:pt>
                <c:pt idx="2603">
                  <c:v>43458</c:v>
                </c:pt>
                <c:pt idx="2604">
                  <c:v>43459</c:v>
                </c:pt>
                <c:pt idx="2605">
                  <c:v>43460</c:v>
                </c:pt>
                <c:pt idx="2606">
                  <c:v>43461</c:v>
                </c:pt>
                <c:pt idx="2607">
                  <c:v>43462</c:v>
                </c:pt>
                <c:pt idx="2608">
                  <c:v>43465</c:v>
                </c:pt>
                <c:pt idx="2609">
                  <c:v>43466</c:v>
                </c:pt>
                <c:pt idx="2610">
                  <c:v>43467</c:v>
                </c:pt>
                <c:pt idx="2611">
                  <c:v>43468</c:v>
                </c:pt>
                <c:pt idx="2612">
                  <c:v>43469</c:v>
                </c:pt>
                <c:pt idx="2613">
                  <c:v>43472</c:v>
                </c:pt>
                <c:pt idx="2614">
                  <c:v>43473</c:v>
                </c:pt>
                <c:pt idx="2615">
                  <c:v>43474</c:v>
                </c:pt>
                <c:pt idx="2616">
                  <c:v>43475</c:v>
                </c:pt>
                <c:pt idx="2617">
                  <c:v>43476</c:v>
                </c:pt>
                <c:pt idx="2618">
                  <c:v>43479</c:v>
                </c:pt>
                <c:pt idx="2619">
                  <c:v>43480</c:v>
                </c:pt>
                <c:pt idx="2620">
                  <c:v>43481</c:v>
                </c:pt>
                <c:pt idx="2621">
                  <c:v>43482</c:v>
                </c:pt>
                <c:pt idx="2622">
                  <c:v>43483</c:v>
                </c:pt>
                <c:pt idx="2623">
                  <c:v>43486</c:v>
                </c:pt>
                <c:pt idx="2624">
                  <c:v>43487</c:v>
                </c:pt>
                <c:pt idx="2625">
                  <c:v>43488</c:v>
                </c:pt>
                <c:pt idx="2626">
                  <c:v>43489</c:v>
                </c:pt>
                <c:pt idx="2627">
                  <c:v>43490</c:v>
                </c:pt>
                <c:pt idx="2628">
                  <c:v>43493</c:v>
                </c:pt>
                <c:pt idx="2629">
                  <c:v>43494</c:v>
                </c:pt>
                <c:pt idx="2630">
                  <c:v>43495</c:v>
                </c:pt>
                <c:pt idx="2631">
                  <c:v>43496</c:v>
                </c:pt>
                <c:pt idx="2632">
                  <c:v>43497</c:v>
                </c:pt>
                <c:pt idx="2633">
                  <c:v>43500</c:v>
                </c:pt>
                <c:pt idx="2634">
                  <c:v>43501</c:v>
                </c:pt>
                <c:pt idx="2635">
                  <c:v>43502</c:v>
                </c:pt>
                <c:pt idx="2636">
                  <c:v>43503</c:v>
                </c:pt>
                <c:pt idx="2637">
                  <c:v>43504</c:v>
                </c:pt>
                <c:pt idx="2638">
                  <c:v>43507</c:v>
                </c:pt>
                <c:pt idx="2639">
                  <c:v>43508</c:v>
                </c:pt>
                <c:pt idx="2640">
                  <c:v>43509</c:v>
                </c:pt>
                <c:pt idx="2641">
                  <c:v>43510</c:v>
                </c:pt>
                <c:pt idx="2642">
                  <c:v>43511</c:v>
                </c:pt>
                <c:pt idx="2643">
                  <c:v>43514</c:v>
                </c:pt>
                <c:pt idx="2644">
                  <c:v>43515</c:v>
                </c:pt>
                <c:pt idx="2645">
                  <c:v>43516</c:v>
                </c:pt>
                <c:pt idx="2646">
                  <c:v>43517</c:v>
                </c:pt>
                <c:pt idx="2647">
                  <c:v>43518</c:v>
                </c:pt>
                <c:pt idx="2648">
                  <c:v>43521</c:v>
                </c:pt>
                <c:pt idx="2649">
                  <c:v>43522</c:v>
                </c:pt>
                <c:pt idx="2650">
                  <c:v>43523</c:v>
                </c:pt>
                <c:pt idx="2651">
                  <c:v>43524</c:v>
                </c:pt>
                <c:pt idx="2652">
                  <c:v>43525</c:v>
                </c:pt>
                <c:pt idx="2653">
                  <c:v>43528</c:v>
                </c:pt>
                <c:pt idx="2654">
                  <c:v>43529</c:v>
                </c:pt>
                <c:pt idx="2655">
                  <c:v>43530</c:v>
                </c:pt>
                <c:pt idx="2656">
                  <c:v>43531</c:v>
                </c:pt>
                <c:pt idx="2657">
                  <c:v>43532</c:v>
                </c:pt>
                <c:pt idx="2658">
                  <c:v>43535</c:v>
                </c:pt>
                <c:pt idx="2659">
                  <c:v>43536</c:v>
                </c:pt>
                <c:pt idx="2660">
                  <c:v>43537</c:v>
                </c:pt>
                <c:pt idx="2661">
                  <c:v>43538</c:v>
                </c:pt>
                <c:pt idx="2662">
                  <c:v>43539</c:v>
                </c:pt>
                <c:pt idx="2663">
                  <c:v>43542</c:v>
                </c:pt>
                <c:pt idx="2664">
                  <c:v>43543</c:v>
                </c:pt>
                <c:pt idx="2665">
                  <c:v>43544</c:v>
                </c:pt>
                <c:pt idx="2666">
                  <c:v>43545</c:v>
                </c:pt>
                <c:pt idx="2667">
                  <c:v>43546</c:v>
                </c:pt>
                <c:pt idx="2668">
                  <c:v>43549</c:v>
                </c:pt>
                <c:pt idx="2669">
                  <c:v>43550</c:v>
                </c:pt>
                <c:pt idx="2670">
                  <c:v>43551</c:v>
                </c:pt>
                <c:pt idx="2671">
                  <c:v>43552</c:v>
                </c:pt>
                <c:pt idx="2672">
                  <c:v>43553</c:v>
                </c:pt>
                <c:pt idx="2673">
                  <c:v>43556</c:v>
                </c:pt>
                <c:pt idx="2674">
                  <c:v>43557</c:v>
                </c:pt>
                <c:pt idx="2675">
                  <c:v>43558</c:v>
                </c:pt>
                <c:pt idx="2676">
                  <c:v>43559</c:v>
                </c:pt>
                <c:pt idx="2677">
                  <c:v>43560</c:v>
                </c:pt>
                <c:pt idx="2678">
                  <c:v>43563</c:v>
                </c:pt>
                <c:pt idx="2679">
                  <c:v>43564</c:v>
                </c:pt>
                <c:pt idx="2680">
                  <c:v>43565</c:v>
                </c:pt>
                <c:pt idx="2681">
                  <c:v>43566</c:v>
                </c:pt>
                <c:pt idx="2682">
                  <c:v>43567</c:v>
                </c:pt>
                <c:pt idx="2683">
                  <c:v>43570</c:v>
                </c:pt>
                <c:pt idx="2684">
                  <c:v>43571</c:v>
                </c:pt>
                <c:pt idx="2685">
                  <c:v>43572</c:v>
                </c:pt>
                <c:pt idx="2686">
                  <c:v>43573</c:v>
                </c:pt>
                <c:pt idx="2687">
                  <c:v>43574</c:v>
                </c:pt>
                <c:pt idx="2688">
                  <c:v>43577</c:v>
                </c:pt>
                <c:pt idx="2689">
                  <c:v>43578</c:v>
                </c:pt>
                <c:pt idx="2690">
                  <c:v>43579</c:v>
                </c:pt>
                <c:pt idx="2691">
                  <c:v>43580</c:v>
                </c:pt>
                <c:pt idx="2692">
                  <c:v>43581</c:v>
                </c:pt>
                <c:pt idx="2693">
                  <c:v>43584</c:v>
                </c:pt>
                <c:pt idx="2694">
                  <c:v>43585</c:v>
                </c:pt>
                <c:pt idx="2695">
                  <c:v>43586</c:v>
                </c:pt>
                <c:pt idx="2696">
                  <c:v>43587</c:v>
                </c:pt>
                <c:pt idx="2697">
                  <c:v>43588</c:v>
                </c:pt>
                <c:pt idx="2698">
                  <c:v>43591</c:v>
                </c:pt>
                <c:pt idx="2699">
                  <c:v>43592</c:v>
                </c:pt>
                <c:pt idx="2700">
                  <c:v>43593</c:v>
                </c:pt>
                <c:pt idx="2701">
                  <c:v>43594</c:v>
                </c:pt>
                <c:pt idx="2702">
                  <c:v>43595</c:v>
                </c:pt>
                <c:pt idx="2703">
                  <c:v>43598</c:v>
                </c:pt>
                <c:pt idx="2704">
                  <c:v>43599</c:v>
                </c:pt>
                <c:pt idx="2705">
                  <c:v>43600</c:v>
                </c:pt>
                <c:pt idx="2706">
                  <c:v>43601</c:v>
                </c:pt>
                <c:pt idx="2707">
                  <c:v>43602</c:v>
                </c:pt>
                <c:pt idx="2708">
                  <c:v>43605</c:v>
                </c:pt>
                <c:pt idx="2709">
                  <c:v>43606</c:v>
                </c:pt>
                <c:pt idx="2710">
                  <c:v>43607</c:v>
                </c:pt>
                <c:pt idx="2711">
                  <c:v>43608</c:v>
                </c:pt>
                <c:pt idx="2712">
                  <c:v>43609</c:v>
                </c:pt>
                <c:pt idx="2713">
                  <c:v>43612</c:v>
                </c:pt>
                <c:pt idx="2714">
                  <c:v>43613</c:v>
                </c:pt>
                <c:pt idx="2715">
                  <c:v>43614</c:v>
                </c:pt>
                <c:pt idx="2716">
                  <c:v>43615</c:v>
                </c:pt>
                <c:pt idx="2717">
                  <c:v>43616</c:v>
                </c:pt>
                <c:pt idx="2718">
                  <c:v>43619</c:v>
                </c:pt>
                <c:pt idx="2719">
                  <c:v>43620</c:v>
                </c:pt>
                <c:pt idx="2720">
                  <c:v>43621</c:v>
                </c:pt>
                <c:pt idx="2721">
                  <c:v>43622</c:v>
                </c:pt>
                <c:pt idx="2722">
                  <c:v>43623</c:v>
                </c:pt>
                <c:pt idx="2723">
                  <c:v>43626</c:v>
                </c:pt>
                <c:pt idx="2724">
                  <c:v>43627</c:v>
                </c:pt>
                <c:pt idx="2725">
                  <c:v>43628</c:v>
                </c:pt>
                <c:pt idx="2726">
                  <c:v>43629</c:v>
                </c:pt>
                <c:pt idx="2727">
                  <c:v>43630</c:v>
                </c:pt>
                <c:pt idx="2728">
                  <c:v>43633</c:v>
                </c:pt>
                <c:pt idx="2729">
                  <c:v>43634</c:v>
                </c:pt>
                <c:pt idx="2730">
                  <c:v>43635</c:v>
                </c:pt>
                <c:pt idx="2731">
                  <c:v>43636</c:v>
                </c:pt>
                <c:pt idx="2732">
                  <c:v>43637</c:v>
                </c:pt>
                <c:pt idx="2733">
                  <c:v>43640</c:v>
                </c:pt>
                <c:pt idx="2734">
                  <c:v>43641</c:v>
                </c:pt>
                <c:pt idx="2735">
                  <c:v>43642</c:v>
                </c:pt>
                <c:pt idx="2736">
                  <c:v>43643</c:v>
                </c:pt>
                <c:pt idx="2737">
                  <c:v>43644</c:v>
                </c:pt>
                <c:pt idx="2738">
                  <c:v>43647</c:v>
                </c:pt>
                <c:pt idx="2739">
                  <c:v>43648</c:v>
                </c:pt>
                <c:pt idx="2740">
                  <c:v>43649</c:v>
                </c:pt>
                <c:pt idx="2741">
                  <c:v>43650</c:v>
                </c:pt>
                <c:pt idx="2742">
                  <c:v>43651</c:v>
                </c:pt>
                <c:pt idx="2743">
                  <c:v>43654</c:v>
                </c:pt>
                <c:pt idx="2744">
                  <c:v>43655</c:v>
                </c:pt>
                <c:pt idx="2745">
                  <c:v>43656</c:v>
                </c:pt>
                <c:pt idx="2746">
                  <c:v>43657</c:v>
                </c:pt>
                <c:pt idx="2747">
                  <c:v>43658</c:v>
                </c:pt>
                <c:pt idx="2748">
                  <c:v>43661</c:v>
                </c:pt>
                <c:pt idx="2749">
                  <c:v>43662</c:v>
                </c:pt>
                <c:pt idx="2750">
                  <c:v>43663</c:v>
                </c:pt>
                <c:pt idx="2751">
                  <c:v>43664</c:v>
                </c:pt>
                <c:pt idx="2752">
                  <c:v>43665</c:v>
                </c:pt>
                <c:pt idx="2753">
                  <c:v>43668</c:v>
                </c:pt>
                <c:pt idx="2754">
                  <c:v>43669</c:v>
                </c:pt>
                <c:pt idx="2755">
                  <c:v>43670</c:v>
                </c:pt>
                <c:pt idx="2756">
                  <c:v>43671</c:v>
                </c:pt>
                <c:pt idx="2757">
                  <c:v>43672</c:v>
                </c:pt>
                <c:pt idx="2758">
                  <c:v>43675</c:v>
                </c:pt>
                <c:pt idx="2759">
                  <c:v>43676</c:v>
                </c:pt>
                <c:pt idx="2760">
                  <c:v>43677</c:v>
                </c:pt>
                <c:pt idx="2761">
                  <c:v>43678</c:v>
                </c:pt>
                <c:pt idx="2762">
                  <c:v>43679</c:v>
                </c:pt>
                <c:pt idx="2763">
                  <c:v>43682</c:v>
                </c:pt>
                <c:pt idx="2764">
                  <c:v>43683</c:v>
                </c:pt>
                <c:pt idx="2765">
                  <c:v>43684</c:v>
                </c:pt>
                <c:pt idx="2766">
                  <c:v>43685</c:v>
                </c:pt>
                <c:pt idx="2767">
                  <c:v>43686</c:v>
                </c:pt>
                <c:pt idx="2768">
                  <c:v>43689</c:v>
                </c:pt>
                <c:pt idx="2769">
                  <c:v>43690</c:v>
                </c:pt>
                <c:pt idx="2770">
                  <c:v>43691</c:v>
                </c:pt>
                <c:pt idx="2771">
                  <c:v>43692</c:v>
                </c:pt>
                <c:pt idx="2772">
                  <c:v>43693</c:v>
                </c:pt>
                <c:pt idx="2773">
                  <c:v>43696</c:v>
                </c:pt>
                <c:pt idx="2774">
                  <c:v>43697</c:v>
                </c:pt>
                <c:pt idx="2775">
                  <c:v>43698</c:v>
                </c:pt>
                <c:pt idx="2776">
                  <c:v>43699</c:v>
                </c:pt>
                <c:pt idx="2777">
                  <c:v>43700</c:v>
                </c:pt>
                <c:pt idx="2778">
                  <c:v>43703</c:v>
                </c:pt>
                <c:pt idx="2779">
                  <c:v>43704</c:v>
                </c:pt>
                <c:pt idx="2780">
                  <c:v>43705</c:v>
                </c:pt>
                <c:pt idx="2781">
                  <c:v>43706</c:v>
                </c:pt>
                <c:pt idx="2782">
                  <c:v>43707</c:v>
                </c:pt>
                <c:pt idx="2783">
                  <c:v>43710</c:v>
                </c:pt>
                <c:pt idx="2784">
                  <c:v>43711</c:v>
                </c:pt>
                <c:pt idx="2785">
                  <c:v>43712</c:v>
                </c:pt>
                <c:pt idx="2786">
                  <c:v>43713</c:v>
                </c:pt>
                <c:pt idx="2787">
                  <c:v>43714</c:v>
                </c:pt>
                <c:pt idx="2788">
                  <c:v>43717</c:v>
                </c:pt>
                <c:pt idx="2789">
                  <c:v>43718</c:v>
                </c:pt>
                <c:pt idx="2790">
                  <c:v>43719</c:v>
                </c:pt>
                <c:pt idx="2791">
                  <c:v>43720</c:v>
                </c:pt>
                <c:pt idx="2792">
                  <c:v>43721</c:v>
                </c:pt>
                <c:pt idx="2793">
                  <c:v>43724</c:v>
                </c:pt>
                <c:pt idx="2794">
                  <c:v>43725</c:v>
                </c:pt>
                <c:pt idx="2795">
                  <c:v>43726</c:v>
                </c:pt>
                <c:pt idx="2796">
                  <c:v>43727</c:v>
                </c:pt>
                <c:pt idx="2797">
                  <c:v>43728</c:v>
                </c:pt>
                <c:pt idx="2798">
                  <c:v>43731</c:v>
                </c:pt>
                <c:pt idx="2799">
                  <c:v>43732</c:v>
                </c:pt>
                <c:pt idx="2800">
                  <c:v>43733</c:v>
                </c:pt>
                <c:pt idx="2801">
                  <c:v>43734</c:v>
                </c:pt>
                <c:pt idx="2802">
                  <c:v>43735</c:v>
                </c:pt>
                <c:pt idx="2803">
                  <c:v>43738</c:v>
                </c:pt>
                <c:pt idx="2804">
                  <c:v>43739</c:v>
                </c:pt>
                <c:pt idx="2805">
                  <c:v>43740</c:v>
                </c:pt>
                <c:pt idx="2806">
                  <c:v>43741</c:v>
                </c:pt>
                <c:pt idx="2807">
                  <c:v>43742</c:v>
                </c:pt>
                <c:pt idx="2808">
                  <c:v>43745</c:v>
                </c:pt>
                <c:pt idx="2809">
                  <c:v>43746</c:v>
                </c:pt>
                <c:pt idx="2810">
                  <c:v>43747</c:v>
                </c:pt>
                <c:pt idx="2811">
                  <c:v>43748</c:v>
                </c:pt>
                <c:pt idx="2812">
                  <c:v>43749</c:v>
                </c:pt>
                <c:pt idx="2813">
                  <c:v>43752</c:v>
                </c:pt>
                <c:pt idx="2814">
                  <c:v>43753</c:v>
                </c:pt>
                <c:pt idx="2815">
                  <c:v>43754</c:v>
                </c:pt>
                <c:pt idx="2816">
                  <c:v>43755</c:v>
                </c:pt>
                <c:pt idx="2817">
                  <c:v>43756</c:v>
                </c:pt>
                <c:pt idx="2818">
                  <c:v>43759</c:v>
                </c:pt>
                <c:pt idx="2819">
                  <c:v>43760</c:v>
                </c:pt>
                <c:pt idx="2820">
                  <c:v>43761</c:v>
                </c:pt>
                <c:pt idx="2821">
                  <c:v>43762</c:v>
                </c:pt>
                <c:pt idx="2822">
                  <c:v>43763</c:v>
                </c:pt>
                <c:pt idx="2823">
                  <c:v>43766</c:v>
                </c:pt>
                <c:pt idx="2824">
                  <c:v>43767</c:v>
                </c:pt>
                <c:pt idx="2825">
                  <c:v>43768</c:v>
                </c:pt>
                <c:pt idx="2826">
                  <c:v>43769</c:v>
                </c:pt>
                <c:pt idx="2827">
                  <c:v>43770</c:v>
                </c:pt>
                <c:pt idx="2828">
                  <c:v>43773</c:v>
                </c:pt>
                <c:pt idx="2829">
                  <c:v>43774</c:v>
                </c:pt>
                <c:pt idx="2830">
                  <c:v>43775</c:v>
                </c:pt>
                <c:pt idx="2831">
                  <c:v>43776</c:v>
                </c:pt>
                <c:pt idx="2832">
                  <c:v>43777</c:v>
                </c:pt>
                <c:pt idx="2833">
                  <c:v>43780</c:v>
                </c:pt>
                <c:pt idx="2834">
                  <c:v>43781</c:v>
                </c:pt>
                <c:pt idx="2835">
                  <c:v>43782</c:v>
                </c:pt>
                <c:pt idx="2836">
                  <c:v>43783</c:v>
                </c:pt>
                <c:pt idx="2837">
                  <c:v>43784</c:v>
                </c:pt>
                <c:pt idx="2838">
                  <c:v>43787</c:v>
                </c:pt>
                <c:pt idx="2839">
                  <c:v>43788</c:v>
                </c:pt>
                <c:pt idx="2840">
                  <c:v>43789</c:v>
                </c:pt>
                <c:pt idx="2841">
                  <c:v>43790</c:v>
                </c:pt>
                <c:pt idx="2842">
                  <c:v>43791</c:v>
                </c:pt>
                <c:pt idx="2843">
                  <c:v>43794</c:v>
                </c:pt>
                <c:pt idx="2844">
                  <c:v>43795</c:v>
                </c:pt>
              </c:numCache>
            </c:numRef>
          </c:cat>
          <c:val>
            <c:numRef>
              <c:f>'תשואת אג"ח 10 שנים'!$B$3:$B$2847</c:f>
              <c:numCache>
                <c:formatCode>0.00</c:formatCode>
                <c:ptCount val="2845"/>
                <c:pt idx="0">
                  <c:v>2.2122999999999999</c:v>
                </c:pt>
                <c:pt idx="1">
                  <c:v>2.2122999999999999</c:v>
                </c:pt>
                <c:pt idx="2">
                  <c:v>2.3688000000000002</c:v>
                </c:pt>
                <c:pt idx="3">
                  <c:v>2.4811999999999999</c:v>
                </c:pt>
                <c:pt idx="4">
                  <c:v>2.4454000000000002</c:v>
                </c:pt>
                <c:pt idx="5">
                  <c:v>2.4942000000000002</c:v>
                </c:pt>
                <c:pt idx="6">
                  <c:v>2.4398</c:v>
                </c:pt>
                <c:pt idx="7">
                  <c:v>2.39</c:v>
                </c:pt>
                <c:pt idx="8">
                  <c:v>2.3044000000000002</c:v>
                </c:pt>
                <c:pt idx="9">
                  <c:v>2.2923999999999998</c:v>
                </c:pt>
                <c:pt idx="10">
                  <c:v>2.1993</c:v>
                </c:pt>
                <c:pt idx="11">
                  <c:v>2.2054999999999998</c:v>
                </c:pt>
                <c:pt idx="12">
                  <c:v>2.3188</c:v>
                </c:pt>
                <c:pt idx="13">
                  <c:v>2.3184</c:v>
                </c:pt>
                <c:pt idx="14">
                  <c:v>2.3771</c:v>
                </c:pt>
                <c:pt idx="15">
                  <c:v>2.536</c:v>
                </c:pt>
                <c:pt idx="16">
                  <c:v>2.5922000000000001</c:v>
                </c:pt>
                <c:pt idx="17">
                  <c:v>2.6172</c:v>
                </c:pt>
                <c:pt idx="18">
                  <c:v>2.6410999999999998</c:v>
                </c:pt>
                <c:pt idx="19">
                  <c:v>2.5274000000000001</c:v>
                </c:pt>
                <c:pt idx="20">
                  <c:v>2.6665000000000001</c:v>
                </c:pt>
                <c:pt idx="21">
                  <c:v>2.8586</c:v>
                </c:pt>
                <c:pt idx="22">
                  <c:v>2.8403</c:v>
                </c:pt>
                <c:pt idx="23">
                  <c:v>2.7225999999999999</c:v>
                </c:pt>
                <c:pt idx="24">
                  <c:v>2.8839999999999999</c:v>
                </c:pt>
                <c:pt idx="25">
                  <c:v>2.9352999999999998</c:v>
                </c:pt>
                <c:pt idx="26">
                  <c:v>2.9119999999999999</c:v>
                </c:pt>
                <c:pt idx="27">
                  <c:v>2.9916999999999998</c:v>
                </c:pt>
                <c:pt idx="28">
                  <c:v>2.9843999999999999</c:v>
                </c:pt>
                <c:pt idx="29">
                  <c:v>2.8136000000000001</c:v>
                </c:pt>
                <c:pt idx="30">
                  <c:v>2.7537000000000003</c:v>
                </c:pt>
                <c:pt idx="31">
                  <c:v>2.7824</c:v>
                </c:pt>
                <c:pt idx="32">
                  <c:v>2.8894000000000002</c:v>
                </c:pt>
                <c:pt idx="33">
                  <c:v>2.8895</c:v>
                </c:pt>
                <c:pt idx="34">
                  <c:v>2.6480000000000001</c:v>
                </c:pt>
                <c:pt idx="35">
                  <c:v>2.7553999999999998</c:v>
                </c:pt>
                <c:pt idx="36">
                  <c:v>2.8531</c:v>
                </c:pt>
                <c:pt idx="37">
                  <c:v>2.7879</c:v>
                </c:pt>
                <c:pt idx="38">
                  <c:v>2.7536</c:v>
                </c:pt>
                <c:pt idx="39">
                  <c:v>2.7951000000000001</c:v>
                </c:pt>
                <c:pt idx="40">
                  <c:v>2.9262999999999999</c:v>
                </c:pt>
                <c:pt idx="41">
                  <c:v>2.9908000000000001</c:v>
                </c:pt>
                <c:pt idx="42">
                  <c:v>3.0131000000000001</c:v>
                </c:pt>
                <c:pt idx="43">
                  <c:v>2.8624000000000001</c:v>
                </c:pt>
                <c:pt idx="44">
                  <c:v>2.8771</c:v>
                </c:pt>
                <c:pt idx="45">
                  <c:v>2.9744999999999999</c:v>
                </c:pt>
                <c:pt idx="46">
                  <c:v>2.8115000000000001</c:v>
                </c:pt>
                <c:pt idx="47">
                  <c:v>2.8717000000000001</c:v>
                </c:pt>
                <c:pt idx="48">
                  <c:v>2.8589000000000002</c:v>
                </c:pt>
                <c:pt idx="49">
                  <c:v>3.0044</c:v>
                </c:pt>
                <c:pt idx="50">
                  <c:v>2.9047999999999998</c:v>
                </c:pt>
                <c:pt idx="51">
                  <c:v>2.8534999999999999</c:v>
                </c:pt>
                <c:pt idx="52">
                  <c:v>2.8902000000000001</c:v>
                </c:pt>
                <c:pt idx="53">
                  <c:v>2.9529000000000001</c:v>
                </c:pt>
                <c:pt idx="54">
                  <c:v>3.0066000000000002</c:v>
                </c:pt>
                <c:pt idx="55">
                  <c:v>2.5329999999999999</c:v>
                </c:pt>
                <c:pt idx="56">
                  <c:v>2.6023000000000001</c:v>
                </c:pt>
                <c:pt idx="57">
                  <c:v>2.6343999999999999</c:v>
                </c:pt>
                <c:pt idx="58">
                  <c:v>2.6522999999999999</c:v>
                </c:pt>
                <c:pt idx="59">
                  <c:v>2.7010000000000001</c:v>
                </c:pt>
                <c:pt idx="60">
                  <c:v>2.7843999999999998</c:v>
                </c:pt>
                <c:pt idx="61">
                  <c:v>2.7389000000000001</c:v>
                </c:pt>
                <c:pt idx="62">
                  <c:v>2.7570999999999999</c:v>
                </c:pt>
                <c:pt idx="63">
                  <c:v>2.7117</c:v>
                </c:pt>
                <c:pt idx="64">
                  <c:v>2.6629</c:v>
                </c:pt>
                <c:pt idx="65">
                  <c:v>2.6539000000000001</c:v>
                </c:pt>
                <c:pt idx="66">
                  <c:v>2.7662</c:v>
                </c:pt>
                <c:pt idx="67">
                  <c:v>2.8853</c:v>
                </c:pt>
                <c:pt idx="68">
                  <c:v>2.9222999999999999</c:v>
                </c:pt>
                <c:pt idx="69">
                  <c:v>2.8965000000000001</c:v>
                </c:pt>
                <c:pt idx="70">
                  <c:v>2.8559000000000001</c:v>
                </c:pt>
                <c:pt idx="71">
                  <c:v>2.9207000000000001</c:v>
                </c:pt>
                <c:pt idx="72">
                  <c:v>2.9226000000000001</c:v>
                </c:pt>
                <c:pt idx="73">
                  <c:v>2.8578999999999999</c:v>
                </c:pt>
                <c:pt idx="74">
                  <c:v>2.7845</c:v>
                </c:pt>
                <c:pt idx="75">
                  <c:v>2.7644000000000002</c:v>
                </c:pt>
                <c:pt idx="76">
                  <c:v>2.8303000000000003</c:v>
                </c:pt>
                <c:pt idx="77">
                  <c:v>2.9451000000000001</c:v>
                </c:pt>
                <c:pt idx="78">
                  <c:v>2.8359000000000001</c:v>
                </c:pt>
                <c:pt idx="79">
                  <c:v>2.8969</c:v>
                </c:pt>
                <c:pt idx="80">
                  <c:v>2.9397000000000002</c:v>
                </c:pt>
                <c:pt idx="81">
                  <c:v>2.9192999999999998</c:v>
                </c:pt>
                <c:pt idx="82">
                  <c:v>2.9903</c:v>
                </c:pt>
                <c:pt idx="83">
                  <c:v>2.9083000000000001</c:v>
                </c:pt>
                <c:pt idx="84">
                  <c:v>3.0072999999999999</c:v>
                </c:pt>
                <c:pt idx="85">
                  <c:v>3.1073</c:v>
                </c:pt>
                <c:pt idx="86">
                  <c:v>3.1187</c:v>
                </c:pt>
                <c:pt idx="87">
                  <c:v>3.1532999999999998</c:v>
                </c:pt>
                <c:pt idx="88">
                  <c:v>3.1514000000000002</c:v>
                </c:pt>
                <c:pt idx="89">
                  <c:v>3.1592000000000002</c:v>
                </c:pt>
                <c:pt idx="90">
                  <c:v>3.1612</c:v>
                </c:pt>
                <c:pt idx="91">
                  <c:v>3.3340999999999998</c:v>
                </c:pt>
                <c:pt idx="92">
                  <c:v>3.2856000000000001</c:v>
                </c:pt>
                <c:pt idx="93">
                  <c:v>3.1654</c:v>
                </c:pt>
                <c:pt idx="94">
                  <c:v>3.1726999999999999</c:v>
                </c:pt>
                <c:pt idx="95">
                  <c:v>3.1194999999999999</c:v>
                </c:pt>
                <c:pt idx="96">
                  <c:v>3.0884</c:v>
                </c:pt>
                <c:pt idx="97">
                  <c:v>3.1341000000000001</c:v>
                </c:pt>
                <c:pt idx="98">
                  <c:v>3.23</c:v>
                </c:pt>
                <c:pt idx="99">
                  <c:v>3.2429999999999999</c:v>
                </c:pt>
                <c:pt idx="100">
                  <c:v>3.1911999999999998</c:v>
                </c:pt>
                <c:pt idx="101">
                  <c:v>3.3643999999999998</c:v>
                </c:pt>
                <c:pt idx="102">
                  <c:v>3.4495</c:v>
                </c:pt>
                <c:pt idx="103">
                  <c:v>3.4496000000000002</c:v>
                </c:pt>
                <c:pt idx="104">
                  <c:v>3.5467</c:v>
                </c:pt>
                <c:pt idx="105">
                  <c:v>3.7381000000000002</c:v>
                </c:pt>
                <c:pt idx="106">
                  <c:v>3.6122000000000001</c:v>
                </c:pt>
                <c:pt idx="107">
                  <c:v>3.4594</c:v>
                </c:pt>
                <c:pt idx="108">
                  <c:v>3.6726000000000001</c:v>
                </c:pt>
                <c:pt idx="109">
                  <c:v>3.6127000000000002</c:v>
                </c:pt>
                <c:pt idx="110">
                  <c:v>3.5398000000000001</c:v>
                </c:pt>
                <c:pt idx="111">
                  <c:v>3.7099000000000002</c:v>
                </c:pt>
                <c:pt idx="112">
                  <c:v>3.8279000000000001</c:v>
                </c:pt>
                <c:pt idx="113">
                  <c:v>3.8736000000000002</c:v>
                </c:pt>
                <c:pt idx="114">
                  <c:v>3.8559000000000001</c:v>
                </c:pt>
                <c:pt idx="115">
                  <c:v>3.9455</c:v>
                </c:pt>
                <c:pt idx="116">
                  <c:v>3.8542999999999998</c:v>
                </c:pt>
                <c:pt idx="117">
                  <c:v>3.7915999999999999</c:v>
                </c:pt>
                <c:pt idx="118">
                  <c:v>3.7113</c:v>
                </c:pt>
                <c:pt idx="119">
                  <c:v>3.6588000000000003</c:v>
                </c:pt>
                <c:pt idx="120">
                  <c:v>3.6882000000000001</c:v>
                </c:pt>
                <c:pt idx="121">
                  <c:v>3.8277000000000001</c:v>
                </c:pt>
                <c:pt idx="122">
                  <c:v>3.7808000000000002</c:v>
                </c:pt>
                <c:pt idx="123">
                  <c:v>3.681</c:v>
                </c:pt>
                <c:pt idx="124">
                  <c:v>3.6208</c:v>
                </c:pt>
                <c:pt idx="125">
                  <c:v>3.6851000000000003</c:v>
                </c:pt>
                <c:pt idx="126">
                  <c:v>3.5398000000000001</c:v>
                </c:pt>
                <c:pt idx="127">
                  <c:v>3.5362999999999998</c:v>
                </c:pt>
                <c:pt idx="128">
                  <c:v>3.4767999999999999</c:v>
                </c:pt>
                <c:pt idx="129">
                  <c:v>3.5326</c:v>
                </c:pt>
                <c:pt idx="130">
                  <c:v>3.5365000000000002</c:v>
                </c:pt>
                <c:pt idx="131">
                  <c:v>3.4946000000000002</c:v>
                </c:pt>
                <c:pt idx="132">
                  <c:v>3.4984999999999999</c:v>
                </c:pt>
                <c:pt idx="133">
                  <c:v>3.5063</c:v>
                </c:pt>
                <c:pt idx="134">
                  <c:v>3.4544000000000001</c:v>
                </c:pt>
                <c:pt idx="135">
                  <c:v>3.3081</c:v>
                </c:pt>
                <c:pt idx="136">
                  <c:v>3.403</c:v>
                </c:pt>
                <c:pt idx="137">
                  <c:v>3.3026</c:v>
                </c:pt>
                <c:pt idx="138">
                  <c:v>3.35</c:v>
                </c:pt>
                <c:pt idx="139">
                  <c:v>3.4702999999999999</c:v>
                </c:pt>
                <c:pt idx="140">
                  <c:v>3.6038000000000001</c:v>
                </c:pt>
                <c:pt idx="141">
                  <c:v>3.5689000000000002</c:v>
                </c:pt>
                <c:pt idx="142">
                  <c:v>3.6433</c:v>
                </c:pt>
                <c:pt idx="143">
                  <c:v>3.6063000000000001</c:v>
                </c:pt>
                <c:pt idx="144">
                  <c:v>3.4824000000000002</c:v>
                </c:pt>
                <c:pt idx="145">
                  <c:v>3.5442999999999998</c:v>
                </c:pt>
                <c:pt idx="146">
                  <c:v>3.6555</c:v>
                </c:pt>
                <c:pt idx="147">
                  <c:v>3.6577999999999999</c:v>
                </c:pt>
                <c:pt idx="148">
                  <c:v>3.7189000000000001</c:v>
                </c:pt>
                <c:pt idx="149">
                  <c:v>3.6856</c:v>
                </c:pt>
                <c:pt idx="150">
                  <c:v>3.6581999999999999</c:v>
                </c:pt>
                <c:pt idx="151">
                  <c:v>3.6074000000000002</c:v>
                </c:pt>
                <c:pt idx="152">
                  <c:v>3.4796</c:v>
                </c:pt>
                <c:pt idx="153">
                  <c:v>3.6333000000000002</c:v>
                </c:pt>
                <c:pt idx="154">
                  <c:v>3.6844999999999999</c:v>
                </c:pt>
                <c:pt idx="155">
                  <c:v>3.7458999999999998</c:v>
                </c:pt>
                <c:pt idx="156">
                  <c:v>3.7500999999999998</c:v>
                </c:pt>
                <c:pt idx="157">
                  <c:v>3.8502000000000001</c:v>
                </c:pt>
                <c:pt idx="158">
                  <c:v>3.7765</c:v>
                </c:pt>
                <c:pt idx="159">
                  <c:v>3.6677</c:v>
                </c:pt>
                <c:pt idx="160">
                  <c:v>3.7172000000000001</c:v>
                </c:pt>
                <c:pt idx="161">
                  <c:v>3.5949999999999998</c:v>
                </c:pt>
                <c:pt idx="162">
                  <c:v>3.5688</c:v>
                </c:pt>
                <c:pt idx="163">
                  <c:v>3.4683999999999999</c:v>
                </c:pt>
                <c:pt idx="164">
                  <c:v>3.5091999999999999</c:v>
                </c:pt>
                <c:pt idx="165">
                  <c:v>3.4516999999999998</c:v>
                </c:pt>
                <c:pt idx="166">
                  <c:v>3.4313000000000002</c:v>
                </c:pt>
                <c:pt idx="167">
                  <c:v>3.5648999999999997</c:v>
                </c:pt>
                <c:pt idx="168">
                  <c:v>3.4754999999999998</c:v>
                </c:pt>
                <c:pt idx="169">
                  <c:v>3.4348000000000001</c:v>
                </c:pt>
                <c:pt idx="170">
                  <c:v>3.4329000000000001</c:v>
                </c:pt>
                <c:pt idx="171">
                  <c:v>3.4531000000000001</c:v>
                </c:pt>
                <c:pt idx="172">
                  <c:v>3.4455999999999998</c:v>
                </c:pt>
                <c:pt idx="173">
                  <c:v>3.3975</c:v>
                </c:pt>
                <c:pt idx="174">
                  <c:v>3.3624999999999998</c:v>
                </c:pt>
                <c:pt idx="175">
                  <c:v>3.3056000000000001</c:v>
                </c:pt>
                <c:pt idx="176">
                  <c:v>3.3439999999999999</c:v>
                </c:pt>
                <c:pt idx="177">
                  <c:v>3.4378000000000002</c:v>
                </c:pt>
                <c:pt idx="178">
                  <c:v>3.4415</c:v>
                </c:pt>
                <c:pt idx="179">
                  <c:v>3.4823</c:v>
                </c:pt>
                <c:pt idx="180">
                  <c:v>3.4710999999999999</c:v>
                </c:pt>
                <c:pt idx="181">
                  <c:v>3.3472</c:v>
                </c:pt>
                <c:pt idx="182">
                  <c:v>3.347</c:v>
                </c:pt>
                <c:pt idx="183">
                  <c:v>3.4207999999999998</c:v>
                </c:pt>
                <c:pt idx="184">
                  <c:v>3.4540999999999999</c:v>
                </c:pt>
                <c:pt idx="185">
                  <c:v>3.4689999999999999</c:v>
                </c:pt>
                <c:pt idx="186">
                  <c:v>3.3835999999999999</c:v>
                </c:pt>
                <c:pt idx="187">
                  <c:v>3.4632000000000001</c:v>
                </c:pt>
                <c:pt idx="188">
                  <c:v>3.4798999999999998</c:v>
                </c:pt>
                <c:pt idx="189">
                  <c:v>3.4445000000000001</c:v>
                </c:pt>
                <c:pt idx="190">
                  <c:v>3.4184000000000001</c:v>
                </c:pt>
                <c:pt idx="191">
                  <c:v>3.3813</c:v>
                </c:pt>
                <c:pt idx="192">
                  <c:v>3.3184</c:v>
                </c:pt>
                <c:pt idx="193">
                  <c:v>3.2797000000000001</c:v>
                </c:pt>
                <c:pt idx="194">
                  <c:v>3.2906</c:v>
                </c:pt>
                <c:pt idx="195">
                  <c:v>3.3052999999999999</c:v>
                </c:pt>
                <c:pt idx="196">
                  <c:v>3.1789999999999998</c:v>
                </c:pt>
                <c:pt idx="197">
                  <c:v>3.2187999999999999</c:v>
                </c:pt>
                <c:pt idx="198">
                  <c:v>3.2204999999999999</c:v>
                </c:pt>
                <c:pt idx="199">
                  <c:v>3.2551999999999999</c:v>
                </c:pt>
                <c:pt idx="200">
                  <c:v>3.1819999999999999</c:v>
                </c:pt>
                <c:pt idx="201">
                  <c:v>3.2477</c:v>
                </c:pt>
                <c:pt idx="202">
                  <c:v>3.3801999999999999</c:v>
                </c:pt>
                <c:pt idx="203">
                  <c:v>3.3782999999999999</c:v>
                </c:pt>
                <c:pt idx="204">
                  <c:v>3.3468</c:v>
                </c:pt>
                <c:pt idx="205">
                  <c:v>3.4136000000000002</c:v>
                </c:pt>
                <c:pt idx="206">
                  <c:v>3.4565000000000001</c:v>
                </c:pt>
                <c:pt idx="207">
                  <c:v>3.4115000000000002</c:v>
                </c:pt>
                <c:pt idx="208">
                  <c:v>3.3891</c:v>
                </c:pt>
                <c:pt idx="209">
                  <c:v>3.3407</c:v>
                </c:pt>
                <c:pt idx="210">
                  <c:v>3.3853</c:v>
                </c:pt>
                <c:pt idx="211">
                  <c:v>3.4131999999999998</c:v>
                </c:pt>
                <c:pt idx="212">
                  <c:v>3.49</c:v>
                </c:pt>
                <c:pt idx="213">
                  <c:v>3.5541999999999998</c:v>
                </c:pt>
                <c:pt idx="214">
                  <c:v>3.4447999999999999</c:v>
                </c:pt>
                <c:pt idx="215">
                  <c:v>3.4148000000000001</c:v>
                </c:pt>
                <c:pt idx="216">
                  <c:v>3.4973999999999998</c:v>
                </c:pt>
                <c:pt idx="217">
                  <c:v>3.3828</c:v>
                </c:pt>
                <c:pt idx="218">
                  <c:v>3.4144999999999999</c:v>
                </c:pt>
                <c:pt idx="219">
                  <c:v>3.4651999999999998</c:v>
                </c:pt>
                <c:pt idx="220">
                  <c:v>3.5236999999999998</c:v>
                </c:pt>
                <c:pt idx="221">
                  <c:v>3.5236000000000001</c:v>
                </c:pt>
                <c:pt idx="222">
                  <c:v>3.4971000000000001</c:v>
                </c:pt>
                <c:pt idx="223">
                  <c:v>3.4857</c:v>
                </c:pt>
                <c:pt idx="224">
                  <c:v>3.4723999999999999</c:v>
                </c:pt>
                <c:pt idx="225">
                  <c:v>3.4830999999999999</c:v>
                </c:pt>
                <c:pt idx="226">
                  <c:v>3.4438</c:v>
                </c:pt>
                <c:pt idx="227">
                  <c:v>3.4177</c:v>
                </c:pt>
                <c:pt idx="228">
                  <c:v>3.3342999999999998</c:v>
                </c:pt>
                <c:pt idx="229">
                  <c:v>3.3231999999999999</c:v>
                </c:pt>
                <c:pt idx="230">
                  <c:v>3.3637999999999999</c:v>
                </c:pt>
                <c:pt idx="231">
                  <c:v>3.3361000000000001</c:v>
                </c:pt>
                <c:pt idx="232">
                  <c:v>3.3656000000000001</c:v>
                </c:pt>
                <c:pt idx="233">
                  <c:v>3.3489</c:v>
                </c:pt>
                <c:pt idx="234">
                  <c:v>3.3027000000000002</c:v>
                </c:pt>
                <c:pt idx="235">
                  <c:v>3.2694999999999999</c:v>
                </c:pt>
                <c:pt idx="236">
                  <c:v>3.2694000000000001</c:v>
                </c:pt>
                <c:pt idx="237">
                  <c:v>3.2050999999999998</c:v>
                </c:pt>
                <c:pt idx="238">
                  <c:v>3.1978</c:v>
                </c:pt>
                <c:pt idx="239">
                  <c:v>3.2822</c:v>
                </c:pt>
                <c:pt idx="240">
                  <c:v>3.3098999999999998</c:v>
                </c:pt>
                <c:pt idx="241">
                  <c:v>3.3841999999999999</c:v>
                </c:pt>
                <c:pt idx="242">
                  <c:v>3.4722</c:v>
                </c:pt>
                <c:pt idx="243">
                  <c:v>3.4289999999999998</c:v>
                </c:pt>
                <c:pt idx="244">
                  <c:v>3.3803999999999998</c:v>
                </c:pt>
                <c:pt idx="245">
                  <c:v>3.4327999999999999</c:v>
                </c:pt>
                <c:pt idx="246">
                  <c:v>3.4967000000000001</c:v>
                </c:pt>
                <c:pt idx="247">
                  <c:v>3.5497999999999998</c:v>
                </c:pt>
                <c:pt idx="248">
                  <c:v>3.548</c:v>
                </c:pt>
                <c:pt idx="249">
                  <c:v>3.5861000000000001</c:v>
                </c:pt>
                <c:pt idx="250">
                  <c:v>3.5975000000000001</c:v>
                </c:pt>
                <c:pt idx="251">
                  <c:v>3.4779999999999998</c:v>
                </c:pt>
                <c:pt idx="252">
                  <c:v>3.5367999999999999</c:v>
                </c:pt>
                <c:pt idx="253">
                  <c:v>3.6745000000000001</c:v>
                </c:pt>
                <c:pt idx="254">
                  <c:v>3.7538</c:v>
                </c:pt>
                <c:pt idx="255">
                  <c:v>3.7481</c:v>
                </c:pt>
                <c:pt idx="256">
                  <c:v>3.8029000000000002</c:v>
                </c:pt>
                <c:pt idx="257">
                  <c:v>3.8029999999999999</c:v>
                </c:pt>
                <c:pt idx="258">
                  <c:v>3.8401999999999998</c:v>
                </c:pt>
                <c:pt idx="259">
                  <c:v>3.7972000000000001</c:v>
                </c:pt>
                <c:pt idx="260">
                  <c:v>3.7856000000000001</c:v>
                </c:pt>
                <c:pt idx="261">
                  <c:v>3.8368000000000002</c:v>
                </c:pt>
                <c:pt idx="262">
                  <c:v>3.835</c:v>
                </c:pt>
                <c:pt idx="263">
                  <c:v>3.8155000000000001</c:v>
                </c:pt>
                <c:pt idx="264">
                  <c:v>3.7608000000000001</c:v>
                </c:pt>
                <c:pt idx="265">
                  <c:v>3.8214999999999999</c:v>
                </c:pt>
                <c:pt idx="266">
                  <c:v>3.8235000000000001</c:v>
                </c:pt>
                <c:pt idx="267">
                  <c:v>3.8296999999999999</c:v>
                </c:pt>
                <c:pt idx="268">
                  <c:v>3.8180000000000001</c:v>
                </c:pt>
                <c:pt idx="269">
                  <c:v>3.7107999999999999</c:v>
                </c:pt>
                <c:pt idx="270">
                  <c:v>3.7907999999999999</c:v>
                </c:pt>
                <c:pt idx="271">
                  <c:v>3.7382</c:v>
                </c:pt>
                <c:pt idx="272">
                  <c:v>3.6743999999999999</c:v>
                </c:pt>
                <c:pt idx="273">
                  <c:v>3.6745000000000001</c:v>
                </c:pt>
                <c:pt idx="274">
                  <c:v>3.6919</c:v>
                </c:pt>
                <c:pt idx="275">
                  <c:v>3.6474000000000002</c:v>
                </c:pt>
                <c:pt idx="276">
                  <c:v>3.5857999999999999</c:v>
                </c:pt>
                <c:pt idx="277">
                  <c:v>3.6071</c:v>
                </c:pt>
                <c:pt idx="278">
                  <c:v>3.6265000000000001</c:v>
                </c:pt>
                <c:pt idx="279">
                  <c:v>3.6188000000000002</c:v>
                </c:pt>
                <c:pt idx="280">
                  <c:v>3.6478999999999999</c:v>
                </c:pt>
                <c:pt idx="281">
                  <c:v>3.6343999999999999</c:v>
                </c:pt>
                <c:pt idx="282">
                  <c:v>3.5844</c:v>
                </c:pt>
                <c:pt idx="283">
                  <c:v>3.6501000000000001</c:v>
                </c:pt>
                <c:pt idx="284">
                  <c:v>3.6404999999999998</c:v>
                </c:pt>
                <c:pt idx="285">
                  <c:v>3.7046999999999999</c:v>
                </c:pt>
                <c:pt idx="286">
                  <c:v>3.6057999999999999</c:v>
                </c:pt>
                <c:pt idx="287">
                  <c:v>3.5653999999999999</c:v>
                </c:pt>
                <c:pt idx="288">
                  <c:v>3.5596999999999999</c:v>
                </c:pt>
                <c:pt idx="289">
                  <c:v>3.6448</c:v>
                </c:pt>
                <c:pt idx="290">
                  <c:v>3.6897000000000002</c:v>
                </c:pt>
                <c:pt idx="291">
                  <c:v>3.7155</c:v>
                </c:pt>
                <c:pt idx="292">
                  <c:v>3.6928000000000001</c:v>
                </c:pt>
                <c:pt idx="293">
                  <c:v>3.6909000000000001</c:v>
                </c:pt>
                <c:pt idx="294">
                  <c:v>3.6569000000000003</c:v>
                </c:pt>
                <c:pt idx="295">
                  <c:v>3.7307000000000001</c:v>
                </c:pt>
                <c:pt idx="296">
                  <c:v>3.8012000000000001</c:v>
                </c:pt>
                <c:pt idx="297">
                  <c:v>3.7725999999999997</c:v>
                </c:pt>
                <c:pt idx="298">
                  <c:v>3.7955000000000001</c:v>
                </c:pt>
                <c:pt idx="299">
                  <c:v>3.6833999999999998</c:v>
                </c:pt>
                <c:pt idx="300">
                  <c:v>3.6909000000000001</c:v>
                </c:pt>
                <c:pt idx="301">
                  <c:v>3.6324000000000001</c:v>
                </c:pt>
                <c:pt idx="302">
                  <c:v>3.6116999999999999</c:v>
                </c:pt>
                <c:pt idx="303">
                  <c:v>3.6078999999999999</c:v>
                </c:pt>
                <c:pt idx="304">
                  <c:v>3.6040999999999999</c:v>
                </c:pt>
                <c:pt idx="305">
                  <c:v>3.6173000000000002</c:v>
                </c:pt>
                <c:pt idx="306">
                  <c:v>3.6021999999999998</c:v>
                </c:pt>
                <c:pt idx="307">
                  <c:v>3.6795999999999998</c:v>
                </c:pt>
                <c:pt idx="308">
                  <c:v>3.7157</c:v>
                </c:pt>
                <c:pt idx="309">
                  <c:v>3.7004999999999999</c:v>
                </c:pt>
                <c:pt idx="310">
                  <c:v>3.7214999999999998</c:v>
                </c:pt>
                <c:pt idx="311">
                  <c:v>3.7271999999999998</c:v>
                </c:pt>
                <c:pt idx="312">
                  <c:v>3.7006000000000001</c:v>
                </c:pt>
                <c:pt idx="313">
                  <c:v>3.6949000000000001</c:v>
                </c:pt>
                <c:pt idx="314">
                  <c:v>3.6493000000000002</c:v>
                </c:pt>
                <c:pt idx="315">
                  <c:v>3.6360999999999999</c:v>
                </c:pt>
                <c:pt idx="316">
                  <c:v>3.6758999999999999</c:v>
                </c:pt>
                <c:pt idx="317">
                  <c:v>3.6892</c:v>
                </c:pt>
                <c:pt idx="318">
                  <c:v>3.6588000000000003</c:v>
                </c:pt>
                <c:pt idx="319">
                  <c:v>3.6854</c:v>
                </c:pt>
                <c:pt idx="320">
                  <c:v>3.8524000000000003</c:v>
                </c:pt>
                <c:pt idx="321">
                  <c:v>3.8776999999999999</c:v>
                </c:pt>
                <c:pt idx="322">
                  <c:v>3.8468</c:v>
                </c:pt>
                <c:pt idx="323">
                  <c:v>3.8643000000000001</c:v>
                </c:pt>
                <c:pt idx="324">
                  <c:v>3.8566000000000003</c:v>
                </c:pt>
                <c:pt idx="325">
                  <c:v>3.8256999999999999</c:v>
                </c:pt>
                <c:pt idx="326">
                  <c:v>3.8685</c:v>
                </c:pt>
                <c:pt idx="327">
                  <c:v>3.9445999999999999</c:v>
                </c:pt>
                <c:pt idx="328">
                  <c:v>3.9859</c:v>
                </c:pt>
                <c:pt idx="329">
                  <c:v>3.9504999999999999</c:v>
                </c:pt>
                <c:pt idx="330">
                  <c:v>3.8531</c:v>
                </c:pt>
                <c:pt idx="331">
                  <c:v>3.8900999999999999</c:v>
                </c:pt>
                <c:pt idx="332">
                  <c:v>3.8824999999999998</c:v>
                </c:pt>
                <c:pt idx="333">
                  <c:v>3.8416999999999999</c:v>
                </c:pt>
                <c:pt idx="334">
                  <c:v>3.8204000000000002</c:v>
                </c:pt>
                <c:pt idx="335">
                  <c:v>3.8593000000000002</c:v>
                </c:pt>
                <c:pt idx="336">
                  <c:v>3.8321000000000001</c:v>
                </c:pt>
                <c:pt idx="337">
                  <c:v>3.7625999999999999</c:v>
                </c:pt>
                <c:pt idx="338">
                  <c:v>3.7974000000000001</c:v>
                </c:pt>
                <c:pt idx="339">
                  <c:v>3.7993000000000001</c:v>
                </c:pt>
                <c:pt idx="340">
                  <c:v>3.7355999999999998</c:v>
                </c:pt>
                <c:pt idx="341">
                  <c:v>3.7723</c:v>
                </c:pt>
                <c:pt idx="342">
                  <c:v>3.8092000000000001</c:v>
                </c:pt>
                <c:pt idx="343">
                  <c:v>3.8054000000000001</c:v>
                </c:pt>
                <c:pt idx="344">
                  <c:v>3.6877</c:v>
                </c:pt>
                <c:pt idx="345">
                  <c:v>3.7627999999999999</c:v>
                </c:pt>
                <c:pt idx="346">
                  <c:v>3.7242999999999999</c:v>
                </c:pt>
                <c:pt idx="347">
                  <c:v>3.6532</c:v>
                </c:pt>
                <c:pt idx="348">
                  <c:v>3.6819999999999999</c:v>
                </c:pt>
                <c:pt idx="349">
                  <c:v>3.5901999999999998</c:v>
                </c:pt>
                <c:pt idx="350">
                  <c:v>3.5388000000000002</c:v>
                </c:pt>
                <c:pt idx="351">
                  <c:v>3.3938000000000001</c:v>
                </c:pt>
                <c:pt idx="352">
                  <c:v>3.4255</c:v>
                </c:pt>
                <c:pt idx="353">
                  <c:v>3.5406</c:v>
                </c:pt>
                <c:pt idx="354">
                  <c:v>3.5234999999999999</c:v>
                </c:pt>
                <c:pt idx="355">
                  <c:v>3.5709999999999997</c:v>
                </c:pt>
                <c:pt idx="356">
                  <c:v>3.5261</c:v>
                </c:pt>
                <c:pt idx="357">
                  <c:v>3.4534000000000002</c:v>
                </c:pt>
                <c:pt idx="358">
                  <c:v>3.4868999999999999</c:v>
                </c:pt>
                <c:pt idx="359">
                  <c:v>3.3462000000000001</c:v>
                </c:pt>
                <c:pt idx="360">
                  <c:v>3.3681999999999999</c:v>
                </c:pt>
                <c:pt idx="361">
                  <c:v>3.2126000000000001</c:v>
                </c:pt>
                <c:pt idx="362">
                  <c:v>3.2378999999999998</c:v>
                </c:pt>
                <c:pt idx="363">
                  <c:v>3.1941999999999999</c:v>
                </c:pt>
                <c:pt idx="364">
                  <c:v>3.1577999999999999</c:v>
                </c:pt>
                <c:pt idx="365">
                  <c:v>3.1886000000000001</c:v>
                </c:pt>
                <c:pt idx="366">
                  <c:v>3.3605</c:v>
                </c:pt>
                <c:pt idx="367">
                  <c:v>3.2922000000000002</c:v>
                </c:pt>
                <c:pt idx="368">
                  <c:v>3.2848000000000002</c:v>
                </c:pt>
                <c:pt idx="369">
                  <c:v>3.2591000000000001</c:v>
                </c:pt>
                <c:pt idx="370">
                  <c:v>3.34</c:v>
                </c:pt>
                <c:pt idx="371">
                  <c:v>3.3639000000000001</c:v>
                </c:pt>
                <c:pt idx="372">
                  <c:v>3.2023000000000001</c:v>
                </c:pt>
                <c:pt idx="373">
                  <c:v>3.1421999999999999</c:v>
                </c:pt>
                <c:pt idx="374">
                  <c:v>3.1857000000000002</c:v>
                </c:pt>
                <c:pt idx="375">
                  <c:v>3.1728999999999998</c:v>
                </c:pt>
                <c:pt idx="376">
                  <c:v>3.3193000000000001</c:v>
                </c:pt>
                <c:pt idx="377">
                  <c:v>3.2345999999999999</c:v>
                </c:pt>
                <c:pt idx="378">
                  <c:v>3.2528999999999999</c:v>
                </c:pt>
                <c:pt idx="379">
                  <c:v>3.3025000000000002</c:v>
                </c:pt>
                <c:pt idx="380">
                  <c:v>3.2601</c:v>
                </c:pt>
                <c:pt idx="381">
                  <c:v>3.1886999999999999</c:v>
                </c:pt>
                <c:pt idx="382">
                  <c:v>3.2195</c:v>
                </c:pt>
                <c:pt idx="383">
                  <c:v>3.2414000000000001</c:v>
                </c:pt>
                <c:pt idx="384">
                  <c:v>3.1663999999999999</c:v>
                </c:pt>
                <c:pt idx="385">
                  <c:v>3.1189999999999998</c:v>
                </c:pt>
                <c:pt idx="386">
                  <c:v>3.1371000000000002</c:v>
                </c:pt>
                <c:pt idx="387">
                  <c:v>3.1078000000000001</c:v>
                </c:pt>
                <c:pt idx="388">
                  <c:v>3.0209999999999999</c:v>
                </c:pt>
                <c:pt idx="389">
                  <c:v>2.9491000000000001</c:v>
                </c:pt>
                <c:pt idx="390">
                  <c:v>2.9310999999999998</c:v>
                </c:pt>
                <c:pt idx="391">
                  <c:v>2.9470000000000001</c:v>
                </c:pt>
                <c:pt idx="392">
                  <c:v>2.9769999999999999</c:v>
                </c:pt>
                <c:pt idx="393">
                  <c:v>2.9733000000000001</c:v>
                </c:pt>
                <c:pt idx="394">
                  <c:v>2.9302000000000001</c:v>
                </c:pt>
                <c:pt idx="395">
                  <c:v>2.9802999999999997</c:v>
                </c:pt>
                <c:pt idx="396">
                  <c:v>3.0306000000000002</c:v>
                </c:pt>
                <c:pt idx="397">
                  <c:v>3.052</c:v>
                </c:pt>
                <c:pt idx="398">
                  <c:v>3.0628000000000002</c:v>
                </c:pt>
                <c:pt idx="399">
                  <c:v>3.1208</c:v>
                </c:pt>
                <c:pt idx="400">
                  <c:v>3.0426000000000002</c:v>
                </c:pt>
                <c:pt idx="401">
                  <c:v>2.9937</c:v>
                </c:pt>
                <c:pt idx="402">
                  <c:v>2.9215</c:v>
                </c:pt>
                <c:pt idx="403">
                  <c:v>2.9537</c:v>
                </c:pt>
                <c:pt idx="404">
                  <c:v>2.9481000000000002</c:v>
                </c:pt>
                <c:pt idx="405">
                  <c:v>2.8782000000000001</c:v>
                </c:pt>
                <c:pt idx="406">
                  <c:v>2.9352999999999998</c:v>
                </c:pt>
                <c:pt idx="407">
                  <c:v>2.9943</c:v>
                </c:pt>
                <c:pt idx="408">
                  <c:v>2.9923999999999999</c:v>
                </c:pt>
                <c:pt idx="409">
                  <c:v>3.0485000000000002</c:v>
                </c:pt>
                <c:pt idx="410">
                  <c:v>2.9849999999999999</c:v>
                </c:pt>
                <c:pt idx="411">
                  <c:v>2.9794</c:v>
                </c:pt>
                <c:pt idx="412">
                  <c:v>2.9051999999999998</c:v>
                </c:pt>
                <c:pt idx="413">
                  <c:v>2.9609000000000001</c:v>
                </c:pt>
                <c:pt idx="414">
                  <c:v>2.9085000000000001</c:v>
                </c:pt>
                <c:pt idx="415">
                  <c:v>2.9497999999999998</c:v>
                </c:pt>
                <c:pt idx="416">
                  <c:v>2.9011</c:v>
                </c:pt>
                <c:pt idx="417">
                  <c:v>2.8166000000000002</c:v>
                </c:pt>
                <c:pt idx="418">
                  <c:v>2.8289</c:v>
                </c:pt>
                <c:pt idx="419">
                  <c:v>2.7593000000000001</c:v>
                </c:pt>
                <c:pt idx="420">
                  <c:v>2.6814</c:v>
                </c:pt>
                <c:pt idx="421">
                  <c:v>2.7454999999999998</c:v>
                </c:pt>
                <c:pt idx="422">
                  <c:v>2.6715999999999998</c:v>
                </c:pt>
                <c:pt idx="423">
                  <c:v>2.5625999999999998</c:v>
                </c:pt>
                <c:pt idx="424">
                  <c:v>2.6320999999999999</c:v>
                </c:pt>
                <c:pt idx="425">
                  <c:v>2.6320999999999999</c:v>
                </c:pt>
                <c:pt idx="426">
                  <c:v>2.5750000000000002</c:v>
                </c:pt>
                <c:pt idx="427">
                  <c:v>2.6105999999999998</c:v>
                </c:pt>
                <c:pt idx="428">
                  <c:v>2.5981000000000001</c:v>
                </c:pt>
                <c:pt idx="429">
                  <c:v>2.488</c:v>
                </c:pt>
                <c:pt idx="430">
                  <c:v>2.5339999999999998</c:v>
                </c:pt>
                <c:pt idx="431">
                  <c:v>2.4754999999999998</c:v>
                </c:pt>
                <c:pt idx="432">
                  <c:v>2.6447000000000003</c:v>
                </c:pt>
                <c:pt idx="433">
                  <c:v>2.5285000000000002</c:v>
                </c:pt>
                <c:pt idx="434">
                  <c:v>2.4683000000000002</c:v>
                </c:pt>
                <c:pt idx="435">
                  <c:v>2.573</c:v>
                </c:pt>
                <c:pt idx="436">
                  <c:v>2.6231</c:v>
                </c:pt>
                <c:pt idx="437">
                  <c:v>2.6970000000000001</c:v>
                </c:pt>
                <c:pt idx="438">
                  <c:v>2.7025000000000001</c:v>
                </c:pt>
                <c:pt idx="439">
                  <c:v>2.5944000000000003</c:v>
                </c:pt>
                <c:pt idx="440">
                  <c:v>2.6555</c:v>
                </c:pt>
                <c:pt idx="441">
                  <c:v>2.7587999999999999</c:v>
                </c:pt>
                <c:pt idx="442">
                  <c:v>2.7917000000000001</c:v>
                </c:pt>
                <c:pt idx="443">
                  <c:v>2.7480000000000002</c:v>
                </c:pt>
                <c:pt idx="444">
                  <c:v>2.6790000000000003</c:v>
                </c:pt>
                <c:pt idx="445">
                  <c:v>2.7206999999999999</c:v>
                </c:pt>
                <c:pt idx="446">
                  <c:v>2.7608000000000001</c:v>
                </c:pt>
                <c:pt idx="447">
                  <c:v>2.7372000000000001</c:v>
                </c:pt>
                <c:pt idx="448">
                  <c:v>2.7025999999999999</c:v>
                </c:pt>
                <c:pt idx="449">
                  <c:v>2.5727000000000002</c:v>
                </c:pt>
                <c:pt idx="450">
                  <c:v>2.5583</c:v>
                </c:pt>
                <c:pt idx="451">
                  <c:v>2.5510999999999999</c:v>
                </c:pt>
                <c:pt idx="452">
                  <c:v>2.605</c:v>
                </c:pt>
                <c:pt idx="453">
                  <c:v>2.5242</c:v>
                </c:pt>
                <c:pt idx="454">
                  <c:v>2.4653</c:v>
                </c:pt>
                <c:pt idx="455">
                  <c:v>2.5026999999999999</c:v>
                </c:pt>
                <c:pt idx="456">
                  <c:v>2.5098000000000003</c:v>
                </c:pt>
                <c:pt idx="457">
                  <c:v>2.5097</c:v>
                </c:pt>
                <c:pt idx="458">
                  <c:v>2.4758</c:v>
                </c:pt>
                <c:pt idx="459">
                  <c:v>2.4722</c:v>
                </c:pt>
                <c:pt idx="460">
                  <c:v>2.3976000000000002</c:v>
                </c:pt>
                <c:pt idx="461">
                  <c:v>2.3834</c:v>
                </c:pt>
                <c:pt idx="462">
                  <c:v>2.3919999999999999</c:v>
                </c:pt>
                <c:pt idx="463">
                  <c:v>2.3919000000000001</c:v>
                </c:pt>
                <c:pt idx="464">
                  <c:v>2.4308999999999998</c:v>
                </c:pt>
                <c:pt idx="465">
                  <c:v>2.4220000000000002</c:v>
                </c:pt>
                <c:pt idx="466">
                  <c:v>2.5076000000000001</c:v>
                </c:pt>
                <c:pt idx="467">
                  <c:v>2.5596999999999999</c:v>
                </c:pt>
                <c:pt idx="468">
                  <c:v>2.5074999999999998</c:v>
                </c:pt>
                <c:pt idx="469">
                  <c:v>2.4752000000000001</c:v>
                </c:pt>
                <c:pt idx="470">
                  <c:v>2.4788000000000001</c:v>
                </c:pt>
                <c:pt idx="471">
                  <c:v>2.5451999999999999</c:v>
                </c:pt>
                <c:pt idx="472">
                  <c:v>2.5541</c:v>
                </c:pt>
                <c:pt idx="473">
                  <c:v>2.5613000000000001</c:v>
                </c:pt>
                <c:pt idx="474">
                  <c:v>2.6393</c:v>
                </c:pt>
                <c:pt idx="475">
                  <c:v>2.7198000000000002</c:v>
                </c:pt>
                <c:pt idx="476">
                  <c:v>2.6576</c:v>
                </c:pt>
                <c:pt idx="477">
                  <c:v>2.5992999999999999</c:v>
                </c:pt>
                <c:pt idx="478">
                  <c:v>2.6229</c:v>
                </c:pt>
                <c:pt idx="479">
                  <c:v>2.5865999999999998</c:v>
                </c:pt>
                <c:pt idx="480">
                  <c:v>2.5701999999999998</c:v>
                </c:pt>
                <c:pt idx="481">
                  <c:v>2.4889999999999999</c:v>
                </c:pt>
                <c:pt idx="482">
                  <c:v>2.5304000000000002</c:v>
                </c:pt>
                <c:pt idx="483">
                  <c:v>2.5502000000000002</c:v>
                </c:pt>
                <c:pt idx="484">
                  <c:v>2.6558000000000002</c:v>
                </c:pt>
                <c:pt idx="485">
                  <c:v>2.6286</c:v>
                </c:pt>
                <c:pt idx="486">
                  <c:v>2.6447000000000003</c:v>
                </c:pt>
                <c:pt idx="487">
                  <c:v>2.7871000000000001</c:v>
                </c:pt>
                <c:pt idx="488">
                  <c:v>2.9592999999999998</c:v>
                </c:pt>
                <c:pt idx="489">
                  <c:v>2.84</c:v>
                </c:pt>
                <c:pt idx="490">
                  <c:v>2.8765999999999998</c:v>
                </c:pt>
                <c:pt idx="491">
                  <c:v>2.895</c:v>
                </c:pt>
                <c:pt idx="492">
                  <c:v>2.8712999999999997</c:v>
                </c:pt>
                <c:pt idx="493">
                  <c:v>2.8018999999999998</c:v>
                </c:pt>
                <c:pt idx="494">
                  <c:v>2.7728999999999999</c:v>
                </c:pt>
                <c:pt idx="495">
                  <c:v>2.9119999999999999</c:v>
                </c:pt>
                <c:pt idx="496">
                  <c:v>2.9085000000000001</c:v>
                </c:pt>
                <c:pt idx="497">
                  <c:v>2.8662999999999998</c:v>
                </c:pt>
                <c:pt idx="498">
                  <c:v>2.8205</c:v>
                </c:pt>
                <c:pt idx="499">
                  <c:v>2.7968000000000002</c:v>
                </c:pt>
                <c:pt idx="500">
                  <c:v>2.9641999999999999</c:v>
                </c:pt>
                <c:pt idx="501">
                  <c:v>2.9885000000000002</c:v>
                </c:pt>
                <c:pt idx="502">
                  <c:v>3.0055000000000001</c:v>
                </c:pt>
                <c:pt idx="503">
                  <c:v>2.9201000000000001</c:v>
                </c:pt>
                <c:pt idx="504">
                  <c:v>3.1257000000000001</c:v>
                </c:pt>
                <c:pt idx="505">
                  <c:v>3.2723</c:v>
                </c:pt>
                <c:pt idx="506">
                  <c:v>3.2037</c:v>
                </c:pt>
                <c:pt idx="507">
                  <c:v>3.319</c:v>
                </c:pt>
                <c:pt idx="508">
                  <c:v>3.2749999999999999</c:v>
                </c:pt>
                <c:pt idx="509">
                  <c:v>3.4727000000000001</c:v>
                </c:pt>
                <c:pt idx="510">
                  <c:v>3.5318000000000001</c:v>
                </c:pt>
                <c:pt idx="511">
                  <c:v>3.4224000000000001</c:v>
                </c:pt>
                <c:pt idx="512">
                  <c:v>3.3279000000000001</c:v>
                </c:pt>
                <c:pt idx="513">
                  <c:v>3.3357999999999999</c:v>
                </c:pt>
                <c:pt idx="514">
                  <c:v>3.3031000000000001</c:v>
                </c:pt>
                <c:pt idx="515">
                  <c:v>3.3458000000000001</c:v>
                </c:pt>
                <c:pt idx="516">
                  <c:v>3.3891999999999998</c:v>
                </c:pt>
                <c:pt idx="517">
                  <c:v>3.3933</c:v>
                </c:pt>
                <c:pt idx="518">
                  <c:v>3.3294000000000001</c:v>
                </c:pt>
                <c:pt idx="519">
                  <c:v>3.4794999999999998</c:v>
                </c:pt>
                <c:pt idx="520">
                  <c:v>3.3489</c:v>
                </c:pt>
                <c:pt idx="521">
                  <c:v>3.3645999999999998</c:v>
                </c:pt>
                <c:pt idx="522">
                  <c:v>3.2934999999999999</c:v>
                </c:pt>
                <c:pt idx="523">
                  <c:v>3.3323999999999998</c:v>
                </c:pt>
                <c:pt idx="524">
                  <c:v>3.3287</c:v>
                </c:pt>
                <c:pt idx="525">
                  <c:v>3.4653999999999998</c:v>
                </c:pt>
                <c:pt idx="526">
                  <c:v>3.3932000000000002</c:v>
                </c:pt>
                <c:pt idx="527">
                  <c:v>3.3237000000000001</c:v>
                </c:pt>
                <c:pt idx="528">
                  <c:v>3.2831999999999999</c:v>
                </c:pt>
                <c:pt idx="529">
                  <c:v>3.3395999999999999</c:v>
                </c:pt>
                <c:pt idx="530">
                  <c:v>3.3650000000000002</c:v>
                </c:pt>
                <c:pt idx="531">
                  <c:v>3.2972000000000001</c:v>
                </c:pt>
                <c:pt idx="532">
                  <c:v>3.3231000000000002</c:v>
                </c:pt>
                <c:pt idx="533">
                  <c:v>3.3290999999999999</c:v>
                </c:pt>
                <c:pt idx="534">
                  <c:v>3.3662999999999998</c:v>
                </c:pt>
                <c:pt idx="535">
                  <c:v>3.339</c:v>
                </c:pt>
                <c:pt idx="536">
                  <c:v>3.4487999999999999</c:v>
                </c:pt>
                <c:pt idx="537">
                  <c:v>3.4041999999999999</c:v>
                </c:pt>
                <c:pt idx="538">
                  <c:v>3.4043999999999999</c:v>
                </c:pt>
                <c:pt idx="539">
                  <c:v>3.3284000000000002</c:v>
                </c:pt>
                <c:pt idx="540">
                  <c:v>3.4146000000000001</c:v>
                </c:pt>
                <c:pt idx="541">
                  <c:v>3.3872999999999998</c:v>
                </c:pt>
                <c:pt idx="542">
                  <c:v>3.3214000000000001</c:v>
                </c:pt>
                <c:pt idx="543">
                  <c:v>3.3704000000000001</c:v>
                </c:pt>
                <c:pt idx="544">
                  <c:v>3.4394</c:v>
                </c:pt>
                <c:pt idx="545">
                  <c:v>3.4771000000000001</c:v>
                </c:pt>
                <c:pt idx="546">
                  <c:v>3.5488</c:v>
                </c:pt>
                <c:pt idx="547">
                  <c:v>3.6356000000000002</c:v>
                </c:pt>
                <c:pt idx="548">
                  <c:v>3.6299000000000001</c:v>
                </c:pt>
                <c:pt idx="549">
                  <c:v>3.7372999999999998</c:v>
                </c:pt>
                <c:pt idx="550">
                  <c:v>3.6465000000000001</c:v>
                </c:pt>
                <c:pt idx="551">
                  <c:v>3.6928000000000001</c:v>
                </c:pt>
                <c:pt idx="552">
                  <c:v>3.6288</c:v>
                </c:pt>
                <c:pt idx="553">
                  <c:v>3.6193999999999997</c:v>
                </c:pt>
                <c:pt idx="554">
                  <c:v>3.6044</c:v>
                </c:pt>
                <c:pt idx="555">
                  <c:v>3.6193</c:v>
                </c:pt>
                <c:pt idx="556">
                  <c:v>3.5724999999999998</c:v>
                </c:pt>
                <c:pt idx="557">
                  <c:v>3.5798999999999999</c:v>
                </c:pt>
                <c:pt idx="558">
                  <c:v>3.5874000000000001</c:v>
                </c:pt>
                <c:pt idx="559">
                  <c:v>3.4533</c:v>
                </c:pt>
                <c:pt idx="560">
                  <c:v>3.4847999999999999</c:v>
                </c:pt>
                <c:pt idx="561">
                  <c:v>3.4477000000000002</c:v>
                </c:pt>
                <c:pt idx="562">
                  <c:v>3.4125000000000001</c:v>
                </c:pt>
                <c:pt idx="563">
                  <c:v>3.4272</c:v>
                </c:pt>
                <c:pt idx="564">
                  <c:v>3.3921000000000001</c:v>
                </c:pt>
                <c:pt idx="565">
                  <c:v>3.4697</c:v>
                </c:pt>
                <c:pt idx="566">
                  <c:v>3.5554000000000001</c:v>
                </c:pt>
                <c:pt idx="567">
                  <c:v>3.49</c:v>
                </c:pt>
                <c:pt idx="568">
                  <c:v>3.5122999999999998</c:v>
                </c:pt>
                <c:pt idx="569">
                  <c:v>3.5476999999999999</c:v>
                </c:pt>
                <c:pt idx="570">
                  <c:v>3.4675000000000002</c:v>
                </c:pt>
                <c:pt idx="571">
                  <c:v>3.3584000000000001</c:v>
                </c:pt>
                <c:pt idx="572">
                  <c:v>3.4024999999999999</c:v>
                </c:pt>
                <c:pt idx="573">
                  <c:v>3.3563000000000001</c:v>
                </c:pt>
                <c:pt idx="574">
                  <c:v>3.3029999999999999</c:v>
                </c:pt>
                <c:pt idx="575">
                  <c:v>3.17</c:v>
                </c:pt>
                <c:pt idx="576">
                  <c:v>3.2549999999999999</c:v>
                </c:pt>
                <c:pt idx="577">
                  <c:v>3.2677999999999998</c:v>
                </c:pt>
                <c:pt idx="578">
                  <c:v>3.3281999999999998</c:v>
                </c:pt>
                <c:pt idx="579">
                  <c:v>3.3262999999999998</c:v>
                </c:pt>
                <c:pt idx="580">
                  <c:v>3.3500999999999999</c:v>
                </c:pt>
                <c:pt idx="581">
                  <c:v>3.4037000000000002</c:v>
                </c:pt>
                <c:pt idx="582">
                  <c:v>3.4388000000000001</c:v>
                </c:pt>
                <c:pt idx="583">
                  <c:v>3.4313000000000002</c:v>
                </c:pt>
                <c:pt idx="584">
                  <c:v>3.4872000000000001</c:v>
                </c:pt>
                <c:pt idx="585">
                  <c:v>3.4348999999999998</c:v>
                </c:pt>
                <c:pt idx="586">
                  <c:v>3.4702999999999999</c:v>
                </c:pt>
                <c:pt idx="587">
                  <c:v>3.4422000000000001</c:v>
                </c:pt>
                <c:pt idx="588">
                  <c:v>3.4178999999999999</c:v>
                </c:pt>
                <c:pt idx="589">
                  <c:v>3.4794999999999998</c:v>
                </c:pt>
                <c:pt idx="590">
                  <c:v>3.5451999999999999</c:v>
                </c:pt>
                <c:pt idx="591">
                  <c:v>3.5451000000000001</c:v>
                </c:pt>
                <c:pt idx="592">
                  <c:v>3.5771999999999999</c:v>
                </c:pt>
                <c:pt idx="593">
                  <c:v>3.5846999999999998</c:v>
                </c:pt>
                <c:pt idx="594">
                  <c:v>3.4904000000000002</c:v>
                </c:pt>
                <c:pt idx="595">
                  <c:v>3.4584999999999999</c:v>
                </c:pt>
                <c:pt idx="596">
                  <c:v>3.4979</c:v>
                </c:pt>
                <c:pt idx="597">
                  <c:v>3.4079000000000002</c:v>
                </c:pt>
                <c:pt idx="598">
                  <c:v>3.3742999999999999</c:v>
                </c:pt>
                <c:pt idx="599">
                  <c:v>3.3631000000000002</c:v>
                </c:pt>
                <c:pt idx="600">
                  <c:v>3.4077000000000002</c:v>
                </c:pt>
                <c:pt idx="601">
                  <c:v>3.3963000000000001</c:v>
                </c:pt>
                <c:pt idx="602">
                  <c:v>3.3906999999999998</c:v>
                </c:pt>
                <c:pt idx="603">
                  <c:v>3.3627000000000002</c:v>
                </c:pt>
                <c:pt idx="604">
                  <c:v>3.3069999999999999</c:v>
                </c:pt>
                <c:pt idx="605">
                  <c:v>3.3552</c:v>
                </c:pt>
                <c:pt idx="606">
                  <c:v>3.3106</c:v>
                </c:pt>
                <c:pt idx="607">
                  <c:v>3.2862999999999998</c:v>
                </c:pt>
                <c:pt idx="608">
                  <c:v>3.2787999999999999</c:v>
                </c:pt>
                <c:pt idx="609">
                  <c:v>3.2473000000000001</c:v>
                </c:pt>
                <c:pt idx="610">
                  <c:v>3.2159</c:v>
                </c:pt>
                <c:pt idx="611">
                  <c:v>3.1499000000000001</c:v>
                </c:pt>
                <c:pt idx="612">
                  <c:v>3.1459000000000001</c:v>
                </c:pt>
                <c:pt idx="613">
                  <c:v>3.1604000000000001</c:v>
                </c:pt>
                <c:pt idx="614">
                  <c:v>3.2134999999999998</c:v>
                </c:pt>
                <c:pt idx="615">
                  <c:v>3.1593</c:v>
                </c:pt>
                <c:pt idx="616">
                  <c:v>3.2225000000000001</c:v>
                </c:pt>
                <c:pt idx="617">
                  <c:v>3.1709000000000001</c:v>
                </c:pt>
                <c:pt idx="618">
                  <c:v>3.1469999999999998</c:v>
                </c:pt>
                <c:pt idx="619">
                  <c:v>3.1158000000000001</c:v>
                </c:pt>
                <c:pt idx="620">
                  <c:v>3.1800999999999999</c:v>
                </c:pt>
                <c:pt idx="621">
                  <c:v>3.1709000000000001</c:v>
                </c:pt>
                <c:pt idx="622">
                  <c:v>3.1451000000000002</c:v>
                </c:pt>
                <c:pt idx="623">
                  <c:v>3.1286</c:v>
                </c:pt>
                <c:pt idx="624">
                  <c:v>3.1139000000000001</c:v>
                </c:pt>
                <c:pt idx="625">
                  <c:v>3.1303999999999998</c:v>
                </c:pt>
                <c:pt idx="626">
                  <c:v>3.0571999999999999</c:v>
                </c:pt>
                <c:pt idx="627">
                  <c:v>3.0735000000000001</c:v>
                </c:pt>
                <c:pt idx="628">
                  <c:v>3.0735000000000001</c:v>
                </c:pt>
                <c:pt idx="629">
                  <c:v>3.0607000000000002</c:v>
                </c:pt>
                <c:pt idx="630">
                  <c:v>2.9407999999999999</c:v>
                </c:pt>
                <c:pt idx="631">
                  <c:v>3.0297000000000001</c:v>
                </c:pt>
                <c:pt idx="632">
                  <c:v>2.9859</c:v>
                </c:pt>
                <c:pt idx="633">
                  <c:v>2.9950000000000001</c:v>
                </c:pt>
                <c:pt idx="634">
                  <c:v>2.9948999999999999</c:v>
                </c:pt>
                <c:pt idx="635">
                  <c:v>2.9386999999999999</c:v>
                </c:pt>
                <c:pt idx="636">
                  <c:v>2.9967000000000001</c:v>
                </c:pt>
                <c:pt idx="637">
                  <c:v>2.9693000000000001</c:v>
                </c:pt>
                <c:pt idx="638">
                  <c:v>2.9838</c:v>
                </c:pt>
                <c:pt idx="639">
                  <c:v>3.0972</c:v>
                </c:pt>
                <c:pt idx="640">
                  <c:v>2.9691999999999998</c:v>
                </c:pt>
                <c:pt idx="641">
                  <c:v>2.9274</c:v>
                </c:pt>
                <c:pt idx="642">
                  <c:v>2.9445000000000001</c:v>
                </c:pt>
                <c:pt idx="643">
                  <c:v>2.9580000000000002</c:v>
                </c:pt>
                <c:pt idx="644">
                  <c:v>2.9835000000000003</c:v>
                </c:pt>
                <c:pt idx="645">
                  <c:v>2.9824999999999999</c:v>
                </c:pt>
                <c:pt idx="646">
                  <c:v>2.9116</c:v>
                </c:pt>
                <c:pt idx="647">
                  <c:v>2.8635999999999999</c:v>
                </c:pt>
                <c:pt idx="648">
                  <c:v>2.9304999999999999</c:v>
                </c:pt>
                <c:pt idx="649">
                  <c:v>3.0308000000000002</c:v>
                </c:pt>
                <c:pt idx="650">
                  <c:v>3.1118000000000001</c:v>
                </c:pt>
                <c:pt idx="651">
                  <c:v>3.16</c:v>
                </c:pt>
                <c:pt idx="652">
                  <c:v>3.1823000000000001</c:v>
                </c:pt>
                <c:pt idx="653">
                  <c:v>3.1823000000000001</c:v>
                </c:pt>
                <c:pt idx="654">
                  <c:v>3.121</c:v>
                </c:pt>
                <c:pt idx="655">
                  <c:v>3.1080000000000001</c:v>
                </c:pt>
                <c:pt idx="656">
                  <c:v>3.1377000000000002</c:v>
                </c:pt>
                <c:pt idx="657">
                  <c:v>3.0268000000000002</c:v>
                </c:pt>
                <c:pt idx="658">
                  <c:v>2.9188999999999998</c:v>
                </c:pt>
                <c:pt idx="659">
                  <c:v>2.8769999999999998</c:v>
                </c:pt>
                <c:pt idx="660">
                  <c:v>2.8824000000000001</c:v>
                </c:pt>
                <c:pt idx="661">
                  <c:v>2.9534000000000002</c:v>
                </c:pt>
                <c:pt idx="662">
                  <c:v>2.9058000000000002</c:v>
                </c:pt>
                <c:pt idx="663">
                  <c:v>2.9276</c:v>
                </c:pt>
                <c:pt idx="664">
                  <c:v>2.8801999999999999</c:v>
                </c:pt>
                <c:pt idx="665">
                  <c:v>2.9275000000000002</c:v>
                </c:pt>
                <c:pt idx="666">
                  <c:v>3.0135999999999998</c:v>
                </c:pt>
                <c:pt idx="667">
                  <c:v>2.9621</c:v>
                </c:pt>
                <c:pt idx="668">
                  <c:v>3.0005999999999999</c:v>
                </c:pt>
                <c:pt idx="669">
                  <c:v>2.9529000000000001</c:v>
                </c:pt>
                <c:pt idx="670">
                  <c:v>2.9802999999999997</c:v>
                </c:pt>
                <c:pt idx="671">
                  <c:v>2.9454000000000002</c:v>
                </c:pt>
                <c:pt idx="672">
                  <c:v>2.7961</c:v>
                </c:pt>
                <c:pt idx="673">
                  <c:v>2.7437</c:v>
                </c:pt>
                <c:pt idx="674">
                  <c:v>2.6114000000000002</c:v>
                </c:pt>
                <c:pt idx="675">
                  <c:v>2.6202000000000001</c:v>
                </c:pt>
                <c:pt idx="676">
                  <c:v>2.4028</c:v>
                </c:pt>
                <c:pt idx="677">
                  <c:v>2.5585</c:v>
                </c:pt>
                <c:pt idx="678">
                  <c:v>2.3178999999999998</c:v>
                </c:pt>
                <c:pt idx="679">
                  <c:v>2.2488000000000001</c:v>
                </c:pt>
                <c:pt idx="680">
                  <c:v>2.1061000000000001</c:v>
                </c:pt>
                <c:pt idx="681">
                  <c:v>2.3399000000000001</c:v>
                </c:pt>
                <c:pt idx="682">
                  <c:v>2.2547999999999999</c:v>
                </c:pt>
                <c:pt idx="683">
                  <c:v>2.3052999999999999</c:v>
                </c:pt>
                <c:pt idx="684">
                  <c:v>2.2195999999999998</c:v>
                </c:pt>
                <c:pt idx="685">
                  <c:v>2.1652</c:v>
                </c:pt>
                <c:pt idx="686">
                  <c:v>2.0623999999999998</c:v>
                </c:pt>
                <c:pt idx="687">
                  <c:v>2.0623</c:v>
                </c:pt>
                <c:pt idx="688">
                  <c:v>2.1057999999999999</c:v>
                </c:pt>
                <c:pt idx="689">
                  <c:v>2.153</c:v>
                </c:pt>
                <c:pt idx="690">
                  <c:v>2.2993999999999999</c:v>
                </c:pt>
                <c:pt idx="691">
                  <c:v>2.2286000000000001</c:v>
                </c:pt>
                <c:pt idx="692">
                  <c:v>2.1899000000000002</c:v>
                </c:pt>
                <c:pt idx="693">
                  <c:v>2.2561</c:v>
                </c:pt>
                <c:pt idx="694">
                  <c:v>2.1766999999999999</c:v>
                </c:pt>
                <c:pt idx="695">
                  <c:v>2.2233999999999998</c:v>
                </c:pt>
                <c:pt idx="696">
                  <c:v>2.1301999999999999</c:v>
                </c:pt>
                <c:pt idx="697">
                  <c:v>1.9857</c:v>
                </c:pt>
                <c:pt idx="698">
                  <c:v>1.9857</c:v>
                </c:pt>
                <c:pt idx="699">
                  <c:v>1.984</c:v>
                </c:pt>
                <c:pt idx="700">
                  <c:v>2.0428999999999999</c:v>
                </c:pt>
                <c:pt idx="701">
                  <c:v>1.9786999999999999</c:v>
                </c:pt>
                <c:pt idx="702">
                  <c:v>1.9182999999999999</c:v>
                </c:pt>
                <c:pt idx="703">
                  <c:v>1.9475</c:v>
                </c:pt>
                <c:pt idx="704">
                  <c:v>1.9906000000000001</c:v>
                </c:pt>
                <c:pt idx="705">
                  <c:v>1.9837</c:v>
                </c:pt>
                <c:pt idx="706">
                  <c:v>2.0819999999999999</c:v>
                </c:pt>
                <c:pt idx="707">
                  <c:v>2.0478999999999998</c:v>
                </c:pt>
                <c:pt idx="708">
                  <c:v>1.9506000000000001</c:v>
                </c:pt>
                <c:pt idx="709">
                  <c:v>1.9384999999999999</c:v>
                </c:pt>
                <c:pt idx="710">
                  <c:v>1.8576000000000001</c:v>
                </c:pt>
                <c:pt idx="711">
                  <c:v>1.718</c:v>
                </c:pt>
                <c:pt idx="712">
                  <c:v>1.8334000000000001</c:v>
                </c:pt>
                <c:pt idx="713">
                  <c:v>1.9001999999999999</c:v>
                </c:pt>
                <c:pt idx="714">
                  <c:v>1.9710999999999999</c:v>
                </c:pt>
                <c:pt idx="715">
                  <c:v>1.9797</c:v>
                </c:pt>
                <c:pt idx="716">
                  <c:v>1.9962</c:v>
                </c:pt>
                <c:pt idx="717">
                  <c:v>1.9154</c:v>
                </c:pt>
                <c:pt idx="718">
                  <c:v>1.756</c:v>
                </c:pt>
                <c:pt idx="719">
                  <c:v>1.8207</c:v>
                </c:pt>
                <c:pt idx="720">
                  <c:v>1.8877000000000002</c:v>
                </c:pt>
                <c:pt idx="721">
                  <c:v>1.9872000000000001</c:v>
                </c:pt>
                <c:pt idx="722">
                  <c:v>2.0764</c:v>
                </c:pt>
                <c:pt idx="723">
                  <c:v>2.0764</c:v>
                </c:pt>
                <c:pt idx="724">
                  <c:v>2.1496</c:v>
                </c:pt>
                <c:pt idx="725">
                  <c:v>2.2101000000000002</c:v>
                </c:pt>
                <c:pt idx="726">
                  <c:v>2.1833999999999998</c:v>
                </c:pt>
                <c:pt idx="727">
                  <c:v>2.2477</c:v>
                </c:pt>
                <c:pt idx="728">
                  <c:v>2.1549999999999998</c:v>
                </c:pt>
                <c:pt idx="729">
                  <c:v>2.1762999999999999</c:v>
                </c:pt>
                <c:pt idx="730">
                  <c:v>2.1602999999999999</c:v>
                </c:pt>
                <c:pt idx="731">
                  <c:v>2.1888000000000001</c:v>
                </c:pt>
                <c:pt idx="732">
                  <c:v>2.2191999999999998</c:v>
                </c:pt>
                <c:pt idx="733">
                  <c:v>2.2336</c:v>
                </c:pt>
                <c:pt idx="734">
                  <c:v>2.1089000000000002</c:v>
                </c:pt>
                <c:pt idx="735">
                  <c:v>2.2040999999999999</c:v>
                </c:pt>
                <c:pt idx="736">
                  <c:v>2.3963999999999999</c:v>
                </c:pt>
                <c:pt idx="737">
                  <c:v>2.3167</c:v>
                </c:pt>
                <c:pt idx="738">
                  <c:v>2.1133000000000002</c:v>
                </c:pt>
                <c:pt idx="739">
                  <c:v>1.9889000000000001</c:v>
                </c:pt>
                <c:pt idx="740">
                  <c:v>1.9854000000000001</c:v>
                </c:pt>
                <c:pt idx="741">
                  <c:v>2.0733999999999999</c:v>
                </c:pt>
                <c:pt idx="742">
                  <c:v>2.0327000000000002</c:v>
                </c:pt>
                <c:pt idx="743">
                  <c:v>2.0371000000000001</c:v>
                </c:pt>
                <c:pt idx="744">
                  <c:v>2.0769000000000002</c:v>
                </c:pt>
                <c:pt idx="745">
                  <c:v>1.9615</c:v>
                </c:pt>
                <c:pt idx="746">
                  <c:v>2.0564</c:v>
                </c:pt>
                <c:pt idx="747">
                  <c:v>2.0564</c:v>
                </c:pt>
                <c:pt idx="748">
                  <c:v>2.0556000000000001</c:v>
                </c:pt>
                <c:pt idx="749">
                  <c:v>2.0451000000000001</c:v>
                </c:pt>
                <c:pt idx="750">
                  <c:v>2</c:v>
                </c:pt>
                <c:pt idx="751">
                  <c:v>1.9601999999999999</c:v>
                </c:pt>
                <c:pt idx="752">
                  <c:v>2.0104000000000002</c:v>
                </c:pt>
                <c:pt idx="753">
                  <c:v>1.9550000000000001</c:v>
                </c:pt>
                <c:pt idx="754">
                  <c:v>1.917</c:v>
                </c:pt>
                <c:pt idx="755">
                  <c:v>1.8835</c:v>
                </c:pt>
                <c:pt idx="756">
                  <c:v>1.8835</c:v>
                </c:pt>
                <c:pt idx="757">
                  <c:v>1.9635</c:v>
                </c:pt>
                <c:pt idx="758">
                  <c:v>1.9739</c:v>
                </c:pt>
                <c:pt idx="759">
                  <c:v>1.9912999999999998</c:v>
                </c:pt>
                <c:pt idx="760">
                  <c:v>2.0680000000000001</c:v>
                </c:pt>
                <c:pt idx="761">
                  <c:v>2.0872999999999999</c:v>
                </c:pt>
                <c:pt idx="762">
                  <c:v>2.0331000000000001</c:v>
                </c:pt>
                <c:pt idx="763">
                  <c:v>2.0436000000000001</c:v>
                </c:pt>
                <c:pt idx="764">
                  <c:v>2.0891000000000002</c:v>
                </c:pt>
                <c:pt idx="765">
                  <c:v>2.0295999999999998</c:v>
                </c:pt>
                <c:pt idx="766">
                  <c:v>1.9704000000000002</c:v>
                </c:pt>
                <c:pt idx="767">
                  <c:v>2.0611000000000002</c:v>
                </c:pt>
                <c:pt idx="768">
                  <c:v>2.0121000000000002</c:v>
                </c:pt>
                <c:pt idx="769">
                  <c:v>1.9651000000000001</c:v>
                </c:pt>
                <c:pt idx="770">
                  <c:v>1.9026999999999998</c:v>
                </c:pt>
                <c:pt idx="771">
                  <c:v>1.9079000000000002</c:v>
                </c:pt>
                <c:pt idx="772">
                  <c:v>1.8473999999999999</c:v>
                </c:pt>
                <c:pt idx="773">
                  <c:v>1.8096000000000001</c:v>
                </c:pt>
                <c:pt idx="774">
                  <c:v>1.9233</c:v>
                </c:pt>
                <c:pt idx="775">
                  <c:v>1.9668000000000001</c:v>
                </c:pt>
                <c:pt idx="776">
                  <c:v>1.9476</c:v>
                </c:pt>
                <c:pt idx="777">
                  <c:v>2.0244</c:v>
                </c:pt>
                <c:pt idx="778">
                  <c:v>2.0244</c:v>
                </c:pt>
                <c:pt idx="779">
                  <c:v>2.0051999999999999</c:v>
                </c:pt>
                <c:pt idx="780">
                  <c:v>1.9161999999999999</c:v>
                </c:pt>
                <c:pt idx="781">
                  <c:v>1.8988</c:v>
                </c:pt>
                <c:pt idx="782">
                  <c:v>1.8761999999999999</c:v>
                </c:pt>
                <c:pt idx="783">
                  <c:v>1.8761999999999999</c:v>
                </c:pt>
                <c:pt idx="784">
                  <c:v>1.9474</c:v>
                </c:pt>
                <c:pt idx="785">
                  <c:v>1.9771000000000001</c:v>
                </c:pt>
                <c:pt idx="786">
                  <c:v>1.9946000000000002</c:v>
                </c:pt>
                <c:pt idx="787">
                  <c:v>1.9578</c:v>
                </c:pt>
                <c:pt idx="788">
                  <c:v>1.9578</c:v>
                </c:pt>
                <c:pt idx="789">
                  <c:v>1.9683000000000002</c:v>
                </c:pt>
                <c:pt idx="790">
                  <c:v>1.9036999999999999</c:v>
                </c:pt>
                <c:pt idx="791">
                  <c:v>1.9228000000000001</c:v>
                </c:pt>
                <c:pt idx="792">
                  <c:v>1.8635999999999999</c:v>
                </c:pt>
                <c:pt idx="793">
                  <c:v>1.8635999999999999</c:v>
                </c:pt>
                <c:pt idx="794">
                  <c:v>1.8566</c:v>
                </c:pt>
                <c:pt idx="795">
                  <c:v>1.8982999999999999</c:v>
                </c:pt>
                <c:pt idx="796">
                  <c:v>1.9769999999999999</c:v>
                </c:pt>
                <c:pt idx="797">
                  <c:v>2.0246</c:v>
                </c:pt>
                <c:pt idx="798">
                  <c:v>2.0510999999999999</c:v>
                </c:pt>
                <c:pt idx="799">
                  <c:v>2.06</c:v>
                </c:pt>
                <c:pt idx="800">
                  <c:v>1.9946000000000002</c:v>
                </c:pt>
                <c:pt idx="801">
                  <c:v>1.9313</c:v>
                </c:pt>
                <c:pt idx="802">
                  <c:v>1.891</c:v>
                </c:pt>
                <c:pt idx="803">
                  <c:v>1.8439000000000001</c:v>
                </c:pt>
                <c:pt idx="804">
                  <c:v>1.7970999999999999</c:v>
                </c:pt>
                <c:pt idx="805">
                  <c:v>1.8265</c:v>
                </c:pt>
                <c:pt idx="806">
                  <c:v>1.8212000000000002</c:v>
                </c:pt>
                <c:pt idx="807">
                  <c:v>1.9224000000000001</c:v>
                </c:pt>
                <c:pt idx="808">
                  <c:v>1.9066000000000001</c:v>
                </c:pt>
                <c:pt idx="809">
                  <c:v>1.9734</c:v>
                </c:pt>
                <c:pt idx="810">
                  <c:v>1.9822</c:v>
                </c:pt>
                <c:pt idx="811">
                  <c:v>2.0364</c:v>
                </c:pt>
                <c:pt idx="812">
                  <c:v>1.9862</c:v>
                </c:pt>
                <c:pt idx="813">
                  <c:v>1.9741</c:v>
                </c:pt>
                <c:pt idx="814">
                  <c:v>1.9361000000000002</c:v>
                </c:pt>
                <c:pt idx="815">
                  <c:v>1.9275</c:v>
                </c:pt>
                <c:pt idx="816">
                  <c:v>1.9826999999999999</c:v>
                </c:pt>
                <c:pt idx="817">
                  <c:v>2.0017</c:v>
                </c:pt>
                <c:pt idx="818">
                  <c:v>2.0017</c:v>
                </c:pt>
                <c:pt idx="819">
                  <c:v>2.0590999999999999</c:v>
                </c:pt>
                <c:pt idx="820">
                  <c:v>2.0034000000000001</c:v>
                </c:pt>
                <c:pt idx="821">
                  <c:v>1.9965000000000002</c:v>
                </c:pt>
                <c:pt idx="822">
                  <c:v>1.9757</c:v>
                </c:pt>
                <c:pt idx="823">
                  <c:v>1.9255</c:v>
                </c:pt>
                <c:pt idx="824">
                  <c:v>1.9428000000000001</c:v>
                </c:pt>
                <c:pt idx="825">
                  <c:v>1.9704999999999999</c:v>
                </c:pt>
                <c:pt idx="826">
                  <c:v>2.0261</c:v>
                </c:pt>
                <c:pt idx="827">
                  <c:v>1.9739</c:v>
                </c:pt>
                <c:pt idx="828">
                  <c:v>2.0104000000000002</c:v>
                </c:pt>
                <c:pt idx="829">
                  <c:v>1.9426999999999999</c:v>
                </c:pt>
                <c:pt idx="830">
                  <c:v>1.9756</c:v>
                </c:pt>
                <c:pt idx="831">
                  <c:v>2.0121000000000002</c:v>
                </c:pt>
                <c:pt idx="832">
                  <c:v>2.0278999999999998</c:v>
                </c:pt>
                <c:pt idx="833">
                  <c:v>2.0331000000000001</c:v>
                </c:pt>
                <c:pt idx="834">
                  <c:v>2.1263000000000001</c:v>
                </c:pt>
                <c:pt idx="835">
                  <c:v>2.2686000000000002</c:v>
                </c:pt>
                <c:pt idx="836">
                  <c:v>2.2793999999999999</c:v>
                </c:pt>
                <c:pt idx="837">
                  <c:v>2.294</c:v>
                </c:pt>
                <c:pt idx="838">
                  <c:v>2.3772000000000002</c:v>
                </c:pt>
                <c:pt idx="839">
                  <c:v>2.3590999999999998</c:v>
                </c:pt>
                <c:pt idx="840">
                  <c:v>2.2959999999999998</c:v>
                </c:pt>
                <c:pt idx="841">
                  <c:v>2.2781000000000002</c:v>
                </c:pt>
                <c:pt idx="842">
                  <c:v>2.2317</c:v>
                </c:pt>
                <c:pt idx="843">
                  <c:v>2.2479</c:v>
                </c:pt>
                <c:pt idx="844">
                  <c:v>2.1836000000000002</c:v>
                </c:pt>
                <c:pt idx="845">
                  <c:v>2.1997</c:v>
                </c:pt>
                <c:pt idx="846">
                  <c:v>2.1587000000000001</c:v>
                </c:pt>
                <c:pt idx="847">
                  <c:v>2.2088000000000001</c:v>
                </c:pt>
                <c:pt idx="848">
                  <c:v>2.1819999999999999</c:v>
                </c:pt>
                <c:pt idx="849">
                  <c:v>2.2988</c:v>
                </c:pt>
                <c:pt idx="850">
                  <c:v>2.2233000000000001</c:v>
                </c:pt>
                <c:pt idx="851">
                  <c:v>2.1804999999999999</c:v>
                </c:pt>
                <c:pt idx="852">
                  <c:v>2.0545</c:v>
                </c:pt>
                <c:pt idx="853">
                  <c:v>2.0474000000000001</c:v>
                </c:pt>
                <c:pt idx="854">
                  <c:v>1.9823</c:v>
                </c:pt>
                <c:pt idx="855">
                  <c:v>2.0350999999999999</c:v>
                </c:pt>
                <c:pt idx="856">
                  <c:v>2.0510000000000002</c:v>
                </c:pt>
                <c:pt idx="857">
                  <c:v>1.9823</c:v>
                </c:pt>
                <c:pt idx="858">
                  <c:v>1.9805000000000001</c:v>
                </c:pt>
                <c:pt idx="859">
                  <c:v>1.9981</c:v>
                </c:pt>
                <c:pt idx="860">
                  <c:v>1.9752999999999998</c:v>
                </c:pt>
                <c:pt idx="861">
                  <c:v>1.9664999999999999</c:v>
                </c:pt>
                <c:pt idx="862">
                  <c:v>1.9628999999999999</c:v>
                </c:pt>
                <c:pt idx="863">
                  <c:v>1.9348999999999998</c:v>
                </c:pt>
                <c:pt idx="864">
                  <c:v>1.9735</c:v>
                </c:pt>
                <c:pt idx="865">
                  <c:v>1.984</c:v>
                </c:pt>
                <c:pt idx="866">
                  <c:v>1.9382999999999999</c:v>
                </c:pt>
                <c:pt idx="867">
                  <c:v>1.9348000000000001</c:v>
                </c:pt>
                <c:pt idx="868">
                  <c:v>1.9137</c:v>
                </c:pt>
                <c:pt idx="869">
                  <c:v>1.9435</c:v>
                </c:pt>
                <c:pt idx="870">
                  <c:v>1.9277</c:v>
                </c:pt>
                <c:pt idx="871">
                  <c:v>1.9312</c:v>
                </c:pt>
                <c:pt idx="872">
                  <c:v>1.8786</c:v>
                </c:pt>
                <c:pt idx="873">
                  <c:v>1.8715999999999999</c:v>
                </c:pt>
                <c:pt idx="874">
                  <c:v>1.8401999999999998</c:v>
                </c:pt>
                <c:pt idx="875">
                  <c:v>1.8227</c:v>
                </c:pt>
                <c:pt idx="876">
                  <c:v>1.867</c:v>
                </c:pt>
                <c:pt idx="877">
                  <c:v>1.8376000000000001</c:v>
                </c:pt>
                <c:pt idx="878">
                  <c:v>1.7637</c:v>
                </c:pt>
                <c:pt idx="879">
                  <c:v>1.7671000000000001</c:v>
                </c:pt>
                <c:pt idx="880">
                  <c:v>1.7603</c:v>
                </c:pt>
                <c:pt idx="881">
                  <c:v>1.6971000000000001</c:v>
                </c:pt>
                <c:pt idx="882">
                  <c:v>1.7225999999999999</c:v>
                </c:pt>
                <c:pt idx="883">
                  <c:v>1.7414000000000001</c:v>
                </c:pt>
                <c:pt idx="884">
                  <c:v>1.7688000000000001</c:v>
                </c:pt>
                <c:pt idx="885">
                  <c:v>1.7345999999999999</c:v>
                </c:pt>
                <c:pt idx="886">
                  <c:v>1.7774000000000001</c:v>
                </c:pt>
                <c:pt idx="887">
                  <c:v>1.738</c:v>
                </c:pt>
                <c:pt idx="888">
                  <c:v>1.738</c:v>
                </c:pt>
                <c:pt idx="889">
                  <c:v>1.7448000000000001</c:v>
                </c:pt>
                <c:pt idx="890">
                  <c:v>1.6219999999999999</c:v>
                </c:pt>
                <c:pt idx="891">
                  <c:v>1.5577999999999999</c:v>
                </c:pt>
                <c:pt idx="892">
                  <c:v>1.452</c:v>
                </c:pt>
                <c:pt idx="893">
                  <c:v>1.5239</c:v>
                </c:pt>
                <c:pt idx="894">
                  <c:v>1.5744</c:v>
                </c:pt>
                <c:pt idx="895">
                  <c:v>1.6592</c:v>
                </c:pt>
                <c:pt idx="896">
                  <c:v>1.6388</c:v>
                </c:pt>
                <c:pt idx="897">
                  <c:v>1.6353</c:v>
                </c:pt>
                <c:pt idx="898">
                  <c:v>1.5859999999999999</c:v>
                </c:pt>
                <c:pt idx="899">
                  <c:v>1.6642000000000001</c:v>
                </c:pt>
                <c:pt idx="900">
                  <c:v>1.5927</c:v>
                </c:pt>
                <c:pt idx="901">
                  <c:v>1.6419999999999999</c:v>
                </c:pt>
                <c:pt idx="902">
                  <c:v>1.5773000000000001</c:v>
                </c:pt>
                <c:pt idx="903">
                  <c:v>1.5737999999999999</c:v>
                </c:pt>
                <c:pt idx="904">
                  <c:v>1.6196999999999999</c:v>
                </c:pt>
                <c:pt idx="905">
                  <c:v>1.6572</c:v>
                </c:pt>
                <c:pt idx="906">
                  <c:v>1.6162000000000001</c:v>
                </c:pt>
                <c:pt idx="907">
                  <c:v>1.6741999999999999</c:v>
                </c:pt>
                <c:pt idx="908">
                  <c:v>1.6024</c:v>
                </c:pt>
                <c:pt idx="909">
                  <c:v>1.6261999999999999</c:v>
                </c:pt>
                <c:pt idx="910">
                  <c:v>1.6177000000000001</c:v>
                </c:pt>
                <c:pt idx="911">
                  <c:v>1.5768</c:v>
                </c:pt>
                <c:pt idx="912">
                  <c:v>1.6449</c:v>
                </c:pt>
                <c:pt idx="913">
                  <c:v>1.5885</c:v>
                </c:pt>
                <c:pt idx="914">
                  <c:v>1.6294</c:v>
                </c:pt>
                <c:pt idx="915">
                  <c:v>1.6294</c:v>
                </c:pt>
                <c:pt idx="916">
                  <c:v>1.5969</c:v>
                </c:pt>
                <c:pt idx="917">
                  <c:v>1.5491000000000001</c:v>
                </c:pt>
                <c:pt idx="918">
                  <c:v>1.5117</c:v>
                </c:pt>
                <c:pt idx="919">
                  <c:v>1.5015000000000001</c:v>
                </c:pt>
                <c:pt idx="920">
                  <c:v>1.5167000000000002</c:v>
                </c:pt>
                <c:pt idx="921">
                  <c:v>1.4742999999999999</c:v>
                </c:pt>
                <c:pt idx="922">
                  <c:v>1.4876</c:v>
                </c:pt>
                <c:pt idx="923">
                  <c:v>1.4723999999999999</c:v>
                </c:pt>
                <c:pt idx="924">
                  <c:v>1.5078</c:v>
                </c:pt>
                <c:pt idx="925">
                  <c:v>1.4942</c:v>
                </c:pt>
                <c:pt idx="926">
                  <c:v>1.5077</c:v>
                </c:pt>
                <c:pt idx="927">
                  <c:v>1.4567000000000001</c:v>
                </c:pt>
                <c:pt idx="928">
                  <c:v>1.4262999999999999</c:v>
                </c:pt>
                <c:pt idx="929">
                  <c:v>1.3875</c:v>
                </c:pt>
                <c:pt idx="930">
                  <c:v>1.3975</c:v>
                </c:pt>
                <c:pt idx="931">
                  <c:v>1.4378</c:v>
                </c:pt>
                <c:pt idx="932">
                  <c:v>1.5463</c:v>
                </c:pt>
                <c:pt idx="933">
                  <c:v>1.5019</c:v>
                </c:pt>
                <c:pt idx="934">
                  <c:v>1.4679</c:v>
                </c:pt>
                <c:pt idx="935">
                  <c:v>1.524</c:v>
                </c:pt>
                <c:pt idx="936">
                  <c:v>1.4779</c:v>
                </c:pt>
                <c:pt idx="937">
                  <c:v>1.5630999999999999</c:v>
                </c:pt>
                <c:pt idx="938">
                  <c:v>1.5664</c:v>
                </c:pt>
                <c:pt idx="939">
                  <c:v>1.6282999999999999</c:v>
                </c:pt>
                <c:pt idx="940">
                  <c:v>1.6491</c:v>
                </c:pt>
                <c:pt idx="941">
                  <c:v>1.6880999999999999</c:v>
                </c:pt>
                <c:pt idx="942">
                  <c:v>1.6573</c:v>
                </c:pt>
                <c:pt idx="943">
                  <c:v>1.6642000000000001</c:v>
                </c:pt>
                <c:pt idx="944">
                  <c:v>1.7378</c:v>
                </c:pt>
                <c:pt idx="945">
                  <c:v>1.8155000000000001</c:v>
                </c:pt>
                <c:pt idx="946">
                  <c:v>1.8346</c:v>
                </c:pt>
                <c:pt idx="947">
                  <c:v>1.8105</c:v>
                </c:pt>
                <c:pt idx="948">
                  <c:v>1.8052999999999999</c:v>
                </c:pt>
                <c:pt idx="949">
                  <c:v>1.7984</c:v>
                </c:pt>
                <c:pt idx="950">
                  <c:v>1.6916</c:v>
                </c:pt>
                <c:pt idx="951">
                  <c:v>1.6778999999999999</c:v>
                </c:pt>
                <c:pt idx="952">
                  <c:v>1.6865000000000001</c:v>
                </c:pt>
                <c:pt idx="953">
                  <c:v>1.6505999999999998</c:v>
                </c:pt>
                <c:pt idx="954">
                  <c:v>1.6335</c:v>
                </c:pt>
                <c:pt idx="955">
                  <c:v>1.6505999999999998</c:v>
                </c:pt>
                <c:pt idx="956">
                  <c:v>1.6233</c:v>
                </c:pt>
                <c:pt idx="957">
                  <c:v>1.5484</c:v>
                </c:pt>
                <c:pt idx="958">
                  <c:v>1.5484</c:v>
                </c:pt>
                <c:pt idx="959">
                  <c:v>1.5722</c:v>
                </c:pt>
                <c:pt idx="960">
                  <c:v>1.5960000000000001</c:v>
                </c:pt>
                <c:pt idx="961">
                  <c:v>1.6781000000000001</c:v>
                </c:pt>
                <c:pt idx="962">
                  <c:v>1.6677999999999999</c:v>
                </c:pt>
                <c:pt idx="963">
                  <c:v>1.6541000000000001</c:v>
                </c:pt>
                <c:pt idx="964">
                  <c:v>1.7004999999999999</c:v>
                </c:pt>
                <c:pt idx="965">
                  <c:v>1.7576000000000001</c:v>
                </c:pt>
                <c:pt idx="966">
                  <c:v>1.7229999999999999</c:v>
                </c:pt>
                <c:pt idx="967">
                  <c:v>1.8660000000000001</c:v>
                </c:pt>
                <c:pt idx="968">
                  <c:v>1.8414999999999999</c:v>
                </c:pt>
                <c:pt idx="969">
                  <c:v>1.8083</c:v>
                </c:pt>
                <c:pt idx="970">
                  <c:v>1.7718</c:v>
                </c:pt>
                <c:pt idx="971">
                  <c:v>1.764</c:v>
                </c:pt>
                <c:pt idx="972">
                  <c:v>1.7528000000000001</c:v>
                </c:pt>
                <c:pt idx="973">
                  <c:v>1.7094</c:v>
                </c:pt>
                <c:pt idx="974">
                  <c:v>1.6661999999999999</c:v>
                </c:pt>
                <c:pt idx="975">
                  <c:v>1.6095000000000002</c:v>
                </c:pt>
                <c:pt idx="976">
                  <c:v>1.6541999999999999</c:v>
                </c:pt>
                <c:pt idx="977">
                  <c:v>1.6335</c:v>
                </c:pt>
                <c:pt idx="978">
                  <c:v>1.6249</c:v>
                </c:pt>
                <c:pt idx="979">
                  <c:v>1.6198000000000001</c:v>
                </c:pt>
                <c:pt idx="980">
                  <c:v>1.6146</c:v>
                </c:pt>
                <c:pt idx="981">
                  <c:v>1.6732</c:v>
                </c:pt>
                <c:pt idx="982">
                  <c:v>1.7427999999999999</c:v>
                </c:pt>
                <c:pt idx="983">
                  <c:v>1.7427999999999999</c:v>
                </c:pt>
                <c:pt idx="984">
                  <c:v>1.7132000000000001</c:v>
                </c:pt>
                <c:pt idx="985">
                  <c:v>1.6741999999999999</c:v>
                </c:pt>
                <c:pt idx="986">
                  <c:v>1.6699000000000002</c:v>
                </c:pt>
                <c:pt idx="987">
                  <c:v>1.6560000000000001</c:v>
                </c:pt>
                <c:pt idx="988">
                  <c:v>1.663</c:v>
                </c:pt>
                <c:pt idx="989">
                  <c:v>1.7185999999999999</c:v>
                </c:pt>
                <c:pt idx="990">
                  <c:v>1.8185</c:v>
                </c:pt>
                <c:pt idx="991">
                  <c:v>1.8344</c:v>
                </c:pt>
                <c:pt idx="992">
                  <c:v>1.7633000000000001</c:v>
                </c:pt>
                <c:pt idx="993">
                  <c:v>1.8134000000000001</c:v>
                </c:pt>
                <c:pt idx="994">
                  <c:v>1.7572000000000001</c:v>
                </c:pt>
                <c:pt idx="995">
                  <c:v>1.7888999999999999</c:v>
                </c:pt>
                <c:pt idx="996">
                  <c:v>1.8233000000000001</c:v>
                </c:pt>
                <c:pt idx="997">
                  <c:v>1.7450999999999999</c:v>
                </c:pt>
                <c:pt idx="998">
                  <c:v>1.7189000000000001</c:v>
                </c:pt>
                <c:pt idx="999">
                  <c:v>1.7189000000000001</c:v>
                </c:pt>
                <c:pt idx="1000">
                  <c:v>1.6901000000000002</c:v>
                </c:pt>
                <c:pt idx="1001">
                  <c:v>1.7242</c:v>
                </c:pt>
                <c:pt idx="1002">
                  <c:v>1.7147000000000001</c:v>
                </c:pt>
                <c:pt idx="1003">
                  <c:v>1.6840999999999999</c:v>
                </c:pt>
                <c:pt idx="1004">
                  <c:v>1.7507000000000001</c:v>
                </c:pt>
                <c:pt idx="1005">
                  <c:v>1.6465999999999998</c:v>
                </c:pt>
                <c:pt idx="1006">
                  <c:v>1.6148</c:v>
                </c:pt>
                <c:pt idx="1007">
                  <c:v>1.6063000000000001</c:v>
                </c:pt>
                <c:pt idx="1008">
                  <c:v>1.6063000000000001</c:v>
                </c:pt>
                <c:pt idx="1009">
                  <c:v>1.5945</c:v>
                </c:pt>
                <c:pt idx="1010">
                  <c:v>1.5911</c:v>
                </c:pt>
                <c:pt idx="1011">
                  <c:v>1.5928</c:v>
                </c:pt>
                <c:pt idx="1012">
                  <c:v>1.58</c:v>
                </c:pt>
                <c:pt idx="1013">
                  <c:v>1.6131</c:v>
                </c:pt>
                <c:pt idx="1014">
                  <c:v>1.6659000000000002</c:v>
                </c:pt>
                <c:pt idx="1015">
                  <c:v>1.6796</c:v>
                </c:pt>
                <c:pt idx="1016">
                  <c:v>1.6796</c:v>
                </c:pt>
                <c:pt idx="1017">
                  <c:v>1.6899</c:v>
                </c:pt>
                <c:pt idx="1018">
                  <c:v>1.6625000000000001</c:v>
                </c:pt>
                <c:pt idx="1019">
                  <c:v>1.6369</c:v>
                </c:pt>
                <c:pt idx="1020">
                  <c:v>1.6284000000000001</c:v>
                </c:pt>
                <c:pt idx="1021">
                  <c:v>1.6147</c:v>
                </c:pt>
                <c:pt idx="1022">
                  <c:v>1.6156000000000001</c:v>
                </c:pt>
                <c:pt idx="1023">
                  <c:v>1.6207</c:v>
                </c:pt>
                <c:pt idx="1024">
                  <c:v>1.6028</c:v>
                </c:pt>
                <c:pt idx="1025">
                  <c:v>1.5874999999999999</c:v>
                </c:pt>
                <c:pt idx="1026">
                  <c:v>1.5857000000000001</c:v>
                </c:pt>
                <c:pt idx="1027">
                  <c:v>1.6215000000000002</c:v>
                </c:pt>
                <c:pt idx="1028">
                  <c:v>1.6164000000000001</c:v>
                </c:pt>
                <c:pt idx="1029">
                  <c:v>1.6541000000000001</c:v>
                </c:pt>
                <c:pt idx="1030">
                  <c:v>1.698</c:v>
                </c:pt>
                <c:pt idx="1031">
                  <c:v>1.7299</c:v>
                </c:pt>
                <c:pt idx="1032">
                  <c:v>1.7015</c:v>
                </c:pt>
                <c:pt idx="1033">
                  <c:v>1.7717000000000001</c:v>
                </c:pt>
                <c:pt idx="1034">
                  <c:v>1.8169999999999999</c:v>
                </c:pt>
                <c:pt idx="1035">
                  <c:v>1.8014000000000001</c:v>
                </c:pt>
                <c:pt idx="1036">
                  <c:v>1.7962</c:v>
                </c:pt>
                <c:pt idx="1037">
                  <c:v>1.7623</c:v>
                </c:pt>
                <c:pt idx="1038">
                  <c:v>1.7737000000000001</c:v>
                </c:pt>
                <c:pt idx="1039">
                  <c:v>1.7737000000000001</c:v>
                </c:pt>
                <c:pt idx="1040">
                  <c:v>1.7511000000000001</c:v>
                </c:pt>
                <c:pt idx="1041">
                  <c:v>1.7364000000000002</c:v>
                </c:pt>
                <c:pt idx="1042">
                  <c:v>1.7008999999999999</c:v>
                </c:pt>
                <c:pt idx="1043">
                  <c:v>1.7574000000000001</c:v>
                </c:pt>
                <c:pt idx="1044">
                  <c:v>1.7574000000000001</c:v>
                </c:pt>
                <c:pt idx="1045">
                  <c:v>1.8371</c:v>
                </c:pt>
                <c:pt idx="1046">
                  <c:v>1.9121000000000001</c:v>
                </c:pt>
                <c:pt idx="1047">
                  <c:v>1.8991</c:v>
                </c:pt>
                <c:pt idx="1048">
                  <c:v>1.8974</c:v>
                </c:pt>
                <c:pt idx="1049">
                  <c:v>1.8683000000000001</c:v>
                </c:pt>
                <c:pt idx="1050">
                  <c:v>1.8568</c:v>
                </c:pt>
                <c:pt idx="1051">
                  <c:v>1.8957999999999999</c:v>
                </c:pt>
                <c:pt idx="1052">
                  <c:v>1.8677000000000001</c:v>
                </c:pt>
                <c:pt idx="1053">
                  <c:v>1.8448</c:v>
                </c:pt>
                <c:pt idx="1054">
                  <c:v>1.8359999999999999</c:v>
                </c:pt>
                <c:pt idx="1055">
                  <c:v>1.8185</c:v>
                </c:pt>
                <c:pt idx="1056">
                  <c:v>1.8794</c:v>
                </c:pt>
                <c:pt idx="1057">
                  <c:v>1.8416000000000001</c:v>
                </c:pt>
                <c:pt idx="1058">
                  <c:v>1.8416000000000001</c:v>
                </c:pt>
                <c:pt idx="1059">
                  <c:v>1.8416999999999999</c:v>
                </c:pt>
                <c:pt idx="1060">
                  <c:v>1.8241000000000001</c:v>
                </c:pt>
                <c:pt idx="1061">
                  <c:v>1.8498000000000001</c:v>
                </c:pt>
                <c:pt idx="1062">
                  <c:v>1.9487000000000001</c:v>
                </c:pt>
                <c:pt idx="1063">
                  <c:v>1.9613</c:v>
                </c:pt>
                <c:pt idx="1064">
                  <c:v>1.9990999999999999</c:v>
                </c:pt>
                <c:pt idx="1065">
                  <c:v>1.992</c:v>
                </c:pt>
                <c:pt idx="1066">
                  <c:v>1.9849000000000001</c:v>
                </c:pt>
                <c:pt idx="1067">
                  <c:v>2.0148999999999999</c:v>
                </c:pt>
                <c:pt idx="1068">
                  <c:v>1.9548000000000001</c:v>
                </c:pt>
                <c:pt idx="1069">
                  <c:v>1.998</c:v>
                </c:pt>
                <c:pt idx="1070">
                  <c:v>1.9603000000000002</c:v>
                </c:pt>
                <c:pt idx="1071">
                  <c:v>1.9567999999999999</c:v>
                </c:pt>
                <c:pt idx="1072">
                  <c:v>1.9499</c:v>
                </c:pt>
                <c:pt idx="1073">
                  <c:v>1.9635</c:v>
                </c:pt>
                <c:pt idx="1074">
                  <c:v>1.9769999999999999</c:v>
                </c:pt>
                <c:pt idx="1075">
                  <c:v>2.0276999999999998</c:v>
                </c:pt>
                <c:pt idx="1076">
                  <c:v>1.9973999999999998</c:v>
                </c:pt>
                <c:pt idx="1077">
                  <c:v>2.0017</c:v>
                </c:pt>
                <c:pt idx="1078">
                  <c:v>2.0017</c:v>
                </c:pt>
                <c:pt idx="1079">
                  <c:v>2.0278</c:v>
                </c:pt>
                <c:pt idx="1080">
                  <c:v>2.0087000000000002</c:v>
                </c:pt>
                <c:pt idx="1081">
                  <c:v>1.9765999999999999</c:v>
                </c:pt>
                <c:pt idx="1082">
                  <c:v>1.9619</c:v>
                </c:pt>
                <c:pt idx="1083">
                  <c:v>1.8637000000000001</c:v>
                </c:pt>
                <c:pt idx="1084">
                  <c:v>1.8808</c:v>
                </c:pt>
                <c:pt idx="1085">
                  <c:v>1.9014</c:v>
                </c:pt>
                <c:pt idx="1086">
                  <c:v>1.8755999999999999</c:v>
                </c:pt>
                <c:pt idx="1087">
                  <c:v>1.8411999999999999</c:v>
                </c:pt>
                <c:pt idx="1088">
                  <c:v>1.8754999999999999</c:v>
                </c:pt>
                <c:pt idx="1089">
                  <c:v>1.8978000000000002</c:v>
                </c:pt>
                <c:pt idx="1090">
                  <c:v>1.9375</c:v>
                </c:pt>
                <c:pt idx="1091">
                  <c:v>1.9965000000000002</c:v>
                </c:pt>
                <c:pt idx="1092">
                  <c:v>2.0427</c:v>
                </c:pt>
                <c:pt idx="1093">
                  <c:v>2.0575999999999999</c:v>
                </c:pt>
                <c:pt idx="1094">
                  <c:v>2.0156000000000001</c:v>
                </c:pt>
                <c:pt idx="1095">
                  <c:v>2.0209000000000001</c:v>
                </c:pt>
                <c:pt idx="1096">
                  <c:v>2.0295999999999998</c:v>
                </c:pt>
                <c:pt idx="1097">
                  <c:v>1.9895</c:v>
                </c:pt>
                <c:pt idx="1098">
                  <c:v>1.9546000000000001</c:v>
                </c:pt>
                <c:pt idx="1099">
                  <c:v>1.9016999999999999</c:v>
                </c:pt>
                <c:pt idx="1100">
                  <c:v>1.9581</c:v>
                </c:pt>
                <c:pt idx="1101">
                  <c:v>1.9112</c:v>
                </c:pt>
                <c:pt idx="1102">
                  <c:v>1.925</c:v>
                </c:pt>
                <c:pt idx="1103">
                  <c:v>1.9198</c:v>
                </c:pt>
                <c:pt idx="1104">
                  <c:v>1.9094</c:v>
                </c:pt>
                <c:pt idx="1105">
                  <c:v>1.8454000000000002</c:v>
                </c:pt>
                <c:pt idx="1106">
                  <c:v>1.8487</c:v>
                </c:pt>
                <c:pt idx="1107">
                  <c:v>1.8486</c:v>
                </c:pt>
                <c:pt idx="1108">
                  <c:v>1.8313999999999999</c:v>
                </c:pt>
                <c:pt idx="1109">
                  <c:v>1.859</c:v>
                </c:pt>
                <c:pt idx="1110">
                  <c:v>1.8106</c:v>
                </c:pt>
                <c:pt idx="1111">
                  <c:v>1.7625</c:v>
                </c:pt>
                <c:pt idx="1112">
                  <c:v>1.7128000000000001</c:v>
                </c:pt>
                <c:pt idx="1113">
                  <c:v>1.746</c:v>
                </c:pt>
                <c:pt idx="1114">
                  <c:v>1.7502</c:v>
                </c:pt>
                <c:pt idx="1115">
                  <c:v>1.8033999999999999</c:v>
                </c:pt>
                <c:pt idx="1116">
                  <c:v>1.7887</c:v>
                </c:pt>
                <c:pt idx="1117">
                  <c:v>1.7208000000000001</c:v>
                </c:pt>
                <c:pt idx="1118">
                  <c:v>1.6798</c:v>
                </c:pt>
                <c:pt idx="1119">
                  <c:v>1.7223999999999999</c:v>
                </c:pt>
                <c:pt idx="1120">
                  <c:v>1.6949999999999998</c:v>
                </c:pt>
                <c:pt idx="1121">
                  <c:v>1.6846999999999999</c:v>
                </c:pt>
                <c:pt idx="1122">
                  <c:v>1.7048999999999999</c:v>
                </c:pt>
                <c:pt idx="1123">
                  <c:v>1.6928999999999998</c:v>
                </c:pt>
                <c:pt idx="1124">
                  <c:v>1.7065000000000001</c:v>
                </c:pt>
                <c:pt idx="1125">
                  <c:v>1.7046999999999999</c:v>
                </c:pt>
                <c:pt idx="1126">
                  <c:v>1.708</c:v>
                </c:pt>
                <c:pt idx="1127">
                  <c:v>1.6633</c:v>
                </c:pt>
                <c:pt idx="1128">
                  <c:v>1.6701000000000001</c:v>
                </c:pt>
                <c:pt idx="1129">
                  <c:v>1.6717</c:v>
                </c:pt>
                <c:pt idx="1130">
                  <c:v>1.629</c:v>
                </c:pt>
                <c:pt idx="1131">
                  <c:v>1.6254999999999999</c:v>
                </c:pt>
                <c:pt idx="1132">
                  <c:v>1.7382</c:v>
                </c:pt>
                <c:pt idx="1133">
                  <c:v>1.7587999999999999</c:v>
                </c:pt>
                <c:pt idx="1134">
                  <c:v>1.7778</c:v>
                </c:pt>
                <c:pt idx="1135">
                  <c:v>1.7665</c:v>
                </c:pt>
                <c:pt idx="1136">
                  <c:v>1.8109</c:v>
                </c:pt>
                <c:pt idx="1137">
                  <c:v>1.8973</c:v>
                </c:pt>
                <c:pt idx="1138">
                  <c:v>1.9199000000000002</c:v>
                </c:pt>
                <c:pt idx="1139">
                  <c:v>1.974</c:v>
                </c:pt>
                <c:pt idx="1140">
                  <c:v>1.9346999999999999</c:v>
                </c:pt>
                <c:pt idx="1141">
                  <c:v>1.8809</c:v>
                </c:pt>
                <c:pt idx="1142">
                  <c:v>1.9506000000000001</c:v>
                </c:pt>
                <c:pt idx="1143">
                  <c:v>1.9647000000000001</c:v>
                </c:pt>
                <c:pt idx="1144">
                  <c:v>1.9262999999999999</c:v>
                </c:pt>
                <c:pt idx="1145">
                  <c:v>2.0394999999999999</c:v>
                </c:pt>
                <c:pt idx="1146">
                  <c:v>2.0156999999999998</c:v>
                </c:pt>
                <c:pt idx="1147">
                  <c:v>2.0081000000000002</c:v>
                </c:pt>
                <c:pt idx="1148">
                  <c:v>2.0081000000000002</c:v>
                </c:pt>
                <c:pt idx="1149">
                  <c:v>2.1652</c:v>
                </c:pt>
                <c:pt idx="1150">
                  <c:v>2.1153</c:v>
                </c:pt>
                <c:pt idx="1151">
                  <c:v>2.1110000000000002</c:v>
                </c:pt>
                <c:pt idx="1152">
                  <c:v>2.1282000000000001</c:v>
                </c:pt>
                <c:pt idx="1153">
                  <c:v>2.1193</c:v>
                </c:pt>
                <c:pt idx="1154">
                  <c:v>2.1461999999999999</c:v>
                </c:pt>
                <c:pt idx="1155">
                  <c:v>2.0891999999999999</c:v>
                </c:pt>
                <c:pt idx="1156">
                  <c:v>2.0769000000000002</c:v>
                </c:pt>
                <c:pt idx="1157">
                  <c:v>2.1718000000000002</c:v>
                </c:pt>
                <c:pt idx="1158">
                  <c:v>2.2096999999999998</c:v>
                </c:pt>
                <c:pt idx="1159">
                  <c:v>2.1846000000000001</c:v>
                </c:pt>
                <c:pt idx="1160">
                  <c:v>2.2280000000000002</c:v>
                </c:pt>
                <c:pt idx="1161">
                  <c:v>2.1488999999999998</c:v>
                </c:pt>
                <c:pt idx="1162">
                  <c:v>2.1295000000000002</c:v>
                </c:pt>
                <c:pt idx="1163">
                  <c:v>2.1817000000000002</c:v>
                </c:pt>
                <c:pt idx="1164">
                  <c:v>2.1854</c:v>
                </c:pt>
                <c:pt idx="1165">
                  <c:v>2.3527</c:v>
                </c:pt>
                <c:pt idx="1166">
                  <c:v>2.4144000000000001</c:v>
                </c:pt>
                <c:pt idx="1167">
                  <c:v>2.5310000000000001</c:v>
                </c:pt>
                <c:pt idx="1168">
                  <c:v>2.5367999999999999</c:v>
                </c:pt>
                <c:pt idx="1169">
                  <c:v>2.6082000000000001</c:v>
                </c:pt>
                <c:pt idx="1170">
                  <c:v>2.5352999999999999</c:v>
                </c:pt>
                <c:pt idx="1171">
                  <c:v>2.4721000000000002</c:v>
                </c:pt>
                <c:pt idx="1172">
                  <c:v>2.4857</c:v>
                </c:pt>
                <c:pt idx="1173">
                  <c:v>2.4765000000000001</c:v>
                </c:pt>
                <c:pt idx="1174">
                  <c:v>2.4693000000000001</c:v>
                </c:pt>
                <c:pt idx="1175">
                  <c:v>2.5032000000000001</c:v>
                </c:pt>
                <c:pt idx="1176">
                  <c:v>2.5032000000000001</c:v>
                </c:pt>
                <c:pt idx="1177">
                  <c:v>2.7391000000000001</c:v>
                </c:pt>
                <c:pt idx="1178">
                  <c:v>2.6356000000000002</c:v>
                </c:pt>
                <c:pt idx="1179">
                  <c:v>2.6339999999999999</c:v>
                </c:pt>
                <c:pt idx="1180">
                  <c:v>2.6238000000000001</c:v>
                </c:pt>
                <c:pt idx="1181">
                  <c:v>2.5720999999999998</c:v>
                </c:pt>
                <c:pt idx="1182">
                  <c:v>2.5821000000000001</c:v>
                </c:pt>
                <c:pt idx="1183">
                  <c:v>2.5371999999999999</c:v>
                </c:pt>
                <c:pt idx="1184">
                  <c:v>2.5316999999999998</c:v>
                </c:pt>
                <c:pt idx="1185">
                  <c:v>2.4887999999999999</c:v>
                </c:pt>
                <c:pt idx="1186">
                  <c:v>2.5284</c:v>
                </c:pt>
                <c:pt idx="1187">
                  <c:v>2.4839000000000002</c:v>
                </c:pt>
                <c:pt idx="1188">
                  <c:v>2.4803999999999999</c:v>
                </c:pt>
                <c:pt idx="1189">
                  <c:v>2.5049000000000001</c:v>
                </c:pt>
                <c:pt idx="1190">
                  <c:v>2.5880000000000001</c:v>
                </c:pt>
                <c:pt idx="1191">
                  <c:v>2.5712000000000002</c:v>
                </c:pt>
                <c:pt idx="1192">
                  <c:v>2.5624000000000002</c:v>
                </c:pt>
                <c:pt idx="1193">
                  <c:v>2.6023000000000001</c:v>
                </c:pt>
                <c:pt idx="1194">
                  <c:v>2.6101000000000001</c:v>
                </c:pt>
                <c:pt idx="1195">
                  <c:v>2.5762</c:v>
                </c:pt>
                <c:pt idx="1196">
                  <c:v>2.706</c:v>
                </c:pt>
                <c:pt idx="1197">
                  <c:v>2.5960000000000001</c:v>
                </c:pt>
                <c:pt idx="1198">
                  <c:v>2.6333000000000002</c:v>
                </c:pt>
                <c:pt idx="1199">
                  <c:v>2.6421000000000001</c:v>
                </c:pt>
                <c:pt idx="1200">
                  <c:v>2.5986000000000002</c:v>
                </c:pt>
                <c:pt idx="1201">
                  <c:v>2.5891999999999999</c:v>
                </c:pt>
                <c:pt idx="1202">
                  <c:v>2.5784000000000002</c:v>
                </c:pt>
                <c:pt idx="1203">
                  <c:v>2.6206</c:v>
                </c:pt>
                <c:pt idx="1204">
                  <c:v>2.7189999999999999</c:v>
                </c:pt>
                <c:pt idx="1205">
                  <c:v>2.7136</c:v>
                </c:pt>
                <c:pt idx="1206">
                  <c:v>2.7664</c:v>
                </c:pt>
                <c:pt idx="1207">
                  <c:v>2.8250999999999999</c:v>
                </c:pt>
                <c:pt idx="1208">
                  <c:v>2.8803999999999998</c:v>
                </c:pt>
                <c:pt idx="1209">
                  <c:v>2.8142</c:v>
                </c:pt>
                <c:pt idx="1210">
                  <c:v>2.8935</c:v>
                </c:pt>
                <c:pt idx="1211">
                  <c:v>2.8843999999999999</c:v>
                </c:pt>
                <c:pt idx="1212">
                  <c:v>2.8146</c:v>
                </c:pt>
                <c:pt idx="1213">
                  <c:v>2.7852999999999999</c:v>
                </c:pt>
                <c:pt idx="1214">
                  <c:v>2.7086999999999999</c:v>
                </c:pt>
                <c:pt idx="1215">
                  <c:v>2.7652999999999999</c:v>
                </c:pt>
                <c:pt idx="1216">
                  <c:v>2.7617000000000003</c:v>
                </c:pt>
                <c:pt idx="1217">
                  <c:v>2.7839</c:v>
                </c:pt>
                <c:pt idx="1218">
                  <c:v>2.7839</c:v>
                </c:pt>
                <c:pt idx="1219">
                  <c:v>2.8576000000000001</c:v>
                </c:pt>
                <c:pt idx="1220">
                  <c:v>2.8965999999999998</c:v>
                </c:pt>
                <c:pt idx="1221">
                  <c:v>2.9937</c:v>
                </c:pt>
                <c:pt idx="1222">
                  <c:v>2.9342000000000001</c:v>
                </c:pt>
                <c:pt idx="1223">
                  <c:v>2.9119999999999999</c:v>
                </c:pt>
                <c:pt idx="1224">
                  <c:v>2.9643000000000002</c:v>
                </c:pt>
                <c:pt idx="1225">
                  <c:v>2.9121999999999999</c:v>
                </c:pt>
                <c:pt idx="1226">
                  <c:v>2.9095</c:v>
                </c:pt>
                <c:pt idx="1227">
                  <c:v>2.8845999999999998</c:v>
                </c:pt>
                <c:pt idx="1228">
                  <c:v>2.8643000000000001</c:v>
                </c:pt>
                <c:pt idx="1229">
                  <c:v>2.8468</c:v>
                </c:pt>
                <c:pt idx="1230">
                  <c:v>2.6878000000000002</c:v>
                </c:pt>
                <c:pt idx="1231">
                  <c:v>2.7519</c:v>
                </c:pt>
                <c:pt idx="1232">
                  <c:v>2.7336999999999998</c:v>
                </c:pt>
                <c:pt idx="1233">
                  <c:v>2.6999</c:v>
                </c:pt>
                <c:pt idx="1234">
                  <c:v>2.6551999999999998</c:v>
                </c:pt>
                <c:pt idx="1235">
                  <c:v>2.6280000000000001</c:v>
                </c:pt>
                <c:pt idx="1236">
                  <c:v>2.6497999999999999</c:v>
                </c:pt>
                <c:pt idx="1237">
                  <c:v>2.6245000000000003</c:v>
                </c:pt>
                <c:pt idx="1238">
                  <c:v>2.61</c:v>
                </c:pt>
                <c:pt idx="1239">
                  <c:v>2.65</c:v>
                </c:pt>
                <c:pt idx="1240">
                  <c:v>2.6173000000000002</c:v>
                </c:pt>
                <c:pt idx="1241">
                  <c:v>2.6046</c:v>
                </c:pt>
                <c:pt idx="1242">
                  <c:v>2.6447000000000003</c:v>
                </c:pt>
                <c:pt idx="1243">
                  <c:v>2.6265000000000001</c:v>
                </c:pt>
                <c:pt idx="1244">
                  <c:v>2.6320000000000001</c:v>
                </c:pt>
                <c:pt idx="1245">
                  <c:v>2.6631</c:v>
                </c:pt>
                <c:pt idx="1246">
                  <c:v>2.6814</c:v>
                </c:pt>
                <c:pt idx="1247">
                  <c:v>2.6871</c:v>
                </c:pt>
                <c:pt idx="1248">
                  <c:v>2.6871</c:v>
                </c:pt>
                <c:pt idx="1249">
                  <c:v>2.7275999999999998</c:v>
                </c:pt>
                <c:pt idx="1250">
                  <c:v>2.6633</c:v>
                </c:pt>
                <c:pt idx="1251">
                  <c:v>2.5893999999999999</c:v>
                </c:pt>
                <c:pt idx="1252">
                  <c:v>2.5777000000000001</c:v>
                </c:pt>
                <c:pt idx="1253">
                  <c:v>2.6013999999999999</c:v>
                </c:pt>
                <c:pt idx="1254">
                  <c:v>2.5124</c:v>
                </c:pt>
                <c:pt idx="1255">
                  <c:v>2.5015999999999998</c:v>
                </c:pt>
                <c:pt idx="1256">
                  <c:v>2.5197000000000003</c:v>
                </c:pt>
                <c:pt idx="1257">
                  <c:v>2.5087999999999999</c:v>
                </c:pt>
                <c:pt idx="1258">
                  <c:v>2.5232999999999999</c:v>
                </c:pt>
                <c:pt idx="1259">
                  <c:v>2.5034000000000001</c:v>
                </c:pt>
                <c:pt idx="1260">
                  <c:v>2.5377999999999998</c:v>
                </c:pt>
                <c:pt idx="1261">
                  <c:v>2.5541999999999998</c:v>
                </c:pt>
                <c:pt idx="1262">
                  <c:v>2.6217999999999999</c:v>
                </c:pt>
                <c:pt idx="1263">
                  <c:v>2.6034999999999999</c:v>
                </c:pt>
                <c:pt idx="1264">
                  <c:v>2.6696</c:v>
                </c:pt>
                <c:pt idx="1265">
                  <c:v>2.6421000000000001</c:v>
                </c:pt>
                <c:pt idx="1266">
                  <c:v>2.5998999999999999</c:v>
                </c:pt>
                <c:pt idx="1267">
                  <c:v>2.7477</c:v>
                </c:pt>
                <c:pt idx="1268">
                  <c:v>2.7477</c:v>
                </c:pt>
                <c:pt idx="1269">
                  <c:v>2.7728000000000002</c:v>
                </c:pt>
                <c:pt idx="1270">
                  <c:v>2.6996000000000002</c:v>
                </c:pt>
                <c:pt idx="1271">
                  <c:v>2.69</c:v>
                </c:pt>
                <c:pt idx="1272">
                  <c:v>2.7033</c:v>
                </c:pt>
                <c:pt idx="1273">
                  <c:v>2.6657999999999999</c:v>
                </c:pt>
                <c:pt idx="1274">
                  <c:v>2.7069000000000001</c:v>
                </c:pt>
                <c:pt idx="1275">
                  <c:v>2.7987000000000002</c:v>
                </c:pt>
                <c:pt idx="1276">
                  <c:v>2.7842000000000002</c:v>
                </c:pt>
                <c:pt idx="1277">
                  <c:v>2.7427000000000001</c:v>
                </c:pt>
                <c:pt idx="1278">
                  <c:v>2.7282999999999999</c:v>
                </c:pt>
                <c:pt idx="1279">
                  <c:v>2.7077</c:v>
                </c:pt>
                <c:pt idx="1280">
                  <c:v>2.7372999999999998</c:v>
                </c:pt>
                <c:pt idx="1281">
                  <c:v>2.7372999999999998</c:v>
                </c:pt>
                <c:pt idx="1282">
                  <c:v>2.7444999999999999</c:v>
                </c:pt>
                <c:pt idx="1283">
                  <c:v>2.7951000000000001</c:v>
                </c:pt>
                <c:pt idx="1284">
                  <c:v>2.7824999999999998</c:v>
                </c:pt>
                <c:pt idx="1285">
                  <c:v>2.8342000000000001</c:v>
                </c:pt>
                <c:pt idx="1286">
                  <c:v>2.8717000000000001</c:v>
                </c:pt>
                <c:pt idx="1287">
                  <c:v>2.8552999999999997</c:v>
                </c:pt>
                <c:pt idx="1288">
                  <c:v>2.8388999999999998</c:v>
                </c:pt>
                <c:pt idx="1289">
                  <c:v>2.8006000000000002</c:v>
                </c:pt>
                <c:pt idx="1290">
                  <c:v>2.8534999999999999</c:v>
                </c:pt>
                <c:pt idx="1291">
                  <c:v>2.8773</c:v>
                </c:pt>
                <c:pt idx="1292">
                  <c:v>2.8646000000000003</c:v>
                </c:pt>
                <c:pt idx="1293">
                  <c:v>2.8784000000000001</c:v>
                </c:pt>
                <c:pt idx="1294">
                  <c:v>2.8353999999999999</c:v>
                </c:pt>
                <c:pt idx="1295">
                  <c:v>2.8931</c:v>
                </c:pt>
                <c:pt idx="1296">
                  <c:v>2.9291</c:v>
                </c:pt>
                <c:pt idx="1297">
                  <c:v>2.8885999999999998</c:v>
                </c:pt>
                <c:pt idx="1298">
                  <c:v>2.9274</c:v>
                </c:pt>
                <c:pt idx="1299">
                  <c:v>2.9775</c:v>
                </c:pt>
                <c:pt idx="1300">
                  <c:v>2.9775</c:v>
                </c:pt>
                <c:pt idx="1301">
                  <c:v>2.9904999999999999</c:v>
                </c:pt>
                <c:pt idx="1302">
                  <c:v>3</c:v>
                </c:pt>
                <c:pt idx="1303">
                  <c:v>2.9702999999999999</c:v>
                </c:pt>
                <c:pt idx="1304">
                  <c:v>3.0282</c:v>
                </c:pt>
                <c:pt idx="1305">
                  <c:v>3.0282</c:v>
                </c:pt>
                <c:pt idx="1306">
                  <c:v>2.9889999999999999</c:v>
                </c:pt>
                <c:pt idx="1307">
                  <c:v>2.9948000000000001</c:v>
                </c:pt>
                <c:pt idx="1308">
                  <c:v>2.9576000000000002</c:v>
                </c:pt>
                <c:pt idx="1309">
                  <c:v>2.9390999999999998</c:v>
                </c:pt>
                <c:pt idx="1310">
                  <c:v>2.9893999999999998</c:v>
                </c:pt>
                <c:pt idx="1311">
                  <c:v>2.9651999999999998</c:v>
                </c:pt>
                <c:pt idx="1312">
                  <c:v>2.8578999999999999</c:v>
                </c:pt>
                <c:pt idx="1313">
                  <c:v>2.8256999999999999</c:v>
                </c:pt>
                <c:pt idx="1314">
                  <c:v>2.8708999999999998</c:v>
                </c:pt>
                <c:pt idx="1315">
                  <c:v>2.8912</c:v>
                </c:pt>
                <c:pt idx="1316">
                  <c:v>2.8414000000000001</c:v>
                </c:pt>
                <c:pt idx="1317">
                  <c:v>2.8193999999999999</c:v>
                </c:pt>
                <c:pt idx="1318">
                  <c:v>2.8193999999999999</c:v>
                </c:pt>
                <c:pt idx="1319">
                  <c:v>2.8285999999999998</c:v>
                </c:pt>
                <c:pt idx="1320">
                  <c:v>2.8656000000000001</c:v>
                </c:pt>
                <c:pt idx="1321">
                  <c:v>2.7772000000000001</c:v>
                </c:pt>
                <c:pt idx="1322">
                  <c:v>2.7149999999999999</c:v>
                </c:pt>
                <c:pt idx="1323">
                  <c:v>2.7479</c:v>
                </c:pt>
                <c:pt idx="1324">
                  <c:v>2.7488000000000001</c:v>
                </c:pt>
                <c:pt idx="1325">
                  <c:v>2.6766999999999999</c:v>
                </c:pt>
                <c:pt idx="1326">
                  <c:v>2.6949000000000001</c:v>
                </c:pt>
                <c:pt idx="1327">
                  <c:v>2.6440000000000001</c:v>
                </c:pt>
                <c:pt idx="1328">
                  <c:v>2.5760999999999998</c:v>
                </c:pt>
                <c:pt idx="1329">
                  <c:v>2.6294</c:v>
                </c:pt>
                <c:pt idx="1330">
                  <c:v>2.6675</c:v>
                </c:pt>
                <c:pt idx="1331">
                  <c:v>2.7002999999999999</c:v>
                </c:pt>
                <c:pt idx="1332">
                  <c:v>2.6829000000000001</c:v>
                </c:pt>
                <c:pt idx="1333">
                  <c:v>2.6673999999999998</c:v>
                </c:pt>
                <c:pt idx="1334">
                  <c:v>2.7250000000000001</c:v>
                </c:pt>
                <c:pt idx="1335">
                  <c:v>2.7608000000000001</c:v>
                </c:pt>
                <c:pt idx="1336">
                  <c:v>2.7320000000000002</c:v>
                </c:pt>
                <c:pt idx="1337">
                  <c:v>2.7427999999999999</c:v>
                </c:pt>
                <c:pt idx="1338">
                  <c:v>2.7427999999999999</c:v>
                </c:pt>
                <c:pt idx="1339">
                  <c:v>2.7069000000000001</c:v>
                </c:pt>
                <c:pt idx="1340">
                  <c:v>2.7391999999999999</c:v>
                </c:pt>
                <c:pt idx="1341">
                  <c:v>2.7509000000000001</c:v>
                </c:pt>
                <c:pt idx="1342">
                  <c:v>2.7309999999999999</c:v>
                </c:pt>
                <c:pt idx="1343">
                  <c:v>2.7382</c:v>
                </c:pt>
                <c:pt idx="1344">
                  <c:v>2.7023000000000001</c:v>
                </c:pt>
                <c:pt idx="1345">
                  <c:v>2.6654999999999998</c:v>
                </c:pt>
                <c:pt idx="1346">
                  <c:v>2.6387</c:v>
                </c:pt>
                <c:pt idx="1347">
                  <c:v>2.6475999999999997</c:v>
                </c:pt>
                <c:pt idx="1348">
                  <c:v>2.6012</c:v>
                </c:pt>
                <c:pt idx="1349">
                  <c:v>2.6977000000000002</c:v>
                </c:pt>
                <c:pt idx="1350">
                  <c:v>2.7048000000000001</c:v>
                </c:pt>
                <c:pt idx="1351">
                  <c:v>2.7372999999999998</c:v>
                </c:pt>
                <c:pt idx="1352">
                  <c:v>2.7879</c:v>
                </c:pt>
                <c:pt idx="1353">
                  <c:v>2.7770000000000001</c:v>
                </c:pt>
                <c:pt idx="1354">
                  <c:v>2.7679999999999998</c:v>
                </c:pt>
                <c:pt idx="1355">
                  <c:v>2.73</c:v>
                </c:pt>
                <c:pt idx="1356">
                  <c:v>2.6446000000000001</c:v>
                </c:pt>
                <c:pt idx="1357">
                  <c:v>2.6543000000000001</c:v>
                </c:pt>
                <c:pt idx="1358">
                  <c:v>2.6920999999999999</c:v>
                </c:pt>
                <c:pt idx="1359">
                  <c:v>2.6722000000000001</c:v>
                </c:pt>
                <c:pt idx="1360">
                  <c:v>2.7725</c:v>
                </c:pt>
                <c:pt idx="1361">
                  <c:v>2.7715999999999998</c:v>
                </c:pt>
                <c:pt idx="1362">
                  <c:v>2.7425999999999999</c:v>
                </c:pt>
                <c:pt idx="1363">
                  <c:v>2.7281</c:v>
                </c:pt>
                <c:pt idx="1364">
                  <c:v>2.7480000000000002</c:v>
                </c:pt>
                <c:pt idx="1365">
                  <c:v>2.6919</c:v>
                </c:pt>
                <c:pt idx="1366">
                  <c:v>2.681</c:v>
                </c:pt>
                <c:pt idx="1367">
                  <c:v>2.7208000000000001</c:v>
                </c:pt>
                <c:pt idx="1368">
                  <c:v>2.718</c:v>
                </c:pt>
                <c:pt idx="1369">
                  <c:v>2.7524999999999999</c:v>
                </c:pt>
                <c:pt idx="1370">
                  <c:v>2.8045</c:v>
                </c:pt>
                <c:pt idx="1371">
                  <c:v>2.7972000000000001</c:v>
                </c:pt>
                <c:pt idx="1372">
                  <c:v>2.7206999999999999</c:v>
                </c:pt>
                <c:pt idx="1373">
                  <c:v>2.6997999999999998</c:v>
                </c:pt>
                <c:pt idx="1374">
                  <c:v>2.6808000000000001</c:v>
                </c:pt>
                <c:pt idx="1375">
                  <c:v>2.6898</c:v>
                </c:pt>
                <c:pt idx="1376">
                  <c:v>2.6474000000000002</c:v>
                </c:pt>
                <c:pt idx="1377">
                  <c:v>2.6246999999999998</c:v>
                </c:pt>
                <c:pt idx="1378">
                  <c:v>2.6471999999999998</c:v>
                </c:pt>
                <c:pt idx="1379">
                  <c:v>2.6282999999999999</c:v>
                </c:pt>
                <c:pt idx="1380">
                  <c:v>2.6282000000000001</c:v>
                </c:pt>
                <c:pt idx="1381">
                  <c:v>2.7214999999999998</c:v>
                </c:pt>
                <c:pt idx="1382">
                  <c:v>2.7214999999999998</c:v>
                </c:pt>
                <c:pt idx="1383">
                  <c:v>2.7151000000000001</c:v>
                </c:pt>
                <c:pt idx="1384">
                  <c:v>2.7105000000000001</c:v>
                </c:pt>
                <c:pt idx="1385">
                  <c:v>2.6987000000000001</c:v>
                </c:pt>
                <c:pt idx="1386">
                  <c:v>2.6804999999999999</c:v>
                </c:pt>
                <c:pt idx="1387">
                  <c:v>2.6623000000000001</c:v>
                </c:pt>
                <c:pt idx="1388">
                  <c:v>2.7004999999999999</c:v>
                </c:pt>
                <c:pt idx="1389">
                  <c:v>2.6913</c:v>
                </c:pt>
                <c:pt idx="1390">
                  <c:v>2.6459000000000001</c:v>
                </c:pt>
                <c:pt idx="1391">
                  <c:v>2.6132999999999997</c:v>
                </c:pt>
                <c:pt idx="1392">
                  <c:v>2.5842999999999998</c:v>
                </c:pt>
                <c:pt idx="1393">
                  <c:v>2.6067999999999998</c:v>
                </c:pt>
                <c:pt idx="1394">
                  <c:v>2.5914000000000001</c:v>
                </c:pt>
                <c:pt idx="1395">
                  <c:v>2.5878000000000001</c:v>
                </c:pt>
                <c:pt idx="1396">
                  <c:v>2.6160999999999999</c:v>
                </c:pt>
                <c:pt idx="1397">
                  <c:v>2.6233</c:v>
                </c:pt>
                <c:pt idx="1398">
                  <c:v>2.6611000000000002</c:v>
                </c:pt>
                <c:pt idx="1399">
                  <c:v>2.6089000000000002</c:v>
                </c:pt>
                <c:pt idx="1400">
                  <c:v>2.5427</c:v>
                </c:pt>
                <c:pt idx="1401">
                  <c:v>2.4893000000000001</c:v>
                </c:pt>
                <c:pt idx="1402">
                  <c:v>2.5230999999999999</c:v>
                </c:pt>
                <c:pt idx="1403">
                  <c:v>2.5445000000000002</c:v>
                </c:pt>
                <c:pt idx="1404">
                  <c:v>2.5106000000000002</c:v>
                </c:pt>
                <c:pt idx="1405">
                  <c:v>2.532</c:v>
                </c:pt>
                <c:pt idx="1406">
                  <c:v>2.5499000000000001</c:v>
                </c:pt>
                <c:pt idx="1407">
                  <c:v>2.5320999999999998</c:v>
                </c:pt>
                <c:pt idx="1408">
                  <c:v>2.5320999999999998</c:v>
                </c:pt>
                <c:pt idx="1409">
                  <c:v>2.5141999999999998</c:v>
                </c:pt>
                <c:pt idx="1410">
                  <c:v>2.4430999999999998</c:v>
                </c:pt>
                <c:pt idx="1411">
                  <c:v>2.4643999999999999</c:v>
                </c:pt>
                <c:pt idx="1412">
                  <c:v>2.4759000000000002</c:v>
                </c:pt>
                <c:pt idx="1413">
                  <c:v>2.5266999999999999</c:v>
                </c:pt>
                <c:pt idx="1414">
                  <c:v>2.5985</c:v>
                </c:pt>
                <c:pt idx="1415">
                  <c:v>2.6021000000000001</c:v>
                </c:pt>
                <c:pt idx="1416">
                  <c:v>2.5823999999999998</c:v>
                </c:pt>
                <c:pt idx="1417">
                  <c:v>2.5869</c:v>
                </c:pt>
                <c:pt idx="1418">
                  <c:v>2.6032000000000002</c:v>
                </c:pt>
                <c:pt idx="1419">
                  <c:v>2.6438999999999999</c:v>
                </c:pt>
                <c:pt idx="1420">
                  <c:v>2.6394000000000002</c:v>
                </c:pt>
                <c:pt idx="1421">
                  <c:v>2.5951</c:v>
                </c:pt>
                <c:pt idx="1422">
                  <c:v>2.6032999999999999</c:v>
                </c:pt>
                <c:pt idx="1423">
                  <c:v>2.597</c:v>
                </c:pt>
                <c:pt idx="1424">
                  <c:v>2.6522999999999999</c:v>
                </c:pt>
                <c:pt idx="1425">
                  <c:v>2.5844</c:v>
                </c:pt>
                <c:pt idx="1426">
                  <c:v>2.6206</c:v>
                </c:pt>
                <c:pt idx="1427">
                  <c:v>2.6052</c:v>
                </c:pt>
                <c:pt idx="1428">
                  <c:v>2.6261000000000001</c:v>
                </c:pt>
                <c:pt idx="1429">
                  <c:v>2.5781000000000001</c:v>
                </c:pt>
                <c:pt idx="1430">
                  <c:v>2.5592000000000001</c:v>
                </c:pt>
                <c:pt idx="1431">
                  <c:v>2.5286</c:v>
                </c:pt>
                <c:pt idx="1432">
                  <c:v>2.5339999999999998</c:v>
                </c:pt>
                <c:pt idx="1433">
                  <c:v>2.5304000000000002</c:v>
                </c:pt>
                <c:pt idx="1434">
                  <c:v>2.5647000000000002</c:v>
                </c:pt>
                <c:pt idx="1435">
                  <c:v>2.6263999999999998</c:v>
                </c:pt>
                <c:pt idx="1436">
                  <c:v>2.6383000000000001</c:v>
                </c:pt>
                <c:pt idx="1437">
                  <c:v>2.6383000000000001</c:v>
                </c:pt>
                <c:pt idx="1438">
                  <c:v>2.6109999999999998</c:v>
                </c:pt>
                <c:pt idx="1439">
                  <c:v>2.5556999999999999</c:v>
                </c:pt>
                <c:pt idx="1440">
                  <c:v>2.5503</c:v>
                </c:pt>
                <c:pt idx="1441">
                  <c:v>2.5358999999999998</c:v>
                </c:pt>
                <c:pt idx="1442">
                  <c:v>2.516</c:v>
                </c:pt>
                <c:pt idx="1443">
                  <c:v>2.5468000000000002</c:v>
                </c:pt>
                <c:pt idx="1444">
                  <c:v>2.5468000000000002</c:v>
                </c:pt>
                <c:pt idx="1445">
                  <c:v>2.5259999999999998</c:v>
                </c:pt>
                <c:pt idx="1446">
                  <c:v>2.4458000000000002</c:v>
                </c:pt>
                <c:pt idx="1447">
                  <c:v>2.4809000000000001</c:v>
                </c:pt>
                <c:pt idx="1448">
                  <c:v>2.4674</c:v>
                </c:pt>
                <c:pt idx="1449">
                  <c:v>2.4601000000000002</c:v>
                </c:pt>
                <c:pt idx="1450">
                  <c:v>2.4655</c:v>
                </c:pt>
                <c:pt idx="1451">
                  <c:v>2.5024999999999999</c:v>
                </c:pt>
                <c:pt idx="1452">
                  <c:v>2.4655</c:v>
                </c:pt>
                <c:pt idx="1453">
                  <c:v>2.4853000000000001</c:v>
                </c:pt>
                <c:pt idx="1454">
                  <c:v>2.4601000000000002</c:v>
                </c:pt>
                <c:pt idx="1455">
                  <c:v>2.5568999999999997</c:v>
                </c:pt>
                <c:pt idx="1456">
                  <c:v>2.5577999999999999</c:v>
                </c:pt>
                <c:pt idx="1457">
                  <c:v>2.4925000000000002</c:v>
                </c:pt>
                <c:pt idx="1458">
                  <c:v>2.4817</c:v>
                </c:pt>
                <c:pt idx="1459">
                  <c:v>2.4843999999999999</c:v>
                </c:pt>
                <c:pt idx="1460">
                  <c:v>2.4708000000000001</c:v>
                </c:pt>
                <c:pt idx="1461">
                  <c:v>2.4114</c:v>
                </c:pt>
                <c:pt idx="1462">
                  <c:v>2.4203000000000001</c:v>
                </c:pt>
                <c:pt idx="1463">
                  <c:v>2.4275000000000002</c:v>
                </c:pt>
                <c:pt idx="1464">
                  <c:v>2.4491000000000001</c:v>
                </c:pt>
                <c:pt idx="1465">
                  <c:v>2.4165999999999999</c:v>
                </c:pt>
                <c:pt idx="1466">
                  <c:v>2.4015</c:v>
                </c:pt>
                <c:pt idx="1467">
                  <c:v>2.3397000000000001</c:v>
                </c:pt>
                <c:pt idx="1468">
                  <c:v>2.3927</c:v>
                </c:pt>
                <c:pt idx="1469">
                  <c:v>2.3997000000000002</c:v>
                </c:pt>
                <c:pt idx="1470">
                  <c:v>2.4264000000000001</c:v>
                </c:pt>
                <c:pt idx="1471">
                  <c:v>2.4068000000000001</c:v>
                </c:pt>
                <c:pt idx="1472">
                  <c:v>2.4024000000000001</c:v>
                </c:pt>
                <c:pt idx="1473">
                  <c:v>2.3820000000000001</c:v>
                </c:pt>
                <c:pt idx="1474">
                  <c:v>2.3961999999999999</c:v>
                </c:pt>
                <c:pt idx="1475">
                  <c:v>2.3573</c:v>
                </c:pt>
                <c:pt idx="1476">
                  <c:v>2.3361000000000001</c:v>
                </c:pt>
                <c:pt idx="1477">
                  <c:v>2.3431000000000002</c:v>
                </c:pt>
                <c:pt idx="1478">
                  <c:v>2.3431000000000002</c:v>
                </c:pt>
                <c:pt idx="1479">
                  <c:v>2.4211</c:v>
                </c:pt>
                <c:pt idx="1480">
                  <c:v>2.3961999999999999</c:v>
                </c:pt>
                <c:pt idx="1481">
                  <c:v>2.4497</c:v>
                </c:pt>
                <c:pt idx="1482">
                  <c:v>2.4586999999999999</c:v>
                </c:pt>
                <c:pt idx="1483">
                  <c:v>2.4712000000000001</c:v>
                </c:pt>
                <c:pt idx="1484">
                  <c:v>2.5036</c:v>
                </c:pt>
                <c:pt idx="1485">
                  <c:v>2.5413999999999999</c:v>
                </c:pt>
                <c:pt idx="1486">
                  <c:v>2.5495999999999999</c:v>
                </c:pt>
                <c:pt idx="1487">
                  <c:v>2.6105</c:v>
                </c:pt>
                <c:pt idx="1488">
                  <c:v>2.5887000000000002</c:v>
                </c:pt>
                <c:pt idx="1489">
                  <c:v>2.5924</c:v>
                </c:pt>
                <c:pt idx="1490">
                  <c:v>2.6198000000000001</c:v>
                </c:pt>
                <c:pt idx="1491">
                  <c:v>2.6143999999999998</c:v>
                </c:pt>
                <c:pt idx="1492">
                  <c:v>2.5745</c:v>
                </c:pt>
                <c:pt idx="1493">
                  <c:v>2.5636000000000001</c:v>
                </c:pt>
                <c:pt idx="1494">
                  <c:v>2.5274999999999999</c:v>
                </c:pt>
                <c:pt idx="1495">
                  <c:v>2.5636999999999999</c:v>
                </c:pt>
                <c:pt idx="1496">
                  <c:v>2.5022000000000002</c:v>
                </c:pt>
                <c:pt idx="1497">
                  <c:v>2.5276000000000001</c:v>
                </c:pt>
                <c:pt idx="1498">
                  <c:v>2.4771000000000001</c:v>
                </c:pt>
                <c:pt idx="1499">
                  <c:v>2.4887999999999999</c:v>
                </c:pt>
                <c:pt idx="1500">
                  <c:v>2.3856000000000002</c:v>
                </c:pt>
                <c:pt idx="1501">
                  <c:v>2.4249999999999998</c:v>
                </c:pt>
                <c:pt idx="1502">
                  <c:v>2.4340000000000002</c:v>
                </c:pt>
                <c:pt idx="1503">
                  <c:v>2.4196</c:v>
                </c:pt>
                <c:pt idx="1504">
                  <c:v>2.3391000000000002</c:v>
                </c:pt>
                <c:pt idx="1505">
                  <c:v>2.3212999999999999</c:v>
                </c:pt>
                <c:pt idx="1506">
                  <c:v>2.3132999999999999</c:v>
                </c:pt>
                <c:pt idx="1507">
                  <c:v>2.2804000000000002</c:v>
                </c:pt>
                <c:pt idx="1508">
                  <c:v>2.2804000000000002</c:v>
                </c:pt>
                <c:pt idx="1509">
                  <c:v>2.1972999999999998</c:v>
                </c:pt>
                <c:pt idx="1510">
                  <c:v>2.1358000000000001</c:v>
                </c:pt>
                <c:pt idx="1511">
                  <c:v>2.1558999999999999</c:v>
                </c:pt>
                <c:pt idx="1512">
                  <c:v>2.1936</c:v>
                </c:pt>
                <c:pt idx="1513">
                  <c:v>2.1909000000000001</c:v>
                </c:pt>
                <c:pt idx="1514">
                  <c:v>2.2217000000000002</c:v>
                </c:pt>
                <c:pt idx="1515">
                  <c:v>2.2164000000000001</c:v>
                </c:pt>
                <c:pt idx="1516">
                  <c:v>2.2711999999999999</c:v>
                </c:pt>
                <c:pt idx="1517">
                  <c:v>2.2685</c:v>
                </c:pt>
                <c:pt idx="1518">
                  <c:v>2.2605</c:v>
                </c:pt>
                <c:pt idx="1519">
                  <c:v>2.2959999999999998</c:v>
                </c:pt>
                <c:pt idx="1520">
                  <c:v>2.3174000000000001</c:v>
                </c:pt>
                <c:pt idx="1521">
                  <c:v>2.3058000000000001</c:v>
                </c:pt>
                <c:pt idx="1522">
                  <c:v>2.3353000000000002</c:v>
                </c:pt>
                <c:pt idx="1523">
                  <c:v>2.3425000000000002</c:v>
                </c:pt>
                <c:pt idx="1524">
                  <c:v>2.3334999999999999</c:v>
                </c:pt>
                <c:pt idx="1525">
                  <c:v>2.3424</c:v>
                </c:pt>
                <c:pt idx="1526">
                  <c:v>2.3856000000000002</c:v>
                </c:pt>
                <c:pt idx="1527">
                  <c:v>2.2976000000000001</c:v>
                </c:pt>
                <c:pt idx="1528">
                  <c:v>2.3603999999999998</c:v>
                </c:pt>
                <c:pt idx="1529">
                  <c:v>2.3603999999999998</c:v>
                </c:pt>
                <c:pt idx="1530">
                  <c:v>2.3712</c:v>
                </c:pt>
                <c:pt idx="1531">
                  <c:v>2.3399000000000001</c:v>
                </c:pt>
                <c:pt idx="1532">
                  <c:v>2.3204000000000002</c:v>
                </c:pt>
                <c:pt idx="1533">
                  <c:v>2.3399000000000001</c:v>
                </c:pt>
                <c:pt idx="1534">
                  <c:v>2.3151000000000002</c:v>
                </c:pt>
                <c:pt idx="1535">
                  <c:v>2.3593999999999999</c:v>
                </c:pt>
                <c:pt idx="1536">
                  <c:v>2.3372999999999999</c:v>
                </c:pt>
                <c:pt idx="1537">
                  <c:v>2.3098999999999998</c:v>
                </c:pt>
                <c:pt idx="1538">
                  <c:v>2.3064</c:v>
                </c:pt>
                <c:pt idx="1539">
                  <c:v>2.2570000000000001</c:v>
                </c:pt>
                <c:pt idx="1540">
                  <c:v>2.2446999999999999</c:v>
                </c:pt>
                <c:pt idx="1541">
                  <c:v>2.2446999999999999</c:v>
                </c:pt>
                <c:pt idx="1542">
                  <c:v>2.1640000000000001</c:v>
                </c:pt>
                <c:pt idx="1543">
                  <c:v>2.2349999999999999</c:v>
                </c:pt>
                <c:pt idx="1544">
                  <c:v>2.2923</c:v>
                </c:pt>
                <c:pt idx="1545">
                  <c:v>2.2799</c:v>
                </c:pt>
                <c:pt idx="1546">
                  <c:v>2.2341000000000002</c:v>
                </c:pt>
                <c:pt idx="1547">
                  <c:v>2.3064999999999998</c:v>
                </c:pt>
                <c:pt idx="1548">
                  <c:v>2.2570000000000001</c:v>
                </c:pt>
                <c:pt idx="1549">
                  <c:v>2.2128999999999999</c:v>
                </c:pt>
                <c:pt idx="1550">
                  <c:v>2.1638000000000002</c:v>
                </c:pt>
                <c:pt idx="1551">
                  <c:v>2.1619999999999999</c:v>
                </c:pt>
                <c:pt idx="1552">
                  <c:v>2.0817000000000001</c:v>
                </c:pt>
                <c:pt idx="1553">
                  <c:v>2.1181999999999999</c:v>
                </c:pt>
                <c:pt idx="1554">
                  <c:v>2.0590999999999999</c:v>
                </c:pt>
                <c:pt idx="1555">
                  <c:v>2.1356000000000002</c:v>
                </c:pt>
                <c:pt idx="1556">
                  <c:v>2.2075</c:v>
                </c:pt>
                <c:pt idx="1557">
                  <c:v>2.1617999999999999</c:v>
                </c:pt>
                <c:pt idx="1558">
                  <c:v>2.1583000000000001</c:v>
                </c:pt>
                <c:pt idx="1559">
                  <c:v>2.2614000000000001</c:v>
                </c:pt>
                <c:pt idx="1560">
                  <c:v>2.2631999999999999</c:v>
                </c:pt>
                <c:pt idx="1561">
                  <c:v>2.2631999999999999</c:v>
                </c:pt>
                <c:pt idx="1562">
                  <c:v>2.2499000000000002</c:v>
                </c:pt>
                <c:pt idx="1563">
                  <c:v>2.2021000000000002</c:v>
                </c:pt>
                <c:pt idx="1564">
                  <c:v>2.1871</c:v>
                </c:pt>
                <c:pt idx="1565">
                  <c:v>2.1711999999999998</c:v>
                </c:pt>
                <c:pt idx="1566">
                  <c:v>2.1711999999999998</c:v>
                </c:pt>
                <c:pt idx="1567">
                  <c:v>2.1105</c:v>
                </c:pt>
                <c:pt idx="1568">
                  <c:v>2.032</c:v>
                </c:pt>
                <c:pt idx="1569">
                  <c:v>1.9401999999999999</c:v>
                </c:pt>
                <c:pt idx="1570">
                  <c:v>1.9677</c:v>
                </c:pt>
                <c:pt idx="1571">
                  <c:v>2.0179</c:v>
                </c:pt>
                <c:pt idx="1572">
                  <c:v>1.9449000000000001</c:v>
                </c:pt>
                <c:pt idx="1573">
                  <c:v>1.907</c:v>
                </c:pt>
                <c:pt idx="1574">
                  <c:v>1.9</c:v>
                </c:pt>
                <c:pt idx="1575">
                  <c:v>1.8552999999999999</c:v>
                </c:pt>
                <c:pt idx="1576">
                  <c:v>1.7149000000000001</c:v>
                </c:pt>
                <c:pt idx="1577">
                  <c:v>1.8368</c:v>
                </c:pt>
                <c:pt idx="1578">
                  <c:v>1.8368</c:v>
                </c:pt>
                <c:pt idx="1579">
                  <c:v>1.788</c:v>
                </c:pt>
                <c:pt idx="1580">
                  <c:v>1.8717000000000001</c:v>
                </c:pt>
                <c:pt idx="1581">
                  <c:v>1.8631</c:v>
                </c:pt>
                <c:pt idx="1582">
                  <c:v>1.7968</c:v>
                </c:pt>
                <c:pt idx="1583">
                  <c:v>1.8241000000000001</c:v>
                </c:pt>
                <c:pt idx="1584">
                  <c:v>1.8231000000000002</c:v>
                </c:pt>
                <c:pt idx="1585">
                  <c:v>1.7206999999999999</c:v>
                </c:pt>
                <c:pt idx="1586">
                  <c:v>1.7511999999999999</c:v>
                </c:pt>
                <c:pt idx="1587">
                  <c:v>1.6407</c:v>
                </c:pt>
                <c:pt idx="1588">
                  <c:v>1.6642000000000001</c:v>
                </c:pt>
                <c:pt idx="1589">
                  <c:v>1.7915000000000001</c:v>
                </c:pt>
                <c:pt idx="1590">
                  <c:v>1.7513000000000001</c:v>
                </c:pt>
                <c:pt idx="1591">
                  <c:v>1.8204</c:v>
                </c:pt>
                <c:pt idx="1592">
                  <c:v>1.9567000000000001</c:v>
                </c:pt>
                <c:pt idx="1593">
                  <c:v>1.9775</c:v>
                </c:pt>
                <c:pt idx="1594">
                  <c:v>1.9967000000000001</c:v>
                </c:pt>
                <c:pt idx="1595">
                  <c:v>2.0175999999999998</c:v>
                </c:pt>
                <c:pt idx="1596">
                  <c:v>1.9843999999999999</c:v>
                </c:pt>
                <c:pt idx="1597">
                  <c:v>2.0503999999999998</c:v>
                </c:pt>
                <c:pt idx="1598">
                  <c:v>2.0503999999999998</c:v>
                </c:pt>
                <c:pt idx="1599">
                  <c:v>2.1379000000000001</c:v>
                </c:pt>
                <c:pt idx="1600">
                  <c:v>2.08</c:v>
                </c:pt>
                <c:pt idx="1601">
                  <c:v>2.1141999999999999</c:v>
                </c:pt>
                <c:pt idx="1602">
                  <c:v>2.1116999999999999</c:v>
                </c:pt>
                <c:pt idx="1603">
                  <c:v>2.0573999999999999</c:v>
                </c:pt>
                <c:pt idx="1604">
                  <c:v>1.98</c:v>
                </c:pt>
                <c:pt idx="1605">
                  <c:v>1.9687999999999999</c:v>
                </c:pt>
                <c:pt idx="1606">
                  <c:v>2.0295000000000001</c:v>
                </c:pt>
                <c:pt idx="1607">
                  <c:v>1.9929999999999999</c:v>
                </c:pt>
                <c:pt idx="1608">
                  <c:v>2.0819999999999999</c:v>
                </c:pt>
                <c:pt idx="1609">
                  <c:v>2.1189</c:v>
                </c:pt>
                <c:pt idx="1610">
                  <c:v>2.1172</c:v>
                </c:pt>
                <c:pt idx="1611">
                  <c:v>2.1154000000000002</c:v>
                </c:pt>
                <c:pt idx="1612">
                  <c:v>2.2414000000000001</c:v>
                </c:pt>
                <c:pt idx="1613">
                  <c:v>2.1907000000000001</c:v>
                </c:pt>
                <c:pt idx="1614">
                  <c:v>2.1297000000000001</c:v>
                </c:pt>
                <c:pt idx="1615">
                  <c:v>2.1086</c:v>
                </c:pt>
                <c:pt idx="1616">
                  <c:v>2.1156000000000001</c:v>
                </c:pt>
                <c:pt idx="1617">
                  <c:v>2.1139999999999999</c:v>
                </c:pt>
                <c:pt idx="1618">
                  <c:v>2.0716999999999999</c:v>
                </c:pt>
                <c:pt idx="1619">
                  <c:v>2.0507</c:v>
                </c:pt>
                <c:pt idx="1620">
                  <c:v>1.9199000000000002</c:v>
                </c:pt>
                <c:pt idx="1621">
                  <c:v>1.9685000000000001</c:v>
                </c:pt>
                <c:pt idx="1622">
                  <c:v>1.9302999999999999</c:v>
                </c:pt>
                <c:pt idx="1623">
                  <c:v>1.9119999999999999</c:v>
                </c:pt>
                <c:pt idx="1624">
                  <c:v>1.8731</c:v>
                </c:pt>
                <c:pt idx="1625">
                  <c:v>1.925</c:v>
                </c:pt>
                <c:pt idx="1626">
                  <c:v>1.9893999999999998</c:v>
                </c:pt>
                <c:pt idx="1627">
                  <c:v>1.9615</c:v>
                </c:pt>
                <c:pt idx="1628">
                  <c:v>1.9475</c:v>
                </c:pt>
                <c:pt idx="1629">
                  <c:v>1.9231</c:v>
                </c:pt>
                <c:pt idx="1630">
                  <c:v>1.8573</c:v>
                </c:pt>
                <c:pt idx="1631">
                  <c:v>1.9117</c:v>
                </c:pt>
                <c:pt idx="1632">
                  <c:v>1.8389</c:v>
                </c:pt>
                <c:pt idx="1633">
                  <c:v>1.8952</c:v>
                </c:pt>
                <c:pt idx="1634">
                  <c:v>1.8848</c:v>
                </c:pt>
                <c:pt idx="1635">
                  <c:v>1.9047000000000001</c:v>
                </c:pt>
                <c:pt idx="1636">
                  <c:v>1.9596</c:v>
                </c:pt>
                <c:pt idx="1637">
                  <c:v>1.9473</c:v>
                </c:pt>
                <c:pt idx="1638">
                  <c:v>1.9272</c:v>
                </c:pt>
                <c:pt idx="1639">
                  <c:v>1.8984999999999999</c:v>
                </c:pt>
                <c:pt idx="1640">
                  <c:v>1.8879999999999999</c:v>
                </c:pt>
                <c:pt idx="1641">
                  <c:v>1.8896999999999999</c:v>
                </c:pt>
                <c:pt idx="1642">
                  <c:v>1.8653</c:v>
                </c:pt>
                <c:pt idx="1643">
                  <c:v>1.8895999999999999</c:v>
                </c:pt>
                <c:pt idx="1644">
                  <c:v>1.9087000000000001</c:v>
                </c:pt>
                <c:pt idx="1645">
                  <c:v>1.9788000000000001</c:v>
                </c:pt>
                <c:pt idx="1646">
                  <c:v>1.9577</c:v>
                </c:pt>
                <c:pt idx="1647">
                  <c:v>1.9085999999999999</c:v>
                </c:pt>
                <c:pt idx="1648">
                  <c:v>1.9207999999999998</c:v>
                </c:pt>
                <c:pt idx="1649">
                  <c:v>2.0034000000000001</c:v>
                </c:pt>
                <c:pt idx="1650">
                  <c:v>2.0388000000000002</c:v>
                </c:pt>
                <c:pt idx="1651">
                  <c:v>2.0316999999999998</c:v>
                </c:pt>
                <c:pt idx="1652">
                  <c:v>2.1135000000000002</c:v>
                </c:pt>
                <c:pt idx="1653">
                  <c:v>2.1440000000000001</c:v>
                </c:pt>
                <c:pt idx="1654">
                  <c:v>2.1852999999999998</c:v>
                </c:pt>
                <c:pt idx="1655">
                  <c:v>2.2431000000000001</c:v>
                </c:pt>
                <c:pt idx="1656">
                  <c:v>2.1800000000000002</c:v>
                </c:pt>
                <c:pt idx="1657">
                  <c:v>2.1478000000000002</c:v>
                </c:pt>
                <c:pt idx="1658">
                  <c:v>2.2797000000000001</c:v>
                </c:pt>
                <c:pt idx="1659">
                  <c:v>2.2488999999999999</c:v>
                </c:pt>
                <c:pt idx="1660">
                  <c:v>2.2926000000000002</c:v>
                </c:pt>
                <c:pt idx="1661">
                  <c:v>2.2301000000000002</c:v>
                </c:pt>
                <c:pt idx="1662">
                  <c:v>2.1423999999999999</c:v>
                </c:pt>
                <c:pt idx="1663">
                  <c:v>2.2336999999999998</c:v>
                </c:pt>
                <c:pt idx="1664">
                  <c:v>2.2886000000000002</c:v>
                </c:pt>
                <c:pt idx="1665">
                  <c:v>2.2479</c:v>
                </c:pt>
                <c:pt idx="1666">
                  <c:v>2.1898</c:v>
                </c:pt>
                <c:pt idx="1667">
                  <c:v>2.2092000000000001</c:v>
                </c:pt>
                <c:pt idx="1668">
                  <c:v>2.2092000000000001</c:v>
                </c:pt>
                <c:pt idx="1669">
                  <c:v>2.1390000000000002</c:v>
                </c:pt>
                <c:pt idx="1670">
                  <c:v>2.1284999999999998</c:v>
                </c:pt>
                <c:pt idx="1671">
                  <c:v>2.1355</c:v>
                </c:pt>
                <c:pt idx="1672">
                  <c:v>2.1214</c:v>
                </c:pt>
                <c:pt idx="1673">
                  <c:v>2.1794000000000002</c:v>
                </c:pt>
                <c:pt idx="1674">
                  <c:v>2.2624</c:v>
                </c:pt>
                <c:pt idx="1675">
                  <c:v>2.3641999999999999</c:v>
                </c:pt>
                <c:pt idx="1676">
                  <c:v>2.3069999999999999</c:v>
                </c:pt>
                <c:pt idx="1677">
                  <c:v>2.4076</c:v>
                </c:pt>
                <c:pt idx="1678">
                  <c:v>2.3824000000000001</c:v>
                </c:pt>
                <c:pt idx="1679">
                  <c:v>2.4384000000000001</c:v>
                </c:pt>
                <c:pt idx="1680">
                  <c:v>2.4838</c:v>
                </c:pt>
                <c:pt idx="1681">
                  <c:v>2.3772000000000002</c:v>
                </c:pt>
                <c:pt idx="1682">
                  <c:v>2.3917999999999999</c:v>
                </c:pt>
                <c:pt idx="1683">
                  <c:v>2.3559000000000001</c:v>
                </c:pt>
                <c:pt idx="1684">
                  <c:v>2.3092999999999999</c:v>
                </c:pt>
                <c:pt idx="1685">
                  <c:v>2.3165</c:v>
                </c:pt>
                <c:pt idx="1686">
                  <c:v>2.3345000000000002</c:v>
                </c:pt>
                <c:pt idx="1687">
                  <c:v>2.2576999999999998</c:v>
                </c:pt>
                <c:pt idx="1688">
                  <c:v>2.3725000000000001</c:v>
                </c:pt>
                <c:pt idx="1689">
                  <c:v>2.4087000000000001</c:v>
                </c:pt>
                <c:pt idx="1690">
                  <c:v>2.3672</c:v>
                </c:pt>
                <c:pt idx="1691">
                  <c:v>2.4087999999999998</c:v>
                </c:pt>
                <c:pt idx="1692">
                  <c:v>2.4725999999999999</c:v>
                </c:pt>
                <c:pt idx="1693">
                  <c:v>2.3241999999999998</c:v>
                </c:pt>
                <c:pt idx="1694">
                  <c:v>2.3531</c:v>
                </c:pt>
                <c:pt idx="1695">
                  <c:v>2.4218999999999999</c:v>
                </c:pt>
                <c:pt idx="1696">
                  <c:v>2.3822999999999999</c:v>
                </c:pt>
                <c:pt idx="1697">
                  <c:v>2.3822999999999999</c:v>
                </c:pt>
                <c:pt idx="1698">
                  <c:v>2.2850000000000001</c:v>
                </c:pt>
                <c:pt idx="1699">
                  <c:v>2.2582</c:v>
                </c:pt>
                <c:pt idx="1700">
                  <c:v>2.1922000000000001</c:v>
                </c:pt>
                <c:pt idx="1701">
                  <c:v>2.3210999999999999</c:v>
                </c:pt>
                <c:pt idx="1702">
                  <c:v>2.3971999999999998</c:v>
                </c:pt>
                <c:pt idx="1703">
                  <c:v>2.4538000000000002</c:v>
                </c:pt>
                <c:pt idx="1704">
                  <c:v>2.4009999999999998</c:v>
                </c:pt>
                <c:pt idx="1705">
                  <c:v>2.3521000000000001</c:v>
                </c:pt>
                <c:pt idx="1706">
                  <c:v>2.3502999999999998</c:v>
                </c:pt>
                <c:pt idx="1707">
                  <c:v>2.3468999999999998</c:v>
                </c:pt>
                <c:pt idx="1708">
                  <c:v>2.3723000000000001</c:v>
                </c:pt>
                <c:pt idx="1709">
                  <c:v>2.3252999999999999</c:v>
                </c:pt>
                <c:pt idx="1710">
                  <c:v>2.3235000000000001</c:v>
                </c:pt>
                <c:pt idx="1711">
                  <c:v>2.2677</c:v>
                </c:pt>
                <c:pt idx="1712">
                  <c:v>2.2624</c:v>
                </c:pt>
                <c:pt idx="1713">
                  <c:v>2.2174999999999998</c:v>
                </c:pt>
                <c:pt idx="1714">
                  <c:v>2.2499000000000002</c:v>
                </c:pt>
                <c:pt idx="1715">
                  <c:v>2.2858999999999998</c:v>
                </c:pt>
                <c:pt idx="1716">
                  <c:v>2.2589000000000001</c:v>
                </c:pt>
                <c:pt idx="1717">
                  <c:v>2.1800999999999999</c:v>
                </c:pt>
                <c:pt idx="1718">
                  <c:v>2.1480000000000001</c:v>
                </c:pt>
                <c:pt idx="1719">
                  <c:v>2.2212999999999998</c:v>
                </c:pt>
                <c:pt idx="1720">
                  <c:v>2.2698999999999998</c:v>
                </c:pt>
                <c:pt idx="1721">
                  <c:v>2.2214</c:v>
                </c:pt>
                <c:pt idx="1722">
                  <c:v>2.1623000000000001</c:v>
                </c:pt>
                <c:pt idx="1723">
                  <c:v>2.2269000000000001</c:v>
                </c:pt>
                <c:pt idx="1724">
                  <c:v>2.1408999999999998</c:v>
                </c:pt>
                <c:pt idx="1725">
                  <c:v>2.1480000000000001</c:v>
                </c:pt>
                <c:pt idx="1726">
                  <c:v>2.1854</c:v>
                </c:pt>
                <c:pt idx="1727">
                  <c:v>2.1977000000000002</c:v>
                </c:pt>
                <c:pt idx="1728">
                  <c:v>2.1678000000000002</c:v>
                </c:pt>
                <c:pt idx="1729">
                  <c:v>2.1924999999999999</c:v>
                </c:pt>
                <c:pt idx="1730">
                  <c:v>2.1255999999999999</c:v>
                </c:pt>
                <c:pt idx="1731">
                  <c:v>2.0678999999999998</c:v>
                </c:pt>
                <c:pt idx="1732">
                  <c:v>2.0365000000000002</c:v>
                </c:pt>
                <c:pt idx="1733">
                  <c:v>2.0034000000000001</c:v>
                </c:pt>
                <c:pt idx="1734">
                  <c:v>2.0714000000000001</c:v>
                </c:pt>
                <c:pt idx="1735">
                  <c:v>2.1751999999999998</c:v>
                </c:pt>
                <c:pt idx="1736">
                  <c:v>2.1840999999999999</c:v>
                </c:pt>
                <c:pt idx="1737">
                  <c:v>2.1806999999999999</c:v>
                </c:pt>
                <c:pt idx="1738">
                  <c:v>2.2179000000000002</c:v>
                </c:pt>
                <c:pt idx="1739">
                  <c:v>2.1524000000000001</c:v>
                </c:pt>
                <c:pt idx="1740">
                  <c:v>2.1842999999999999</c:v>
                </c:pt>
                <c:pt idx="1741">
                  <c:v>2.1596000000000002</c:v>
                </c:pt>
                <c:pt idx="1742">
                  <c:v>2.1244000000000001</c:v>
                </c:pt>
                <c:pt idx="1743">
                  <c:v>2.1244000000000001</c:v>
                </c:pt>
                <c:pt idx="1744">
                  <c:v>2.1827999999999999</c:v>
                </c:pt>
                <c:pt idx="1745">
                  <c:v>2.2006000000000001</c:v>
                </c:pt>
                <c:pt idx="1746">
                  <c:v>2.222</c:v>
                </c:pt>
                <c:pt idx="1747">
                  <c:v>2.1882999999999999</c:v>
                </c:pt>
                <c:pt idx="1748">
                  <c:v>2.1831</c:v>
                </c:pt>
                <c:pt idx="1749">
                  <c:v>2.2867000000000002</c:v>
                </c:pt>
                <c:pt idx="1750">
                  <c:v>2.294</c:v>
                </c:pt>
                <c:pt idx="1751">
                  <c:v>2.1903000000000001</c:v>
                </c:pt>
                <c:pt idx="1752">
                  <c:v>2.1335999999999999</c:v>
                </c:pt>
                <c:pt idx="1753">
                  <c:v>2.2012</c:v>
                </c:pt>
                <c:pt idx="1754">
                  <c:v>2.1337000000000002</c:v>
                </c:pt>
                <c:pt idx="1755">
                  <c:v>2.1497000000000002</c:v>
                </c:pt>
                <c:pt idx="1756">
                  <c:v>2.1265999999999998</c:v>
                </c:pt>
                <c:pt idx="1757">
                  <c:v>2.1623000000000001</c:v>
                </c:pt>
                <c:pt idx="1758">
                  <c:v>2.0949</c:v>
                </c:pt>
                <c:pt idx="1759">
                  <c:v>2.0508000000000002</c:v>
                </c:pt>
                <c:pt idx="1760">
                  <c:v>2.0367999999999999</c:v>
                </c:pt>
                <c:pt idx="1761">
                  <c:v>2.0367999999999999</c:v>
                </c:pt>
                <c:pt idx="1762">
                  <c:v>1.9929000000000001</c:v>
                </c:pt>
                <c:pt idx="1763">
                  <c:v>2.0562</c:v>
                </c:pt>
                <c:pt idx="1764">
                  <c:v>2.0314999999999999</c:v>
                </c:pt>
                <c:pt idx="1765">
                  <c:v>2.0668000000000002</c:v>
                </c:pt>
                <c:pt idx="1766">
                  <c:v>2.1040000000000001</c:v>
                </c:pt>
                <c:pt idx="1767">
                  <c:v>2.0880999999999998</c:v>
                </c:pt>
                <c:pt idx="1768">
                  <c:v>2.0880999999999998</c:v>
                </c:pt>
                <c:pt idx="1769">
                  <c:v>2.0438999999999998</c:v>
                </c:pt>
                <c:pt idx="1770">
                  <c:v>1.9718</c:v>
                </c:pt>
                <c:pt idx="1771">
                  <c:v>2.0175000000000001</c:v>
                </c:pt>
                <c:pt idx="1772">
                  <c:v>2.0333999999999999</c:v>
                </c:pt>
                <c:pt idx="1773">
                  <c:v>2.0228000000000002</c:v>
                </c:pt>
                <c:pt idx="1774">
                  <c:v>2.0670000000000002</c:v>
                </c:pt>
                <c:pt idx="1775">
                  <c:v>2.0228000000000002</c:v>
                </c:pt>
                <c:pt idx="1776">
                  <c:v>2.0263</c:v>
                </c:pt>
                <c:pt idx="1777">
                  <c:v>2.0865999999999998</c:v>
                </c:pt>
                <c:pt idx="1778">
                  <c:v>2.0564</c:v>
                </c:pt>
                <c:pt idx="1779">
                  <c:v>2.0369999999999999</c:v>
                </c:pt>
                <c:pt idx="1780">
                  <c:v>2.1009000000000002</c:v>
                </c:pt>
                <c:pt idx="1781">
                  <c:v>2.1724999999999999</c:v>
                </c:pt>
                <c:pt idx="1782">
                  <c:v>2.1421000000000001</c:v>
                </c:pt>
                <c:pt idx="1783">
                  <c:v>2.1709000000000001</c:v>
                </c:pt>
                <c:pt idx="1784">
                  <c:v>2.2105000000000001</c:v>
                </c:pt>
                <c:pt idx="1785">
                  <c:v>2.2250000000000001</c:v>
                </c:pt>
                <c:pt idx="1786">
                  <c:v>2.2323</c:v>
                </c:pt>
                <c:pt idx="1787">
                  <c:v>2.3252000000000002</c:v>
                </c:pt>
                <c:pt idx="1788">
                  <c:v>2.3435999999999999</c:v>
                </c:pt>
                <c:pt idx="1789">
                  <c:v>2.3418999999999999</c:v>
                </c:pt>
                <c:pt idx="1790">
                  <c:v>2.3300999999999998</c:v>
                </c:pt>
                <c:pt idx="1791">
                  <c:v>2.3115999999999999</c:v>
                </c:pt>
                <c:pt idx="1792">
                  <c:v>2.2658</c:v>
                </c:pt>
                <c:pt idx="1793">
                  <c:v>2.2675999999999998</c:v>
                </c:pt>
                <c:pt idx="1794">
                  <c:v>2.2658</c:v>
                </c:pt>
                <c:pt idx="1795">
                  <c:v>2.2728000000000002</c:v>
                </c:pt>
                <c:pt idx="1796">
                  <c:v>2.2482000000000002</c:v>
                </c:pt>
                <c:pt idx="1797">
                  <c:v>2.2622999999999998</c:v>
                </c:pt>
                <c:pt idx="1798">
                  <c:v>2.2376999999999998</c:v>
                </c:pt>
                <c:pt idx="1799">
                  <c:v>2.2376999999999998</c:v>
                </c:pt>
                <c:pt idx="1800">
                  <c:v>2.2341000000000002</c:v>
                </c:pt>
                <c:pt idx="1801">
                  <c:v>2.2341000000000002</c:v>
                </c:pt>
                <c:pt idx="1802">
                  <c:v>2.2201</c:v>
                </c:pt>
                <c:pt idx="1803">
                  <c:v>2.206</c:v>
                </c:pt>
                <c:pt idx="1804">
                  <c:v>2.1431</c:v>
                </c:pt>
                <c:pt idx="1805">
                  <c:v>2.1797</c:v>
                </c:pt>
                <c:pt idx="1806">
                  <c:v>2.3136000000000001</c:v>
                </c:pt>
                <c:pt idx="1807">
                  <c:v>2.2692999999999999</c:v>
                </c:pt>
                <c:pt idx="1808">
                  <c:v>2.2288000000000001</c:v>
                </c:pt>
                <c:pt idx="1809">
                  <c:v>2.2181999999999999</c:v>
                </c:pt>
                <c:pt idx="1810">
                  <c:v>2.2164000000000001</c:v>
                </c:pt>
                <c:pt idx="1811">
                  <c:v>2.2305000000000001</c:v>
                </c:pt>
                <c:pt idx="1812">
                  <c:v>2.1269999999999998</c:v>
                </c:pt>
                <c:pt idx="1813">
                  <c:v>2.2217000000000002</c:v>
                </c:pt>
                <c:pt idx="1814">
                  <c:v>2.2658</c:v>
                </c:pt>
                <c:pt idx="1815">
                  <c:v>2.2959999999999998</c:v>
                </c:pt>
                <c:pt idx="1816">
                  <c:v>2.2233999999999998</c:v>
                </c:pt>
                <c:pt idx="1817">
                  <c:v>2.2040000000000002</c:v>
                </c:pt>
                <c:pt idx="1818">
                  <c:v>2.1917</c:v>
                </c:pt>
                <c:pt idx="1819">
                  <c:v>2.2357</c:v>
                </c:pt>
                <c:pt idx="1820">
                  <c:v>2.2534000000000001</c:v>
                </c:pt>
                <c:pt idx="1821">
                  <c:v>2.2410000000000001</c:v>
                </c:pt>
                <c:pt idx="1822">
                  <c:v>2.2410000000000001</c:v>
                </c:pt>
                <c:pt idx="1823">
                  <c:v>2.2303999999999999</c:v>
                </c:pt>
                <c:pt idx="1824">
                  <c:v>2.3050000000000002</c:v>
                </c:pt>
                <c:pt idx="1825">
                  <c:v>2.2942999999999998</c:v>
                </c:pt>
                <c:pt idx="1826">
                  <c:v>2.2694000000000001</c:v>
                </c:pt>
                <c:pt idx="1827">
                  <c:v>2.2694000000000001</c:v>
                </c:pt>
                <c:pt idx="1828">
                  <c:v>2.2427999999999999</c:v>
                </c:pt>
                <c:pt idx="1829">
                  <c:v>2.2357</c:v>
                </c:pt>
                <c:pt idx="1830">
                  <c:v>2.1701999999999999</c:v>
                </c:pt>
                <c:pt idx="1831">
                  <c:v>2.1455000000000002</c:v>
                </c:pt>
                <c:pt idx="1832">
                  <c:v>2.1156000000000001</c:v>
                </c:pt>
                <c:pt idx="1833">
                  <c:v>2.1753999999999998</c:v>
                </c:pt>
                <c:pt idx="1834">
                  <c:v>2.1032000000000002</c:v>
                </c:pt>
                <c:pt idx="1835">
                  <c:v>2.0926999999999998</c:v>
                </c:pt>
                <c:pt idx="1836">
                  <c:v>2.0874000000000001</c:v>
                </c:pt>
                <c:pt idx="1837">
                  <c:v>2.0347</c:v>
                </c:pt>
                <c:pt idx="1838">
                  <c:v>2.0347</c:v>
                </c:pt>
                <c:pt idx="1839">
                  <c:v>2.0556000000000001</c:v>
                </c:pt>
                <c:pt idx="1840">
                  <c:v>1.9824000000000002</c:v>
                </c:pt>
                <c:pt idx="1841">
                  <c:v>2.0310999999999999</c:v>
                </c:pt>
                <c:pt idx="1842">
                  <c:v>2.0518999999999998</c:v>
                </c:pt>
                <c:pt idx="1843">
                  <c:v>2.0011999999999999</c:v>
                </c:pt>
                <c:pt idx="1844">
                  <c:v>1.9942</c:v>
                </c:pt>
                <c:pt idx="1845">
                  <c:v>1.9992999999999999</c:v>
                </c:pt>
                <c:pt idx="1846">
                  <c:v>1.9784000000000002</c:v>
                </c:pt>
                <c:pt idx="1847">
                  <c:v>1.9209000000000001</c:v>
                </c:pt>
                <c:pt idx="1848">
                  <c:v>1.9485999999999999</c:v>
                </c:pt>
                <c:pt idx="1849">
                  <c:v>1.8448</c:v>
                </c:pt>
                <c:pt idx="1850">
                  <c:v>1.8860999999999999</c:v>
                </c:pt>
                <c:pt idx="1851">
                  <c:v>1.8395000000000001</c:v>
                </c:pt>
                <c:pt idx="1852">
                  <c:v>1.8357000000000001</c:v>
                </c:pt>
                <c:pt idx="1853">
                  <c:v>1.7483</c:v>
                </c:pt>
                <c:pt idx="1854">
                  <c:v>1.726</c:v>
                </c:pt>
                <c:pt idx="1855">
                  <c:v>1.6680999999999999</c:v>
                </c:pt>
                <c:pt idx="1856">
                  <c:v>1.6591</c:v>
                </c:pt>
                <c:pt idx="1857">
                  <c:v>1.7481</c:v>
                </c:pt>
                <c:pt idx="1858">
                  <c:v>1.7481</c:v>
                </c:pt>
                <c:pt idx="1859">
                  <c:v>1.7723</c:v>
                </c:pt>
                <c:pt idx="1860">
                  <c:v>1.819</c:v>
                </c:pt>
                <c:pt idx="1861">
                  <c:v>1.7396</c:v>
                </c:pt>
                <c:pt idx="1862">
                  <c:v>1.7448999999999999</c:v>
                </c:pt>
                <c:pt idx="1863">
                  <c:v>1.7518</c:v>
                </c:pt>
                <c:pt idx="1864">
                  <c:v>1.7225000000000001</c:v>
                </c:pt>
                <c:pt idx="1865">
                  <c:v>1.7484</c:v>
                </c:pt>
                <c:pt idx="1866">
                  <c:v>1.7157</c:v>
                </c:pt>
                <c:pt idx="1867">
                  <c:v>1.7623</c:v>
                </c:pt>
                <c:pt idx="1868">
                  <c:v>1.7347000000000001</c:v>
                </c:pt>
                <c:pt idx="1869">
                  <c:v>1.8249</c:v>
                </c:pt>
                <c:pt idx="1870">
                  <c:v>1.8406</c:v>
                </c:pt>
                <c:pt idx="1871">
                  <c:v>1.8336999999999999</c:v>
                </c:pt>
                <c:pt idx="1872">
                  <c:v>1.8740999999999999</c:v>
                </c:pt>
                <c:pt idx="1873">
                  <c:v>1.9056999999999999</c:v>
                </c:pt>
                <c:pt idx="1874">
                  <c:v>1.8287</c:v>
                </c:pt>
                <c:pt idx="1875">
                  <c:v>1.8759999999999999</c:v>
                </c:pt>
                <c:pt idx="1876">
                  <c:v>1.9323000000000001</c:v>
                </c:pt>
                <c:pt idx="1877">
                  <c:v>1.9839</c:v>
                </c:pt>
                <c:pt idx="1878">
                  <c:v>1.9592000000000001</c:v>
                </c:pt>
                <c:pt idx="1879">
                  <c:v>1.9699</c:v>
                </c:pt>
                <c:pt idx="1880">
                  <c:v>1.9081000000000001</c:v>
                </c:pt>
                <c:pt idx="1881">
                  <c:v>1.8957999999999999</c:v>
                </c:pt>
                <c:pt idx="1882">
                  <c:v>1.8732</c:v>
                </c:pt>
                <c:pt idx="1883">
                  <c:v>1.9155</c:v>
                </c:pt>
                <c:pt idx="1884">
                  <c:v>1.9403000000000001</c:v>
                </c:pt>
                <c:pt idx="1885">
                  <c:v>1.8786</c:v>
                </c:pt>
                <c:pt idx="1886">
                  <c:v>1.9</c:v>
                </c:pt>
                <c:pt idx="1887">
                  <c:v>1.9</c:v>
                </c:pt>
                <c:pt idx="1888">
                  <c:v>1.8860000000000001</c:v>
                </c:pt>
                <c:pt idx="1889">
                  <c:v>1.8035000000000001</c:v>
                </c:pt>
                <c:pt idx="1890">
                  <c:v>1.8228</c:v>
                </c:pt>
                <c:pt idx="1891">
                  <c:v>1.7686999999999999</c:v>
                </c:pt>
                <c:pt idx="1892">
                  <c:v>1.7705</c:v>
                </c:pt>
                <c:pt idx="1893">
                  <c:v>1.7618</c:v>
                </c:pt>
                <c:pt idx="1894">
                  <c:v>1.7201</c:v>
                </c:pt>
                <c:pt idx="1895">
                  <c:v>1.7549000000000001</c:v>
                </c:pt>
                <c:pt idx="1896">
                  <c:v>1.6888999999999998</c:v>
                </c:pt>
                <c:pt idx="1897">
                  <c:v>1.7166999999999999</c:v>
                </c:pt>
                <c:pt idx="1898">
                  <c:v>1.7254</c:v>
                </c:pt>
                <c:pt idx="1899">
                  <c:v>1.7761</c:v>
                </c:pt>
                <c:pt idx="1900">
                  <c:v>1.7639</c:v>
                </c:pt>
                <c:pt idx="1901">
                  <c:v>1.7919</c:v>
                </c:pt>
                <c:pt idx="1902">
                  <c:v>1.7518</c:v>
                </c:pt>
                <c:pt idx="1903">
                  <c:v>1.7711000000000001</c:v>
                </c:pt>
                <c:pt idx="1904">
                  <c:v>1.7850999999999999</c:v>
                </c:pt>
                <c:pt idx="1905">
                  <c:v>1.845</c:v>
                </c:pt>
                <c:pt idx="1906">
                  <c:v>1.861</c:v>
                </c:pt>
                <c:pt idx="1907">
                  <c:v>1.8877999999999999</c:v>
                </c:pt>
                <c:pt idx="1908">
                  <c:v>1.9127999999999998</c:v>
                </c:pt>
                <c:pt idx="1909">
                  <c:v>1.9271</c:v>
                </c:pt>
                <c:pt idx="1910">
                  <c:v>1.8508</c:v>
                </c:pt>
                <c:pt idx="1911">
                  <c:v>1.8243</c:v>
                </c:pt>
                <c:pt idx="1912">
                  <c:v>1.8332999999999999</c:v>
                </c:pt>
                <c:pt idx="1913">
                  <c:v>1.8723000000000001</c:v>
                </c:pt>
                <c:pt idx="1914">
                  <c:v>1.7963</c:v>
                </c:pt>
                <c:pt idx="1915">
                  <c:v>1.7751999999999999</c:v>
                </c:pt>
                <c:pt idx="1916">
                  <c:v>1.7452999999999999</c:v>
                </c:pt>
                <c:pt idx="1917">
                  <c:v>1.7789000000000001</c:v>
                </c:pt>
                <c:pt idx="1918">
                  <c:v>1.7507000000000001</c:v>
                </c:pt>
                <c:pt idx="1919">
                  <c:v>1.7612999999999999</c:v>
                </c:pt>
                <c:pt idx="1920">
                  <c:v>1.7366999999999999</c:v>
                </c:pt>
                <c:pt idx="1921">
                  <c:v>1.7516</c:v>
                </c:pt>
                <c:pt idx="1922">
                  <c:v>1.7000999999999999</c:v>
                </c:pt>
                <c:pt idx="1923">
                  <c:v>1.7532999999999999</c:v>
                </c:pt>
                <c:pt idx="1924">
                  <c:v>1.7723</c:v>
                </c:pt>
                <c:pt idx="1925">
                  <c:v>1.8538000000000001</c:v>
                </c:pt>
                <c:pt idx="1926">
                  <c:v>1.8487</c:v>
                </c:pt>
                <c:pt idx="1927">
                  <c:v>1.8384</c:v>
                </c:pt>
                <c:pt idx="1928">
                  <c:v>1.835</c:v>
                </c:pt>
                <c:pt idx="1929">
                  <c:v>1.8629</c:v>
                </c:pt>
                <c:pt idx="1930">
                  <c:v>1.8664000000000001</c:v>
                </c:pt>
                <c:pt idx="1931">
                  <c:v>1.8282</c:v>
                </c:pt>
                <c:pt idx="1932">
                  <c:v>1.851</c:v>
                </c:pt>
                <c:pt idx="1933">
                  <c:v>1.851</c:v>
                </c:pt>
                <c:pt idx="1934">
                  <c:v>1.8458000000000001</c:v>
                </c:pt>
                <c:pt idx="1935">
                  <c:v>1.8353999999999999</c:v>
                </c:pt>
                <c:pt idx="1936">
                  <c:v>1.7989000000000002</c:v>
                </c:pt>
                <c:pt idx="1937">
                  <c:v>1.7004000000000001</c:v>
                </c:pt>
                <c:pt idx="1938">
                  <c:v>1.7366999999999999</c:v>
                </c:pt>
                <c:pt idx="1939">
                  <c:v>1.7177</c:v>
                </c:pt>
                <c:pt idx="1940">
                  <c:v>1.7021999999999999</c:v>
                </c:pt>
                <c:pt idx="1941">
                  <c:v>1.6867000000000001</c:v>
                </c:pt>
                <c:pt idx="1942">
                  <c:v>1.6404000000000001</c:v>
                </c:pt>
                <c:pt idx="1943">
                  <c:v>1.6095999999999999</c:v>
                </c:pt>
                <c:pt idx="1944">
                  <c:v>1.613</c:v>
                </c:pt>
                <c:pt idx="1945">
                  <c:v>1.5720000000000001</c:v>
                </c:pt>
                <c:pt idx="1946">
                  <c:v>1.5788</c:v>
                </c:pt>
                <c:pt idx="1947">
                  <c:v>1.6078000000000001</c:v>
                </c:pt>
                <c:pt idx="1948">
                  <c:v>1.6886000000000001</c:v>
                </c:pt>
                <c:pt idx="1949">
                  <c:v>1.7059</c:v>
                </c:pt>
                <c:pt idx="1950">
                  <c:v>1.6852</c:v>
                </c:pt>
                <c:pt idx="1951">
                  <c:v>1.7458</c:v>
                </c:pt>
                <c:pt idx="1952">
                  <c:v>1.5598999999999998</c:v>
                </c:pt>
                <c:pt idx="1953">
                  <c:v>1.4377</c:v>
                </c:pt>
                <c:pt idx="1954">
                  <c:v>1.4663999999999999</c:v>
                </c:pt>
                <c:pt idx="1955">
                  <c:v>1.5154999999999998</c:v>
                </c:pt>
                <c:pt idx="1956">
                  <c:v>1.4697</c:v>
                </c:pt>
                <c:pt idx="1957">
                  <c:v>1.4440999999999999</c:v>
                </c:pt>
                <c:pt idx="1958">
                  <c:v>1.4440999999999999</c:v>
                </c:pt>
                <c:pt idx="1959">
                  <c:v>1.375</c:v>
                </c:pt>
                <c:pt idx="1960">
                  <c:v>1.3682000000000001</c:v>
                </c:pt>
                <c:pt idx="1961">
                  <c:v>1.385</c:v>
                </c:pt>
                <c:pt idx="1962">
                  <c:v>1.3578999999999999</c:v>
                </c:pt>
                <c:pt idx="1963">
                  <c:v>1.4302999999999999</c:v>
                </c:pt>
                <c:pt idx="1964">
                  <c:v>1.51</c:v>
                </c:pt>
                <c:pt idx="1965">
                  <c:v>1.4742999999999999</c:v>
                </c:pt>
                <c:pt idx="1966">
                  <c:v>1.5356000000000001</c:v>
                </c:pt>
                <c:pt idx="1967">
                  <c:v>1.5508999999999999</c:v>
                </c:pt>
                <c:pt idx="1968">
                  <c:v>1.5817999999999999</c:v>
                </c:pt>
                <c:pt idx="1969">
                  <c:v>1.5526</c:v>
                </c:pt>
                <c:pt idx="1970">
                  <c:v>1.5800999999999998</c:v>
                </c:pt>
                <c:pt idx="1971">
                  <c:v>1.556</c:v>
                </c:pt>
                <c:pt idx="1972">
                  <c:v>1.5663</c:v>
                </c:pt>
                <c:pt idx="1973">
                  <c:v>1.5731000000000002</c:v>
                </c:pt>
                <c:pt idx="1974">
                  <c:v>1.5611000000000002</c:v>
                </c:pt>
                <c:pt idx="1975">
                  <c:v>1.4976</c:v>
                </c:pt>
                <c:pt idx="1976">
                  <c:v>1.5044</c:v>
                </c:pt>
                <c:pt idx="1977">
                  <c:v>1.4531000000000001</c:v>
                </c:pt>
                <c:pt idx="1978">
                  <c:v>1.5213999999999999</c:v>
                </c:pt>
                <c:pt idx="1979">
                  <c:v>1.5558000000000001</c:v>
                </c:pt>
                <c:pt idx="1980">
                  <c:v>1.542</c:v>
                </c:pt>
                <c:pt idx="1981">
                  <c:v>1.5007999999999999</c:v>
                </c:pt>
                <c:pt idx="1982">
                  <c:v>1.5885</c:v>
                </c:pt>
                <c:pt idx="1983">
                  <c:v>1.5920000000000001</c:v>
                </c:pt>
                <c:pt idx="1984">
                  <c:v>1.5470000000000002</c:v>
                </c:pt>
                <c:pt idx="1985">
                  <c:v>1.5074000000000001</c:v>
                </c:pt>
                <c:pt idx="1986">
                  <c:v>1.5592999999999999</c:v>
                </c:pt>
                <c:pt idx="1987">
                  <c:v>1.5135000000000001</c:v>
                </c:pt>
                <c:pt idx="1988">
                  <c:v>1.5575999999999999</c:v>
                </c:pt>
                <c:pt idx="1989">
                  <c:v>1.5746</c:v>
                </c:pt>
                <c:pt idx="1990">
                  <c:v>1.5491000000000001</c:v>
                </c:pt>
                <c:pt idx="1991">
                  <c:v>1.5356000000000001</c:v>
                </c:pt>
                <c:pt idx="1992">
                  <c:v>1.5781000000000001</c:v>
                </c:pt>
                <c:pt idx="1993">
                  <c:v>1.5424</c:v>
                </c:pt>
                <c:pt idx="1994">
                  <c:v>1.5457999999999998</c:v>
                </c:pt>
                <c:pt idx="1995">
                  <c:v>1.5611000000000002</c:v>
                </c:pt>
                <c:pt idx="1996">
                  <c:v>1.5731000000000002</c:v>
                </c:pt>
                <c:pt idx="1997">
                  <c:v>1.6295999999999999</c:v>
                </c:pt>
                <c:pt idx="1998">
                  <c:v>1.5594999999999999</c:v>
                </c:pt>
                <c:pt idx="1999">
                  <c:v>1.5663</c:v>
                </c:pt>
                <c:pt idx="2000">
                  <c:v>1.58</c:v>
                </c:pt>
                <c:pt idx="2001">
                  <c:v>1.5681</c:v>
                </c:pt>
                <c:pt idx="2002">
                  <c:v>1.6024</c:v>
                </c:pt>
                <c:pt idx="2003">
                  <c:v>1.6024</c:v>
                </c:pt>
                <c:pt idx="2004">
                  <c:v>1.534</c:v>
                </c:pt>
                <c:pt idx="2005">
                  <c:v>1.5390999999999999</c:v>
                </c:pt>
                <c:pt idx="2006">
                  <c:v>1.599</c:v>
                </c:pt>
                <c:pt idx="2007">
                  <c:v>1.6749000000000001</c:v>
                </c:pt>
                <c:pt idx="2008">
                  <c:v>1.6629</c:v>
                </c:pt>
                <c:pt idx="2009">
                  <c:v>1.7271000000000001</c:v>
                </c:pt>
                <c:pt idx="2010">
                  <c:v>1.6976</c:v>
                </c:pt>
                <c:pt idx="2011">
                  <c:v>1.6907000000000001</c:v>
                </c:pt>
                <c:pt idx="2012">
                  <c:v>1.6926000000000001</c:v>
                </c:pt>
                <c:pt idx="2013">
                  <c:v>1.7118</c:v>
                </c:pt>
                <c:pt idx="2014">
                  <c:v>1.6892</c:v>
                </c:pt>
                <c:pt idx="2015">
                  <c:v>1.6511</c:v>
                </c:pt>
                <c:pt idx="2016">
                  <c:v>1.6183000000000001</c:v>
                </c:pt>
                <c:pt idx="2017">
                  <c:v>1.6183999999999998</c:v>
                </c:pt>
                <c:pt idx="2018">
                  <c:v>1.5838999999999999</c:v>
                </c:pt>
                <c:pt idx="2019">
                  <c:v>1.5564</c:v>
                </c:pt>
                <c:pt idx="2020">
                  <c:v>1.5718999999999999</c:v>
                </c:pt>
                <c:pt idx="2021">
                  <c:v>1.5598999999999998</c:v>
                </c:pt>
                <c:pt idx="2022">
                  <c:v>1.5944</c:v>
                </c:pt>
                <c:pt idx="2023">
                  <c:v>1.6221000000000001</c:v>
                </c:pt>
                <c:pt idx="2024">
                  <c:v>1.6863999999999999</c:v>
                </c:pt>
                <c:pt idx="2025">
                  <c:v>1.7020999999999999</c:v>
                </c:pt>
                <c:pt idx="2026">
                  <c:v>1.7372000000000001</c:v>
                </c:pt>
                <c:pt idx="2027">
                  <c:v>1.7181</c:v>
                </c:pt>
                <c:pt idx="2028">
                  <c:v>1.7181</c:v>
                </c:pt>
                <c:pt idx="2029">
                  <c:v>1.7638</c:v>
                </c:pt>
                <c:pt idx="2030">
                  <c:v>1.7692000000000001</c:v>
                </c:pt>
                <c:pt idx="2031">
                  <c:v>1.7410999999999999</c:v>
                </c:pt>
                <c:pt idx="2032">
                  <c:v>1.7976999999999999</c:v>
                </c:pt>
                <c:pt idx="2033">
                  <c:v>1.766</c:v>
                </c:pt>
                <c:pt idx="2034">
                  <c:v>1.7379</c:v>
                </c:pt>
                <c:pt idx="2035">
                  <c:v>1.7431999999999999</c:v>
                </c:pt>
                <c:pt idx="2036">
                  <c:v>1.7556</c:v>
                </c:pt>
                <c:pt idx="2037">
                  <c:v>1.7347000000000001</c:v>
                </c:pt>
                <c:pt idx="2038">
                  <c:v>1.7646999999999999</c:v>
                </c:pt>
                <c:pt idx="2039">
                  <c:v>1.756</c:v>
                </c:pt>
                <c:pt idx="2040">
                  <c:v>1.7930999999999999</c:v>
                </c:pt>
                <c:pt idx="2041">
                  <c:v>1.8536000000000001</c:v>
                </c:pt>
                <c:pt idx="2042">
                  <c:v>1.8468</c:v>
                </c:pt>
                <c:pt idx="2043">
                  <c:v>1.8254999999999999</c:v>
                </c:pt>
                <c:pt idx="2044">
                  <c:v>1.8273999999999999</c:v>
                </c:pt>
                <c:pt idx="2045">
                  <c:v>1.8025</c:v>
                </c:pt>
                <c:pt idx="2046">
                  <c:v>1.8115000000000001</c:v>
                </c:pt>
                <c:pt idx="2047">
                  <c:v>1.7762</c:v>
                </c:pt>
                <c:pt idx="2048">
                  <c:v>1.8260999999999998</c:v>
                </c:pt>
                <c:pt idx="2049">
                  <c:v>1.8547</c:v>
                </c:pt>
                <c:pt idx="2050">
                  <c:v>2.0571000000000002</c:v>
                </c:pt>
                <c:pt idx="2051">
                  <c:v>2.1501000000000001</c:v>
                </c:pt>
                <c:pt idx="2052">
                  <c:v>2.1501000000000001</c:v>
                </c:pt>
                <c:pt idx="2053">
                  <c:v>2.2614000000000001</c:v>
                </c:pt>
                <c:pt idx="2054">
                  <c:v>2.2189000000000001</c:v>
                </c:pt>
                <c:pt idx="2055">
                  <c:v>2.2225000000000001</c:v>
                </c:pt>
                <c:pt idx="2056">
                  <c:v>2.3026</c:v>
                </c:pt>
                <c:pt idx="2057">
                  <c:v>2.3548</c:v>
                </c:pt>
                <c:pt idx="2058">
                  <c:v>2.3153999999999999</c:v>
                </c:pt>
                <c:pt idx="2059">
                  <c:v>2.3119000000000001</c:v>
                </c:pt>
                <c:pt idx="2060">
                  <c:v>2.3498000000000001</c:v>
                </c:pt>
                <c:pt idx="2061">
                  <c:v>2.3498000000000001</c:v>
                </c:pt>
                <c:pt idx="2062">
                  <c:v>2.3572000000000002</c:v>
                </c:pt>
                <c:pt idx="2063">
                  <c:v>2.3124000000000002</c:v>
                </c:pt>
                <c:pt idx="2064">
                  <c:v>2.2909999999999999</c:v>
                </c:pt>
                <c:pt idx="2065">
                  <c:v>2.3809</c:v>
                </c:pt>
                <c:pt idx="2066">
                  <c:v>2.4481000000000002</c:v>
                </c:pt>
                <c:pt idx="2067">
                  <c:v>2.3830999999999998</c:v>
                </c:pt>
                <c:pt idx="2068">
                  <c:v>2.3940999999999999</c:v>
                </c:pt>
                <c:pt idx="2069">
                  <c:v>2.3887</c:v>
                </c:pt>
                <c:pt idx="2070">
                  <c:v>2.3401000000000001</c:v>
                </c:pt>
                <c:pt idx="2071">
                  <c:v>2.4070999999999998</c:v>
                </c:pt>
                <c:pt idx="2072">
                  <c:v>2.4675000000000002</c:v>
                </c:pt>
                <c:pt idx="2073">
                  <c:v>2.4712000000000001</c:v>
                </c:pt>
                <c:pt idx="2074">
                  <c:v>2.4712999999999998</c:v>
                </c:pt>
                <c:pt idx="2075">
                  <c:v>2.5707</c:v>
                </c:pt>
                <c:pt idx="2076">
                  <c:v>2.5967000000000002</c:v>
                </c:pt>
                <c:pt idx="2077">
                  <c:v>2.5916000000000001</c:v>
                </c:pt>
                <c:pt idx="2078">
                  <c:v>2.5381999999999998</c:v>
                </c:pt>
                <c:pt idx="2079">
                  <c:v>2.5586000000000002</c:v>
                </c:pt>
                <c:pt idx="2080">
                  <c:v>2.5348000000000002</c:v>
                </c:pt>
                <c:pt idx="2081">
                  <c:v>2.5514999999999999</c:v>
                </c:pt>
                <c:pt idx="2082">
                  <c:v>2.5373000000000001</c:v>
                </c:pt>
                <c:pt idx="2083">
                  <c:v>2.5373000000000001</c:v>
                </c:pt>
                <c:pt idx="2084">
                  <c:v>2.5596000000000001</c:v>
                </c:pt>
                <c:pt idx="2085">
                  <c:v>2.508</c:v>
                </c:pt>
                <c:pt idx="2086">
                  <c:v>2.4750000000000001</c:v>
                </c:pt>
                <c:pt idx="2087">
                  <c:v>2.4443000000000001</c:v>
                </c:pt>
                <c:pt idx="2088">
                  <c:v>2.4443000000000001</c:v>
                </c:pt>
                <c:pt idx="2089">
                  <c:v>2.4443999999999999</c:v>
                </c:pt>
                <c:pt idx="2090">
                  <c:v>2.4390000000000001</c:v>
                </c:pt>
                <c:pt idx="2091">
                  <c:v>2.3443000000000001</c:v>
                </c:pt>
                <c:pt idx="2092">
                  <c:v>2.4192999999999998</c:v>
                </c:pt>
                <c:pt idx="2093">
                  <c:v>2.3647</c:v>
                </c:pt>
                <c:pt idx="2094">
                  <c:v>2.3757000000000001</c:v>
                </c:pt>
                <c:pt idx="2095">
                  <c:v>2.3721000000000001</c:v>
                </c:pt>
                <c:pt idx="2096">
                  <c:v>2.3631000000000002</c:v>
                </c:pt>
                <c:pt idx="2097">
                  <c:v>2.3963999999999999</c:v>
                </c:pt>
                <c:pt idx="2098">
                  <c:v>2.3963999999999999</c:v>
                </c:pt>
                <c:pt idx="2099">
                  <c:v>2.3252999999999999</c:v>
                </c:pt>
                <c:pt idx="2100">
                  <c:v>2.4295999999999998</c:v>
                </c:pt>
                <c:pt idx="2101">
                  <c:v>2.4739</c:v>
                </c:pt>
                <c:pt idx="2102">
                  <c:v>2.4668000000000001</c:v>
                </c:pt>
                <c:pt idx="2103">
                  <c:v>2.3971</c:v>
                </c:pt>
                <c:pt idx="2104">
                  <c:v>2.4651999999999998</c:v>
                </c:pt>
                <c:pt idx="2105">
                  <c:v>2.5116000000000001</c:v>
                </c:pt>
                <c:pt idx="2106">
                  <c:v>2.5042999999999997</c:v>
                </c:pt>
                <c:pt idx="2107">
                  <c:v>2.4843000000000002</c:v>
                </c:pt>
                <c:pt idx="2108">
                  <c:v>2.4881000000000002</c:v>
                </c:pt>
                <c:pt idx="2109">
                  <c:v>2.4531000000000001</c:v>
                </c:pt>
                <c:pt idx="2110">
                  <c:v>2.4699</c:v>
                </c:pt>
                <c:pt idx="2111">
                  <c:v>2.4737</c:v>
                </c:pt>
                <c:pt idx="2112">
                  <c:v>2.4647999999999999</c:v>
                </c:pt>
                <c:pt idx="2113">
                  <c:v>2.4077000000000002</c:v>
                </c:pt>
                <c:pt idx="2114">
                  <c:v>2.3931</c:v>
                </c:pt>
                <c:pt idx="2115">
                  <c:v>2.3363</c:v>
                </c:pt>
                <c:pt idx="2116">
                  <c:v>2.3948</c:v>
                </c:pt>
                <c:pt idx="2117">
                  <c:v>2.4073000000000002</c:v>
                </c:pt>
                <c:pt idx="2118">
                  <c:v>2.4358</c:v>
                </c:pt>
                <c:pt idx="2119">
                  <c:v>2.4698000000000002</c:v>
                </c:pt>
                <c:pt idx="2120">
                  <c:v>2.4931999999999999</c:v>
                </c:pt>
                <c:pt idx="2121">
                  <c:v>2.4466999999999999</c:v>
                </c:pt>
                <c:pt idx="2122">
                  <c:v>2.4146999999999998</c:v>
                </c:pt>
                <c:pt idx="2123">
                  <c:v>2.4146999999999998</c:v>
                </c:pt>
                <c:pt idx="2124">
                  <c:v>2.4289999999999998</c:v>
                </c:pt>
                <c:pt idx="2125">
                  <c:v>2.4129</c:v>
                </c:pt>
                <c:pt idx="2126">
                  <c:v>2.3719999999999999</c:v>
                </c:pt>
                <c:pt idx="2127">
                  <c:v>2.3117000000000001</c:v>
                </c:pt>
                <c:pt idx="2128">
                  <c:v>2.3650000000000002</c:v>
                </c:pt>
                <c:pt idx="2129">
                  <c:v>2.3898999999999999</c:v>
                </c:pt>
                <c:pt idx="2130">
                  <c:v>2.4525999999999999</c:v>
                </c:pt>
                <c:pt idx="2131">
                  <c:v>2.4779</c:v>
                </c:pt>
                <c:pt idx="2132">
                  <c:v>2.4779999999999998</c:v>
                </c:pt>
                <c:pt idx="2133">
                  <c:v>2.4996999999999998</c:v>
                </c:pt>
                <c:pt idx="2134">
                  <c:v>2.5179</c:v>
                </c:pt>
                <c:pt idx="2135">
                  <c:v>2.5596999999999999</c:v>
                </c:pt>
                <c:pt idx="2136">
                  <c:v>2.6052999999999997</c:v>
                </c:pt>
                <c:pt idx="2137">
                  <c:v>2.5745</c:v>
                </c:pt>
                <c:pt idx="2138">
                  <c:v>2.6257999999999999</c:v>
                </c:pt>
                <c:pt idx="2139">
                  <c:v>2.6002000000000001</c:v>
                </c:pt>
                <c:pt idx="2140">
                  <c:v>2.4929999999999999</c:v>
                </c:pt>
                <c:pt idx="2141">
                  <c:v>2.5402</c:v>
                </c:pt>
                <c:pt idx="2142">
                  <c:v>2.5004999999999997</c:v>
                </c:pt>
                <c:pt idx="2143">
                  <c:v>2.4607000000000001</c:v>
                </c:pt>
                <c:pt idx="2144">
                  <c:v>2.4175</c:v>
                </c:pt>
                <c:pt idx="2145">
                  <c:v>2.4050000000000002</c:v>
                </c:pt>
                <c:pt idx="2146">
                  <c:v>2.4194</c:v>
                </c:pt>
                <c:pt idx="2147">
                  <c:v>2.4123000000000001</c:v>
                </c:pt>
                <c:pt idx="2148">
                  <c:v>2.3782000000000001</c:v>
                </c:pt>
                <c:pt idx="2149">
                  <c:v>2.4178000000000002</c:v>
                </c:pt>
                <c:pt idx="2150">
                  <c:v>2.3765000000000001</c:v>
                </c:pt>
                <c:pt idx="2151">
                  <c:v>2.4197000000000002</c:v>
                </c:pt>
                <c:pt idx="2152">
                  <c:v>2.3874</c:v>
                </c:pt>
                <c:pt idx="2153">
                  <c:v>2.3193000000000001</c:v>
                </c:pt>
                <c:pt idx="2154">
                  <c:v>2.3605</c:v>
                </c:pt>
                <c:pt idx="2155">
                  <c:v>2.3353999999999999</c:v>
                </c:pt>
                <c:pt idx="2156">
                  <c:v>2.3407999999999998</c:v>
                </c:pt>
                <c:pt idx="2157">
                  <c:v>2.3822000000000001</c:v>
                </c:pt>
                <c:pt idx="2158">
                  <c:v>2.3660999999999999</c:v>
                </c:pt>
                <c:pt idx="2159">
                  <c:v>2.2961999999999998</c:v>
                </c:pt>
                <c:pt idx="2160">
                  <c:v>2.2391999999999999</c:v>
                </c:pt>
                <c:pt idx="2161">
                  <c:v>2.2374000000000001</c:v>
                </c:pt>
                <c:pt idx="2162">
                  <c:v>2.2374000000000001</c:v>
                </c:pt>
                <c:pt idx="2163">
                  <c:v>2.2498</c:v>
                </c:pt>
                <c:pt idx="2164">
                  <c:v>2.1682000000000001</c:v>
                </c:pt>
                <c:pt idx="2165">
                  <c:v>2.2143000000000002</c:v>
                </c:pt>
                <c:pt idx="2166">
                  <c:v>2.2320000000000002</c:v>
                </c:pt>
                <c:pt idx="2167">
                  <c:v>2.2480000000000002</c:v>
                </c:pt>
                <c:pt idx="2168">
                  <c:v>2.2730000000000001</c:v>
                </c:pt>
                <c:pt idx="2169">
                  <c:v>2.3321999999999998</c:v>
                </c:pt>
                <c:pt idx="2170">
                  <c:v>2.3035000000000001</c:v>
                </c:pt>
                <c:pt idx="2171">
                  <c:v>2.2946</c:v>
                </c:pt>
                <c:pt idx="2172">
                  <c:v>2.2801999999999998</c:v>
                </c:pt>
                <c:pt idx="2173">
                  <c:v>2.3180000000000001</c:v>
                </c:pt>
                <c:pt idx="2174">
                  <c:v>2.2803</c:v>
                </c:pt>
                <c:pt idx="2175">
                  <c:v>2.3180000000000001</c:v>
                </c:pt>
                <c:pt idx="2176">
                  <c:v>2.3540999999999999</c:v>
                </c:pt>
                <c:pt idx="2177">
                  <c:v>2.3487</c:v>
                </c:pt>
                <c:pt idx="2178">
                  <c:v>2.3868</c:v>
                </c:pt>
                <c:pt idx="2179">
                  <c:v>2.3976999999999999</c:v>
                </c:pt>
                <c:pt idx="2180">
                  <c:v>2.4140999999999999</c:v>
                </c:pt>
                <c:pt idx="2181">
                  <c:v>2.3874</c:v>
                </c:pt>
                <c:pt idx="2182">
                  <c:v>2.3256999999999999</c:v>
                </c:pt>
                <c:pt idx="2183">
                  <c:v>2.3433000000000002</c:v>
                </c:pt>
                <c:pt idx="2184">
                  <c:v>2.3256999999999999</c:v>
                </c:pt>
                <c:pt idx="2185">
                  <c:v>2.2242999999999999</c:v>
                </c:pt>
                <c:pt idx="2186">
                  <c:v>2.2294</c:v>
                </c:pt>
                <c:pt idx="2187">
                  <c:v>2.2345999999999999</c:v>
                </c:pt>
                <c:pt idx="2188">
                  <c:v>2.2536999999999998</c:v>
                </c:pt>
                <c:pt idx="2189">
                  <c:v>2.2799</c:v>
                </c:pt>
                <c:pt idx="2190">
                  <c:v>2.2502</c:v>
                </c:pt>
                <c:pt idx="2191">
                  <c:v>2.2553999999999998</c:v>
                </c:pt>
                <c:pt idx="2192">
                  <c:v>2.2465000000000002</c:v>
                </c:pt>
                <c:pt idx="2193">
                  <c:v>2.2465000000000002</c:v>
                </c:pt>
                <c:pt idx="2194">
                  <c:v>2.2098</c:v>
                </c:pt>
                <c:pt idx="2195">
                  <c:v>2.2027999999999999</c:v>
                </c:pt>
                <c:pt idx="2196">
                  <c:v>2.2113999999999998</c:v>
                </c:pt>
                <c:pt idx="2197">
                  <c:v>2.1591</c:v>
                </c:pt>
                <c:pt idx="2198">
                  <c:v>2.1817000000000002</c:v>
                </c:pt>
                <c:pt idx="2199">
                  <c:v>2.1451000000000002</c:v>
                </c:pt>
                <c:pt idx="2200">
                  <c:v>2.1728999999999998</c:v>
                </c:pt>
                <c:pt idx="2201">
                  <c:v>2.1884999999999999</c:v>
                </c:pt>
                <c:pt idx="2202">
                  <c:v>2.2004999999999999</c:v>
                </c:pt>
                <c:pt idx="2203">
                  <c:v>2.2145000000000001</c:v>
                </c:pt>
                <c:pt idx="2204">
                  <c:v>2.2109000000000001</c:v>
                </c:pt>
                <c:pt idx="2205">
                  <c:v>2.1255999999999999</c:v>
                </c:pt>
                <c:pt idx="2206">
                  <c:v>2.1637</c:v>
                </c:pt>
                <c:pt idx="2207">
                  <c:v>2.1514000000000002</c:v>
                </c:pt>
                <c:pt idx="2208">
                  <c:v>2.1879</c:v>
                </c:pt>
                <c:pt idx="2209">
                  <c:v>2.1564999999999999</c:v>
                </c:pt>
                <c:pt idx="2210">
                  <c:v>2.1634000000000002</c:v>
                </c:pt>
                <c:pt idx="2211">
                  <c:v>2.1476999999999999</c:v>
                </c:pt>
                <c:pt idx="2212">
                  <c:v>2.1423000000000001</c:v>
                </c:pt>
                <c:pt idx="2213">
                  <c:v>2.137</c:v>
                </c:pt>
                <c:pt idx="2214">
                  <c:v>2.2050999999999998</c:v>
                </c:pt>
                <c:pt idx="2215">
                  <c:v>2.2279</c:v>
                </c:pt>
                <c:pt idx="2216">
                  <c:v>2.2665999999999999</c:v>
                </c:pt>
                <c:pt idx="2217">
                  <c:v>2.3037000000000001</c:v>
                </c:pt>
                <c:pt idx="2218">
                  <c:v>2.3498999999999999</c:v>
                </c:pt>
                <c:pt idx="2219">
                  <c:v>2.3498999999999999</c:v>
                </c:pt>
                <c:pt idx="2220">
                  <c:v>2.3231999999999999</c:v>
                </c:pt>
                <c:pt idx="2221">
                  <c:v>2.3658999999999999</c:v>
                </c:pt>
                <c:pt idx="2222">
                  <c:v>2.3856000000000002</c:v>
                </c:pt>
                <c:pt idx="2223">
                  <c:v>2.3730000000000002</c:v>
                </c:pt>
                <c:pt idx="2224">
                  <c:v>2.3605</c:v>
                </c:pt>
                <c:pt idx="2225">
                  <c:v>2.3176999999999999</c:v>
                </c:pt>
                <c:pt idx="2226">
                  <c:v>2.3443999999999998</c:v>
                </c:pt>
                <c:pt idx="2227">
                  <c:v>2.3319000000000001</c:v>
                </c:pt>
                <c:pt idx="2228">
                  <c:v>2.3140999999999998</c:v>
                </c:pt>
                <c:pt idx="2229">
                  <c:v>2.2589999999999999</c:v>
                </c:pt>
                <c:pt idx="2230">
                  <c:v>2.2696000000000001</c:v>
                </c:pt>
                <c:pt idx="2231">
                  <c:v>2.2589000000000001</c:v>
                </c:pt>
                <c:pt idx="2232">
                  <c:v>2.2374999999999998</c:v>
                </c:pt>
                <c:pt idx="2233">
                  <c:v>2.2551999999999999</c:v>
                </c:pt>
                <c:pt idx="2234">
                  <c:v>2.3353999999999999</c:v>
                </c:pt>
                <c:pt idx="2235">
                  <c:v>2.2871999999999999</c:v>
                </c:pt>
                <c:pt idx="2236">
                  <c:v>2.3102999999999998</c:v>
                </c:pt>
                <c:pt idx="2237">
                  <c:v>2.2888999999999999</c:v>
                </c:pt>
                <c:pt idx="2238">
                  <c:v>2.2942</c:v>
                </c:pt>
                <c:pt idx="2239">
                  <c:v>2.2532000000000001</c:v>
                </c:pt>
                <c:pt idx="2240">
                  <c:v>2.2709999999999999</c:v>
                </c:pt>
                <c:pt idx="2241">
                  <c:v>2.2212000000000001</c:v>
                </c:pt>
                <c:pt idx="2242">
                  <c:v>2.262</c:v>
                </c:pt>
                <c:pt idx="2243">
                  <c:v>2.2530000000000001</c:v>
                </c:pt>
                <c:pt idx="2244">
                  <c:v>2.2618999999999998</c:v>
                </c:pt>
                <c:pt idx="2245">
                  <c:v>2.2475999999999998</c:v>
                </c:pt>
                <c:pt idx="2246">
                  <c:v>2.1974999999999998</c:v>
                </c:pt>
                <c:pt idx="2247">
                  <c:v>2.1888000000000001</c:v>
                </c:pt>
                <c:pt idx="2248">
                  <c:v>2.2185000000000001</c:v>
                </c:pt>
                <c:pt idx="2249">
                  <c:v>2.2728000000000002</c:v>
                </c:pt>
                <c:pt idx="2250">
                  <c:v>2.222</c:v>
                </c:pt>
                <c:pt idx="2251">
                  <c:v>2.1852999999999998</c:v>
                </c:pt>
                <c:pt idx="2252">
                  <c:v>2.1939000000000002</c:v>
                </c:pt>
                <c:pt idx="2253">
                  <c:v>2.1817000000000002</c:v>
                </c:pt>
                <c:pt idx="2254">
                  <c:v>2.2130999999999998</c:v>
                </c:pt>
                <c:pt idx="2255">
                  <c:v>2.1659999999999999</c:v>
                </c:pt>
                <c:pt idx="2256">
                  <c:v>2.1939000000000002</c:v>
                </c:pt>
                <c:pt idx="2257">
                  <c:v>2.1659000000000002</c:v>
                </c:pt>
                <c:pt idx="2258">
                  <c:v>2.1570999999999998</c:v>
                </c:pt>
                <c:pt idx="2259">
                  <c:v>2.1292</c:v>
                </c:pt>
                <c:pt idx="2260">
                  <c:v>2.1309</c:v>
                </c:pt>
                <c:pt idx="2261">
                  <c:v>2.117</c:v>
                </c:pt>
                <c:pt idx="2262">
                  <c:v>2.1657000000000002</c:v>
                </c:pt>
                <c:pt idx="2263">
                  <c:v>2.1657000000000002</c:v>
                </c:pt>
                <c:pt idx="2264">
                  <c:v>2.0596000000000001</c:v>
                </c:pt>
                <c:pt idx="2265">
                  <c:v>2.1046</c:v>
                </c:pt>
                <c:pt idx="2266">
                  <c:v>2.0387</c:v>
                </c:pt>
                <c:pt idx="2267">
                  <c:v>2.0507</c:v>
                </c:pt>
                <c:pt idx="2268">
                  <c:v>2.1305999999999998</c:v>
                </c:pt>
                <c:pt idx="2269">
                  <c:v>2.1671999999999998</c:v>
                </c:pt>
                <c:pt idx="2270">
                  <c:v>2.1882999999999999</c:v>
                </c:pt>
                <c:pt idx="2271">
                  <c:v>2.1846999999999999</c:v>
                </c:pt>
                <c:pt idx="2272">
                  <c:v>2.2023000000000001</c:v>
                </c:pt>
                <c:pt idx="2273">
                  <c:v>2.2286999999999999</c:v>
                </c:pt>
                <c:pt idx="2274">
                  <c:v>2.2446000000000002</c:v>
                </c:pt>
                <c:pt idx="2275">
                  <c:v>2.2675999999999998</c:v>
                </c:pt>
                <c:pt idx="2276">
                  <c:v>2.2765</c:v>
                </c:pt>
                <c:pt idx="2277">
                  <c:v>2.2499000000000002</c:v>
                </c:pt>
                <c:pt idx="2278">
                  <c:v>2.2198000000000002</c:v>
                </c:pt>
                <c:pt idx="2279">
                  <c:v>2.2357</c:v>
                </c:pt>
                <c:pt idx="2280">
                  <c:v>2.3102999999999998</c:v>
                </c:pt>
                <c:pt idx="2281">
                  <c:v>2.3085</c:v>
                </c:pt>
                <c:pt idx="2282">
                  <c:v>2.3336000000000001</c:v>
                </c:pt>
                <c:pt idx="2283">
                  <c:v>2.3407999999999998</c:v>
                </c:pt>
                <c:pt idx="2284">
                  <c:v>2.3229000000000002</c:v>
                </c:pt>
                <c:pt idx="2285">
                  <c:v>2.3229000000000002</c:v>
                </c:pt>
                <c:pt idx="2286">
                  <c:v>2.3479999999999999</c:v>
                </c:pt>
                <c:pt idx="2287">
                  <c:v>2.3589000000000002</c:v>
                </c:pt>
                <c:pt idx="2288">
                  <c:v>2.3589000000000002</c:v>
                </c:pt>
                <c:pt idx="2289">
                  <c:v>2.3607</c:v>
                </c:pt>
                <c:pt idx="2290">
                  <c:v>2.3481000000000001</c:v>
                </c:pt>
                <c:pt idx="2291">
                  <c:v>2.3176999999999999</c:v>
                </c:pt>
                <c:pt idx="2292">
                  <c:v>2.2730000000000001</c:v>
                </c:pt>
                <c:pt idx="2293">
                  <c:v>2.3033999999999999</c:v>
                </c:pt>
                <c:pt idx="2294">
                  <c:v>2.2997999999999998</c:v>
                </c:pt>
                <c:pt idx="2295">
                  <c:v>2.3464999999999998</c:v>
                </c:pt>
                <c:pt idx="2296">
                  <c:v>2.3178000000000001</c:v>
                </c:pt>
                <c:pt idx="2297">
                  <c:v>2.3845000000000001</c:v>
                </c:pt>
                <c:pt idx="2298">
                  <c:v>2.3664000000000001</c:v>
                </c:pt>
                <c:pt idx="2299">
                  <c:v>2.4188999999999998</c:v>
                </c:pt>
                <c:pt idx="2300">
                  <c:v>2.4317000000000002</c:v>
                </c:pt>
                <c:pt idx="2301">
                  <c:v>2.4609000000000001</c:v>
                </c:pt>
                <c:pt idx="2302">
                  <c:v>2.4064000000000001</c:v>
                </c:pt>
                <c:pt idx="2303">
                  <c:v>2.3683999999999998</c:v>
                </c:pt>
                <c:pt idx="2304">
                  <c:v>2.3793000000000002</c:v>
                </c:pt>
                <c:pt idx="2305">
                  <c:v>2.3721000000000001</c:v>
                </c:pt>
                <c:pt idx="2306">
                  <c:v>2.3449999999999998</c:v>
                </c:pt>
                <c:pt idx="2307">
                  <c:v>2.3325</c:v>
                </c:pt>
                <c:pt idx="2308">
                  <c:v>2.3163</c:v>
                </c:pt>
                <c:pt idx="2309">
                  <c:v>2.3144999999999998</c:v>
                </c:pt>
                <c:pt idx="2310">
                  <c:v>2.3342999999999998</c:v>
                </c:pt>
                <c:pt idx="2311">
                  <c:v>2.3416000000000001</c:v>
                </c:pt>
                <c:pt idx="2312">
                  <c:v>2.3984000000000001</c:v>
                </c:pt>
                <c:pt idx="2313">
                  <c:v>2.4055</c:v>
                </c:pt>
                <c:pt idx="2314">
                  <c:v>2.3717000000000001</c:v>
                </c:pt>
                <c:pt idx="2315">
                  <c:v>2.3222</c:v>
                </c:pt>
                <c:pt idx="2316">
                  <c:v>2.3753000000000002</c:v>
                </c:pt>
                <c:pt idx="2317">
                  <c:v>2.3435000000000001</c:v>
                </c:pt>
                <c:pt idx="2318">
                  <c:v>2.3666</c:v>
                </c:pt>
                <c:pt idx="2319">
                  <c:v>2.3559000000000001</c:v>
                </c:pt>
                <c:pt idx="2320">
                  <c:v>2.3186999999999998</c:v>
                </c:pt>
                <c:pt idx="2321">
                  <c:v>2.3186999999999998</c:v>
                </c:pt>
                <c:pt idx="2322">
                  <c:v>2.3418000000000001</c:v>
                </c:pt>
                <c:pt idx="2323">
                  <c:v>2.3277000000000001</c:v>
                </c:pt>
                <c:pt idx="2324">
                  <c:v>2.3277000000000001</c:v>
                </c:pt>
                <c:pt idx="2325">
                  <c:v>2.3881999999999999</c:v>
                </c:pt>
                <c:pt idx="2326">
                  <c:v>2.4097</c:v>
                </c:pt>
                <c:pt idx="2327">
                  <c:v>2.3614999999999999</c:v>
                </c:pt>
                <c:pt idx="2328">
                  <c:v>2.3723000000000001</c:v>
                </c:pt>
                <c:pt idx="2329">
                  <c:v>2.3509000000000002</c:v>
                </c:pt>
                <c:pt idx="2330">
                  <c:v>2.3384999999999998</c:v>
                </c:pt>
                <c:pt idx="2331">
                  <c:v>2.3633999999999999</c:v>
                </c:pt>
                <c:pt idx="2332">
                  <c:v>2.3759999999999999</c:v>
                </c:pt>
                <c:pt idx="2333">
                  <c:v>2.3885999999999998</c:v>
                </c:pt>
                <c:pt idx="2334">
                  <c:v>2.4011</c:v>
                </c:pt>
                <c:pt idx="2335">
                  <c:v>2.3422000000000001</c:v>
                </c:pt>
                <c:pt idx="2336">
                  <c:v>2.3492999999999999</c:v>
                </c:pt>
                <c:pt idx="2337">
                  <c:v>2.3529999999999998</c:v>
                </c:pt>
                <c:pt idx="2338">
                  <c:v>2.3942000000000001</c:v>
                </c:pt>
                <c:pt idx="2339">
                  <c:v>2.4643999999999999</c:v>
                </c:pt>
                <c:pt idx="2340">
                  <c:v>2.4969999999999999</c:v>
                </c:pt>
                <c:pt idx="2341">
                  <c:v>2.4826000000000001</c:v>
                </c:pt>
                <c:pt idx="2342">
                  <c:v>2.4809999999999999</c:v>
                </c:pt>
                <c:pt idx="2343">
                  <c:v>2.4809999999999999</c:v>
                </c:pt>
                <c:pt idx="2344">
                  <c:v>2.4756</c:v>
                </c:pt>
                <c:pt idx="2345">
                  <c:v>2.4106999999999998</c:v>
                </c:pt>
                <c:pt idx="2346">
                  <c:v>2.4304999999999999</c:v>
                </c:pt>
                <c:pt idx="2347">
                  <c:v>2.4054000000000002</c:v>
                </c:pt>
                <c:pt idx="2348">
                  <c:v>2.4054000000000002</c:v>
                </c:pt>
                <c:pt idx="2349">
                  <c:v>2.4632999999999998</c:v>
                </c:pt>
                <c:pt idx="2350">
                  <c:v>2.4470999999999998</c:v>
                </c:pt>
                <c:pt idx="2351">
                  <c:v>2.4525000000000001</c:v>
                </c:pt>
                <c:pt idx="2352">
                  <c:v>2.4763000000000002</c:v>
                </c:pt>
                <c:pt idx="2353">
                  <c:v>2.48</c:v>
                </c:pt>
                <c:pt idx="2354">
                  <c:v>2.5529999999999999</c:v>
                </c:pt>
                <c:pt idx="2355">
                  <c:v>2.5568</c:v>
                </c:pt>
                <c:pt idx="2356">
                  <c:v>2.5366999999999997</c:v>
                </c:pt>
                <c:pt idx="2357">
                  <c:v>2.5461999999999998</c:v>
                </c:pt>
                <c:pt idx="2358">
                  <c:v>2.5461999999999998</c:v>
                </c:pt>
                <c:pt idx="2359">
                  <c:v>2.5371000000000001</c:v>
                </c:pt>
                <c:pt idx="2360">
                  <c:v>2.5903999999999998</c:v>
                </c:pt>
                <c:pt idx="2361">
                  <c:v>2.6255999999999999</c:v>
                </c:pt>
                <c:pt idx="2362">
                  <c:v>2.6592000000000002</c:v>
                </c:pt>
                <c:pt idx="2363">
                  <c:v>2.65</c:v>
                </c:pt>
                <c:pt idx="2364">
                  <c:v>2.6131000000000002</c:v>
                </c:pt>
                <c:pt idx="2365">
                  <c:v>2.6465000000000001</c:v>
                </c:pt>
                <c:pt idx="2366">
                  <c:v>2.617</c:v>
                </c:pt>
                <c:pt idx="2367">
                  <c:v>2.6598999999999999</c:v>
                </c:pt>
                <c:pt idx="2368">
                  <c:v>2.6936</c:v>
                </c:pt>
                <c:pt idx="2369">
                  <c:v>2.7199</c:v>
                </c:pt>
                <c:pt idx="2370">
                  <c:v>2.7050000000000001</c:v>
                </c:pt>
                <c:pt idx="2371">
                  <c:v>2.7896000000000001</c:v>
                </c:pt>
                <c:pt idx="2372">
                  <c:v>2.8411</c:v>
                </c:pt>
                <c:pt idx="2373">
                  <c:v>2.7056</c:v>
                </c:pt>
                <c:pt idx="2374">
                  <c:v>2.8016000000000001</c:v>
                </c:pt>
                <c:pt idx="2375">
                  <c:v>2.8359000000000001</c:v>
                </c:pt>
                <c:pt idx="2376">
                  <c:v>2.8239999999999998</c:v>
                </c:pt>
                <c:pt idx="2377">
                  <c:v>2.8512</c:v>
                </c:pt>
                <c:pt idx="2378">
                  <c:v>2.8585000000000003</c:v>
                </c:pt>
                <c:pt idx="2379">
                  <c:v>2.8294000000000001</c:v>
                </c:pt>
                <c:pt idx="2380">
                  <c:v>2.9022000000000001</c:v>
                </c:pt>
                <c:pt idx="2381">
                  <c:v>2.9095</c:v>
                </c:pt>
                <c:pt idx="2382">
                  <c:v>2.8749000000000002</c:v>
                </c:pt>
                <c:pt idx="2383">
                  <c:v>2.8749000000000002</c:v>
                </c:pt>
                <c:pt idx="2384">
                  <c:v>2.8895999999999997</c:v>
                </c:pt>
                <c:pt idx="2385">
                  <c:v>2.95</c:v>
                </c:pt>
                <c:pt idx="2386">
                  <c:v>2.9207000000000001</c:v>
                </c:pt>
                <c:pt idx="2387">
                  <c:v>2.8660000000000001</c:v>
                </c:pt>
                <c:pt idx="2388">
                  <c:v>2.8622999999999998</c:v>
                </c:pt>
                <c:pt idx="2389">
                  <c:v>2.8933999999999997</c:v>
                </c:pt>
                <c:pt idx="2390">
                  <c:v>2.8605999999999998</c:v>
                </c:pt>
                <c:pt idx="2391">
                  <c:v>2.8077999999999999</c:v>
                </c:pt>
                <c:pt idx="2392">
                  <c:v>2.8643000000000001</c:v>
                </c:pt>
                <c:pt idx="2393">
                  <c:v>2.8807999999999998</c:v>
                </c:pt>
                <c:pt idx="2394">
                  <c:v>2.8862999999999999</c:v>
                </c:pt>
                <c:pt idx="2395">
                  <c:v>2.8826999999999998</c:v>
                </c:pt>
                <c:pt idx="2396">
                  <c:v>2.8571</c:v>
                </c:pt>
                <c:pt idx="2397">
                  <c:v>2.8938000000000001</c:v>
                </c:pt>
                <c:pt idx="2398">
                  <c:v>2.8681000000000001</c:v>
                </c:pt>
                <c:pt idx="2399">
                  <c:v>2.8426</c:v>
                </c:pt>
                <c:pt idx="2400">
                  <c:v>2.8170000000000002</c:v>
                </c:pt>
                <c:pt idx="2401">
                  <c:v>2.8279999999999998</c:v>
                </c:pt>
                <c:pt idx="2402">
                  <c:v>2.8445</c:v>
                </c:pt>
                <c:pt idx="2403">
                  <c:v>2.8555000000000001</c:v>
                </c:pt>
                <c:pt idx="2404">
                  <c:v>2.8959000000000001</c:v>
                </c:pt>
                <c:pt idx="2405">
                  <c:v>2.883</c:v>
                </c:pt>
                <c:pt idx="2406">
                  <c:v>2.8243999999999998</c:v>
                </c:pt>
                <c:pt idx="2407">
                  <c:v>2.8134999999999999</c:v>
                </c:pt>
                <c:pt idx="2408">
                  <c:v>2.8519999999999999</c:v>
                </c:pt>
                <c:pt idx="2409">
                  <c:v>2.7753000000000001</c:v>
                </c:pt>
                <c:pt idx="2410">
                  <c:v>2.7806999999999999</c:v>
                </c:pt>
                <c:pt idx="2411">
                  <c:v>2.7389000000000001</c:v>
                </c:pt>
                <c:pt idx="2412">
                  <c:v>2.7389000000000001</c:v>
                </c:pt>
                <c:pt idx="2413">
                  <c:v>2.7298</c:v>
                </c:pt>
                <c:pt idx="2414">
                  <c:v>2.7753000000000001</c:v>
                </c:pt>
                <c:pt idx="2415">
                  <c:v>2.8026999999999997</c:v>
                </c:pt>
                <c:pt idx="2416">
                  <c:v>2.8319999999999999</c:v>
                </c:pt>
                <c:pt idx="2417">
                  <c:v>2.7734999999999999</c:v>
                </c:pt>
                <c:pt idx="2418">
                  <c:v>2.7789999999999999</c:v>
                </c:pt>
                <c:pt idx="2419">
                  <c:v>2.8008999999999999</c:v>
                </c:pt>
                <c:pt idx="2420">
                  <c:v>2.7808000000000002</c:v>
                </c:pt>
                <c:pt idx="2421">
                  <c:v>2.8357999999999999</c:v>
                </c:pt>
                <c:pt idx="2422">
                  <c:v>2.8266999999999998</c:v>
                </c:pt>
                <c:pt idx="2423">
                  <c:v>2.8266999999999998</c:v>
                </c:pt>
                <c:pt idx="2424">
                  <c:v>2.8285</c:v>
                </c:pt>
                <c:pt idx="2425">
                  <c:v>2.8727999999999998</c:v>
                </c:pt>
                <c:pt idx="2426">
                  <c:v>2.9098000000000002</c:v>
                </c:pt>
                <c:pt idx="2427">
                  <c:v>2.9601999999999999</c:v>
                </c:pt>
                <c:pt idx="2428">
                  <c:v>2.9752000000000001</c:v>
                </c:pt>
                <c:pt idx="2429">
                  <c:v>2.9995000000000003</c:v>
                </c:pt>
                <c:pt idx="2430">
                  <c:v>3.0259</c:v>
                </c:pt>
                <c:pt idx="2431">
                  <c:v>2.9809000000000001</c:v>
                </c:pt>
                <c:pt idx="2432">
                  <c:v>2.9567999999999999</c:v>
                </c:pt>
                <c:pt idx="2433">
                  <c:v>2.9531000000000001</c:v>
                </c:pt>
                <c:pt idx="2434">
                  <c:v>2.9643999999999999</c:v>
                </c:pt>
                <c:pt idx="2435">
                  <c:v>2.9662999999999999</c:v>
                </c:pt>
                <c:pt idx="2436">
                  <c:v>2.9458000000000002</c:v>
                </c:pt>
                <c:pt idx="2437">
                  <c:v>2.9497</c:v>
                </c:pt>
                <c:pt idx="2438">
                  <c:v>2.9497</c:v>
                </c:pt>
                <c:pt idx="2439">
                  <c:v>2.976</c:v>
                </c:pt>
                <c:pt idx="2440">
                  <c:v>3.0042</c:v>
                </c:pt>
                <c:pt idx="2441">
                  <c:v>2.9622000000000002</c:v>
                </c:pt>
                <c:pt idx="2442">
                  <c:v>2.9695</c:v>
                </c:pt>
                <c:pt idx="2443">
                  <c:v>3.0024000000000002</c:v>
                </c:pt>
                <c:pt idx="2444">
                  <c:v>3.0722999999999998</c:v>
                </c:pt>
                <c:pt idx="2445">
                  <c:v>3.0964</c:v>
                </c:pt>
                <c:pt idx="2446">
                  <c:v>3.1112000000000002</c:v>
                </c:pt>
                <c:pt idx="2447">
                  <c:v>3.0558999999999998</c:v>
                </c:pt>
                <c:pt idx="2448">
                  <c:v>3.0596000000000001</c:v>
                </c:pt>
                <c:pt idx="2449">
                  <c:v>3.0596999999999999</c:v>
                </c:pt>
                <c:pt idx="2450">
                  <c:v>2.9935</c:v>
                </c:pt>
                <c:pt idx="2451">
                  <c:v>2.9769999999999999</c:v>
                </c:pt>
                <c:pt idx="2452">
                  <c:v>2.9313000000000002</c:v>
                </c:pt>
                <c:pt idx="2453">
                  <c:v>2.9313000000000002</c:v>
                </c:pt>
                <c:pt idx="2454">
                  <c:v>2.7810000000000001</c:v>
                </c:pt>
                <c:pt idx="2455">
                  <c:v>2.855</c:v>
                </c:pt>
                <c:pt idx="2456">
                  <c:v>2.8586</c:v>
                </c:pt>
                <c:pt idx="2457">
                  <c:v>2.9022000000000001</c:v>
                </c:pt>
                <c:pt idx="2458">
                  <c:v>2.9424000000000001</c:v>
                </c:pt>
                <c:pt idx="2459">
                  <c:v>2.9276999999999997</c:v>
                </c:pt>
                <c:pt idx="2460">
                  <c:v>2.9717000000000002</c:v>
                </c:pt>
                <c:pt idx="2461">
                  <c:v>2.9203999999999999</c:v>
                </c:pt>
                <c:pt idx="2462">
                  <c:v>2.9460999999999999</c:v>
                </c:pt>
                <c:pt idx="2463">
                  <c:v>2.9516</c:v>
                </c:pt>
                <c:pt idx="2464">
                  <c:v>2.9607999999999999</c:v>
                </c:pt>
                <c:pt idx="2465">
                  <c:v>2.9662999999999999</c:v>
                </c:pt>
                <c:pt idx="2466">
                  <c:v>2.9351000000000003</c:v>
                </c:pt>
                <c:pt idx="2467">
                  <c:v>2.9205000000000001</c:v>
                </c:pt>
                <c:pt idx="2468">
                  <c:v>2.9169</c:v>
                </c:pt>
                <c:pt idx="2469">
                  <c:v>2.8967000000000001</c:v>
                </c:pt>
                <c:pt idx="2470">
                  <c:v>2.9388999999999998</c:v>
                </c:pt>
                <c:pt idx="2471">
                  <c:v>2.8967000000000001</c:v>
                </c:pt>
                <c:pt idx="2472">
                  <c:v>2.8948999999999998</c:v>
                </c:pt>
                <c:pt idx="2473">
                  <c:v>2.8803000000000001</c:v>
                </c:pt>
                <c:pt idx="2474">
                  <c:v>2.8765999999999998</c:v>
                </c:pt>
                <c:pt idx="2475">
                  <c:v>2.8256000000000001</c:v>
                </c:pt>
                <c:pt idx="2476">
                  <c:v>2.8365</c:v>
                </c:pt>
                <c:pt idx="2477">
                  <c:v>2.8601000000000001</c:v>
                </c:pt>
                <c:pt idx="2478">
                  <c:v>2.8711000000000002</c:v>
                </c:pt>
                <c:pt idx="2479">
                  <c:v>2.8308999999999997</c:v>
                </c:pt>
                <c:pt idx="2480">
                  <c:v>2.8308999999999997</c:v>
                </c:pt>
                <c:pt idx="2481">
                  <c:v>2.8290999999999999</c:v>
                </c:pt>
                <c:pt idx="2482">
                  <c:v>2.8216999999999999</c:v>
                </c:pt>
                <c:pt idx="2483">
                  <c:v>2.8563999999999998</c:v>
                </c:pt>
                <c:pt idx="2484">
                  <c:v>2.8491</c:v>
                </c:pt>
                <c:pt idx="2485">
                  <c:v>2.8491</c:v>
                </c:pt>
                <c:pt idx="2486">
                  <c:v>2.8454000000000002</c:v>
                </c:pt>
                <c:pt idx="2487">
                  <c:v>2.8270999999999997</c:v>
                </c:pt>
                <c:pt idx="2488">
                  <c:v>2.8582000000000001</c:v>
                </c:pt>
                <c:pt idx="2489">
                  <c:v>2.86</c:v>
                </c:pt>
                <c:pt idx="2490">
                  <c:v>2.8692000000000002</c:v>
                </c:pt>
                <c:pt idx="2491">
                  <c:v>2.8380000000000001</c:v>
                </c:pt>
                <c:pt idx="2492">
                  <c:v>2.8931</c:v>
                </c:pt>
                <c:pt idx="2493">
                  <c:v>2.9540999999999999</c:v>
                </c:pt>
                <c:pt idx="2494">
                  <c:v>2.9485999999999999</c:v>
                </c:pt>
                <c:pt idx="2495">
                  <c:v>2.9746000000000001</c:v>
                </c:pt>
                <c:pt idx="2496">
                  <c:v>2.9763999999999999</c:v>
                </c:pt>
                <c:pt idx="2497">
                  <c:v>2.9542000000000002</c:v>
                </c:pt>
                <c:pt idx="2498">
                  <c:v>2.9727999999999999</c:v>
                </c:pt>
                <c:pt idx="2499">
                  <c:v>2.9598</c:v>
                </c:pt>
                <c:pt idx="2500">
                  <c:v>3.0064000000000002</c:v>
                </c:pt>
                <c:pt idx="2501">
                  <c:v>2.9859</c:v>
                </c:pt>
                <c:pt idx="2502">
                  <c:v>2.9487999999999999</c:v>
                </c:pt>
                <c:pt idx="2503">
                  <c:v>2.9394999999999998</c:v>
                </c:pt>
                <c:pt idx="2504">
                  <c:v>2.9729999999999999</c:v>
                </c:pt>
                <c:pt idx="2505">
                  <c:v>2.96</c:v>
                </c:pt>
                <c:pt idx="2506">
                  <c:v>2.9257999999999997</c:v>
                </c:pt>
                <c:pt idx="2507">
                  <c:v>2.8731999999999998</c:v>
                </c:pt>
                <c:pt idx="2508">
                  <c:v>2.8786</c:v>
                </c:pt>
                <c:pt idx="2509">
                  <c:v>2.8984999999999999</c:v>
                </c:pt>
                <c:pt idx="2510">
                  <c:v>2.8622999999999998</c:v>
                </c:pt>
                <c:pt idx="2511">
                  <c:v>2.8658999999999999</c:v>
                </c:pt>
                <c:pt idx="2512">
                  <c:v>2.8605</c:v>
                </c:pt>
                <c:pt idx="2513">
                  <c:v>2.819</c:v>
                </c:pt>
                <c:pt idx="2514">
                  <c:v>2.8298000000000001</c:v>
                </c:pt>
                <c:pt idx="2515">
                  <c:v>2.8189000000000002</c:v>
                </c:pt>
                <c:pt idx="2516">
                  <c:v>2.8260999999999998</c:v>
                </c:pt>
                <c:pt idx="2517">
                  <c:v>2.8098000000000001</c:v>
                </c:pt>
                <c:pt idx="2518">
                  <c:v>2.8458999999999999</c:v>
                </c:pt>
                <c:pt idx="2519">
                  <c:v>2.8803999999999998</c:v>
                </c:pt>
                <c:pt idx="2520">
                  <c:v>2.8839999999999999</c:v>
                </c:pt>
                <c:pt idx="2521">
                  <c:v>2.855</c:v>
                </c:pt>
                <c:pt idx="2522">
                  <c:v>2.8604000000000003</c:v>
                </c:pt>
                <c:pt idx="2523">
                  <c:v>2.8604000000000003</c:v>
                </c:pt>
                <c:pt idx="2524">
                  <c:v>2.8984999999999999</c:v>
                </c:pt>
                <c:pt idx="2525">
                  <c:v>2.9022000000000001</c:v>
                </c:pt>
                <c:pt idx="2526">
                  <c:v>2.8731</c:v>
                </c:pt>
                <c:pt idx="2527">
                  <c:v>2.9388000000000001</c:v>
                </c:pt>
                <c:pt idx="2528">
                  <c:v>2.9314</c:v>
                </c:pt>
                <c:pt idx="2529">
                  <c:v>2.9755000000000003</c:v>
                </c:pt>
                <c:pt idx="2530">
                  <c:v>2.9626000000000001</c:v>
                </c:pt>
                <c:pt idx="2531">
                  <c:v>2.9699999999999998</c:v>
                </c:pt>
                <c:pt idx="2532">
                  <c:v>2.9958999999999998</c:v>
                </c:pt>
                <c:pt idx="2533">
                  <c:v>2.9866999999999999</c:v>
                </c:pt>
                <c:pt idx="2534">
                  <c:v>3.0550999999999999</c:v>
                </c:pt>
                <c:pt idx="2535">
                  <c:v>3.0626000000000002</c:v>
                </c:pt>
                <c:pt idx="2536">
                  <c:v>3.0626000000000002</c:v>
                </c:pt>
                <c:pt idx="2537">
                  <c:v>3.0628000000000002</c:v>
                </c:pt>
                <c:pt idx="2538">
                  <c:v>3.0889000000000002</c:v>
                </c:pt>
                <c:pt idx="2539">
                  <c:v>3.0964</c:v>
                </c:pt>
                <c:pt idx="2540">
                  <c:v>3.048</c:v>
                </c:pt>
                <c:pt idx="2541">
                  <c:v>3.0518000000000001</c:v>
                </c:pt>
                <c:pt idx="2542">
                  <c:v>3.0611999999999999</c:v>
                </c:pt>
                <c:pt idx="2543">
                  <c:v>3.0836000000000001</c:v>
                </c:pt>
                <c:pt idx="2544">
                  <c:v>3.0630999999999999</c:v>
                </c:pt>
                <c:pt idx="2545">
                  <c:v>3.1812999999999998</c:v>
                </c:pt>
                <c:pt idx="2546">
                  <c:v>3.1869999999999998</c:v>
                </c:pt>
                <c:pt idx="2547">
                  <c:v>3.2328000000000001</c:v>
                </c:pt>
                <c:pt idx="2548">
                  <c:v>3.2328000000000001</c:v>
                </c:pt>
                <c:pt idx="2549">
                  <c:v>3.2063000000000001</c:v>
                </c:pt>
                <c:pt idx="2550">
                  <c:v>3.1629</c:v>
                </c:pt>
                <c:pt idx="2551">
                  <c:v>3.1497999999999999</c:v>
                </c:pt>
                <c:pt idx="2552">
                  <c:v>3.1612999999999998</c:v>
                </c:pt>
                <c:pt idx="2553">
                  <c:v>3.1556999999999999</c:v>
                </c:pt>
                <c:pt idx="2554">
                  <c:v>3.1633</c:v>
                </c:pt>
                <c:pt idx="2555">
                  <c:v>3.2050000000000001</c:v>
                </c:pt>
                <c:pt idx="2556">
                  <c:v>3.1785999999999999</c:v>
                </c:pt>
                <c:pt idx="2557">
                  <c:v>3.1920999999999999</c:v>
                </c:pt>
                <c:pt idx="2558">
                  <c:v>3.1978</c:v>
                </c:pt>
                <c:pt idx="2559">
                  <c:v>3.1676000000000002</c:v>
                </c:pt>
                <c:pt idx="2560">
                  <c:v>3.1034999999999999</c:v>
                </c:pt>
                <c:pt idx="2561">
                  <c:v>3.1166999999999998</c:v>
                </c:pt>
                <c:pt idx="2562">
                  <c:v>3.0754999999999999</c:v>
                </c:pt>
                <c:pt idx="2563">
                  <c:v>3.0849000000000002</c:v>
                </c:pt>
                <c:pt idx="2564">
                  <c:v>3.1227</c:v>
                </c:pt>
                <c:pt idx="2565">
                  <c:v>3.1435</c:v>
                </c:pt>
                <c:pt idx="2566">
                  <c:v>3.1303000000000001</c:v>
                </c:pt>
                <c:pt idx="2567">
                  <c:v>3.2121</c:v>
                </c:pt>
                <c:pt idx="2568">
                  <c:v>3.2008000000000001</c:v>
                </c:pt>
                <c:pt idx="2569">
                  <c:v>3.2275999999999998</c:v>
                </c:pt>
                <c:pt idx="2570">
                  <c:v>3.2355</c:v>
                </c:pt>
                <c:pt idx="2571">
                  <c:v>3.2372999999999998</c:v>
                </c:pt>
                <c:pt idx="2572">
                  <c:v>3.1819000000000002</c:v>
                </c:pt>
                <c:pt idx="2573">
                  <c:v>3.1819000000000002</c:v>
                </c:pt>
                <c:pt idx="2574">
                  <c:v>3.1396999999999999</c:v>
                </c:pt>
                <c:pt idx="2575">
                  <c:v>3.125</c:v>
                </c:pt>
                <c:pt idx="2576">
                  <c:v>3.1103000000000001</c:v>
                </c:pt>
                <c:pt idx="2577">
                  <c:v>3.0628000000000002</c:v>
                </c:pt>
                <c:pt idx="2578">
                  <c:v>3.0628000000000002</c:v>
                </c:pt>
                <c:pt idx="2579">
                  <c:v>3.0628000000000002</c:v>
                </c:pt>
                <c:pt idx="2580">
                  <c:v>3.0627</c:v>
                </c:pt>
                <c:pt idx="2581">
                  <c:v>3.0627</c:v>
                </c:pt>
                <c:pt idx="2582">
                  <c:v>3.0390000000000001</c:v>
                </c:pt>
                <c:pt idx="2583">
                  <c:v>3.0535000000000001</c:v>
                </c:pt>
                <c:pt idx="2584">
                  <c:v>3.0571999999999999</c:v>
                </c:pt>
                <c:pt idx="2585">
                  <c:v>3.0590000000000002</c:v>
                </c:pt>
                <c:pt idx="2586">
                  <c:v>3.0297999999999998</c:v>
                </c:pt>
                <c:pt idx="2587">
                  <c:v>2.9878999999999998</c:v>
                </c:pt>
                <c:pt idx="2588">
                  <c:v>2.9697</c:v>
                </c:pt>
                <c:pt idx="2589">
                  <c:v>2.9135999999999997</c:v>
                </c:pt>
                <c:pt idx="2590">
                  <c:v>2.9135999999999997</c:v>
                </c:pt>
                <c:pt idx="2591">
                  <c:v>2.8955000000000002</c:v>
                </c:pt>
                <c:pt idx="2592">
                  <c:v>2.8449999999999998</c:v>
                </c:pt>
                <c:pt idx="2593">
                  <c:v>2.8574999999999999</c:v>
                </c:pt>
                <c:pt idx="2594">
                  <c:v>2.879</c:v>
                </c:pt>
                <c:pt idx="2595">
                  <c:v>2.9096000000000002</c:v>
                </c:pt>
                <c:pt idx="2596">
                  <c:v>2.9131</c:v>
                </c:pt>
                <c:pt idx="2597">
                  <c:v>2.8895</c:v>
                </c:pt>
                <c:pt idx="2598">
                  <c:v>2.8570000000000002</c:v>
                </c:pt>
                <c:pt idx="2599">
                  <c:v>2.8174999999999999</c:v>
                </c:pt>
                <c:pt idx="2600">
                  <c:v>2.7547999999999999</c:v>
                </c:pt>
                <c:pt idx="2601">
                  <c:v>2.8064999999999998</c:v>
                </c:pt>
                <c:pt idx="2602">
                  <c:v>2.7902</c:v>
                </c:pt>
                <c:pt idx="2603">
                  <c:v>2.7382999999999997</c:v>
                </c:pt>
                <c:pt idx="2604">
                  <c:v>2.7382999999999997</c:v>
                </c:pt>
                <c:pt idx="2605">
                  <c:v>2.8079000000000001</c:v>
                </c:pt>
                <c:pt idx="2606">
                  <c:v>2.7665999999999999</c:v>
                </c:pt>
                <c:pt idx="2607">
                  <c:v>2.7181999999999999</c:v>
                </c:pt>
                <c:pt idx="2608">
                  <c:v>2.6842000000000001</c:v>
                </c:pt>
                <c:pt idx="2609">
                  <c:v>2.6842000000000001</c:v>
                </c:pt>
                <c:pt idx="2610">
                  <c:v>2.6204000000000001</c:v>
                </c:pt>
                <c:pt idx="2611">
                  <c:v>2.5535000000000001</c:v>
                </c:pt>
                <c:pt idx="2612">
                  <c:v>2.6677</c:v>
                </c:pt>
                <c:pt idx="2613">
                  <c:v>2.6959999999999997</c:v>
                </c:pt>
                <c:pt idx="2614">
                  <c:v>2.7279999999999998</c:v>
                </c:pt>
                <c:pt idx="2615">
                  <c:v>2.71</c:v>
                </c:pt>
                <c:pt idx="2616">
                  <c:v>2.7420999999999998</c:v>
                </c:pt>
                <c:pt idx="2617">
                  <c:v>2.7006999999999999</c:v>
                </c:pt>
                <c:pt idx="2618">
                  <c:v>2.7023999999999999</c:v>
                </c:pt>
                <c:pt idx="2619">
                  <c:v>2.7111999999999998</c:v>
                </c:pt>
                <c:pt idx="2620">
                  <c:v>2.7218</c:v>
                </c:pt>
                <c:pt idx="2621">
                  <c:v>2.7504</c:v>
                </c:pt>
                <c:pt idx="2622">
                  <c:v>2.7842000000000002</c:v>
                </c:pt>
                <c:pt idx="2623">
                  <c:v>2.7842000000000002</c:v>
                </c:pt>
                <c:pt idx="2624">
                  <c:v>2.7391999999999999</c:v>
                </c:pt>
                <c:pt idx="2625">
                  <c:v>2.7408999999999999</c:v>
                </c:pt>
                <c:pt idx="2626">
                  <c:v>2.7157</c:v>
                </c:pt>
                <c:pt idx="2627">
                  <c:v>2.7584999999999997</c:v>
                </c:pt>
                <c:pt idx="2628">
                  <c:v>2.7439999999999998</c:v>
                </c:pt>
                <c:pt idx="2629">
                  <c:v>2.7098</c:v>
                </c:pt>
                <c:pt idx="2630">
                  <c:v>2.6775000000000002</c:v>
                </c:pt>
                <c:pt idx="2631">
                  <c:v>2.6292999999999997</c:v>
                </c:pt>
                <c:pt idx="2632">
                  <c:v>2.6842000000000001</c:v>
                </c:pt>
                <c:pt idx="2633">
                  <c:v>2.7235</c:v>
                </c:pt>
                <c:pt idx="2634">
                  <c:v>2.6983000000000001</c:v>
                </c:pt>
                <c:pt idx="2635">
                  <c:v>2.6945999999999999</c:v>
                </c:pt>
                <c:pt idx="2636">
                  <c:v>2.6572</c:v>
                </c:pt>
                <c:pt idx="2637">
                  <c:v>2.6339000000000001</c:v>
                </c:pt>
                <c:pt idx="2638">
                  <c:v>2.6536</c:v>
                </c:pt>
                <c:pt idx="2639">
                  <c:v>2.6877</c:v>
                </c:pt>
                <c:pt idx="2640">
                  <c:v>2.7020999999999997</c:v>
                </c:pt>
                <c:pt idx="2641">
                  <c:v>2.6536</c:v>
                </c:pt>
                <c:pt idx="2642">
                  <c:v>2.6625999999999999</c:v>
                </c:pt>
                <c:pt idx="2643">
                  <c:v>2.6625999999999999</c:v>
                </c:pt>
                <c:pt idx="2644">
                  <c:v>2.6339000000000001</c:v>
                </c:pt>
                <c:pt idx="2645">
                  <c:v>2.6447000000000003</c:v>
                </c:pt>
                <c:pt idx="2646">
                  <c:v>2.6913999999999998</c:v>
                </c:pt>
                <c:pt idx="2647">
                  <c:v>2.6518000000000002</c:v>
                </c:pt>
                <c:pt idx="2648">
                  <c:v>2.6625999999999999</c:v>
                </c:pt>
                <c:pt idx="2649">
                  <c:v>2.6356999999999999</c:v>
                </c:pt>
                <c:pt idx="2650">
                  <c:v>2.6825000000000001</c:v>
                </c:pt>
                <c:pt idx="2651">
                  <c:v>2.7149999999999999</c:v>
                </c:pt>
                <c:pt idx="2652">
                  <c:v>2.7530999999999999</c:v>
                </c:pt>
                <c:pt idx="2653">
                  <c:v>2.7223000000000002</c:v>
                </c:pt>
                <c:pt idx="2654">
                  <c:v>2.7168999999999999</c:v>
                </c:pt>
                <c:pt idx="2655">
                  <c:v>2.6934</c:v>
                </c:pt>
                <c:pt idx="2656">
                  <c:v>2.6393</c:v>
                </c:pt>
                <c:pt idx="2657">
                  <c:v>2.6284999999999998</c:v>
                </c:pt>
                <c:pt idx="2658">
                  <c:v>2.6393</c:v>
                </c:pt>
                <c:pt idx="2659">
                  <c:v>2.6015000000000001</c:v>
                </c:pt>
                <c:pt idx="2660">
                  <c:v>2.6212999999999997</c:v>
                </c:pt>
                <c:pt idx="2661">
                  <c:v>2.6303000000000001</c:v>
                </c:pt>
                <c:pt idx="2662">
                  <c:v>2.5871</c:v>
                </c:pt>
                <c:pt idx="2663">
                  <c:v>2.6032999999999999</c:v>
                </c:pt>
                <c:pt idx="2664">
                  <c:v>2.6122999999999998</c:v>
                </c:pt>
                <c:pt idx="2665">
                  <c:v>2.5263</c:v>
                </c:pt>
                <c:pt idx="2666">
                  <c:v>2.5369000000000002</c:v>
                </c:pt>
                <c:pt idx="2667">
                  <c:v>2.4390000000000001</c:v>
                </c:pt>
                <c:pt idx="2668">
                  <c:v>2.3982999999999999</c:v>
                </c:pt>
                <c:pt idx="2669">
                  <c:v>2.423</c:v>
                </c:pt>
                <c:pt idx="2670">
                  <c:v>2.3664999999999998</c:v>
                </c:pt>
                <c:pt idx="2671">
                  <c:v>2.3946000000000001</c:v>
                </c:pt>
                <c:pt idx="2672">
                  <c:v>2.4050000000000002</c:v>
                </c:pt>
                <c:pt idx="2673">
                  <c:v>2.5009000000000001</c:v>
                </c:pt>
                <c:pt idx="2674">
                  <c:v>2.4741</c:v>
                </c:pt>
                <c:pt idx="2675">
                  <c:v>2.5240999999999998</c:v>
                </c:pt>
                <c:pt idx="2676">
                  <c:v>2.5150999999999999</c:v>
                </c:pt>
                <c:pt idx="2677">
                  <c:v>2.4954000000000001</c:v>
                </c:pt>
                <c:pt idx="2678">
                  <c:v>2.5221999999999998</c:v>
                </c:pt>
                <c:pt idx="2679">
                  <c:v>2.5005999999999999</c:v>
                </c:pt>
                <c:pt idx="2680">
                  <c:v>2.4649000000000001</c:v>
                </c:pt>
                <c:pt idx="2681">
                  <c:v>2.4969999999999999</c:v>
                </c:pt>
                <c:pt idx="2682">
                  <c:v>2.5651000000000002</c:v>
                </c:pt>
                <c:pt idx="2683">
                  <c:v>2.5543</c:v>
                </c:pt>
                <c:pt idx="2684">
                  <c:v>2.5903999999999998</c:v>
                </c:pt>
                <c:pt idx="2685">
                  <c:v>2.5939999999999999</c:v>
                </c:pt>
                <c:pt idx="2686">
                  <c:v>2.5596000000000001</c:v>
                </c:pt>
                <c:pt idx="2687">
                  <c:v>2.5596000000000001</c:v>
                </c:pt>
                <c:pt idx="2688">
                  <c:v>2.5884999999999998</c:v>
                </c:pt>
                <c:pt idx="2689">
                  <c:v>2.5649999999999999</c:v>
                </c:pt>
                <c:pt idx="2690">
                  <c:v>2.5181</c:v>
                </c:pt>
                <c:pt idx="2691">
                  <c:v>2.5324999999999998</c:v>
                </c:pt>
                <c:pt idx="2692">
                  <c:v>2.4981999999999998</c:v>
                </c:pt>
                <c:pt idx="2693">
                  <c:v>2.5251999999999999</c:v>
                </c:pt>
                <c:pt idx="2694">
                  <c:v>2.5018000000000002</c:v>
                </c:pt>
                <c:pt idx="2695">
                  <c:v>2.4999000000000002</c:v>
                </c:pt>
                <c:pt idx="2696">
                  <c:v>2.5413999999999999</c:v>
                </c:pt>
                <c:pt idx="2697">
                  <c:v>2.5249999999999999</c:v>
                </c:pt>
                <c:pt idx="2698">
                  <c:v>2.4691999999999998</c:v>
                </c:pt>
                <c:pt idx="2699">
                  <c:v>2.4565999999999999</c:v>
                </c:pt>
                <c:pt idx="2700">
                  <c:v>2.4834999999999998</c:v>
                </c:pt>
                <c:pt idx="2701">
                  <c:v>2.4422999999999999</c:v>
                </c:pt>
                <c:pt idx="2702">
                  <c:v>2.4672000000000001</c:v>
                </c:pt>
                <c:pt idx="2703">
                  <c:v>2.4015</c:v>
                </c:pt>
                <c:pt idx="2704">
                  <c:v>2.4104000000000001</c:v>
                </c:pt>
                <c:pt idx="2705">
                  <c:v>2.3731999999999998</c:v>
                </c:pt>
                <c:pt idx="2706">
                  <c:v>2.3944000000000001</c:v>
                </c:pt>
                <c:pt idx="2707">
                  <c:v>2.3909000000000002</c:v>
                </c:pt>
                <c:pt idx="2708">
                  <c:v>2.4157000000000002</c:v>
                </c:pt>
                <c:pt idx="2709">
                  <c:v>2.4264000000000001</c:v>
                </c:pt>
                <c:pt idx="2710">
                  <c:v>2.3820000000000001</c:v>
                </c:pt>
                <c:pt idx="2711">
                  <c:v>2.3185000000000002</c:v>
                </c:pt>
                <c:pt idx="2712">
                  <c:v>2.3201999999999998</c:v>
                </c:pt>
                <c:pt idx="2713">
                  <c:v>2.3201999999999998</c:v>
                </c:pt>
                <c:pt idx="2714">
                  <c:v>2.2658</c:v>
                </c:pt>
                <c:pt idx="2715">
                  <c:v>2.2605</c:v>
                </c:pt>
                <c:pt idx="2716">
                  <c:v>2.2132999999999998</c:v>
                </c:pt>
                <c:pt idx="2717">
                  <c:v>2.1246</c:v>
                </c:pt>
                <c:pt idx="2718">
                  <c:v>2.0710000000000002</c:v>
                </c:pt>
                <c:pt idx="2719">
                  <c:v>2.1295999999999999</c:v>
                </c:pt>
                <c:pt idx="2720">
                  <c:v>2.1347999999999998</c:v>
                </c:pt>
                <c:pt idx="2721">
                  <c:v>2.1173999999999999</c:v>
                </c:pt>
                <c:pt idx="2722">
                  <c:v>2.0809000000000002</c:v>
                </c:pt>
                <c:pt idx="2723">
                  <c:v>2.1484000000000001</c:v>
                </c:pt>
                <c:pt idx="2724">
                  <c:v>2.1431</c:v>
                </c:pt>
                <c:pt idx="2725">
                  <c:v>2.1204999999999998</c:v>
                </c:pt>
                <c:pt idx="2726">
                  <c:v>2.0945</c:v>
                </c:pt>
                <c:pt idx="2727">
                  <c:v>2.0804</c:v>
                </c:pt>
                <c:pt idx="2728">
                  <c:v>2.0941999999999998</c:v>
                </c:pt>
                <c:pt idx="2729">
                  <c:v>2.0594999999999999</c:v>
                </c:pt>
                <c:pt idx="2730">
                  <c:v>2.0232999999999999</c:v>
                </c:pt>
                <c:pt idx="2731">
                  <c:v>2.0284</c:v>
                </c:pt>
                <c:pt idx="2732">
                  <c:v>2.0539999999999998</c:v>
                </c:pt>
                <c:pt idx="2733">
                  <c:v>2.0143</c:v>
                </c:pt>
                <c:pt idx="2734">
                  <c:v>1.9849999999999999</c:v>
                </c:pt>
                <c:pt idx="2735">
                  <c:v>2.0468000000000002</c:v>
                </c:pt>
                <c:pt idx="2736">
                  <c:v>2.0139999999999998</c:v>
                </c:pt>
                <c:pt idx="2737">
                  <c:v>2.0051000000000001</c:v>
                </c:pt>
                <c:pt idx="2738">
                  <c:v>2.024</c:v>
                </c:pt>
                <c:pt idx="2739">
                  <c:v>1.974</c:v>
                </c:pt>
                <c:pt idx="2740">
                  <c:v>1.9498</c:v>
                </c:pt>
                <c:pt idx="2741">
                  <c:v>1.9498</c:v>
                </c:pt>
                <c:pt idx="2742">
                  <c:v>2.0337999999999998</c:v>
                </c:pt>
                <c:pt idx="2743">
                  <c:v>2.0476000000000001</c:v>
                </c:pt>
                <c:pt idx="2744">
                  <c:v>2.0648</c:v>
                </c:pt>
                <c:pt idx="2745">
                  <c:v>2.0613000000000001</c:v>
                </c:pt>
                <c:pt idx="2746">
                  <c:v>2.1377999999999999</c:v>
                </c:pt>
                <c:pt idx="2747">
                  <c:v>2.1219000000000001</c:v>
                </c:pt>
                <c:pt idx="2748">
                  <c:v>2.0887000000000002</c:v>
                </c:pt>
                <c:pt idx="2749">
                  <c:v>2.1025999999999998</c:v>
                </c:pt>
                <c:pt idx="2750">
                  <c:v>2.0451000000000001</c:v>
                </c:pt>
                <c:pt idx="2751">
                  <c:v>2.0242</c:v>
                </c:pt>
                <c:pt idx="2752">
                  <c:v>2.0552000000000001</c:v>
                </c:pt>
                <c:pt idx="2753">
                  <c:v>2.0464000000000002</c:v>
                </c:pt>
                <c:pt idx="2754">
                  <c:v>2.0811999999999999</c:v>
                </c:pt>
                <c:pt idx="2755">
                  <c:v>2.0428000000000002</c:v>
                </c:pt>
                <c:pt idx="2756">
                  <c:v>2.081</c:v>
                </c:pt>
                <c:pt idx="2757">
                  <c:v>2.0703</c:v>
                </c:pt>
                <c:pt idx="2758">
                  <c:v>2.0649999999999999</c:v>
                </c:pt>
                <c:pt idx="2759">
                  <c:v>2.0579999999999998</c:v>
                </c:pt>
                <c:pt idx="2760">
                  <c:v>2.0144000000000002</c:v>
                </c:pt>
                <c:pt idx="2761">
                  <c:v>1.8935</c:v>
                </c:pt>
                <c:pt idx="2762">
                  <c:v>1.8452</c:v>
                </c:pt>
                <c:pt idx="2763">
                  <c:v>1.7075</c:v>
                </c:pt>
                <c:pt idx="2764">
                  <c:v>1.7023000000000001</c:v>
                </c:pt>
                <c:pt idx="2765">
                  <c:v>1.7342</c:v>
                </c:pt>
                <c:pt idx="2766">
                  <c:v>1.7172000000000001</c:v>
                </c:pt>
                <c:pt idx="2767">
                  <c:v>1.7446999999999999</c:v>
                </c:pt>
                <c:pt idx="2768">
                  <c:v>1.6454</c:v>
                </c:pt>
                <c:pt idx="2769">
                  <c:v>1.7035</c:v>
                </c:pt>
                <c:pt idx="2770">
                  <c:v>1.5792000000000002</c:v>
                </c:pt>
                <c:pt idx="2771">
                  <c:v>1.5268999999999999</c:v>
                </c:pt>
                <c:pt idx="2772">
                  <c:v>1.5537999999999998</c:v>
                </c:pt>
                <c:pt idx="2773">
                  <c:v>1.6063000000000001</c:v>
                </c:pt>
                <c:pt idx="2774">
                  <c:v>1.5554999999999999</c:v>
                </c:pt>
                <c:pt idx="2775">
                  <c:v>1.5893000000000002</c:v>
                </c:pt>
                <c:pt idx="2776">
                  <c:v>1.6131</c:v>
                </c:pt>
                <c:pt idx="2777">
                  <c:v>1.5350999999999999</c:v>
                </c:pt>
                <c:pt idx="2778">
                  <c:v>1.5350999999999999</c:v>
                </c:pt>
                <c:pt idx="2779">
                  <c:v>1.4711000000000001</c:v>
                </c:pt>
                <c:pt idx="2780">
                  <c:v>1.4794</c:v>
                </c:pt>
                <c:pt idx="2781">
                  <c:v>1.4944999999999999</c:v>
                </c:pt>
                <c:pt idx="2782">
                  <c:v>1.4961</c:v>
                </c:pt>
                <c:pt idx="2783">
                  <c:v>1.4961</c:v>
                </c:pt>
                <c:pt idx="2784">
                  <c:v>1.4573</c:v>
                </c:pt>
                <c:pt idx="2785">
                  <c:v>1.4657</c:v>
                </c:pt>
                <c:pt idx="2786">
                  <c:v>1.5586</c:v>
                </c:pt>
                <c:pt idx="2787">
                  <c:v>1.5602</c:v>
                </c:pt>
                <c:pt idx="2788">
                  <c:v>1.6438000000000001</c:v>
                </c:pt>
                <c:pt idx="2789">
                  <c:v>1.7316</c:v>
                </c:pt>
                <c:pt idx="2790">
                  <c:v>1.7385000000000002</c:v>
                </c:pt>
                <c:pt idx="2791">
                  <c:v>1.7715000000000001</c:v>
                </c:pt>
                <c:pt idx="2792">
                  <c:v>1.8957999999999999</c:v>
                </c:pt>
                <c:pt idx="2793">
                  <c:v>1.8467</c:v>
                </c:pt>
                <c:pt idx="2794">
                  <c:v>1.8012999999999999</c:v>
                </c:pt>
                <c:pt idx="2795">
                  <c:v>1.7961</c:v>
                </c:pt>
                <c:pt idx="2796">
                  <c:v>1.784</c:v>
                </c:pt>
                <c:pt idx="2797">
                  <c:v>1.7215</c:v>
                </c:pt>
                <c:pt idx="2798">
                  <c:v>1.7267000000000001</c:v>
                </c:pt>
                <c:pt idx="2799">
                  <c:v>1.6456</c:v>
                </c:pt>
                <c:pt idx="2800">
                  <c:v>1.7372000000000001</c:v>
                </c:pt>
                <c:pt idx="2801">
                  <c:v>1.6920999999999999</c:v>
                </c:pt>
                <c:pt idx="2802">
                  <c:v>1.6800999999999999</c:v>
                </c:pt>
                <c:pt idx="2803">
                  <c:v>1.6646000000000001</c:v>
                </c:pt>
                <c:pt idx="2804">
                  <c:v>1.6353</c:v>
                </c:pt>
                <c:pt idx="2805">
                  <c:v>1.5992</c:v>
                </c:pt>
                <c:pt idx="2806">
                  <c:v>1.5341</c:v>
                </c:pt>
                <c:pt idx="2807">
                  <c:v>1.5289999999999999</c:v>
                </c:pt>
                <c:pt idx="2808">
                  <c:v>1.5580000000000001</c:v>
                </c:pt>
                <c:pt idx="2809">
                  <c:v>1.5289000000000001</c:v>
                </c:pt>
                <c:pt idx="2810">
                  <c:v>1.5836000000000001</c:v>
                </c:pt>
                <c:pt idx="2811">
                  <c:v>1.6680999999999999</c:v>
                </c:pt>
                <c:pt idx="2812">
                  <c:v>1.7290000000000001</c:v>
                </c:pt>
                <c:pt idx="2813">
                  <c:v>1.7290000000000001</c:v>
                </c:pt>
                <c:pt idx="2814">
                  <c:v>1.7709999999999999</c:v>
                </c:pt>
                <c:pt idx="2815">
                  <c:v>1.7395</c:v>
                </c:pt>
                <c:pt idx="2816">
                  <c:v>1.7518</c:v>
                </c:pt>
                <c:pt idx="2817">
                  <c:v>1.7536</c:v>
                </c:pt>
                <c:pt idx="2818">
                  <c:v>1.7993000000000001</c:v>
                </c:pt>
                <c:pt idx="2819">
                  <c:v>1.7606999999999999</c:v>
                </c:pt>
                <c:pt idx="2820">
                  <c:v>1.7642</c:v>
                </c:pt>
                <c:pt idx="2821">
                  <c:v>1.766</c:v>
                </c:pt>
                <c:pt idx="2822">
                  <c:v>1.7943</c:v>
                </c:pt>
                <c:pt idx="2823">
                  <c:v>1.8420000000000001</c:v>
                </c:pt>
                <c:pt idx="2824">
                  <c:v>1.8385</c:v>
                </c:pt>
                <c:pt idx="2825">
                  <c:v>1.7715000000000001</c:v>
                </c:pt>
                <c:pt idx="2826">
                  <c:v>1.6909999999999998</c:v>
                </c:pt>
                <c:pt idx="2827">
                  <c:v>1.7103000000000002</c:v>
                </c:pt>
                <c:pt idx="2828">
                  <c:v>1.7770000000000001</c:v>
                </c:pt>
                <c:pt idx="2829">
                  <c:v>1.8584000000000001</c:v>
                </c:pt>
                <c:pt idx="2830">
                  <c:v>1.8283</c:v>
                </c:pt>
                <c:pt idx="2831">
                  <c:v>1.9173</c:v>
                </c:pt>
                <c:pt idx="2832">
                  <c:v>1.9417</c:v>
                </c:pt>
                <c:pt idx="2833">
                  <c:v>1.9417</c:v>
                </c:pt>
                <c:pt idx="2834">
                  <c:v>1.9346999999999999</c:v>
                </c:pt>
                <c:pt idx="2835">
                  <c:v>1.8860000000000001</c:v>
                </c:pt>
                <c:pt idx="2836">
                  <c:v>1.8186</c:v>
                </c:pt>
                <c:pt idx="2837">
                  <c:v>1.8308</c:v>
                </c:pt>
                <c:pt idx="2838">
                  <c:v>1.8153000000000001</c:v>
                </c:pt>
                <c:pt idx="2839">
                  <c:v>1.7826</c:v>
                </c:pt>
                <c:pt idx="2840">
                  <c:v>1.7448999999999999</c:v>
                </c:pt>
                <c:pt idx="2841">
                  <c:v>1.7723</c:v>
                </c:pt>
                <c:pt idx="2842">
                  <c:v>1.7706</c:v>
                </c:pt>
                <c:pt idx="2843">
                  <c:v>1.7551000000000001</c:v>
                </c:pt>
                <c:pt idx="2844">
                  <c:v>1.7328000000000001</c:v>
                </c:pt>
              </c:numCache>
            </c:numRef>
          </c:val>
          <c:smooth val="0"/>
          <c:extLst xmlns:c16r2="http://schemas.microsoft.com/office/drawing/2015/06/chart">
            <c:ext xmlns:c16="http://schemas.microsoft.com/office/drawing/2014/chart" uri="{C3380CC4-5D6E-409C-BE32-E72D297353CC}">
              <c16:uniqueId val="{00000000-2665-46C3-9067-66B6CCE7D049}"/>
            </c:ext>
          </c:extLst>
        </c:ser>
        <c:dLbls>
          <c:showLegendKey val="0"/>
          <c:showVal val="0"/>
          <c:showCatName val="0"/>
          <c:showSerName val="0"/>
          <c:showPercent val="0"/>
          <c:showBubbleSize val="0"/>
        </c:dLbls>
        <c:marker val="1"/>
        <c:smooth val="0"/>
        <c:axId val="227614208"/>
        <c:axId val="55941312"/>
      </c:lineChart>
      <c:dateAx>
        <c:axId val="227614208"/>
        <c:scaling>
          <c:orientation val="minMax"/>
          <c:max val="43799"/>
          <c:min val="40147"/>
        </c:scaling>
        <c:delete val="0"/>
        <c:axPos val="b"/>
        <c:numFmt formatCode="mm\-yy" sourceLinked="0"/>
        <c:majorTickMark val="cross"/>
        <c:minorTickMark val="in"/>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55941312"/>
        <c:crosses val="autoZero"/>
        <c:auto val="0"/>
        <c:lblOffset val="100"/>
        <c:baseTimeUnit val="days"/>
        <c:majorUnit val="6"/>
        <c:majorTimeUnit val="months"/>
        <c:minorUnit val="3"/>
        <c:minorTimeUnit val="months"/>
      </c:dateAx>
      <c:valAx>
        <c:axId val="559413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in"/>
        <c:minorTickMark val="in"/>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27614208"/>
        <c:crosses val="autoZero"/>
        <c:crossBetween val="between"/>
      </c:valAx>
      <c:spPr>
        <a:noFill/>
        <a:ln w="25400">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he-IL"/>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0.72125</cdr:x>
      <cdr:y>0.19974</cdr:y>
    </cdr:from>
    <cdr:to>
      <cdr:x>0.86264</cdr:x>
      <cdr:y>0.42018</cdr:y>
    </cdr:to>
    <cdr:sp macro="" textlink="">
      <cdr:nvSpPr>
        <cdr:cNvPr id="4" name="TextBox 3"/>
        <cdr:cNvSpPr txBox="1"/>
      </cdr:nvSpPr>
      <cdr:spPr>
        <a:xfrm xmlns:a="http://schemas.openxmlformats.org/drawingml/2006/main">
          <a:off x="6622592" y="1036894"/>
          <a:ext cx="1298257" cy="1144331"/>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r>
            <a:rPr lang="en-US" sz="1100" dirty="0"/>
            <a:t>Fed Inflation Target</a:t>
          </a:r>
          <a:endParaRPr lang="he-IL"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0.04506</cdr:x>
      <cdr:y>0.64188</cdr:y>
    </cdr:from>
    <cdr:to>
      <cdr:x>1</cdr:x>
      <cdr:y>0.64188</cdr:y>
    </cdr:to>
    <cdr:cxnSp macro="">
      <cdr:nvCxnSpPr>
        <cdr:cNvPr id="3" name="מחבר ישר 2">
          <a:extLst xmlns:a="http://schemas.openxmlformats.org/drawingml/2006/main">
            <a:ext uri="{FF2B5EF4-FFF2-40B4-BE49-F238E27FC236}">
              <a16:creationId xmlns="" xmlns:a16="http://schemas.microsoft.com/office/drawing/2014/main" id="{6D18A1C6-8107-454C-98E9-E128AFD7C423}"/>
            </a:ext>
          </a:extLst>
        </cdr:cNvPr>
        <cdr:cNvCxnSpPr/>
      </cdr:nvCxnSpPr>
      <cdr:spPr>
        <a:xfrm xmlns:a="http://schemas.openxmlformats.org/drawingml/2006/main">
          <a:off x="410517" y="3038816"/>
          <a:ext cx="8699927" cy="0"/>
        </a:xfrm>
        <a:prstGeom xmlns:a="http://schemas.openxmlformats.org/drawingml/2006/main" prst="line">
          <a:avLst/>
        </a:prstGeom>
        <a:ln xmlns:a="http://schemas.openxmlformats.org/drawingml/2006/main" w="28575">
          <a:solidFill>
            <a:srgbClr val="92D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dirty="0"/>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CCDF1B53-213B-4B0B-AF37-AFD80EF2AC13}" type="datetimeFigureOut">
              <a:rPr lang="en-US" smtClean="0"/>
              <a:pPr/>
              <a:t>12/3/2019</a:t>
            </a:fld>
            <a:endParaRPr lang="en-US" dirty="0"/>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dirty="0"/>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4218DF5B-AB20-49AA-A6BC-02ED6589F9B2}" type="slidenum">
              <a:rPr lang="en-US" smtClean="0"/>
              <a:pPr/>
              <a:t>‹#›</a:t>
            </a:fld>
            <a:endParaRPr lang="en-US" dirty="0"/>
          </a:p>
        </p:txBody>
      </p:sp>
    </p:spTree>
    <p:extLst>
      <p:ext uri="{BB962C8B-B14F-4D97-AF65-F5344CB8AC3E}">
        <p14:creationId xmlns:p14="http://schemas.microsoft.com/office/powerpoint/2010/main" val="3191529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dirty="0"/>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CE20492-8339-4169-B5DC-6AB028292DFD}" type="datetimeFigureOut">
              <a:rPr lang="en-US" smtClean="0"/>
              <a:pPr/>
              <a:t>12/3/2019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dirty="0"/>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3C2C302-9CB5-4BAA-B0FF-8D9905EBE9C9}" type="slidenum">
              <a:rPr lang="en-US" smtClean="0"/>
              <a:pPr/>
              <a:t>‹#›</a:t>
            </a:fld>
            <a:endParaRPr lang="en-US" dirty="0"/>
          </a:p>
        </p:txBody>
      </p:sp>
    </p:spTree>
    <p:extLst>
      <p:ext uri="{BB962C8B-B14F-4D97-AF65-F5344CB8AC3E}">
        <p14:creationId xmlns:p14="http://schemas.microsoft.com/office/powerpoint/2010/main" val="22508512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3C2C302-9CB5-4BAA-B0FF-8D9905EBE9C9}" type="slidenum">
              <a:rPr lang="en-US" smtClean="0"/>
              <a:pPr/>
              <a:t>18</a:t>
            </a:fld>
            <a:endParaRPr lang="en-US" dirty="0"/>
          </a:p>
        </p:txBody>
      </p:sp>
    </p:spTree>
    <p:extLst>
      <p:ext uri="{BB962C8B-B14F-4D97-AF65-F5344CB8AC3E}">
        <p14:creationId xmlns:p14="http://schemas.microsoft.com/office/powerpoint/2010/main" val="41417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B61BEF0D-F0BB-DE4B-95CE-6DB70DBA9567}"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B61BEF0D-F0BB-DE4B-95CE-6DB70DBA9567}"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7"/>
            <a:ext cx="36576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12800" y="274647"/>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B61BEF0D-F0BB-DE4B-95CE-6DB70DBA9567}"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B61BEF0D-F0BB-DE4B-95CE-6DB70DBA9567}"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B61BEF0D-F0BB-DE4B-95CE-6DB70DBA9567}" type="datetimeFigureOut">
              <a:rPr lang="en-US" smtClean="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B61BEF0D-F0BB-DE4B-95CE-6DB70DBA9567}" type="datetimeFigureOut">
              <a:rPr lang="en-US" smtClean="0"/>
              <a:pPr/>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B61BEF0D-F0BB-DE4B-95CE-6DB70DBA9567}" type="datetimeFigureOut">
              <a:rPr lang="en-US" smtClean="0"/>
              <a:pPr/>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he-I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737600" y="6356359"/>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61BEF0D-F0BB-DE4B-95CE-6DB70DBA9567}" type="datetimeFigureOut">
              <a:rPr lang="en-US" smtClean="0"/>
              <a:pPr/>
              <a:t>12/3/2019</a:t>
            </a:fld>
            <a:endParaRPr lang="en-US" dirty="0"/>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09600" y="6356359"/>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47850" y="1981200"/>
            <a:ext cx="8534400" cy="1752600"/>
          </a:xfrm>
        </p:spPr>
        <p:txBody>
          <a:bodyPr vert="horz" lIns="91440" tIns="45720" rIns="91440" bIns="45720" rtlCol="1" anchor="ctr">
            <a:normAutofit/>
          </a:bodyPr>
          <a:lstStyle/>
          <a:p>
            <a:pPr>
              <a:spcBef>
                <a:spcPct val="0"/>
              </a:spcBef>
            </a:pPr>
            <a:r>
              <a:rPr lang="en-US" sz="5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Market Insights</a:t>
            </a:r>
          </a:p>
        </p:txBody>
      </p:sp>
      <p:sp>
        <p:nvSpPr>
          <p:cNvPr id="5" name="Subtitle 2"/>
          <p:cNvSpPr txBox="1">
            <a:spLocks/>
          </p:cNvSpPr>
          <p:nvPr/>
        </p:nvSpPr>
        <p:spPr>
          <a:xfrm>
            <a:off x="8677275" y="5705475"/>
            <a:ext cx="3390900" cy="571500"/>
          </a:xfrm>
          <a:prstGeom prst="rect">
            <a:avLst/>
          </a:prstGeom>
        </p:spPr>
        <p:txBody>
          <a:bodyPr vert="horz" lIns="91440" tIns="45720" rIns="91440" bIns="45720" rtlCol="1" anchor="ctr">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ct val="0"/>
              </a:spcBef>
            </a:pPr>
            <a:r>
              <a:rPr lang="en-US" sz="2000" b="1" dirty="0">
                <a:solidFill>
                  <a:schemeClr val="bg1"/>
                </a:solidFill>
                <a:latin typeface="Open Sans Hebrew" panose="00000500000000000000" pitchFamily="2" charset="-79"/>
                <a:ea typeface="+mj-ea"/>
                <a:cs typeface="Open Sans Hebrew" panose="00000500000000000000" pitchFamily="2" charset="-79"/>
              </a:rPr>
              <a:t>December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15068" y="444418"/>
            <a:ext cx="10972800" cy="1143000"/>
          </a:xfrm>
        </p:spPr>
        <p:txBody>
          <a:bodyPr>
            <a:normAutofit/>
          </a:bodyPr>
          <a:lstStyle/>
          <a:p>
            <a:pPr algn="l" rtl="0"/>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Labor Market</a:t>
            </a:r>
            <a:r>
              <a:rPr lang="en-US" sz="22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
            </a:r>
            <a:br>
              <a:rPr lang="en-US" sz="22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Unemployment Rate (Left)  and Under Unemployment Rate, U6 (Right)</a:t>
            </a:r>
          </a:p>
        </p:txBody>
      </p:sp>
      <p:graphicFrame>
        <p:nvGraphicFramePr>
          <p:cNvPr id="7" name="תרשים 6"/>
          <p:cNvGraphicFramePr>
            <a:graphicFrameLocks/>
          </p:cNvGraphicFramePr>
          <p:nvPr>
            <p:extLst>
              <p:ext uri="{D42A27DB-BD31-4B8C-83A1-F6EECF244321}">
                <p14:modId xmlns:p14="http://schemas.microsoft.com/office/powerpoint/2010/main" val="1224851098"/>
              </p:ext>
            </p:extLst>
          </p:nvPr>
        </p:nvGraphicFramePr>
        <p:xfrm>
          <a:off x="1971799" y="1639110"/>
          <a:ext cx="9244281" cy="45858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056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06574" y="371475"/>
            <a:ext cx="10972800" cy="1143000"/>
          </a:xfrm>
        </p:spPr>
        <p:txBody>
          <a:bodyPr>
            <a:normAutofit/>
          </a:bodyPr>
          <a:lstStyle/>
          <a:p>
            <a:pPr algn="l" rtl="0"/>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Labor Market</a:t>
            </a:r>
            <a:r>
              <a:rPr lang="en-US" sz="53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
            </a:r>
            <a:br>
              <a:rPr lang="en-US" sz="53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24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Job Openings </a:t>
            </a:r>
          </a:p>
        </p:txBody>
      </p:sp>
      <p:graphicFrame>
        <p:nvGraphicFramePr>
          <p:cNvPr id="9" name="תרשים 8"/>
          <p:cNvGraphicFramePr>
            <a:graphicFrameLocks/>
          </p:cNvGraphicFramePr>
          <p:nvPr>
            <p:extLst>
              <p:ext uri="{D42A27DB-BD31-4B8C-83A1-F6EECF244321}">
                <p14:modId xmlns:p14="http://schemas.microsoft.com/office/powerpoint/2010/main" val="3969650363"/>
              </p:ext>
            </p:extLst>
          </p:nvPr>
        </p:nvGraphicFramePr>
        <p:xfrm>
          <a:off x="1264665" y="1514475"/>
          <a:ext cx="9329295" cy="45882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159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22696" y="356769"/>
            <a:ext cx="10972800" cy="1143000"/>
          </a:xfrm>
        </p:spPr>
        <p:txBody>
          <a:bodyPr>
            <a:no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Inflation</a:t>
            </a:r>
            <a:r>
              <a:rPr lang="en-US" sz="4800" b="1" dirty="0">
                <a:solidFill>
                  <a:srgbClr val="FF0000"/>
                </a:solidFill>
              </a:rPr>
              <a:t/>
            </a:r>
            <a:br>
              <a:rPr lang="en-US" sz="4800" b="1" dirty="0">
                <a:solidFill>
                  <a:srgbClr val="FF0000"/>
                </a:solidFill>
              </a:rPr>
            </a:br>
            <a:r>
              <a:rPr lang="en-US" sz="22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Core PCE (YoY) and 5Y Inflation Forecast</a:t>
            </a:r>
          </a:p>
        </p:txBody>
      </p:sp>
      <p:graphicFrame>
        <p:nvGraphicFramePr>
          <p:cNvPr id="7" name="תרשים 6"/>
          <p:cNvGraphicFramePr>
            <a:graphicFrameLocks/>
          </p:cNvGraphicFramePr>
          <p:nvPr>
            <p:extLst>
              <p:ext uri="{D42A27DB-BD31-4B8C-83A1-F6EECF244321}">
                <p14:modId xmlns:p14="http://schemas.microsoft.com/office/powerpoint/2010/main" val="1777052240"/>
              </p:ext>
            </p:extLst>
          </p:nvPr>
        </p:nvGraphicFramePr>
        <p:xfrm>
          <a:off x="886119" y="1499769"/>
          <a:ext cx="10397766" cy="4844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3306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38163" y="254382"/>
            <a:ext cx="11431515" cy="1117218"/>
          </a:xfrm>
        </p:spPr>
        <p:txBody>
          <a:bodyPr>
            <a:noAutofit/>
          </a:bodyPr>
          <a:lstStyle/>
          <a:p>
            <a:pPr algn="l">
              <a:tabLst>
                <a:tab pos="180000" algn="l"/>
              </a:tabLst>
            </a:pPr>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10YR Treasury Yield to Maturity</a:t>
            </a:r>
            <a:endParaRPr lang="en-US" sz="3600" b="1" dirty="0">
              <a:solidFill>
                <a:srgbClr val="FF0000"/>
              </a:solidFill>
            </a:endParaRPr>
          </a:p>
        </p:txBody>
      </p:sp>
      <p:graphicFrame>
        <p:nvGraphicFramePr>
          <p:cNvPr id="4" name="תרשים 3"/>
          <p:cNvGraphicFramePr>
            <a:graphicFrameLocks/>
          </p:cNvGraphicFramePr>
          <p:nvPr>
            <p:extLst>
              <p:ext uri="{D42A27DB-BD31-4B8C-83A1-F6EECF244321}">
                <p14:modId xmlns:p14="http://schemas.microsoft.com/office/powerpoint/2010/main" val="3006164532"/>
              </p:ext>
            </p:extLst>
          </p:nvPr>
        </p:nvGraphicFramePr>
        <p:xfrm>
          <a:off x="1182716" y="1287623"/>
          <a:ext cx="9591676" cy="4819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7560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00257" y="147484"/>
            <a:ext cx="10972800" cy="1143000"/>
          </a:xfrm>
        </p:spPr>
        <p:txBody>
          <a:bodyPr>
            <a:norm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US Treasury Yield Curve</a:t>
            </a:r>
            <a:endParaRPr lang="en-US" sz="3600" b="1" dirty="0">
              <a:solidFill>
                <a:srgbClr val="FF0000"/>
              </a:solidFill>
            </a:endParaRPr>
          </a:p>
        </p:txBody>
      </p:sp>
      <p:graphicFrame>
        <p:nvGraphicFramePr>
          <p:cNvPr id="7" name="תרשים 6"/>
          <p:cNvGraphicFramePr>
            <a:graphicFrameLocks/>
          </p:cNvGraphicFramePr>
          <p:nvPr>
            <p:extLst>
              <p:ext uri="{D42A27DB-BD31-4B8C-83A1-F6EECF244321}">
                <p14:modId xmlns:p14="http://schemas.microsoft.com/office/powerpoint/2010/main" val="3348898743"/>
              </p:ext>
            </p:extLst>
          </p:nvPr>
        </p:nvGraphicFramePr>
        <p:xfrm>
          <a:off x="763570" y="1178351"/>
          <a:ext cx="10586301" cy="50904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4313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00053" y="270681"/>
            <a:ext cx="9535595" cy="1143000"/>
          </a:xfrm>
        </p:spPr>
        <p:txBody>
          <a:bodyPr vert="horz" lIns="91440" tIns="45720" rIns="91440" bIns="45720" rtlCol="1" anchor="ctr">
            <a:noAutofit/>
          </a:bodyPr>
          <a:lstStyle/>
          <a:p>
            <a:pPr algn="l" rtl="0"/>
            <a:r>
              <a:rPr lang="en-US" sz="32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Chicago Feds National Financial Condition Index (NFCI) </a:t>
            </a:r>
            <a:br>
              <a:rPr lang="en-US" sz="32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endParaRPr lang="he-IL" sz="3200" b="1" dirty="0">
              <a:solidFill>
                <a:srgbClr val="E53226"/>
              </a:solidFill>
              <a:latin typeface="Open Sans" panose="020B0606030504020204" pitchFamily="34" charset="0"/>
              <a:ea typeface="Open Sans" panose="020B0606030504020204" pitchFamily="34" charset="0"/>
            </a:endParaRPr>
          </a:p>
        </p:txBody>
      </p:sp>
      <p:sp>
        <p:nvSpPr>
          <p:cNvPr id="3" name="TextBox 2">
            <a:extLst>
              <a:ext uri="{FF2B5EF4-FFF2-40B4-BE49-F238E27FC236}">
                <a16:creationId xmlns="" xmlns:a16="http://schemas.microsoft.com/office/drawing/2014/main" id="{915A063D-7C68-4255-9409-C18583E35887}"/>
              </a:ext>
            </a:extLst>
          </p:cNvPr>
          <p:cNvSpPr txBox="1"/>
          <p:nvPr/>
        </p:nvSpPr>
        <p:spPr>
          <a:xfrm>
            <a:off x="467474" y="5410594"/>
            <a:ext cx="11257052" cy="830997"/>
          </a:xfrm>
          <a:prstGeom prst="rect">
            <a:avLst/>
          </a:prstGeom>
          <a:solidFill>
            <a:schemeClr val="accent3">
              <a:lumMod val="40000"/>
              <a:lumOff val="60000"/>
            </a:schemeClr>
          </a:solidFill>
          <a:ln w="19050">
            <a:solidFill>
              <a:srgbClr val="FFFFFF"/>
            </a:solidFill>
          </a:ln>
          <a:effectLst>
            <a:glow rad="101600">
              <a:schemeClr val="accent4">
                <a:satMod val="175000"/>
                <a:alpha val="40000"/>
              </a:schemeClr>
            </a:glow>
          </a:effectLst>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The NFCI provides a comprehensive weekly update on U.S. financial conditions in money markets, debt and equity markets and the traditional and “shadow” banking systems. Negative values have been historically associated with looser-than-average financial conditions</a:t>
            </a:r>
            <a:endParaRPr lang="x-none" sz="1600" dirty="0">
              <a:latin typeface="Open Sans" panose="020B0606030504020204" pitchFamily="34" charset="0"/>
              <a:ea typeface="Open Sans" panose="020B0606030504020204" pitchFamily="34" charset="0"/>
            </a:endParaRPr>
          </a:p>
        </p:txBody>
      </p:sp>
      <p:graphicFrame>
        <p:nvGraphicFramePr>
          <p:cNvPr id="7" name="תרשים 6"/>
          <p:cNvGraphicFramePr>
            <a:graphicFrameLocks/>
          </p:cNvGraphicFramePr>
          <p:nvPr>
            <p:extLst>
              <p:ext uri="{D42A27DB-BD31-4B8C-83A1-F6EECF244321}">
                <p14:modId xmlns:p14="http://schemas.microsoft.com/office/powerpoint/2010/main" val="1429071078"/>
              </p:ext>
            </p:extLst>
          </p:nvPr>
        </p:nvGraphicFramePr>
        <p:xfrm>
          <a:off x="560173" y="1103870"/>
          <a:ext cx="11318789" cy="41848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9497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324354" y="222003"/>
            <a:ext cx="9714452" cy="1143000"/>
          </a:xfrm>
        </p:spPr>
        <p:txBody>
          <a:bodyPr>
            <a:norm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US Dollar Index (DXY)	</a:t>
            </a:r>
          </a:p>
        </p:txBody>
      </p:sp>
      <p:graphicFrame>
        <p:nvGraphicFramePr>
          <p:cNvPr id="7" name="תרשים 6"/>
          <p:cNvGraphicFramePr>
            <a:graphicFrameLocks/>
          </p:cNvGraphicFramePr>
          <p:nvPr>
            <p:extLst>
              <p:ext uri="{D42A27DB-BD31-4B8C-83A1-F6EECF244321}">
                <p14:modId xmlns:p14="http://schemas.microsoft.com/office/powerpoint/2010/main" val="3776560001"/>
              </p:ext>
            </p:extLst>
          </p:nvPr>
        </p:nvGraphicFramePr>
        <p:xfrm>
          <a:off x="659877" y="1159496"/>
          <a:ext cx="10887958" cy="51187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5468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89574" y="223746"/>
            <a:ext cx="10972800" cy="1143000"/>
          </a:xfrm>
        </p:spPr>
        <p:txBody>
          <a:bodyPr>
            <a:norm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Citi Economic Surprise </a:t>
            </a:r>
          </a:p>
        </p:txBody>
      </p:sp>
      <p:graphicFrame>
        <p:nvGraphicFramePr>
          <p:cNvPr id="3" name="תרשים 2"/>
          <p:cNvGraphicFramePr>
            <a:graphicFrameLocks/>
          </p:cNvGraphicFramePr>
          <p:nvPr>
            <p:extLst>
              <p:ext uri="{D42A27DB-BD31-4B8C-83A1-F6EECF244321}">
                <p14:modId xmlns:p14="http://schemas.microsoft.com/office/powerpoint/2010/main" val="3552606568"/>
              </p:ext>
            </p:extLst>
          </p:nvPr>
        </p:nvGraphicFramePr>
        <p:xfrm>
          <a:off x="367150" y="1308023"/>
          <a:ext cx="11436160" cy="50411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9718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normAutofit fontScale="90000"/>
          </a:bodyPr>
          <a:lstStyle/>
          <a:p>
            <a:r>
              <a:rPr lang="en-US" dirty="0"/>
              <a:t/>
            </a:r>
            <a:br>
              <a:rPr lang="en-US" dirty="0"/>
            </a:br>
            <a:r>
              <a:rPr lang="en-US" dirty="0"/>
              <a:t/>
            </a:r>
            <a:br>
              <a:rPr lang="en-US" dirty="0"/>
            </a:br>
            <a:endParaRPr lang="en-US" dirty="0"/>
          </a:p>
        </p:txBody>
      </p:sp>
      <p:sp>
        <p:nvSpPr>
          <p:cNvPr id="5" name="Title 1"/>
          <p:cNvSpPr txBox="1">
            <a:spLocks/>
          </p:cNvSpPr>
          <p:nvPr/>
        </p:nvSpPr>
        <p:spPr>
          <a:xfrm>
            <a:off x="3138879" y="250166"/>
            <a:ext cx="8653429" cy="1293963"/>
          </a:xfrm>
          <a:prstGeom prst="rect">
            <a:avLst/>
          </a:prstGeom>
        </p:spPr>
        <p:txBody>
          <a:bodyPr vert="horz" lIns="91440" tIns="45720" rIns="91440" bIns="45720" rtlCol="1" anchor="ct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rtl="0"/>
            <a:r>
              <a:rPr lang="en-US" sz="53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Eurozone</a:t>
            </a:r>
            <a:r>
              <a:rPr lang="en-US" sz="4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r>
            <a:br>
              <a:rPr lang="en-US" sz="4800"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 xmlns:a16="http://schemas.microsoft.com/office/drawing/2014/main" id="{C2BB8632-04A6-4FE5-89C0-D41BE1FAD2EC}"/>
              </a:ext>
            </a:extLst>
          </p:cNvPr>
          <p:cNvSpPr>
            <a:spLocks noGrp="1"/>
          </p:cNvSpPr>
          <p:nvPr>
            <p:ph idx="1"/>
          </p:nvPr>
        </p:nvSpPr>
        <p:spPr>
          <a:xfrm>
            <a:off x="484784" y="1021054"/>
            <a:ext cx="11307524" cy="5845602"/>
          </a:xfrm>
        </p:spPr>
        <p:txBody>
          <a:bodyPr vert="horz" lIns="91440" tIns="45720" rIns="91440" bIns="45720" rtlCol="1">
            <a:noAutofit/>
          </a:bodyPr>
          <a:lstStyle/>
          <a:p>
            <a:pPr algn="just" rtl="0">
              <a:spcAft>
                <a:spcPts val="1200"/>
              </a:spcAft>
              <a:buClr>
                <a:srgbClr val="C00000"/>
              </a:buClr>
              <a:buFont typeface="Courier New" panose="02070309020205020404" pitchFamily="49" charset="0"/>
              <a:buChar char="o"/>
            </a:pPr>
            <a:r>
              <a:rPr lang="en-US"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Economic activity in the Euro area is stabilizing at a low level. The manufacturing sector shows signs of life that are reflected in the manufacturing PMI’s indices, which are still at a level lower than 50, indicating a contraction, but slower. In contrast, the services sector has weakened slightly but is still expanding, so the situation is not clear</a:t>
            </a:r>
          </a:p>
          <a:p>
            <a:pPr algn="just" rtl="0">
              <a:spcAft>
                <a:spcPts val="1200"/>
              </a:spcAft>
              <a:buClr>
                <a:srgbClr val="C00000"/>
              </a:buClr>
              <a:buFont typeface="Courier New" panose="02070309020205020404" pitchFamily="49" charset="0"/>
              <a:buChar char="o"/>
            </a:pPr>
            <a:r>
              <a:rPr lang="en-US"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Regionally, the picture is uneven, with Germany and Italy demonstrating relative weakness, while France and Spain are performing better. France stands out favorably as reflected in the consumer confidence index which has risen to its highest level since 2007. In Italy, however, the situation continues to be dismal, as consumer confidence plummets to a two-year low. Germany has been able to provide slightly better data recently, but is still flirting with a recession</a:t>
            </a:r>
          </a:p>
          <a:p>
            <a:pPr algn="just" rtl="0">
              <a:spcAft>
                <a:spcPts val="1200"/>
              </a:spcAft>
              <a:buClr>
                <a:srgbClr val="C00000"/>
              </a:buClr>
              <a:buFont typeface="Courier New" panose="02070309020205020404" pitchFamily="49" charset="0"/>
              <a:buChar char="o"/>
            </a:pPr>
            <a:r>
              <a:rPr lang="en-US"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Minutes from the last ECB meeting show that the council members are aware of their limited ability to support the economy through monetary means, as they call on other policy makers, especially governments with fiscal space, to contribute more decisively to supporting the Euro area economy. However, due to their concern about the region lackluster economy, they pledge to continue the unconventional policy until inflation converges back to its target level just below 2%</a:t>
            </a:r>
          </a:p>
          <a:p>
            <a:pPr algn="just" rtl="0">
              <a:spcAft>
                <a:spcPts val="1200"/>
              </a:spcAft>
              <a:buClr>
                <a:srgbClr val="C00000"/>
              </a:buClr>
              <a:buFont typeface="Courier New" panose="02070309020205020404" pitchFamily="49" charset="0"/>
              <a:buChar char="o"/>
            </a:pPr>
            <a:r>
              <a:rPr lang="en-US"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ECB warns that its unprecedented ultra accommodative monetary policy supports the economy, but at the same time increases the vulnerability to financial systems as a result of erosion of banks profits, assets mispricing, increase in debt burden and increased risk taking in non-bank financial sector. The ECB also signaled that asset mispricing increase the possibility of future correction, or in other wards crashes in the bonds and equity markets</a:t>
            </a:r>
          </a:p>
          <a:p>
            <a:pPr algn="just" rtl="0">
              <a:spcAft>
                <a:spcPts val="1200"/>
              </a:spcAft>
              <a:buClr>
                <a:srgbClr val="C00000"/>
              </a:buClr>
              <a:buFont typeface="Courier New" panose="02070309020205020404" pitchFamily="49" charset="0"/>
              <a:buChar char="o"/>
            </a:pPr>
            <a:r>
              <a:rPr lang="en-US" sz="15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December 12 election in the UK that was supposed to resolve the Brexit disputes becomes crucial on two other issues, the independence of Scotland and Northern Ireland, resulting in an unclear picture of Britain's future image. Meanwhile, hard to predict voting patterns, make it harder for the candidates to get overall majority and control of Parliament</a:t>
            </a:r>
            <a:endParaRPr lang="x-none" sz="1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0" algn="just" rtl="0">
              <a:lnSpc>
                <a:spcPct val="140000"/>
              </a:lnSpc>
              <a:spcAft>
                <a:spcPts val="1200"/>
              </a:spcAft>
              <a:buClr>
                <a:srgbClr val="C00000"/>
              </a:buClr>
              <a:buFont typeface="Courier New" panose="02070309020205020404" pitchFamily="49" charset="0"/>
              <a:buChar char="o"/>
            </a:pPr>
            <a:endParaRPr lang="en-US" sz="1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x-none" sz="1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rtl="0">
              <a:spcAft>
                <a:spcPts val="1200"/>
              </a:spcAft>
              <a:buClr>
                <a:srgbClr val="C00000"/>
              </a:buClr>
              <a:buFont typeface="Courier New" panose="02070309020205020404" pitchFamily="49" charset="0"/>
              <a:buChar char="o"/>
            </a:pPr>
            <a:endParaRPr lang="he-IL" sz="15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362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1"/>
          <p:cNvSpPr>
            <a:spLocks noGrp="1"/>
          </p:cNvSpPr>
          <p:nvPr>
            <p:ph type="title"/>
          </p:nvPr>
        </p:nvSpPr>
        <p:spPr>
          <a:xfrm>
            <a:off x="3106001" y="369736"/>
            <a:ext cx="10972800" cy="1143000"/>
          </a:xfrm>
        </p:spPr>
        <p:txBody>
          <a:bodyPr>
            <a:no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Core Economic Indicator</a:t>
            </a:r>
            <a:r>
              <a:rPr lang="en-US" sz="48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
            </a:r>
            <a:br>
              <a:rPr lang="en-US" sz="48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Eurozone</a:t>
            </a:r>
          </a:p>
        </p:txBody>
      </p:sp>
      <p:graphicFrame>
        <p:nvGraphicFramePr>
          <p:cNvPr id="2" name="טבלה 1"/>
          <p:cNvGraphicFramePr>
            <a:graphicFrameLocks noGrp="1"/>
          </p:cNvGraphicFramePr>
          <p:nvPr>
            <p:extLst>
              <p:ext uri="{D42A27DB-BD31-4B8C-83A1-F6EECF244321}">
                <p14:modId xmlns:p14="http://schemas.microsoft.com/office/powerpoint/2010/main" val="1223684372"/>
              </p:ext>
            </p:extLst>
          </p:nvPr>
        </p:nvGraphicFramePr>
        <p:xfrm>
          <a:off x="1949115" y="1512736"/>
          <a:ext cx="7953375" cy="4447384"/>
        </p:xfrm>
        <a:graphic>
          <a:graphicData uri="http://schemas.openxmlformats.org/drawingml/2006/table">
            <a:tbl>
              <a:tblPr/>
              <a:tblGrid>
                <a:gridCol w="3509403">
                  <a:extLst>
                    <a:ext uri="{9D8B030D-6E8A-4147-A177-3AD203B41FA5}">
                      <a16:colId xmlns="" xmlns:a16="http://schemas.microsoft.com/office/drawing/2014/main" val="20000"/>
                    </a:ext>
                  </a:extLst>
                </a:gridCol>
                <a:gridCol w="1583046">
                  <a:extLst>
                    <a:ext uri="{9D8B030D-6E8A-4147-A177-3AD203B41FA5}">
                      <a16:colId xmlns="" xmlns:a16="http://schemas.microsoft.com/office/drawing/2014/main" val="20001"/>
                    </a:ext>
                  </a:extLst>
                </a:gridCol>
                <a:gridCol w="2860926">
                  <a:extLst>
                    <a:ext uri="{9D8B030D-6E8A-4147-A177-3AD203B41FA5}">
                      <a16:colId xmlns="" xmlns:a16="http://schemas.microsoft.com/office/drawing/2014/main" val="20002"/>
                    </a:ext>
                  </a:extLst>
                </a:gridCol>
              </a:tblGrid>
              <a:tr h="559252">
                <a:tc>
                  <a:txBody>
                    <a:bodyPr/>
                    <a:lstStyle/>
                    <a:p>
                      <a:pPr marL="0" algn="ctr" defTabSz="914400" rtl="0" eaLnBrk="1" fontAlgn="ctr" latinLnBrk="0" hangingPunct="1"/>
                      <a:r>
                        <a:rPr lang="en-GB" sz="1600" b="1" i="0" u="none" strike="noStrike" kern="1200" dirty="0">
                          <a:solidFill>
                            <a:srgbClr val="FFFFFF"/>
                          </a:solidFill>
                          <a:effectLst/>
                          <a:latin typeface="Open Sans" panose="020B0606030504020204"/>
                          <a:ea typeface="+mn-ea"/>
                          <a:cs typeface="+mn-cs"/>
                        </a:rPr>
                        <a:t>Economic Indicator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marL="0" algn="ctr" defTabSz="914400" rtl="0" eaLnBrk="1" fontAlgn="ctr" latinLnBrk="0" hangingPunct="1"/>
                      <a:r>
                        <a:rPr lang="en-GB" sz="1600" b="1" i="0" u="none" strike="noStrike" kern="1200" dirty="0">
                          <a:solidFill>
                            <a:srgbClr val="FFFFFF"/>
                          </a:solidFill>
                          <a:effectLst/>
                          <a:latin typeface="Open Sans" panose="020B0606030504020204"/>
                          <a:ea typeface="+mn-ea"/>
                          <a:cs typeface="+mn-cs"/>
                        </a:rPr>
                        <a:t>Latest Figure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marL="0" algn="ctr" defTabSz="914400" rtl="0" eaLnBrk="1" fontAlgn="ctr" latinLnBrk="0" hangingPunct="1"/>
                      <a:r>
                        <a:rPr lang="en-GB" sz="1600" b="1" i="0" u="none" strike="noStrike" kern="1200" dirty="0">
                          <a:solidFill>
                            <a:srgbClr val="FFFFFF"/>
                          </a:solidFill>
                          <a:effectLst/>
                          <a:latin typeface="Open Sans" panose="020B0606030504020204"/>
                          <a:ea typeface="+mn-ea"/>
                          <a:cs typeface="+mn-cs"/>
                        </a:rPr>
                        <a:t>Reference Period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extLst>
                  <a:ext uri="{0D108BD9-81ED-4DB2-BD59-A6C34878D82A}">
                    <a16:rowId xmlns="" xmlns:a16="http://schemas.microsoft.com/office/drawing/2014/main" val="10000"/>
                  </a:ext>
                </a:extLst>
              </a:tr>
              <a:tr h="559252">
                <a:tc>
                  <a:txBody>
                    <a:bodyPr/>
                    <a:lstStyle/>
                    <a:p>
                      <a:pPr marL="0" algn="ctr" defTabSz="914400" rtl="0" eaLnBrk="1" fontAlgn="ctr" latinLnBrk="0" hangingPunct="1"/>
                      <a:r>
                        <a:rPr lang="en-GB" sz="1600" b="0" i="0" u="none" strike="noStrike" kern="1200">
                          <a:solidFill>
                            <a:srgbClr val="000000"/>
                          </a:solidFill>
                          <a:effectLst/>
                          <a:latin typeface="Open Sans "/>
                          <a:ea typeface="+mn-ea"/>
                          <a:cs typeface="Open Sans Hebrew" panose="00000500000000000000" pitchFamily="2" charset="-79"/>
                        </a:rPr>
                        <a:t>Growth Rate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he-IL" sz="1600" b="0" i="0" u="none" strike="noStrike" kern="1200" dirty="0">
                          <a:solidFill>
                            <a:srgbClr val="000000"/>
                          </a:solidFill>
                          <a:effectLst/>
                          <a:latin typeface="Open Sans "/>
                          <a:ea typeface="+mn-ea"/>
                          <a:cs typeface="Open Sans Hebrew" panose="00000500000000000000" pitchFamily="2" charset="-79"/>
                        </a:rPr>
                        <a:t>0.</a:t>
                      </a:r>
                      <a:r>
                        <a:rPr lang="en-US" sz="1600" b="0" i="0" u="none" strike="noStrike" kern="1200" dirty="0">
                          <a:solidFill>
                            <a:srgbClr val="000000"/>
                          </a:solidFill>
                          <a:effectLst/>
                          <a:latin typeface="Open Sans "/>
                          <a:ea typeface="+mn-ea"/>
                          <a:cs typeface="Open Sans Hebrew" panose="00000500000000000000" pitchFamily="2" charset="-79"/>
                        </a:rPr>
                        <a:t>9</a:t>
                      </a:r>
                      <a:r>
                        <a:rPr lang="he-IL" sz="1600" b="0" i="0" u="none" strike="noStrike" kern="1200" dirty="0">
                          <a:solidFill>
                            <a:srgbClr val="000000"/>
                          </a:solidFill>
                          <a:effectLst/>
                          <a:latin typeface="Open Sans "/>
                          <a:ea typeface="+mn-ea"/>
                          <a:cs typeface="Open Sans Hebrew" panose="00000500000000000000" pitchFamily="2" charset="-79"/>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
                          <a:ea typeface="+mn-ea"/>
                          <a:cs typeface="Open Sans Hebrew" panose="00000500000000000000" pitchFamily="2" charset="-79"/>
                        </a:rPr>
                        <a:t>Q3-2019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1"/>
                  </a:ext>
                </a:extLst>
              </a:tr>
              <a:tr h="559252">
                <a:tc>
                  <a:txBody>
                    <a:bodyPr/>
                    <a:lstStyle/>
                    <a:p>
                      <a:pPr marL="0" algn="ctr" defTabSz="914400" rtl="0" eaLnBrk="1" fontAlgn="ctr" latinLnBrk="0" hangingPunct="1"/>
                      <a:r>
                        <a:rPr lang="en-GB" sz="1600" b="0" i="0" u="none" strike="noStrike" kern="1200">
                          <a:solidFill>
                            <a:srgbClr val="000000"/>
                          </a:solidFill>
                          <a:effectLst/>
                          <a:latin typeface="Open Sans "/>
                          <a:ea typeface="+mn-ea"/>
                          <a:cs typeface="Open Sans Hebrew" panose="00000500000000000000" pitchFamily="2" charset="-79"/>
                        </a:rPr>
                        <a:t>Unemployment Rate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he-IL" sz="1600" b="0" i="0" u="none" strike="noStrike" kern="1200" dirty="0">
                          <a:solidFill>
                            <a:srgbClr val="000000"/>
                          </a:solidFill>
                          <a:effectLst/>
                          <a:latin typeface="Open Sans "/>
                          <a:ea typeface="+mn-ea"/>
                          <a:cs typeface="Open Sans Hebrew" panose="00000500000000000000" pitchFamily="2" charset="-79"/>
                        </a:rPr>
                        <a:t>7.</a:t>
                      </a:r>
                      <a:r>
                        <a:rPr lang="en-US" sz="1600" b="0" i="0" u="none" strike="noStrike" kern="1200" dirty="0">
                          <a:solidFill>
                            <a:srgbClr val="000000"/>
                          </a:solidFill>
                          <a:effectLst/>
                          <a:latin typeface="Open Sans "/>
                          <a:ea typeface="+mn-ea"/>
                          <a:cs typeface="Open Sans Hebrew" panose="00000500000000000000" pitchFamily="2" charset="-79"/>
                        </a:rPr>
                        <a:t>5</a:t>
                      </a:r>
                      <a:r>
                        <a:rPr lang="he-IL" sz="1600" b="0" i="0" u="none" strike="noStrike" kern="1200" dirty="0">
                          <a:solidFill>
                            <a:srgbClr val="000000"/>
                          </a:solidFill>
                          <a:effectLst/>
                          <a:latin typeface="Open Sans "/>
                          <a:ea typeface="+mn-ea"/>
                          <a:cs typeface="Open Sans Hebrew" panose="00000500000000000000" pitchFamily="2" charset="-79"/>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
                          <a:ea typeface="+mn-ea"/>
                          <a:cs typeface="Open Sans Hebrew" panose="00000500000000000000" pitchFamily="2" charset="-79"/>
                        </a:rPr>
                        <a:t>September-2019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2"/>
                  </a:ext>
                </a:extLst>
              </a:tr>
              <a:tr h="559252">
                <a:tc>
                  <a:txBody>
                    <a:bodyPr/>
                    <a:lstStyle/>
                    <a:p>
                      <a:pPr marL="0" algn="ctr" defTabSz="914400" rtl="0" eaLnBrk="1" fontAlgn="ctr" latinLnBrk="0" hangingPunct="1"/>
                      <a:r>
                        <a:rPr lang="en-GB" sz="1600" b="0" i="0" u="none" strike="noStrike" kern="1200">
                          <a:solidFill>
                            <a:srgbClr val="000000"/>
                          </a:solidFill>
                          <a:effectLst/>
                          <a:latin typeface="Open Sans "/>
                          <a:ea typeface="+mn-ea"/>
                          <a:cs typeface="Open Sans Hebrew" panose="00000500000000000000" pitchFamily="2" charset="-79"/>
                        </a:rPr>
                        <a:t>Inflation Rate (Core, YoY)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he-IL" sz="1600" b="0" i="0" u="none" strike="noStrike" kern="1200" dirty="0">
                          <a:solidFill>
                            <a:srgbClr val="000000"/>
                          </a:solidFill>
                          <a:effectLst/>
                          <a:latin typeface="Open Sans "/>
                          <a:ea typeface="+mn-ea"/>
                          <a:cs typeface="Open Sans Hebrew" panose="00000500000000000000" pitchFamily="2" charset="-79"/>
                        </a:rPr>
                        <a:t>1.</a:t>
                      </a:r>
                      <a:r>
                        <a:rPr lang="en-GB" sz="1600" b="0" i="0" u="none" strike="noStrike" kern="1200" dirty="0">
                          <a:solidFill>
                            <a:srgbClr val="000000"/>
                          </a:solidFill>
                          <a:effectLst/>
                          <a:latin typeface="Open Sans "/>
                          <a:ea typeface="+mn-ea"/>
                          <a:cs typeface="Open Sans Hebrew" panose="00000500000000000000" pitchFamily="2" charset="-79"/>
                        </a:rPr>
                        <a:t>1</a:t>
                      </a:r>
                      <a:r>
                        <a:rPr lang="he-IL" sz="1600" b="0" i="0" u="none" strike="noStrike" kern="1200" dirty="0">
                          <a:solidFill>
                            <a:srgbClr val="000000"/>
                          </a:solidFill>
                          <a:effectLst/>
                          <a:latin typeface="Open Sans "/>
                          <a:ea typeface="+mn-ea"/>
                          <a:cs typeface="Open Sans Hebrew" panose="00000500000000000000" pitchFamily="2" charset="-79"/>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
                          <a:ea typeface="+mn-ea"/>
                          <a:cs typeface="Open Sans Hebrew" panose="00000500000000000000" pitchFamily="2" charset="-79"/>
                        </a:rPr>
                        <a:t>October-2019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3"/>
                  </a:ext>
                </a:extLst>
              </a:tr>
              <a:tr h="559252">
                <a:tc>
                  <a:txBody>
                    <a:bodyPr/>
                    <a:lstStyle/>
                    <a:p>
                      <a:pPr marL="0" algn="ctr" defTabSz="914400" rtl="0" eaLnBrk="1" fontAlgn="ctr" latinLnBrk="0" hangingPunct="1"/>
                      <a:r>
                        <a:rPr lang="en-GB" sz="1600" b="0" i="0" u="none" strike="noStrike" kern="1200">
                          <a:solidFill>
                            <a:srgbClr val="000000"/>
                          </a:solidFill>
                          <a:effectLst/>
                          <a:latin typeface="Open Sans "/>
                          <a:ea typeface="+mn-ea"/>
                          <a:cs typeface="Open Sans Hebrew" panose="00000500000000000000" pitchFamily="2" charset="-79"/>
                        </a:rPr>
                        <a:t>Central Bank Interest Rate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he-IL" sz="1600" b="0" i="0" u="none" strike="noStrike" kern="1200">
                          <a:solidFill>
                            <a:srgbClr val="000000"/>
                          </a:solidFill>
                          <a:effectLst/>
                          <a:latin typeface="Open Sans "/>
                          <a:ea typeface="+mn-ea"/>
                          <a:cs typeface="Open Sans Hebrew" panose="00000500000000000000" pitchFamily="2" charset="-79"/>
                        </a:rPr>
                        <a:t>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
                          <a:ea typeface="+mn-ea"/>
                          <a:cs typeface="Open Sans Hebrew" panose="00000500000000000000" pitchFamily="2" charset="-79"/>
                        </a:rPr>
                        <a:t>October-2019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4"/>
                  </a:ext>
                </a:extLst>
              </a:tr>
              <a:tr h="559252">
                <a:tc>
                  <a:txBody>
                    <a:bodyPr/>
                    <a:lstStyle/>
                    <a:p>
                      <a:pPr marL="0" algn="ctr" defTabSz="914400" rtl="0" eaLnBrk="1" fontAlgn="ctr" latinLnBrk="0" hangingPunct="1"/>
                      <a:r>
                        <a:rPr lang="en-GB" sz="1600" b="0" i="0" u="none" strike="noStrike" kern="1200">
                          <a:solidFill>
                            <a:srgbClr val="000000"/>
                          </a:solidFill>
                          <a:effectLst/>
                          <a:latin typeface="Open Sans "/>
                          <a:ea typeface="+mn-ea"/>
                          <a:cs typeface="Open Sans Hebrew" panose="00000500000000000000" pitchFamily="2" charset="-79"/>
                        </a:rPr>
                        <a:t>10 Years Yield (Germany)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
                          <a:ea typeface="+mn-ea"/>
                          <a:cs typeface="Open Sans Hebrew" panose="00000500000000000000" pitchFamily="2" charset="-79"/>
                        </a:rPr>
                        <a:t>(</a:t>
                      </a:r>
                      <a:r>
                        <a:rPr lang="he-IL" sz="1600" b="0" i="0" u="none" strike="noStrike" kern="1200" dirty="0">
                          <a:solidFill>
                            <a:srgbClr val="000000"/>
                          </a:solidFill>
                          <a:effectLst/>
                          <a:latin typeface="Open Sans "/>
                          <a:ea typeface="+mn-ea"/>
                          <a:cs typeface="Open Sans Hebrew" panose="00000500000000000000" pitchFamily="2" charset="-79"/>
                        </a:rPr>
                        <a:t>0.38%</a:t>
                      </a:r>
                      <a:r>
                        <a:rPr lang="en-GB" sz="1600" b="0" i="0" u="none" strike="noStrike" kern="1200" dirty="0">
                          <a:solidFill>
                            <a:srgbClr val="000000"/>
                          </a:solidFill>
                          <a:effectLst/>
                          <a:latin typeface="Open Sans "/>
                          <a:ea typeface="+mn-ea"/>
                          <a:cs typeface="Open Sans Hebrew" panose="00000500000000000000" pitchFamily="2" charset="-79"/>
                        </a:rPr>
                        <a:t>)</a:t>
                      </a:r>
                      <a:endParaRPr lang="he-IL" sz="1600" b="0" i="0" u="none" strike="noStrike" kern="1200" dirty="0">
                        <a:solidFill>
                          <a:srgbClr val="000000"/>
                        </a:solidFill>
                        <a:effectLst/>
                        <a:latin typeface="Open Sans "/>
                        <a:ea typeface="+mn-ea"/>
                        <a:cs typeface="Open Sans Hebrew" panose="00000500000000000000" pitchFamily="2" charset="-79"/>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
                          <a:ea typeface="+mn-ea"/>
                          <a:cs typeface="Open Sans Hebrew" panose="00000500000000000000" pitchFamily="2" charset="-79"/>
                        </a:rPr>
                        <a:t>November-2019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5"/>
                  </a:ext>
                </a:extLst>
              </a:tr>
              <a:tr h="559252">
                <a:tc>
                  <a:txBody>
                    <a:bodyPr/>
                    <a:lstStyle/>
                    <a:p>
                      <a:pPr marL="0" algn="ctr" defTabSz="914400" rtl="0" eaLnBrk="1" fontAlgn="ctr" latinLnBrk="0" hangingPunct="1"/>
                      <a:r>
                        <a:rPr lang="en-US" sz="1600" b="0" i="0" u="none" strike="noStrike" kern="1200">
                          <a:solidFill>
                            <a:srgbClr val="000000"/>
                          </a:solidFill>
                          <a:effectLst/>
                          <a:latin typeface="Open Sans "/>
                          <a:ea typeface="+mn-ea"/>
                          <a:cs typeface="Open Sans Hebrew" panose="00000500000000000000" pitchFamily="2" charset="-79"/>
                        </a:rPr>
                        <a:t>Ratio of Surplus in Current Account to GDP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he-IL" sz="1600" b="0" i="0" u="none" strike="noStrike" kern="1200" dirty="0">
                          <a:solidFill>
                            <a:srgbClr val="000000"/>
                          </a:solidFill>
                          <a:effectLst/>
                          <a:latin typeface="Open Sans "/>
                          <a:ea typeface="+mn-ea"/>
                          <a:cs typeface="Open Sans Hebrew" panose="00000500000000000000" pitchFamily="2" charset="-79"/>
                        </a:rPr>
                        <a:t>2.68%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
                          <a:ea typeface="+mn-ea"/>
                          <a:cs typeface="Open Sans Hebrew" panose="00000500000000000000" pitchFamily="2" charset="-79"/>
                        </a:rPr>
                        <a:t>Q2-2019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6"/>
                  </a:ext>
                </a:extLst>
              </a:tr>
              <a:tr h="532620">
                <a:tc>
                  <a:txBody>
                    <a:bodyPr/>
                    <a:lstStyle/>
                    <a:p>
                      <a:pPr marL="0" algn="ctr" defTabSz="914400" rtl="0" eaLnBrk="1" fontAlgn="ctr" latinLnBrk="0" hangingPunct="1"/>
                      <a:r>
                        <a:rPr lang="en-US" sz="1600" b="0" i="0" u="none" strike="noStrike" kern="1200">
                          <a:solidFill>
                            <a:srgbClr val="000000"/>
                          </a:solidFill>
                          <a:effectLst/>
                          <a:latin typeface="Open Sans "/>
                          <a:ea typeface="+mn-ea"/>
                          <a:cs typeface="Open Sans Hebrew" panose="00000500000000000000" pitchFamily="2" charset="-79"/>
                        </a:rPr>
                        <a:t>Ratio of Public Debt to GDP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3">
                        <a:lumMod val="20000"/>
                        <a:lumOff val="80000"/>
                      </a:schemeClr>
                    </a:solidFill>
                  </a:tcPr>
                </a:tc>
                <a:tc>
                  <a:txBody>
                    <a:bodyPr/>
                    <a:lstStyle/>
                    <a:p>
                      <a:pPr marL="0" algn="ctr" defTabSz="914400" rtl="0" eaLnBrk="1" fontAlgn="ctr" latinLnBrk="0" hangingPunct="1"/>
                      <a:r>
                        <a:rPr lang="he-IL" sz="1600" b="0" i="0" u="none" strike="noStrike" kern="1200" dirty="0">
                          <a:solidFill>
                            <a:srgbClr val="000000"/>
                          </a:solidFill>
                          <a:effectLst/>
                          <a:latin typeface="Open Sans "/>
                          <a:ea typeface="+mn-ea"/>
                          <a:cs typeface="Open Sans Hebrew" panose="00000500000000000000" pitchFamily="2" charset="-79"/>
                        </a:rPr>
                        <a:t>86.40%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
                          <a:ea typeface="+mn-ea"/>
                          <a:cs typeface="Open Sans Hebrew" panose="00000500000000000000" pitchFamily="2" charset="-79"/>
                        </a:rPr>
                        <a:t>Q2-2019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chemeClr val="accent3">
                        <a:lumMod val="20000"/>
                        <a:lumOff val="80000"/>
                      </a:schemeClr>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24995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879" y="250166"/>
            <a:ext cx="8653429" cy="1293963"/>
          </a:xfrm>
        </p:spPr>
        <p:txBody>
          <a:bodyPr>
            <a:noAutofit/>
          </a:bodyPr>
          <a:lstStyle/>
          <a:p>
            <a:pPr algn="l" rtl="0"/>
            <a:r>
              <a:rPr lang="en-US" sz="48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Global Economy</a:t>
            </a:r>
            <a:r>
              <a:rPr lang="en-US" sz="4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r>
            <a:br>
              <a:rPr lang="en-US" sz="4800"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endParaRPr lang="en-US" sz="48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4">
            <a:extLst>
              <a:ext uri="{FF2B5EF4-FFF2-40B4-BE49-F238E27FC236}">
                <a16:creationId xmlns="" xmlns:a16="http://schemas.microsoft.com/office/drawing/2014/main" id="{C73DAFB9-E94D-43FE-97A2-272A63AC9C7F}"/>
              </a:ext>
            </a:extLst>
          </p:cNvPr>
          <p:cNvSpPr>
            <a:spLocks noGrp="1"/>
          </p:cNvSpPr>
          <p:nvPr>
            <p:ph idx="1"/>
          </p:nvPr>
        </p:nvSpPr>
        <p:spPr>
          <a:xfrm>
            <a:off x="200025" y="1081677"/>
            <a:ext cx="11592283" cy="5494549"/>
          </a:xfrm>
        </p:spPr>
        <p:txBody>
          <a:bodyPr>
            <a:noAutofit/>
          </a:bodyPr>
          <a:lstStyle/>
          <a:p>
            <a:pPr algn="just" rtl="0">
              <a:lnSpc>
                <a:spcPct val="150000"/>
              </a:lnSpc>
              <a:buClr>
                <a:srgbClr val="E53226"/>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More than a decade since the Great Financial Crisis, despite unprecedented central bank policies, inflation and growth remained persistently low, but debt levels and asset prices peaked, as excess liquidity appears to be going into financial assets and not the real economy. Now that central banks are left with no real tools, the only option to bail out the global economy from a standstill is to adopt an expansionary fiscal policy, but increasing the possibility of another debt crisis</a:t>
            </a:r>
          </a:p>
          <a:p>
            <a:pPr algn="just" rtl="0">
              <a:lnSpc>
                <a:spcPct val="150000"/>
              </a:lnSpc>
              <a:buClr>
                <a:srgbClr val="E53226"/>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Despite being at the end of a business cycle, asset prices are reach as investors price in a recovery of the global economy, continued support from central banks, increase in corporate profits and resolution of trade disputes. Certainly, this situation reflects investor complacency</a:t>
            </a:r>
          </a:p>
          <a:p>
            <a:pPr algn="just" rtl="0">
              <a:lnSpc>
                <a:spcPct val="150000"/>
              </a:lnSpc>
              <a:buClr>
                <a:srgbClr val="E53226"/>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phenomenon of negative yielding debt continues, courtesy of the central banks' ultra-accommodative policy. With 17 trillion $ of debt “under water” and failures in the money markets (repo market), the global financial system is far more vulnerable than it seems</a:t>
            </a:r>
          </a:p>
          <a:p>
            <a:pPr algn="just" rtl="0">
              <a:lnSpc>
                <a:spcPct val="150000"/>
              </a:lnSpc>
              <a:buClr>
                <a:srgbClr val="E53226"/>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Moderation is the name of the game in the Chinese economy as investment, industrial production and retail sales have slowed and it seems the economy has not met the bottom yet as further weakness lurks ahead. Moreover, the fact that much of the weakness is attributed to local factors implies that even a trade agreement will not change the picture from the ground up</a:t>
            </a:r>
          </a:p>
          <a:p>
            <a:pPr algn="just" rtl="0">
              <a:lnSpc>
                <a:spcPct val="150000"/>
              </a:lnSpc>
              <a:buClr>
                <a:srgbClr val="E53226"/>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As trade talks continue, the details of the potential agreement (phase one) is not clear, but it appears to include bilateral purchases commitments. These managed trade agreements are expected to have a major impact on other countries and economic regions such as the European Union and South East Asia. Scenario in which the U.S. and China will not consider the agreement implications on third parties may have adverse consequences for the global economy as a whole and for some economic areas in particular</a:t>
            </a:r>
          </a:p>
          <a:p>
            <a:pPr algn="just" rtl="0">
              <a:lnSpc>
                <a:spcPct val="150000"/>
              </a:lnSpc>
              <a:buClr>
                <a:srgbClr val="E53226"/>
              </a:buClr>
              <a:buFont typeface="Courier New" panose="02070309020205020404" pitchFamily="49" charset="0"/>
              <a:buChar char="o"/>
            </a:pP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6803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3137433" y="362245"/>
            <a:ext cx="8439492" cy="1143000"/>
          </a:xfrm>
        </p:spPr>
        <p:txBody>
          <a:bodyPr>
            <a:normAutofit/>
          </a:bodyPr>
          <a:lstStyle/>
          <a:p>
            <a:pPr algn="l" rtl="0"/>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Economic Growth</a:t>
            </a:r>
            <a:b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22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GDP (Annualized)</a:t>
            </a:r>
          </a:p>
        </p:txBody>
      </p:sp>
      <p:sp>
        <p:nvSpPr>
          <p:cNvPr id="3" name="מלבן מעוגל 2"/>
          <p:cNvSpPr/>
          <p:nvPr/>
        </p:nvSpPr>
        <p:spPr>
          <a:xfrm>
            <a:off x="8468139" y="421419"/>
            <a:ext cx="333955" cy="1987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6" name="תרשים 5"/>
          <p:cNvGraphicFramePr>
            <a:graphicFrameLocks/>
          </p:cNvGraphicFramePr>
          <p:nvPr>
            <p:extLst>
              <p:ext uri="{D42A27DB-BD31-4B8C-83A1-F6EECF244321}">
                <p14:modId xmlns:p14="http://schemas.microsoft.com/office/powerpoint/2010/main" val="882665183"/>
              </p:ext>
            </p:extLst>
          </p:nvPr>
        </p:nvGraphicFramePr>
        <p:xfrm>
          <a:off x="615074" y="1423021"/>
          <a:ext cx="10833975" cy="4722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342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19058" y="363723"/>
            <a:ext cx="10992597" cy="1143000"/>
          </a:xfrm>
        </p:spPr>
        <p:txBody>
          <a:bodyPr>
            <a:norm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Economic Sentiment</a:t>
            </a:r>
            <a:r>
              <a:rPr lang="en-US" dirty="0"/>
              <a:t/>
            </a:r>
            <a:br>
              <a:rPr lang="en-US" dirty="0"/>
            </a:b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Manufacturing and Non-Manufacturing PMI</a:t>
            </a:r>
          </a:p>
        </p:txBody>
      </p:sp>
      <p:graphicFrame>
        <p:nvGraphicFramePr>
          <p:cNvPr id="7" name="תרשים 6"/>
          <p:cNvGraphicFramePr>
            <a:graphicFrameLocks/>
          </p:cNvGraphicFramePr>
          <p:nvPr>
            <p:extLst>
              <p:ext uri="{D42A27DB-BD31-4B8C-83A1-F6EECF244321}">
                <p14:modId xmlns:p14="http://schemas.microsoft.com/office/powerpoint/2010/main" val="3486115417"/>
              </p:ext>
            </p:extLst>
          </p:nvPr>
        </p:nvGraphicFramePr>
        <p:xfrm>
          <a:off x="1484851" y="1504599"/>
          <a:ext cx="9110444" cy="47342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4595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01198" y="348103"/>
            <a:ext cx="10972800" cy="1143000"/>
          </a:xfrm>
        </p:spPr>
        <p:txBody>
          <a:bodyPr>
            <a:normAutofit/>
          </a:bodyPr>
          <a:lstStyle/>
          <a:p>
            <a:pPr algn="l" rtl="0"/>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Labor Market</a:t>
            </a:r>
            <a:r>
              <a:rPr lang="en-US" sz="53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
            </a:r>
            <a:br>
              <a:rPr lang="en-US" sz="53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Unemployment Rate</a:t>
            </a:r>
          </a:p>
        </p:txBody>
      </p:sp>
      <p:graphicFrame>
        <p:nvGraphicFramePr>
          <p:cNvPr id="7" name="תרשים 6"/>
          <p:cNvGraphicFramePr>
            <a:graphicFrameLocks/>
          </p:cNvGraphicFramePr>
          <p:nvPr>
            <p:extLst>
              <p:ext uri="{D42A27DB-BD31-4B8C-83A1-F6EECF244321}">
                <p14:modId xmlns:p14="http://schemas.microsoft.com/office/powerpoint/2010/main" val="1054531395"/>
              </p:ext>
            </p:extLst>
          </p:nvPr>
        </p:nvGraphicFramePr>
        <p:xfrm>
          <a:off x="1134217" y="1491103"/>
          <a:ext cx="10314833" cy="4514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3957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08663" y="137743"/>
            <a:ext cx="11326732" cy="1543571"/>
          </a:xfrm>
        </p:spPr>
        <p:txBody>
          <a:bodyPr>
            <a:norm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Inflation</a:t>
            </a:r>
            <a:r>
              <a:rPr lang="en-US" dirty="0"/>
              <a:t/>
            </a:r>
            <a:br>
              <a:rPr lang="en-US" dirty="0"/>
            </a:b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CPI and Core CPI (YoY) </a:t>
            </a:r>
          </a:p>
        </p:txBody>
      </p:sp>
      <p:graphicFrame>
        <p:nvGraphicFramePr>
          <p:cNvPr id="7" name="תרשים 6"/>
          <p:cNvGraphicFramePr>
            <a:graphicFrameLocks/>
          </p:cNvGraphicFramePr>
          <p:nvPr>
            <p:extLst>
              <p:ext uri="{D42A27DB-BD31-4B8C-83A1-F6EECF244321}">
                <p14:modId xmlns:p14="http://schemas.microsoft.com/office/powerpoint/2010/main" val="3203071427"/>
              </p:ext>
            </p:extLst>
          </p:nvPr>
        </p:nvGraphicFramePr>
        <p:xfrm>
          <a:off x="1469758" y="1407226"/>
          <a:ext cx="9845941" cy="48348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018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99954" y="361490"/>
            <a:ext cx="10972800" cy="1143000"/>
          </a:xfrm>
        </p:spPr>
        <p:txBody>
          <a:bodyPr>
            <a:norm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Money Supply and Credit</a:t>
            </a:r>
            <a:b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Growth in Money Supply, Loans to Real Sector </a:t>
            </a:r>
          </a:p>
        </p:txBody>
      </p:sp>
      <p:graphicFrame>
        <p:nvGraphicFramePr>
          <p:cNvPr id="7" name="תרשים 6"/>
          <p:cNvGraphicFramePr>
            <a:graphicFrameLocks/>
          </p:cNvGraphicFramePr>
          <p:nvPr>
            <p:extLst>
              <p:ext uri="{D42A27DB-BD31-4B8C-83A1-F6EECF244321}">
                <p14:modId xmlns:p14="http://schemas.microsoft.com/office/powerpoint/2010/main" val="3993487599"/>
              </p:ext>
            </p:extLst>
          </p:nvPr>
        </p:nvGraphicFramePr>
        <p:xfrm>
          <a:off x="716438" y="1463061"/>
          <a:ext cx="10869104" cy="4711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0981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819508" y="197982"/>
            <a:ext cx="10972800" cy="1143000"/>
          </a:xfrm>
        </p:spPr>
        <p:txBody>
          <a:bodyPr>
            <a:normAutofit fontScale="90000"/>
          </a:bodyPr>
          <a:lstStyle/>
          <a:p>
            <a:r>
              <a:rPr lang="en-US" dirty="0"/>
              <a:t/>
            </a:r>
            <a:br>
              <a:rPr lang="en-US" dirty="0"/>
            </a:br>
            <a:endParaRPr lang="en-US" dirty="0"/>
          </a:p>
        </p:txBody>
      </p:sp>
      <p:sp>
        <p:nvSpPr>
          <p:cNvPr id="5" name="Title 1"/>
          <p:cNvSpPr txBox="1">
            <a:spLocks/>
          </p:cNvSpPr>
          <p:nvPr/>
        </p:nvSpPr>
        <p:spPr>
          <a:xfrm>
            <a:off x="3138877" y="430856"/>
            <a:ext cx="8653429" cy="1293963"/>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rtl="0">
              <a:lnSpc>
                <a:spcPct val="110000"/>
              </a:lnSpc>
            </a:pPr>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10YR Government Bond Yield </a:t>
            </a:r>
            <a:r>
              <a:rPr lang="en-US" sz="3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r>
            <a:br>
              <a:rPr lang="en-US" sz="3600"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endParaRPr lang="en-US" sz="36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תרשים 7"/>
          <p:cNvGraphicFramePr>
            <a:graphicFrameLocks/>
          </p:cNvGraphicFramePr>
          <p:nvPr>
            <p:extLst>
              <p:ext uri="{D42A27DB-BD31-4B8C-83A1-F6EECF244321}">
                <p14:modId xmlns:p14="http://schemas.microsoft.com/office/powerpoint/2010/main" val="3433106501"/>
              </p:ext>
            </p:extLst>
          </p:nvPr>
        </p:nvGraphicFramePr>
        <p:xfrm>
          <a:off x="617838" y="1340643"/>
          <a:ext cx="11046940" cy="4837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4472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2">
            <a:extLst>
              <a:ext uri="{FF2B5EF4-FFF2-40B4-BE49-F238E27FC236}">
                <a16:creationId xmlns="" xmlns:a16="http://schemas.microsoft.com/office/drawing/2014/main" id="{78B09015-0F4A-4ECD-9007-F1BA1EAEB70D}"/>
              </a:ext>
            </a:extLst>
          </p:cNvPr>
          <p:cNvSpPr>
            <a:spLocks noGrp="1"/>
          </p:cNvSpPr>
          <p:nvPr>
            <p:ph type="title"/>
          </p:nvPr>
        </p:nvSpPr>
        <p:spPr>
          <a:xfrm>
            <a:off x="3041716" y="474774"/>
            <a:ext cx="8788923" cy="944562"/>
          </a:xfrm>
        </p:spPr>
        <p:txBody>
          <a:bodyPr vert="horz" lIns="91440" tIns="45720" rIns="91440" bIns="45720" rtlCol="1" anchor="ctr">
            <a:normAutofit fontScale="90000"/>
          </a:bodyPr>
          <a:lstStyle/>
          <a:p>
            <a:pPr algn="l" rtl="0"/>
            <a:r>
              <a:rPr lang="en-US" sz="4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Exchange Rate</a:t>
            </a:r>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
            </a:r>
            <a:b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22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EUR Index (Left) EURUSD (Right)</a:t>
            </a:r>
            <a:endParaRPr lang="he-IL" sz="2200" b="1" dirty="0">
              <a:solidFill>
                <a:srgbClr val="E53226"/>
              </a:solidFill>
              <a:latin typeface="Open Sans" panose="020B0606030504020204" pitchFamily="34" charset="0"/>
              <a:ea typeface="Open Sans" panose="020B0606030504020204" pitchFamily="34" charset="0"/>
            </a:endParaRPr>
          </a:p>
        </p:txBody>
      </p:sp>
      <p:graphicFrame>
        <p:nvGraphicFramePr>
          <p:cNvPr id="5" name="תרשים 4"/>
          <p:cNvGraphicFramePr>
            <a:graphicFrameLocks/>
          </p:cNvGraphicFramePr>
          <p:nvPr>
            <p:extLst>
              <p:ext uri="{D42A27DB-BD31-4B8C-83A1-F6EECF244321}">
                <p14:modId xmlns:p14="http://schemas.microsoft.com/office/powerpoint/2010/main" val="2351173884"/>
              </p:ext>
            </p:extLst>
          </p:nvPr>
        </p:nvGraphicFramePr>
        <p:xfrm>
          <a:off x="520117" y="1419336"/>
          <a:ext cx="11241248" cy="48891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7241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88756" y="274638"/>
            <a:ext cx="7652951" cy="1143000"/>
          </a:xfrm>
        </p:spPr>
        <p:txBody>
          <a:bodyPr>
            <a:normAutofit/>
          </a:bodyPr>
          <a:lstStyle/>
          <a:p>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Citi Economic Surprise</a:t>
            </a:r>
            <a:endParaRPr lang="he-IL" sz="3600" b="1" dirty="0">
              <a:solidFill>
                <a:srgbClr val="E53226"/>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תרשים 6"/>
          <p:cNvGraphicFramePr>
            <a:graphicFrameLocks/>
          </p:cNvGraphicFramePr>
          <p:nvPr>
            <p:extLst>
              <p:ext uri="{D42A27DB-BD31-4B8C-83A1-F6EECF244321}">
                <p14:modId xmlns:p14="http://schemas.microsoft.com/office/powerpoint/2010/main" val="3254495916"/>
              </p:ext>
            </p:extLst>
          </p:nvPr>
        </p:nvGraphicFramePr>
        <p:xfrm>
          <a:off x="444617" y="1296062"/>
          <a:ext cx="11299970" cy="4970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880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2964043" y="143243"/>
            <a:ext cx="109728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rtl="0"/>
            <a:r>
              <a:rPr lang="en-US" sz="48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Israel</a:t>
            </a:r>
            <a:endParaRPr lang="en-US" sz="48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a:extLst>
              <a:ext uri="{FF2B5EF4-FFF2-40B4-BE49-F238E27FC236}">
                <a16:creationId xmlns="" xmlns:a16="http://schemas.microsoft.com/office/drawing/2014/main" id="{67B44AAD-7D87-49E8-8402-238BB256F313}"/>
              </a:ext>
            </a:extLst>
          </p:cNvPr>
          <p:cNvSpPr txBox="1">
            <a:spLocks/>
          </p:cNvSpPr>
          <p:nvPr/>
        </p:nvSpPr>
        <p:spPr>
          <a:xfrm>
            <a:off x="577397" y="1014492"/>
            <a:ext cx="11113158" cy="6074598"/>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0">
              <a:lnSpc>
                <a:spcPct val="140000"/>
              </a:lnSpc>
              <a:spcAft>
                <a:spcPts val="1200"/>
              </a:spcAft>
              <a:buClr>
                <a:srgbClr val="C00000"/>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deadlock in the political system continues and the possibility of a third elections become imminent. Now that both parties failed to reach an agreement and an indictment was filed against the prime minister, the political paralysis is expected to continue. Meanwhile, investors stay calm, assuming that the economy is strong enough to absorb uncertainty, and that the next government will stick to the principle of budgetary discipline </a:t>
            </a:r>
          </a:p>
          <a:p>
            <a:pPr algn="just" rtl="0">
              <a:lnSpc>
                <a:spcPct val="140000"/>
              </a:lnSpc>
              <a:spcAft>
                <a:spcPts val="1200"/>
              </a:spcAft>
              <a:buClr>
                <a:srgbClr val="C00000"/>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economy grew by 4.1% in Q3 (annually). The numbers seem to indicate robust growth but much of it is the result of inventory growth, vehicle purchases and public consumption. Weakness in the main growth engines of the economy, privet consumption and export, is evident </a:t>
            </a:r>
          </a:p>
          <a:p>
            <a:pPr algn="just" rtl="0">
              <a:lnSpc>
                <a:spcPct val="140000"/>
              </a:lnSpc>
              <a:spcAft>
                <a:spcPts val="1200"/>
              </a:spcAft>
              <a:buClr>
                <a:srgbClr val="C00000"/>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OECD downwards Israel economy's growth projections to 2.9% in 2020-2021. The slowdown in the global economy is expected to weaken exports, and the cooling of the labor market will reduce private consumption</a:t>
            </a:r>
          </a:p>
          <a:p>
            <a:pPr algn="just" rtl="0">
              <a:lnSpc>
                <a:spcPct val="140000"/>
              </a:lnSpc>
              <a:spcAft>
                <a:spcPts val="1200"/>
              </a:spcAft>
              <a:buClr>
                <a:srgbClr val="C00000"/>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Shekel continued to appreciate in the past month as it is one of the best performing currencies against the Dollar since the beginning of the year. In response, the Bank of Israel (“BOI”) had to buy $ 314 million during October, the first real intervention since early 2018 and a signal for additional foreign exchange purchases he plans to make</a:t>
            </a:r>
          </a:p>
          <a:p>
            <a:pPr algn="just" rtl="0">
              <a:lnSpc>
                <a:spcPct val="140000"/>
              </a:lnSpc>
              <a:spcAft>
                <a:spcPts val="1200"/>
              </a:spcAft>
              <a:buClr>
                <a:srgbClr val="C00000"/>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Despite the fall in the inflation rate to 0.4%, lower than the bottom of the inflation target range (1% -3%), the BOI decided not to reduce interest rate. However, the appreciation of the shekel, and the possibility of a further decline in inflation, led the BOI to back the interest rate decision with massive USD purchases, while leaving the door open for interest reduction later</a:t>
            </a:r>
          </a:p>
        </p:txBody>
      </p:sp>
    </p:spTree>
    <p:extLst>
      <p:ext uri="{BB962C8B-B14F-4D97-AF65-F5344CB8AC3E}">
        <p14:creationId xmlns:p14="http://schemas.microsoft.com/office/powerpoint/2010/main" val="4007520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3106001" y="369736"/>
            <a:ext cx="10972800" cy="1143000"/>
          </a:xfrm>
        </p:spPr>
        <p:txBody>
          <a:bodyPr>
            <a:no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Core Economic Indicator</a:t>
            </a:r>
            <a:r>
              <a:rPr lang="en-US" sz="48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
            </a:r>
            <a:br>
              <a:rPr lang="en-US" sz="48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Israel</a:t>
            </a:r>
          </a:p>
        </p:txBody>
      </p:sp>
      <p:graphicFrame>
        <p:nvGraphicFramePr>
          <p:cNvPr id="3" name="טבלה 2"/>
          <p:cNvGraphicFramePr>
            <a:graphicFrameLocks noGrp="1"/>
          </p:cNvGraphicFramePr>
          <p:nvPr>
            <p:extLst>
              <p:ext uri="{D42A27DB-BD31-4B8C-83A1-F6EECF244321}">
                <p14:modId xmlns:p14="http://schemas.microsoft.com/office/powerpoint/2010/main" val="2299291162"/>
              </p:ext>
            </p:extLst>
          </p:nvPr>
        </p:nvGraphicFramePr>
        <p:xfrm>
          <a:off x="1790699" y="1539572"/>
          <a:ext cx="9077326" cy="4349102"/>
        </p:xfrm>
        <a:graphic>
          <a:graphicData uri="http://schemas.openxmlformats.org/drawingml/2006/table">
            <a:tbl>
              <a:tblPr/>
              <a:tblGrid>
                <a:gridCol w="4207429">
                  <a:extLst>
                    <a:ext uri="{9D8B030D-6E8A-4147-A177-3AD203B41FA5}">
                      <a16:colId xmlns="" xmlns:a16="http://schemas.microsoft.com/office/drawing/2014/main" val="20000"/>
                    </a:ext>
                  </a:extLst>
                </a:gridCol>
                <a:gridCol w="1604672">
                  <a:extLst>
                    <a:ext uri="{9D8B030D-6E8A-4147-A177-3AD203B41FA5}">
                      <a16:colId xmlns="" xmlns:a16="http://schemas.microsoft.com/office/drawing/2014/main" val="20001"/>
                    </a:ext>
                  </a:extLst>
                </a:gridCol>
                <a:gridCol w="3265225">
                  <a:extLst>
                    <a:ext uri="{9D8B030D-6E8A-4147-A177-3AD203B41FA5}">
                      <a16:colId xmlns="" xmlns:a16="http://schemas.microsoft.com/office/drawing/2014/main" val="20002"/>
                    </a:ext>
                  </a:extLst>
                </a:gridCol>
              </a:tblGrid>
              <a:tr h="541054">
                <a:tc>
                  <a:txBody>
                    <a:bodyPr/>
                    <a:lstStyle/>
                    <a:p>
                      <a:pPr marL="0" algn="ctr" defTabSz="914400" rtl="0" eaLnBrk="1" fontAlgn="ctr" latinLnBrk="0" hangingPunct="1"/>
                      <a:r>
                        <a:rPr lang="en-GB" sz="1600" b="1" i="0" u="none" strike="noStrike" kern="1200" dirty="0">
                          <a:solidFill>
                            <a:srgbClr val="FFFFFF"/>
                          </a:solidFill>
                          <a:effectLst/>
                          <a:latin typeface="Open Sans Hebrew" panose="00000500000000000000" pitchFamily="2" charset="-79"/>
                          <a:ea typeface="Open Sans" panose="020B0606030504020204" pitchFamily="34" charset="0"/>
                          <a:cs typeface="Open Sans Hebrew" panose="00000500000000000000" pitchFamily="2" charset="-79"/>
                        </a:rPr>
                        <a:t>Economic Indicator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marL="0" algn="ctr" defTabSz="914400" rtl="0" eaLnBrk="1" fontAlgn="ctr" latinLnBrk="0" hangingPunct="1"/>
                      <a:r>
                        <a:rPr lang="en-GB" sz="1600" b="1" i="0" u="none" strike="noStrike" kern="1200" dirty="0">
                          <a:solidFill>
                            <a:srgbClr val="FFFFFF"/>
                          </a:solidFill>
                          <a:effectLst/>
                          <a:latin typeface="Open Sans Hebrew" panose="00000500000000000000" pitchFamily="2" charset="-79"/>
                          <a:ea typeface="Open Sans" panose="020B0606030504020204" pitchFamily="34" charset="0"/>
                          <a:cs typeface="Open Sans Hebrew" panose="00000500000000000000" pitchFamily="2" charset="-79"/>
                        </a:rPr>
                        <a:t>Latest Figure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marL="0" algn="ctr" defTabSz="914400" rtl="0" eaLnBrk="1" fontAlgn="ctr" latinLnBrk="0" hangingPunct="1"/>
                      <a:r>
                        <a:rPr lang="en-GB" sz="1600" b="1" i="0" u="none" strike="noStrike" kern="1200" dirty="0">
                          <a:solidFill>
                            <a:srgbClr val="FFFFFF"/>
                          </a:solidFill>
                          <a:effectLst/>
                          <a:latin typeface="Open Sans Hebrew" panose="00000500000000000000" pitchFamily="2" charset="-79"/>
                          <a:ea typeface="Open Sans" panose="020B0606030504020204" pitchFamily="34" charset="0"/>
                          <a:cs typeface="Open Sans Hebrew" panose="00000500000000000000" pitchFamily="2" charset="-79"/>
                        </a:rPr>
                        <a:t>Reference Period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extLst>
                  <a:ext uri="{0D108BD9-81ED-4DB2-BD59-A6C34878D82A}">
                    <a16:rowId xmlns="" xmlns:a16="http://schemas.microsoft.com/office/drawing/2014/main" val="10000"/>
                  </a:ext>
                </a:extLst>
              </a:tr>
              <a:tr h="541054">
                <a:tc>
                  <a:txBody>
                    <a:bodyPr/>
                    <a:lstStyle/>
                    <a:p>
                      <a:pPr marL="0" algn="ctr" defTabSz="914400" rtl="0" eaLnBrk="1" fontAlgn="ctr" latinLnBrk="0" hangingPunct="1"/>
                      <a:r>
                        <a:rPr lang="en-GB" sz="1600" b="0" i="0" u="none" strike="noStrike" kern="120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Growth Rate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he-IL"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Q3-2019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1"/>
                  </a:ext>
                </a:extLst>
              </a:tr>
              <a:tr h="541054">
                <a:tc>
                  <a:txBody>
                    <a:bodyPr/>
                    <a:lstStyle/>
                    <a:p>
                      <a:pPr marL="0" algn="ctr" defTabSz="914400" rtl="0" eaLnBrk="1" fontAlgn="ctr" latinLnBrk="0" hangingPunct="1"/>
                      <a:r>
                        <a:rPr lang="en-GB" sz="1600" b="0" i="0" u="none" strike="noStrike" kern="120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Unemployment Rate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he-IL"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3.</a:t>
                      </a:r>
                      <a:r>
                        <a:rPr lang="en-GB"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4</a:t>
                      </a:r>
                      <a:r>
                        <a:rPr lang="he-IL"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October-2019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2"/>
                  </a:ext>
                </a:extLst>
              </a:tr>
              <a:tr h="541054">
                <a:tc>
                  <a:txBody>
                    <a:bodyPr/>
                    <a:lstStyle/>
                    <a:p>
                      <a:pPr marL="0" algn="ctr" defTabSz="914400" rtl="0" eaLnBrk="1" fontAlgn="ctr" latinLnBrk="0" hangingPunct="1"/>
                      <a:r>
                        <a:rPr lang="en-GB" sz="1600" b="0" i="0" u="none" strike="noStrike" kern="120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Inflation Rate (YoY)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he-IL"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0.</a:t>
                      </a:r>
                      <a:r>
                        <a:rPr lang="en-GB"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4</a:t>
                      </a:r>
                      <a:r>
                        <a:rPr lang="he-IL"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October-2019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3"/>
                  </a:ext>
                </a:extLst>
              </a:tr>
              <a:tr h="541054">
                <a:tc>
                  <a:txBody>
                    <a:bodyPr/>
                    <a:lstStyle/>
                    <a:p>
                      <a:pPr marL="0" algn="ctr" defTabSz="914400" rtl="0" eaLnBrk="1" fontAlgn="ctr" latinLnBrk="0" hangingPunct="1"/>
                      <a:r>
                        <a:rPr lang="en-GB" sz="1600" b="0" i="0" u="none" strike="noStrike" kern="120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Central Bank Interest Rate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he-IL" sz="1600" b="0" i="0" u="none" strike="noStrike" kern="120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0.25%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November-2019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4"/>
                  </a:ext>
                </a:extLst>
              </a:tr>
              <a:tr h="541054">
                <a:tc>
                  <a:txBody>
                    <a:bodyPr/>
                    <a:lstStyle/>
                    <a:p>
                      <a:pPr marL="0" algn="ctr" defTabSz="914400" rtl="0" eaLnBrk="1" fontAlgn="ctr" latinLnBrk="0" hangingPunct="1"/>
                      <a:r>
                        <a:rPr lang="en-GB" sz="1600" b="0" i="0" u="none" strike="noStrike" kern="120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10 Years Yield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he-IL"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0.82%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November-2019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5"/>
                  </a:ext>
                </a:extLst>
              </a:tr>
              <a:tr h="587488">
                <a:tc>
                  <a:txBody>
                    <a:bodyPr/>
                    <a:lstStyle/>
                    <a:p>
                      <a:pPr marL="0" algn="ctr" defTabSz="914400" rtl="0" eaLnBrk="1" fontAlgn="ctr" latinLnBrk="0" hangingPunct="1"/>
                      <a:r>
                        <a:rPr lang="en-US" sz="1600" b="0" i="0" u="none" strike="noStrike" kern="120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Ratio of Surplus in Current Account to GDP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he-IL"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3.38%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Q2-2019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6"/>
                  </a:ext>
                </a:extLst>
              </a:tr>
              <a:tr h="515290">
                <a:tc>
                  <a:txBody>
                    <a:bodyPr/>
                    <a:lstStyle/>
                    <a:p>
                      <a:pPr marL="0" algn="ctr" defTabSz="914400" rtl="0" eaLnBrk="1" fontAlgn="ctr" latinLnBrk="0" hangingPunct="1"/>
                      <a:r>
                        <a:rPr lang="en-US" sz="1600" b="0" i="0" u="none" strike="noStrike" kern="120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Ratio of Public Debt to GDP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solidFill>
                  </a:tcPr>
                </a:tc>
                <a:tc>
                  <a:txBody>
                    <a:bodyPr/>
                    <a:lstStyle/>
                    <a:p>
                      <a:pPr marL="0" algn="ctr" defTabSz="914400" rtl="0" eaLnBrk="1" fontAlgn="ctr" latinLnBrk="0" hangingPunct="1"/>
                      <a:r>
                        <a:rPr lang="he-IL"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61.00%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solidFill>
                  </a:tcPr>
                </a:tc>
                <a:tc>
                  <a:txBody>
                    <a:bodyPr/>
                    <a:lstStyle/>
                    <a:p>
                      <a:pPr marL="0" algn="ctr" defTabSz="914400" rtl="0" eaLnBrk="1" fontAlgn="ctr" latinLnBrk="0" hangingPunct="1"/>
                      <a:r>
                        <a:rPr lang="en-GB" sz="1600" b="0" i="0" u="none" strike="noStrike" kern="1200" dirty="0">
                          <a:solidFill>
                            <a:srgbClr val="000000"/>
                          </a:solidFill>
                          <a:effectLst/>
                          <a:latin typeface="Open Sans Hebrew" panose="00000500000000000000" pitchFamily="2" charset="-79"/>
                          <a:ea typeface="Open Sans" panose="020B0606030504020204" pitchFamily="34" charset="0"/>
                          <a:cs typeface="Open Sans Hebrew" panose="00000500000000000000" pitchFamily="2" charset="-79"/>
                        </a:rPr>
                        <a:t>Q4-2017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chemeClr val="accent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83733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68381" y="646244"/>
            <a:ext cx="8833492" cy="1143000"/>
          </a:xfrm>
        </p:spPr>
        <p:txBody>
          <a:bodyPr>
            <a:normAutofit fontScale="90000"/>
          </a:bodyPr>
          <a:lstStyle/>
          <a:p>
            <a:pPr algn="l" rtl="0"/>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Global GDP</a:t>
            </a:r>
            <a:b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
            </a:r>
            <a:b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endParaRPr lang="en-US" sz="2200" b="1" dirty="0">
              <a:solidFill>
                <a:srgbClr val="E53226"/>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תרשים 7"/>
          <p:cNvGraphicFramePr>
            <a:graphicFrameLocks/>
          </p:cNvGraphicFramePr>
          <p:nvPr>
            <p:extLst>
              <p:ext uri="{D42A27DB-BD31-4B8C-83A1-F6EECF244321}">
                <p14:modId xmlns:p14="http://schemas.microsoft.com/office/powerpoint/2010/main" val="2431366398"/>
              </p:ext>
            </p:extLst>
          </p:nvPr>
        </p:nvGraphicFramePr>
        <p:xfrm>
          <a:off x="989815" y="1282045"/>
          <a:ext cx="9964132" cy="5099901"/>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מחבר ישר 8"/>
          <p:cNvCxnSpPr/>
          <p:nvPr/>
        </p:nvCxnSpPr>
        <p:spPr>
          <a:xfrm flipV="1">
            <a:off x="1736555" y="2564090"/>
            <a:ext cx="4079784" cy="19883"/>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מחבר ישר 9"/>
          <p:cNvCxnSpPr>
            <a:cxnSpLocks/>
          </p:cNvCxnSpPr>
          <p:nvPr/>
        </p:nvCxnSpPr>
        <p:spPr>
          <a:xfrm flipV="1">
            <a:off x="6073197" y="3168253"/>
            <a:ext cx="4406443"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Callout: Down Arrow 4">
            <a:extLst>
              <a:ext uri="{FF2B5EF4-FFF2-40B4-BE49-F238E27FC236}">
                <a16:creationId xmlns="" xmlns:a16="http://schemas.microsoft.com/office/drawing/2014/main" id="{EABFD503-AC97-438F-8CBF-A6D47734F70E}"/>
              </a:ext>
            </a:extLst>
          </p:cNvPr>
          <p:cNvSpPr/>
          <p:nvPr/>
        </p:nvSpPr>
        <p:spPr>
          <a:xfrm>
            <a:off x="1695459" y="1187701"/>
            <a:ext cx="2003462" cy="120308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 Average growth </a:t>
            </a:r>
            <a:r>
              <a:rPr lang="en-US" sz="1400" b="1" u="sng" dirty="0">
                <a:latin typeface="Open Sans" panose="020B0606030504020204" pitchFamily="34" charset="0"/>
                <a:ea typeface="Open Sans" panose="020B0606030504020204" pitchFamily="34" charset="0"/>
                <a:cs typeface="Open Sans" panose="020B0606030504020204" pitchFamily="34" charset="0"/>
              </a:rPr>
              <a:t>before</a:t>
            </a:r>
            <a:r>
              <a:rPr lang="en-US" sz="1400" dirty="0">
                <a:latin typeface="Open Sans" panose="020B0606030504020204" pitchFamily="34" charset="0"/>
                <a:ea typeface="Open Sans" panose="020B0606030504020204" pitchFamily="34" charset="0"/>
                <a:cs typeface="Open Sans" panose="020B0606030504020204" pitchFamily="34" charset="0"/>
              </a:rPr>
              <a:t> 2008  financial crisis: 4.2%</a:t>
            </a:r>
            <a:endParaRPr lang="x-none" sz="1400" dirty="0">
              <a:latin typeface="Open Sans" panose="020B0606030504020204" pitchFamily="34" charset="0"/>
              <a:ea typeface="Open Sans" panose="020B0606030504020204" pitchFamily="34" charset="0"/>
            </a:endParaRPr>
          </a:p>
        </p:txBody>
      </p:sp>
      <p:sp>
        <p:nvSpPr>
          <p:cNvPr id="11" name="Callout: Down Arrow 10">
            <a:extLst>
              <a:ext uri="{FF2B5EF4-FFF2-40B4-BE49-F238E27FC236}">
                <a16:creationId xmlns="" xmlns:a16="http://schemas.microsoft.com/office/drawing/2014/main" id="{637C32C4-4504-4B3F-9524-1C8F4D35AAE1}"/>
              </a:ext>
            </a:extLst>
          </p:cNvPr>
          <p:cNvSpPr/>
          <p:nvPr/>
        </p:nvSpPr>
        <p:spPr>
          <a:xfrm>
            <a:off x="7786332" y="1586682"/>
            <a:ext cx="2003462" cy="120308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 Average growth </a:t>
            </a:r>
            <a:r>
              <a:rPr lang="en-US" sz="1400" b="1" u="sng" dirty="0">
                <a:latin typeface="Open Sans" panose="020B0606030504020204" pitchFamily="34" charset="0"/>
                <a:ea typeface="Open Sans" panose="020B0606030504020204" pitchFamily="34" charset="0"/>
                <a:cs typeface="Open Sans" panose="020B0606030504020204" pitchFamily="34" charset="0"/>
              </a:rPr>
              <a:t>after</a:t>
            </a:r>
            <a:r>
              <a:rPr lang="en-US" sz="1400" b="1" dirty="0">
                <a:latin typeface="Open Sans" panose="020B0606030504020204" pitchFamily="34" charset="0"/>
                <a:ea typeface="Open Sans" panose="020B0606030504020204" pitchFamily="34" charset="0"/>
                <a:cs typeface="Open Sans" panose="020B0606030504020204" pitchFamily="34" charset="0"/>
              </a:rPr>
              <a:t> </a:t>
            </a:r>
            <a:r>
              <a:rPr lang="en-US" sz="1400" dirty="0">
                <a:latin typeface="Open Sans" panose="020B0606030504020204" pitchFamily="34" charset="0"/>
                <a:ea typeface="Open Sans" panose="020B0606030504020204" pitchFamily="34" charset="0"/>
                <a:cs typeface="Open Sans" panose="020B0606030504020204" pitchFamily="34" charset="0"/>
              </a:rPr>
              <a:t>2008 financial crisis: 3.375%</a:t>
            </a:r>
            <a:endParaRPr lang="x-none" sz="1400" dirty="0">
              <a:latin typeface="Open Sans" panose="020B0606030504020204" pitchFamily="34" charset="0"/>
              <a:ea typeface="Open Sans" panose="020B0606030504020204" pitchFamily="34" charset="0"/>
            </a:endParaRPr>
          </a:p>
        </p:txBody>
      </p:sp>
    </p:spTree>
    <p:extLst>
      <p:ext uri="{BB962C8B-B14F-4D97-AF65-F5344CB8AC3E}">
        <p14:creationId xmlns:p14="http://schemas.microsoft.com/office/powerpoint/2010/main" val="2988767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3137433" y="362245"/>
            <a:ext cx="8439492" cy="1143000"/>
          </a:xfrm>
        </p:spPr>
        <p:txBody>
          <a:bodyPr>
            <a:normAutofit/>
          </a:bodyPr>
          <a:lstStyle/>
          <a:p>
            <a:pPr algn="l" rtl="0"/>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Economic Growth </a:t>
            </a:r>
            <a:b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22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GDP (Annualized</a:t>
            </a: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a:t>
            </a:r>
          </a:p>
        </p:txBody>
      </p:sp>
      <p:graphicFrame>
        <p:nvGraphicFramePr>
          <p:cNvPr id="7" name="תרשים 6"/>
          <p:cNvGraphicFramePr>
            <a:graphicFrameLocks/>
          </p:cNvGraphicFramePr>
          <p:nvPr>
            <p:extLst>
              <p:ext uri="{D42A27DB-BD31-4B8C-83A1-F6EECF244321}">
                <p14:modId xmlns:p14="http://schemas.microsoft.com/office/powerpoint/2010/main" val="1039089599"/>
              </p:ext>
            </p:extLst>
          </p:nvPr>
        </p:nvGraphicFramePr>
        <p:xfrm>
          <a:off x="675503" y="1433384"/>
          <a:ext cx="10552670" cy="4893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7553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3101198" y="348103"/>
            <a:ext cx="10972800" cy="1143000"/>
          </a:xfrm>
        </p:spPr>
        <p:txBody>
          <a:bodyPr>
            <a:norm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Labor Market</a:t>
            </a:r>
            <a:r>
              <a:rPr lang="en-US" sz="53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
            </a:r>
            <a:br>
              <a:rPr lang="en-US" sz="53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Unemployment Rate</a:t>
            </a:r>
          </a:p>
        </p:txBody>
      </p:sp>
      <p:graphicFrame>
        <p:nvGraphicFramePr>
          <p:cNvPr id="5" name="תרשים 4"/>
          <p:cNvGraphicFramePr>
            <a:graphicFrameLocks/>
          </p:cNvGraphicFramePr>
          <p:nvPr>
            <p:extLst>
              <p:ext uri="{D42A27DB-BD31-4B8C-83A1-F6EECF244321}">
                <p14:modId xmlns:p14="http://schemas.microsoft.com/office/powerpoint/2010/main" val="757764725"/>
              </p:ext>
            </p:extLst>
          </p:nvPr>
        </p:nvGraphicFramePr>
        <p:xfrm>
          <a:off x="964735" y="1426129"/>
          <a:ext cx="10444292" cy="48572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613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3111880" y="348338"/>
            <a:ext cx="10972800" cy="1143000"/>
          </a:xfrm>
        </p:spPr>
        <p:txBody>
          <a:bodyPr>
            <a:norm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Inflation</a:t>
            </a:r>
            <a:r>
              <a:rPr lang="en-US" dirty="0"/>
              <a:t/>
            </a:r>
            <a:br>
              <a:rPr lang="en-US" dirty="0"/>
            </a:b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CPI (YoY)</a:t>
            </a:r>
          </a:p>
        </p:txBody>
      </p:sp>
      <p:graphicFrame>
        <p:nvGraphicFramePr>
          <p:cNvPr id="10" name="תרשים 9"/>
          <p:cNvGraphicFramePr>
            <a:graphicFrameLocks/>
          </p:cNvGraphicFramePr>
          <p:nvPr>
            <p:extLst>
              <p:ext uri="{D42A27DB-BD31-4B8C-83A1-F6EECF244321}">
                <p14:modId xmlns:p14="http://schemas.microsoft.com/office/powerpoint/2010/main" val="1844294292"/>
              </p:ext>
            </p:extLst>
          </p:nvPr>
        </p:nvGraphicFramePr>
        <p:xfrm>
          <a:off x="494950" y="1417738"/>
          <a:ext cx="11107024" cy="4781725"/>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a:extLst>
              <a:ext uri="{FF2B5EF4-FFF2-40B4-BE49-F238E27FC236}">
                <a16:creationId xmlns="" xmlns:a16="http://schemas.microsoft.com/office/drawing/2014/main" id="{22EADDF6-C519-4E7A-80A9-E0EA954326B3}"/>
              </a:ext>
            </a:extLst>
          </p:cNvPr>
          <p:cNvCxnSpPr/>
          <p:nvPr/>
        </p:nvCxnSpPr>
        <p:spPr>
          <a:xfrm>
            <a:off x="1131028" y="2795267"/>
            <a:ext cx="10444294" cy="8389"/>
          </a:xfrm>
          <a:prstGeom prst="line">
            <a:avLst/>
          </a:prstGeom>
          <a:ln>
            <a:solidFill>
              <a:srgbClr val="92D050"/>
            </a:solidFill>
          </a:ln>
        </p:spPr>
        <p:style>
          <a:lnRef idx="2">
            <a:schemeClr val="accent6"/>
          </a:lnRef>
          <a:fillRef idx="0">
            <a:schemeClr val="accent6"/>
          </a:fillRef>
          <a:effectRef idx="1">
            <a:schemeClr val="accent6"/>
          </a:effectRef>
          <a:fontRef idx="minor">
            <a:schemeClr val="tx1"/>
          </a:fontRef>
        </p:style>
      </p:cxnSp>
      <p:cxnSp>
        <p:nvCxnSpPr>
          <p:cNvPr id="7" name="Straight Connector 2">
            <a:extLst>
              <a:ext uri="{FF2B5EF4-FFF2-40B4-BE49-F238E27FC236}">
                <a16:creationId xmlns="" xmlns:a16="http://schemas.microsoft.com/office/drawing/2014/main" id="{22EADDF6-C519-4E7A-80A9-E0EA954326B3}"/>
              </a:ext>
            </a:extLst>
          </p:cNvPr>
          <p:cNvCxnSpPr/>
          <p:nvPr/>
        </p:nvCxnSpPr>
        <p:spPr>
          <a:xfrm flipV="1">
            <a:off x="1169128" y="4022088"/>
            <a:ext cx="10444294" cy="6991"/>
          </a:xfrm>
          <a:prstGeom prst="line">
            <a:avLst/>
          </a:prstGeom>
          <a:ln>
            <a:solidFill>
              <a:srgbClr val="92D05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81569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38877" y="430856"/>
            <a:ext cx="8653429" cy="1293963"/>
          </a:xfrm>
          <a:prstGeom prst="rect">
            <a:avLst/>
          </a:prstGeom>
        </p:spPr>
        <p:txBody>
          <a:bodyPr vert="horz" lIns="91440" tIns="45720" rIns="91440" bIns="45720" rtlCol="1" anchor="ctr">
            <a:normAutofit fontScale="9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rtl="0">
              <a:lnSpc>
                <a:spcPct val="110000"/>
              </a:lnSpc>
            </a:pPr>
            <a:r>
              <a:rPr lang="en-US" sz="37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10YR Government Bond Yield </a:t>
            </a:r>
            <a:r>
              <a:rPr lang="en-US" sz="4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r>
            <a:br>
              <a:rPr lang="en-US" sz="4800"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תרשים 7"/>
          <p:cNvGraphicFramePr>
            <a:graphicFrameLocks/>
          </p:cNvGraphicFramePr>
          <p:nvPr>
            <p:extLst>
              <p:ext uri="{D42A27DB-BD31-4B8C-83A1-F6EECF244321}">
                <p14:modId xmlns:p14="http://schemas.microsoft.com/office/powerpoint/2010/main" val="3379641621"/>
              </p:ext>
            </p:extLst>
          </p:nvPr>
        </p:nvGraphicFramePr>
        <p:xfrm>
          <a:off x="714504" y="1326292"/>
          <a:ext cx="10859659" cy="47792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7354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3100929" y="212393"/>
            <a:ext cx="10972800" cy="1143000"/>
          </a:xfrm>
        </p:spPr>
        <p:txBody>
          <a:bodyPr>
            <a:norm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Government Bond Yield Curve</a:t>
            </a:r>
          </a:p>
        </p:txBody>
      </p:sp>
      <p:graphicFrame>
        <p:nvGraphicFramePr>
          <p:cNvPr id="6" name="תרשים 5"/>
          <p:cNvGraphicFramePr>
            <a:graphicFrameLocks/>
          </p:cNvGraphicFramePr>
          <p:nvPr>
            <p:extLst>
              <p:ext uri="{D42A27DB-BD31-4B8C-83A1-F6EECF244321}">
                <p14:modId xmlns:p14="http://schemas.microsoft.com/office/powerpoint/2010/main" val="74522416"/>
              </p:ext>
            </p:extLst>
          </p:nvPr>
        </p:nvGraphicFramePr>
        <p:xfrm>
          <a:off x="1082181" y="1174460"/>
          <a:ext cx="9957732" cy="5092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6941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3101198" y="348103"/>
            <a:ext cx="10972800" cy="1143000"/>
          </a:xfrm>
        </p:spPr>
        <p:txBody>
          <a:bodyPr>
            <a:norm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Hedging Costs</a:t>
            </a:r>
            <a:r>
              <a:rPr lang="en-US" sz="53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
            </a:r>
            <a:br>
              <a:rPr lang="en-US" sz="53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USDILS 1YR Forward Premium</a:t>
            </a:r>
          </a:p>
        </p:txBody>
      </p:sp>
      <p:graphicFrame>
        <p:nvGraphicFramePr>
          <p:cNvPr id="6" name="תרשים 5"/>
          <p:cNvGraphicFramePr>
            <a:graphicFrameLocks/>
          </p:cNvGraphicFramePr>
          <p:nvPr>
            <p:extLst>
              <p:ext uri="{D42A27DB-BD31-4B8C-83A1-F6EECF244321}">
                <p14:modId xmlns:p14="http://schemas.microsoft.com/office/powerpoint/2010/main" val="686326024"/>
              </p:ext>
            </p:extLst>
          </p:nvPr>
        </p:nvGraphicFramePr>
        <p:xfrm>
          <a:off x="889234" y="1426128"/>
          <a:ext cx="10469460" cy="4890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8433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3050009" y="376318"/>
            <a:ext cx="10993403" cy="1143000"/>
          </a:xfrm>
        </p:spPr>
        <p:txBody>
          <a:bodyPr>
            <a:norm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Exchange Rate</a:t>
            </a:r>
            <a:r>
              <a:rPr lang="en-US" dirty="0"/>
              <a:t/>
            </a:r>
            <a:br>
              <a:rPr lang="en-US" dirty="0"/>
            </a:b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USDILS (Left</a:t>
            </a:r>
            <a:r>
              <a:rPr lang="en-US" sz="2000" b="1">
                <a:solidFill>
                  <a:srgbClr val="E53226"/>
                </a:solidFill>
                <a:latin typeface="Open Sans" panose="020B0606030504020204" pitchFamily="34" charset="0"/>
                <a:ea typeface="Open Sans" panose="020B0606030504020204" pitchFamily="34" charset="0"/>
                <a:cs typeface="Open Sans" panose="020B0606030504020204" pitchFamily="34" charset="0"/>
              </a:rPr>
              <a:t>) BOI </a:t>
            </a: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Nominal Effective Rate (Right)</a:t>
            </a:r>
          </a:p>
        </p:txBody>
      </p:sp>
      <p:graphicFrame>
        <p:nvGraphicFramePr>
          <p:cNvPr id="7" name="תרשים 6"/>
          <p:cNvGraphicFramePr>
            <a:graphicFrameLocks/>
          </p:cNvGraphicFramePr>
          <p:nvPr>
            <p:extLst>
              <p:ext uri="{D42A27DB-BD31-4B8C-83A1-F6EECF244321}">
                <p14:modId xmlns:p14="http://schemas.microsoft.com/office/powerpoint/2010/main" val="990309140"/>
              </p:ext>
            </p:extLst>
          </p:nvPr>
        </p:nvGraphicFramePr>
        <p:xfrm>
          <a:off x="947956" y="1519317"/>
          <a:ext cx="10100345" cy="46717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385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01333" y="670957"/>
            <a:ext cx="8833492" cy="1143000"/>
          </a:xfrm>
        </p:spPr>
        <p:txBody>
          <a:bodyPr>
            <a:normAutofit fontScale="90000"/>
          </a:bodyPr>
          <a:lstStyle/>
          <a:p>
            <a:pPr algn="l" rtl="0"/>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Global CPI</a:t>
            </a:r>
            <a:b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
            </a:r>
            <a:b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endParaRPr lang="en-US" sz="2200" b="1" dirty="0">
              <a:solidFill>
                <a:srgbClr val="E53226"/>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תרשים 6"/>
          <p:cNvGraphicFramePr>
            <a:graphicFrameLocks/>
          </p:cNvGraphicFramePr>
          <p:nvPr>
            <p:extLst>
              <p:ext uri="{D42A27DB-BD31-4B8C-83A1-F6EECF244321}">
                <p14:modId xmlns:p14="http://schemas.microsoft.com/office/powerpoint/2010/main" val="2539712641"/>
              </p:ext>
            </p:extLst>
          </p:nvPr>
        </p:nvGraphicFramePr>
        <p:xfrm>
          <a:off x="867266" y="1178351"/>
          <a:ext cx="10595728" cy="506219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מחבר ישר 7"/>
          <p:cNvCxnSpPr/>
          <p:nvPr/>
        </p:nvCxnSpPr>
        <p:spPr>
          <a:xfrm flipV="1">
            <a:off x="1061441" y="3233394"/>
            <a:ext cx="4811458" cy="10457"/>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מחבר ישר 8"/>
          <p:cNvCxnSpPr>
            <a:cxnSpLocks/>
          </p:cNvCxnSpPr>
          <p:nvPr/>
        </p:nvCxnSpPr>
        <p:spPr>
          <a:xfrm flipV="1">
            <a:off x="6140023" y="3879458"/>
            <a:ext cx="5058808" cy="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Callout: Down Arrow 9">
            <a:extLst>
              <a:ext uri="{FF2B5EF4-FFF2-40B4-BE49-F238E27FC236}">
                <a16:creationId xmlns="" xmlns:a16="http://schemas.microsoft.com/office/drawing/2014/main" id="{4B6B20FC-D212-43FC-AD6A-C5E4328EEEA3}"/>
              </a:ext>
            </a:extLst>
          </p:cNvPr>
          <p:cNvSpPr/>
          <p:nvPr/>
        </p:nvSpPr>
        <p:spPr>
          <a:xfrm>
            <a:off x="2465439" y="1776611"/>
            <a:ext cx="2003462" cy="120308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 Average CPI </a:t>
            </a:r>
            <a:r>
              <a:rPr lang="en-US" sz="1400" b="1" u="sng" dirty="0">
                <a:latin typeface="Open Sans" panose="020B0606030504020204" pitchFamily="34" charset="0"/>
                <a:ea typeface="Open Sans" panose="020B0606030504020204" pitchFamily="34" charset="0"/>
                <a:cs typeface="Open Sans" panose="020B0606030504020204" pitchFamily="34" charset="0"/>
              </a:rPr>
              <a:t>before</a:t>
            </a:r>
            <a:r>
              <a:rPr lang="en-US" sz="1400" dirty="0">
                <a:latin typeface="Open Sans" panose="020B0606030504020204" pitchFamily="34" charset="0"/>
                <a:ea typeface="Open Sans" panose="020B0606030504020204" pitchFamily="34" charset="0"/>
                <a:cs typeface="Open Sans" panose="020B0606030504020204" pitchFamily="34" charset="0"/>
              </a:rPr>
              <a:t> 2008 financial crisis: 4.75%</a:t>
            </a:r>
            <a:endParaRPr lang="x-none" sz="1400" dirty="0">
              <a:latin typeface="Open Sans" panose="020B0606030504020204" pitchFamily="34" charset="0"/>
              <a:ea typeface="Open Sans" panose="020B0606030504020204" pitchFamily="34" charset="0"/>
            </a:endParaRPr>
          </a:p>
        </p:txBody>
      </p:sp>
      <p:sp>
        <p:nvSpPr>
          <p:cNvPr id="11" name="Callout: Down Arrow 10">
            <a:extLst>
              <a:ext uri="{FF2B5EF4-FFF2-40B4-BE49-F238E27FC236}">
                <a16:creationId xmlns="" xmlns:a16="http://schemas.microsoft.com/office/drawing/2014/main" id="{5BA6AEDF-0106-496F-9765-22CC73EA93F5}"/>
              </a:ext>
            </a:extLst>
          </p:cNvPr>
          <p:cNvSpPr/>
          <p:nvPr/>
        </p:nvSpPr>
        <p:spPr>
          <a:xfrm>
            <a:off x="7940446" y="2429160"/>
            <a:ext cx="2003462" cy="120308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 Average CPI </a:t>
            </a:r>
            <a:r>
              <a:rPr lang="en-US" sz="1400" b="1" u="sng" dirty="0">
                <a:latin typeface="Open Sans" panose="020B0606030504020204" pitchFamily="34" charset="0"/>
                <a:ea typeface="Open Sans" panose="020B0606030504020204" pitchFamily="34" charset="0"/>
                <a:cs typeface="Open Sans" panose="020B0606030504020204" pitchFamily="34" charset="0"/>
              </a:rPr>
              <a:t>after</a:t>
            </a:r>
            <a:r>
              <a:rPr lang="en-US" sz="1400" dirty="0">
                <a:latin typeface="Open Sans" panose="020B0606030504020204" pitchFamily="34" charset="0"/>
                <a:ea typeface="Open Sans" panose="020B0606030504020204" pitchFamily="34" charset="0"/>
                <a:cs typeface="Open Sans" panose="020B0606030504020204" pitchFamily="34" charset="0"/>
              </a:rPr>
              <a:t> 2008 financial crisis: 3.6%</a:t>
            </a:r>
            <a:endParaRPr lang="x-none" sz="1400" dirty="0">
              <a:latin typeface="Open Sans" panose="020B0606030504020204" pitchFamily="34" charset="0"/>
              <a:ea typeface="Open Sans" panose="020B0606030504020204" pitchFamily="34" charset="0"/>
            </a:endParaRPr>
          </a:p>
        </p:txBody>
      </p:sp>
    </p:spTree>
    <p:extLst>
      <p:ext uri="{BB962C8B-B14F-4D97-AF65-F5344CB8AC3E}">
        <p14:creationId xmlns:p14="http://schemas.microsoft.com/office/powerpoint/2010/main" val="955736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01333" y="395316"/>
            <a:ext cx="8833492" cy="1143000"/>
          </a:xfrm>
        </p:spPr>
        <p:txBody>
          <a:bodyPr>
            <a:normAutofit/>
          </a:bodyPr>
          <a:lstStyle/>
          <a:p>
            <a:pPr algn="l" rtl="0"/>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Global PMI</a:t>
            </a:r>
            <a:b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endParaRPr lang="en-US" sz="2200" b="1" dirty="0">
              <a:solidFill>
                <a:srgbClr val="E53226"/>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תרשים 3"/>
          <p:cNvGraphicFramePr>
            <a:graphicFrameLocks/>
          </p:cNvGraphicFramePr>
          <p:nvPr>
            <p:extLst>
              <p:ext uri="{D42A27DB-BD31-4B8C-83A1-F6EECF244321}">
                <p14:modId xmlns:p14="http://schemas.microsoft.com/office/powerpoint/2010/main" val="4273174721"/>
              </p:ext>
            </p:extLst>
          </p:nvPr>
        </p:nvGraphicFramePr>
        <p:xfrm>
          <a:off x="612396" y="1182848"/>
          <a:ext cx="11182525" cy="505017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מחבר ישר 4"/>
          <p:cNvCxnSpPr/>
          <p:nvPr/>
        </p:nvCxnSpPr>
        <p:spPr>
          <a:xfrm flipV="1">
            <a:off x="1434896" y="4194928"/>
            <a:ext cx="9952683" cy="1045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31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879" y="250166"/>
            <a:ext cx="8653429" cy="1293963"/>
          </a:xfrm>
        </p:spPr>
        <p:txBody>
          <a:bodyPr>
            <a:normAutofit fontScale="90000"/>
          </a:bodyPr>
          <a:lstStyle/>
          <a:p>
            <a:pPr algn="l" rtl="0"/>
            <a:r>
              <a:rPr lang="en-US" sz="53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United States</a:t>
            </a:r>
            <a:r>
              <a:rPr lang="en-US" sz="4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a:r>
            <a:br>
              <a:rPr lang="en-US" sz="4800" b="1" dirty="0">
                <a:solidFill>
                  <a:schemeClr val="tx2"/>
                </a:solidFill>
                <a:latin typeface="Open Sans" panose="020B0606030504020204" pitchFamily="34" charset="0"/>
                <a:ea typeface="Open Sans" panose="020B0606030504020204" pitchFamily="34" charset="0"/>
                <a:cs typeface="Open Sans" panose="020B0606030504020204" pitchFamily="34" charset="0"/>
              </a:rPr>
            </a:b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4">
            <a:extLst>
              <a:ext uri="{FF2B5EF4-FFF2-40B4-BE49-F238E27FC236}">
                <a16:creationId xmlns="" xmlns:a16="http://schemas.microsoft.com/office/drawing/2014/main" id="{7AE429B7-9E81-4D13-A68F-648615599E07}"/>
              </a:ext>
            </a:extLst>
          </p:cNvPr>
          <p:cNvSpPr>
            <a:spLocks noGrp="1"/>
          </p:cNvSpPr>
          <p:nvPr>
            <p:ph idx="1"/>
          </p:nvPr>
        </p:nvSpPr>
        <p:spPr>
          <a:xfrm>
            <a:off x="211667" y="1055814"/>
            <a:ext cx="11844866" cy="5902766"/>
          </a:xfrm>
        </p:spPr>
        <p:txBody>
          <a:bodyPr vert="horz" lIns="91440" tIns="45720" rIns="91440" bIns="45720" rtlCol="1">
            <a:noAutofit/>
          </a:bodyPr>
          <a:lstStyle/>
          <a:p>
            <a:pPr algn="just" rtl="0">
              <a:lnSpc>
                <a:spcPct val="140000"/>
              </a:lnSpc>
              <a:spcAft>
                <a:spcPts val="1200"/>
              </a:spcAft>
              <a:buClr>
                <a:srgbClr val="C00000"/>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Q3 economic growth revised up to 2.1%, as the record-breaking expansion in the U.S. economy continues (11 yr.). The consumer continues to show strength, being supported by the strong labor market and the easing monetary conditions, while the manufacturing sector and business investment continues to lag behind, affected by the trade war and the slowdown in the global economy</a:t>
            </a:r>
          </a:p>
          <a:p>
            <a:pPr algn="just" rtl="0">
              <a:lnSpc>
                <a:spcPct val="140000"/>
              </a:lnSpc>
              <a:spcAft>
                <a:spcPts val="1200"/>
              </a:spcAft>
              <a:buClr>
                <a:srgbClr val="C00000"/>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Inflation environment has not changed recently as Inflation pressures remain stubbornly muted. The increase in wages and the rise in tariffs on Chinese goods as part of the trade war are not yet reflected in inflation, which rose by 1.8% in the past year. Excluding food and energy, the core index rose by 2.3%, below expectations. The core PCE index, which is the preferred gouge of the Fed, gained 1.6% YOY, still below the 2% inflation target</a:t>
            </a:r>
          </a:p>
          <a:p>
            <a:pPr algn="just" rtl="0">
              <a:lnSpc>
                <a:spcPct val="140000"/>
              </a:lnSpc>
              <a:spcAft>
                <a:spcPts val="1200"/>
              </a:spcAft>
              <a:buClr>
                <a:srgbClr val="C00000"/>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Despite the uncertainty associated with trade wars, the GM strike which shed 41,600 payrolls, the weakness in the manufacturing sector and in investments, labor market data indicate resilience . October payrolls increased 128K, above market expectation. Unemployment edged up 0.1% to 3.6%, still near historic lows and average hourly earnings climbed at a respectable 3% pace</a:t>
            </a:r>
          </a:p>
          <a:p>
            <a:pPr algn="just" rtl="0">
              <a:lnSpc>
                <a:spcPct val="140000"/>
              </a:lnSpc>
              <a:spcAft>
                <a:spcPts val="1200"/>
              </a:spcAft>
              <a:buClr>
                <a:srgbClr val="C00000"/>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U.S. President Donald Trump has continued to undermine the central bank's credibility by accusing him of the economic slowdown. He said the U.S. interest rate should have been much lower, with the Fed's unwillingness to align with the world's low interest rates, leaving the U.S. at a competitive disadvantage </a:t>
            </a:r>
          </a:p>
          <a:p>
            <a:pPr algn="just" rtl="0">
              <a:lnSpc>
                <a:spcPct val="140000"/>
              </a:lnSpc>
              <a:spcAft>
                <a:spcPts val="1200"/>
              </a:spcAft>
              <a:buClr>
                <a:srgbClr val="C00000"/>
              </a:buClr>
              <a:buFont typeface="Courier New" panose="02070309020205020404" pitchFamily="49" charset="0"/>
              <a:buChar char="o"/>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In a speech before congress, Fed Chair Powell said that politics played no role whatsoever in the Fed’s policy decisions and that based on the available data, assuming that growth outlook will not weaken, interest rates are likely to remain in place</a:t>
            </a:r>
          </a:p>
        </p:txBody>
      </p:sp>
    </p:spTree>
    <p:extLst>
      <p:ext uri="{BB962C8B-B14F-4D97-AF65-F5344CB8AC3E}">
        <p14:creationId xmlns:p14="http://schemas.microsoft.com/office/powerpoint/2010/main" val="2369925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33782" y="352454"/>
            <a:ext cx="10972800" cy="1143000"/>
          </a:xfrm>
        </p:spPr>
        <p:txBody>
          <a:bodyPr>
            <a:noAutofit/>
          </a:bodyPr>
          <a:lstStyle/>
          <a:p>
            <a:pPr algn="l"/>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Core Economic Indicator</a:t>
            </a:r>
            <a:r>
              <a:rPr lang="en-US" sz="48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
            </a:r>
            <a:br>
              <a:rPr lang="en-US" sz="48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USA</a:t>
            </a:r>
          </a:p>
        </p:txBody>
      </p:sp>
      <p:graphicFrame>
        <p:nvGraphicFramePr>
          <p:cNvPr id="5" name="טבלה 4"/>
          <p:cNvGraphicFramePr>
            <a:graphicFrameLocks noGrp="1"/>
          </p:cNvGraphicFramePr>
          <p:nvPr>
            <p:extLst>
              <p:ext uri="{D42A27DB-BD31-4B8C-83A1-F6EECF244321}">
                <p14:modId xmlns:p14="http://schemas.microsoft.com/office/powerpoint/2010/main" val="1394786692"/>
              </p:ext>
            </p:extLst>
          </p:nvPr>
        </p:nvGraphicFramePr>
        <p:xfrm>
          <a:off x="1917059" y="1789092"/>
          <a:ext cx="9114464" cy="3454026"/>
        </p:xfrm>
        <a:graphic>
          <a:graphicData uri="http://schemas.openxmlformats.org/drawingml/2006/table">
            <a:tbl>
              <a:tblPr/>
              <a:tblGrid>
                <a:gridCol w="4861047">
                  <a:extLst>
                    <a:ext uri="{9D8B030D-6E8A-4147-A177-3AD203B41FA5}">
                      <a16:colId xmlns="" xmlns:a16="http://schemas.microsoft.com/office/drawing/2014/main" val="20000"/>
                    </a:ext>
                  </a:extLst>
                </a:gridCol>
                <a:gridCol w="1822893">
                  <a:extLst>
                    <a:ext uri="{9D8B030D-6E8A-4147-A177-3AD203B41FA5}">
                      <a16:colId xmlns="" xmlns:a16="http://schemas.microsoft.com/office/drawing/2014/main" val="20001"/>
                    </a:ext>
                  </a:extLst>
                </a:gridCol>
                <a:gridCol w="2430524">
                  <a:extLst>
                    <a:ext uri="{9D8B030D-6E8A-4147-A177-3AD203B41FA5}">
                      <a16:colId xmlns="" xmlns:a16="http://schemas.microsoft.com/office/drawing/2014/main" val="20002"/>
                    </a:ext>
                  </a:extLst>
                </a:gridCol>
              </a:tblGrid>
              <a:tr h="416148">
                <a:tc>
                  <a:txBody>
                    <a:bodyPr/>
                    <a:lstStyle/>
                    <a:p>
                      <a:pPr marL="0" algn="ctr" defTabSz="914400" rtl="0" eaLnBrk="1" fontAlgn="ctr" latinLnBrk="0" hangingPunct="1"/>
                      <a:r>
                        <a:rPr lang="en-GB" sz="1600" b="1" i="0" u="none" strike="noStrike" kern="1200" dirty="0">
                          <a:solidFill>
                            <a:srgbClr val="FFFFFF"/>
                          </a:solidFill>
                          <a:effectLst/>
                          <a:latin typeface="Open Sans" panose="020B0606030504020204"/>
                          <a:ea typeface="+mn-ea"/>
                          <a:cs typeface="+mn-cs"/>
                        </a:rPr>
                        <a:t>Economic Indicator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3300"/>
                    </a:solidFill>
                  </a:tcPr>
                </a:tc>
                <a:tc>
                  <a:txBody>
                    <a:bodyPr/>
                    <a:lstStyle/>
                    <a:p>
                      <a:pPr marL="0" algn="ctr" defTabSz="914400" rtl="0" eaLnBrk="1" fontAlgn="ctr" latinLnBrk="0" hangingPunct="1"/>
                      <a:r>
                        <a:rPr lang="en-GB" sz="1600" b="1" i="0" u="none" strike="noStrike" kern="1200" dirty="0">
                          <a:solidFill>
                            <a:srgbClr val="FFFFFF"/>
                          </a:solidFill>
                          <a:effectLst/>
                          <a:latin typeface="Open Sans" panose="020B0606030504020204"/>
                          <a:ea typeface="+mn-ea"/>
                          <a:cs typeface="+mn-cs"/>
                        </a:rPr>
                        <a:t>Latest Figure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3300"/>
                    </a:solidFill>
                  </a:tcPr>
                </a:tc>
                <a:tc>
                  <a:txBody>
                    <a:bodyPr/>
                    <a:lstStyle/>
                    <a:p>
                      <a:pPr marL="0" algn="ctr" defTabSz="914400" rtl="0" eaLnBrk="1" fontAlgn="ctr" latinLnBrk="0" hangingPunct="1"/>
                      <a:r>
                        <a:rPr lang="en-GB" sz="1600" b="1" i="0" u="none" strike="noStrike" kern="1200" dirty="0">
                          <a:solidFill>
                            <a:srgbClr val="FFFFFF"/>
                          </a:solidFill>
                          <a:effectLst/>
                          <a:latin typeface="Open Sans" panose="020B0606030504020204"/>
                          <a:ea typeface="+mn-ea"/>
                          <a:cs typeface="+mn-cs"/>
                        </a:rPr>
                        <a:t>Reference Period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3300"/>
                    </a:solidFill>
                  </a:tcPr>
                </a:tc>
                <a:extLst>
                  <a:ext uri="{0D108BD9-81ED-4DB2-BD59-A6C34878D82A}">
                    <a16:rowId xmlns="" xmlns:a16="http://schemas.microsoft.com/office/drawing/2014/main" val="10000"/>
                  </a:ext>
                </a:extLst>
              </a:tr>
              <a:tr h="436955">
                <a:tc>
                  <a:txBody>
                    <a:bodyPr/>
                    <a:lstStyle/>
                    <a:p>
                      <a:pPr marL="0" algn="ctr" defTabSz="914400" rtl="0" eaLnBrk="1" fontAlgn="ctr" latinLnBrk="0" hangingPunct="1"/>
                      <a:r>
                        <a:rPr lang="en-GB" sz="1600" b="0" i="0" u="none" strike="noStrike" kern="1200" dirty="0">
                          <a:solidFill>
                            <a:schemeClr val="bg1"/>
                          </a:solidFill>
                          <a:effectLst/>
                          <a:latin typeface="Open Sans" panose="020B0606030504020204"/>
                          <a:ea typeface="+mn-ea"/>
                          <a:cs typeface="+mn-cs"/>
                        </a:rPr>
                        <a:t>Growth Rate</a:t>
                      </a:r>
                      <a:r>
                        <a:rPr lang="he-IL" sz="1600" b="0" i="0" u="none" strike="noStrike" kern="1200" dirty="0">
                          <a:solidFill>
                            <a:schemeClr val="bg1"/>
                          </a:solidFill>
                          <a:effectLst/>
                          <a:latin typeface="Open Sans" panose="020B0606030504020204"/>
                          <a:ea typeface="+mn-ea"/>
                          <a:cs typeface="+mn-cs"/>
                        </a:rPr>
                        <a:t> </a:t>
                      </a:r>
                      <a:r>
                        <a:rPr lang="en-US" sz="1600" b="0" i="0" u="none" strike="noStrike" kern="1200" dirty="0">
                          <a:solidFill>
                            <a:schemeClr val="accent6"/>
                          </a:solidFill>
                          <a:effectLst/>
                          <a:latin typeface="Open Sans "/>
                          <a:ea typeface="+mn-ea"/>
                          <a:cs typeface="+mn-cs"/>
                        </a:rPr>
                        <a:t>(Annualized)</a:t>
                      </a:r>
                      <a:endParaRPr lang="en-GB" sz="1600" b="0" i="0" u="none" strike="noStrike" kern="1200" dirty="0">
                        <a:solidFill>
                          <a:schemeClr val="bg1"/>
                        </a:solidFill>
                        <a:effectLst/>
                        <a:latin typeface="Open Sans" panose="020B0606030504020204"/>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US"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2.1</a:t>
                      </a:r>
                      <a:r>
                        <a:rPr lang="he-IL"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chemeClr val="bg1"/>
                          </a:solidFill>
                          <a:effectLst/>
                          <a:latin typeface="Open Sans" panose="020B0606030504020204"/>
                          <a:ea typeface="+mn-ea"/>
                          <a:cs typeface="+mn-cs"/>
                        </a:rPr>
                        <a:t>Q3-2019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1"/>
                  </a:ext>
                </a:extLst>
              </a:tr>
              <a:tr h="436955">
                <a:tc>
                  <a:txBody>
                    <a:bodyPr/>
                    <a:lstStyle/>
                    <a:p>
                      <a:pPr marL="0" algn="ctr" defTabSz="914400" rtl="0" eaLnBrk="1" fontAlgn="ctr" latinLnBrk="0" hangingPunct="1"/>
                      <a:r>
                        <a:rPr lang="en-GB" sz="1600" b="0" i="0" u="none" strike="noStrike" kern="1200">
                          <a:solidFill>
                            <a:schemeClr val="bg1"/>
                          </a:solidFill>
                          <a:effectLst/>
                          <a:latin typeface="Open Sans" panose="020B0606030504020204"/>
                          <a:ea typeface="+mn-ea"/>
                          <a:cs typeface="+mn-cs"/>
                        </a:rPr>
                        <a:t>Unemployment Rate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he-IL"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3.</a:t>
                      </a:r>
                      <a:r>
                        <a:rPr lang="en-US"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6</a:t>
                      </a:r>
                      <a:r>
                        <a:rPr lang="he-IL"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chemeClr val="bg1"/>
                          </a:solidFill>
                          <a:effectLst/>
                          <a:latin typeface="Open Sans" panose="020B0606030504020204"/>
                          <a:ea typeface="+mn-ea"/>
                          <a:cs typeface="+mn-cs"/>
                        </a:rPr>
                        <a:t>October-2019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2"/>
                  </a:ext>
                </a:extLst>
              </a:tr>
              <a:tr h="436955">
                <a:tc>
                  <a:txBody>
                    <a:bodyPr/>
                    <a:lstStyle/>
                    <a:p>
                      <a:pPr marL="0" algn="ctr" defTabSz="914400" rtl="0" eaLnBrk="1" fontAlgn="ctr" latinLnBrk="0" hangingPunct="1"/>
                      <a:r>
                        <a:rPr lang="en-US" sz="1600" b="0" i="0" u="none" strike="noStrike" kern="1200">
                          <a:solidFill>
                            <a:schemeClr val="bg1"/>
                          </a:solidFill>
                          <a:effectLst/>
                          <a:latin typeface="Open Sans" panose="020B0606030504020204"/>
                          <a:ea typeface="+mn-ea"/>
                          <a:cs typeface="+mn-cs"/>
                        </a:rPr>
                        <a:t>Inflation Rate (Core PCE, YoY)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he-IL"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1.</a:t>
                      </a:r>
                      <a:r>
                        <a:rPr lang="en-GB"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6</a:t>
                      </a:r>
                      <a:r>
                        <a:rPr lang="he-IL"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chemeClr val="bg1"/>
                          </a:solidFill>
                          <a:effectLst/>
                          <a:latin typeface="Open Sans" panose="020B0606030504020204"/>
                          <a:ea typeface="+mn-ea"/>
                          <a:cs typeface="+mn-cs"/>
                        </a:rPr>
                        <a:t>September-2019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3"/>
                  </a:ext>
                </a:extLst>
              </a:tr>
              <a:tr h="436955">
                <a:tc>
                  <a:txBody>
                    <a:bodyPr/>
                    <a:lstStyle/>
                    <a:p>
                      <a:pPr marL="0" algn="ctr" defTabSz="914400" rtl="0" eaLnBrk="1" fontAlgn="ctr" latinLnBrk="0" hangingPunct="1"/>
                      <a:r>
                        <a:rPr lang="en-GB" sz="1600" b="0" i="0" u="none" strike="noStrike" kern="1200">
                          <a:solidFill>
                            <a:schemeClr val="bg1"/>
                          </a:solidFill>
                          <a:effectLst/>
                          <a:latin typeface="Open Sans" panose="020B0606030504020204"/>
                          <a:ea typeface="+mn-ea"/>
                          <a:cs typeface="+mn-cs"/>
                        </a:rPr>
                        <a:t>Central Bank Interest Rate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US"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1.5%-1.75%</a:t>
                      </a:r>
                      <a:endParaRPr lang="he-IL"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chemeClr val="bg1"/>
                          </a:solidFill>
                          <a:effectLst/>
                          <a:latin typeface="Open Sans" panose="020B0606030504020204"/>
                          <a:ea typeface="+mn-ea"/>
                          <a:cs typeface="+mn-cs"/>
                        </a:rPr>
                        <a:t>November-2019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4"/>
                  </a:ext>
                </a:extLst>
              </a:tr>
              <a:tr h="436955">
                <a:tc>
                  <a:txBody>
                    <a:bodyPr/>
                    <a:lstStyle/>
                    <a:p>
                      <a:pPr marL="0" algn="ctr" defTabSz="914400" rtl="0" eaLnBrk="1" fontAlgn="ctr" latinLnBrk="0" hangingPunct="1"/>
                      <a:r>
                        <a:rPr lang="en-GB" sz="1600" b="0" i="0" u="none" strike="noStrike" kern="1200">
                          <a:solidFill>
                            <a:schemeClr val="bg1"/>
                          </a:solidFill>
                          <a:effectLst/>
                          <a:latin typeface="Open Sans" panose="020B0606030504020204"/>
                          <a:ea typeface="+mn-ea"/>
                          <a:cs typeface="+mn-cs"/>
                        </a:rPr>
                        <a:t>10 Years Yield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he-IL"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1.</a:t>
                      </a:r>
                      <a:r>
                        <a:rPr lang="en-US"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78</a:t>
                      </a:r>
                      <a:r>
                        <a:rPr lang="he-IL"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chemeClr val="bg1"/>
                          </a:solidFill>
                          <a:effectLst/>
                          <a:latin typeface="Open Sans" panose="020B0606030504020204"/>
                          <a:ea typeface="+mn-ea"/>
                          <a:cs typeface="+mn-cs"/>
                        </a:rPr>
                        <a:t>November-2019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5"/>
                  </a:ext>
                </a:extLst>
              </a:tr>
              <a:tr h="436955">
                <a:tc>
                  <a:txBody>
                    <a:bodyPr/>
                    <a:lstStyle/>
                    <a:p>
                      <a:pPr marL="0" algn="ctr" defTabSz="914400" rtl="0" eaLnBrk="1" fontAlgn="ctr" latinLnBrk="0" hangingPunct="1"/>
                      <a:r>
                        <a:rPr lang="en-US" sz="1600" b="0" i="0" u="none" strike="noStrike" kern="1200" dirty="0">
                          <a:solidFill>
                            <a:schemeClr val="bg1"/>
                          </a:solidFill>
                          <a:effectLst/>
                          <a:latin typeface="Open Sans" panose="020B0606030504020204"/>
                          <a:ea typeface="+mn-ea"/>
                          <a:cs typeface="+mn-cs"/>
                        </a:rPr>
                        <a:t>Ratio of Surplus in Current Account to GDP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he-IL"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(2.50%)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chemeClr val="bg1"/>
                          </a:solidFill>
                          <a:effectLst/>
                          <a:latin typeface="Open Sans" panose="020B0606030504020204"/>
                          <a:ea typeface="+mn-ea"/>
                          <a:cs typeface="+mn-cs"/>
                        </a:rPr>
                        <a:t>Q2-2019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6"/>
                  </a:ext>
                </a:extLst>
              </a:tr>
              <a:tr h="416148">
                <a:tc>
                  <a:txBody>
                    <a:bodyPr/>
                    <a:lstStyle/>
                    <a:p>
                      <a:pPr marL="0" algn="ctr" defTabSz="914400" rtl="0" eaLnBrk="1" fontAlgn="ctr" latinLnBrk="0" hangingPunct="1"/>
                      <a:r>
                        <a:rPr lang="en-US" sz="1600" b="0" i="0" u="none" strike="noStrike" kern="1200">
                          <a:solidFill>
                            <a:schemeClr val="bg1"/>
                          </a:solidFill>
                          <a:effectLst/>
                          <a:latin typeface="Open Sans" panose="020B0606030504020204"/>
                          <a:ea typeface="+mn-ea"/>
                          <a:cs typeface="+mn-cs"/>
                        </a:rPr>
                        <a:t>Ratio of Public Debt to GDP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3">
                        <a:lumMod val="20000"/>
                        <a:lumOff val="80000"/>
                      </a:schemeClr>
                    </a:solidFill>
                  </a:tcPr>
                </a:tc>
                <a:tc>
                  <a:txBody>
                    <a:bodyPr/>
                    <a:lstStyle/>
                    <a:p>
                      <a:pPr marL="0" algn="ctr" defTabSz="914400" rtl="0" eaLnBrk="1" fontAlgn="ctr" latinLnBrk="0" hangingPunct="1"/>
                      <a:r>
                        <a:rPr lang="he-IL" sz="1600" b="0" i="0" u="none" strike="noStrike" kern="1200" dirty="0">
                          <a:solidFill>
                            <a:schemeClr val="bg1"/>
                          </a:solidFill>
                          <a:effectLst/>
                          <a:latin typeface="Open Sans Hebrew" panose="00000500000000000000" pitchFamily="2" charset="-79"/>
                          <a:ea typeface="Open Sans" panose="020B0606030504020204" pitchFamily="34" charset="0"/>
                          <a:cs typeface="Open Sans Hebrew" panose="00000500000000000000" pitchFamily="2" charset="-79"/>
                        </a:rPr>
                        <a:t>103.20%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3">
                        <a:lumMod val="20000"/>
                        <a:lumOff val="80000"/>
                      </a:schemeClr>
                    </a:solidFill>
                  </a:tcPr>
                </a:tc>
                <a:tc>
                  <a:txBody>
                    <a:bodyPr/>
                    <a:lstStyle/>
                    <a:p>
                      <a:pPr marL="0" algn="ctr" defTabSz="914400" rtl="0" eaLnBrk="1" fontAlgn="ctr" latinLnBrk="0" hangingPunct="1"/>
                      <a:r>
                        <a:rPr lang="en-GB" sz="1600" b="0" i="0" u="none" strike="noStrike" kern="1200" dirty="0">
                          <a:solidFill>
                            <a:schemeClr val="bg1"/>
                          </a:solidFill>
                          <a:effectLst/>
                          <a:latin typeface="Open Sans" panose="020B0606030504020204"/>
                          <a:ea typeface="+mn-ea"/>
                          <a:cs typeface="+mn-cs"/>
                        </a:rPr>
                        <a:t>April-2019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chemeClr val="accent3">
                        <a:lumMod val="20000"/>
                        <a:lumOff val="80000"/>
                      </a:schemeClr>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22111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01333" y="386752"/>
            <a:ext cx="10972800" cy="1143000"/>
          </a:xfrm>
        </p:spPr>
        <p:txBody>
          <a:bodyPr>
            <a:normAutofit/>
          </a:bodyPr>
          <a:lstStyle/>
          <a:p>
            <a:pPr algn="l" rtl="0"/>
            <a: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Economic Growth</a:t>
            </a:r>
            <a:br>
              <a:rPr lang="en-US" sz="3600" b="1" dirty="0">
                <a:solidFill>
                  <a:srgbClr val="E53226"/>
                </a:solidFill>
                <a:latin typeface="Open Sans" panose="020B0606030504020204" pitchFamily="34" charset="0"/>
                <a:ea typeface="Open Sans" panose="020B0606030504020204" pitchFamily="34" charset="0"/>
                <a:cs typeface="Open Sans" panose="020B0606030504020204" pitchFamily="34" charset="0"/>
              </a:rPr>
            </a:br>
            <a:r>
              <a:rPr lang="en-US" sz="22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GDP (Annualized)</a:t>
            </a:r>
          </a:p>
        </p:txBody>
      </p:sp>
      <p:graphicFrame>
        <p:nvGraphicFramePr>
          <p:cNvPr id="6" name="תרשים 5"/>
          <p:cNvGraphicFramePr>
            <a:graphicFrameLocks/>
          </p:cNvGraphicFramePr>
          <p:nvPr>
            <p:extLst>
              <p:ext uri="{D42A27DB-BD31-4B8C-83A1-F6EECF244321}">
                <p14:modId xmlns:p14="http://schemas.microsoft.com/office/powerpoint/2010/main" val="2093386924"/>
              </p:ext>
            </p:extLst>
          </p:nvPr>
        </p:nvGraphicFramePr>
        <p:xfrm>
          <a:off x="876692" y="1461155"/>
          <a:ext cx="10312923" cy="46945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9469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22831" y="375078"/>
            <a:ext cx="10972800" cy="1143000"/>
          </a:xfrm>
        </p:spPr>
        <p:txBody>
          <a:bodyPr>
            <a:normAutofit/>
          </a:bodyPr>
          <a:lstStyle/>
          <a:p>
            <a:pPr algn="l"/>
            <a:r>
              <a:rPr lang="en-US" sz="40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Economic Sentiment</a:t>
            </a:r>
            <a:r>
              <a:rPr lang="en-US" sz="2200" b="1" dirty="0">
                <a:solidFill>
                  <a:srgbClr val="FF0000"/>
                </a:solidFill>
              </a:rPr>
              <a:t/>
            </a:r>
            <a:br>
              <a:rPr lang="en-US" sz="2200" b="1" dirty="0">
                <a:solidFill>
                  <a:srgbClr val="FF0000"/>
                </a:solidFill>
              </a:rPr>
            </a:br>
            <a:r>
              <a:rPr lang="en-US" sz="2400" b="1" dirty="0">
                <a:solidFill>
                  <a:srgbClr val="E53226"/>
                </a:solidFill>
                <a:latin typeface="Open Sans" panose="020B0606030504020204" pitchFamily="34" charset="0"/>
                <a:ea typeface="Open Sans" panose="020B0606030504020204" pitchFamily="34" charset="0"/>
                <a:cs typeface="Open Sans" panose="020B0606030504020204" pitchFamily="34" charset="0"/>
              </a:rPr>
              <a:t>Manufacturing and Non-Manufacturing ISM</a:t>
            </a:r>
          </a:p>
        </p:txBody>
      </p:sp>
      <p:graphicFrame>
        <p:nvGraphicFramePr>
          <p:cNvPr id="8" name="תרשים 7"/>
          <p:cNvGraphicFramePr>
            <a:graphicFrameLocks/>
          </p:cNvGraphicFramePr>
          <p:nvPr>
            <p:extLst>
              <p:ext uri="{D42A27DB-BD31-4B8C-83A1-F6EECF244321}">
                <p14:modId xmlns:p14="http://schemas.microsoft.com/office/powerpoint/2010/main" val="2257666750"/>
              </p:ext>
            </p:extLst>
          </p:nvPr>
        </p:nvGraphicFramePr>
        <p:xfrm>
          <a:off x="1507502" y="1518078"/>
          <a:ext cx="9111141" cy="4668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508795"/>
      </p:ext>
    </p:extLst>
  </p:cSld>
  <p:clrMapOvr>
    <a:masterClrMapping/>
  </p:clrMapOvr>
</p:sld>
</file>

<file path=ppt/theme/theme1.xml><?xml version="1.0" encoding="utf-8"?>
<a:theme xmlns:a="http://schemas.openxmlformats.org/drawingml/2006/main" name="Immunities-ENG TAMPLATE">
  <a:themeElements>
    <a:clrScheme name="Custom 8">
      <a:dk1>
        <a:srgbClr val="000000"/>
      </a:dk1>
      <a:lt1>
        <a:srgbClr val="000000"/>
      </a:lt1>
      <a:dk2>
        <a:srgbClr val="000000"/>
      </a:dk2>
      <a:lt2>
        <a:srgbClr val="000000"/>
      </a:lt2>
      <a:accent1>
        <a:srgbClr val="DDDDDD"/>
      </a:accent1>
      <a:accent2>
        <a:srgbClr val="B2B2B2"/>
      </a:accent2>
      <a:accent3>
        <a:srgbClr val="969696"/>
      </a:accent3>
      <a:accent4>
        <a:srgbClr val="5F5F5F"/>
      </a:accent4>
      <a:accent5>
        <a:srgbClr val="4D4D4D"/>
      </a:accent5>
      <a:accent6>
        <a:srgbClr val="000000"/>
      </a:accent6>
      <a:hlink>
        <a:srgbClr val="5F5F5F"/>
      </a:hlink>
      <a:folHlink>
        <a:srgbClr val="919191"/>
      </a:folHlink>
    </a:clrScheme>
    <a:fontScheme name="HEB Pr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118152</TotalTime>
  <Words>1310</Words>
  <Application>Microsoft Office PowerPoint</Application>
  <PresentationFormat>מותאם אישית</PresentationFormat>
  <Paragraphs>139</Paragraphs>
  <Slides>37</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37</vt:i4>
      </vt:variant>
    </vt:vector>
  </HeadingPairs>
  <TitlesOfParts>
    <vt:vector size="38" baseType="lpstr">
      <vt:lpstr>Immunities-ENG TAMPLATE</vt:lpstr>
      <vt:lpstr>מצגת של PowerPoint</vt:lpstr>
      <vt:lpstr>Global Economy </vt:lpstr>
      <vt:lpstr>Global GDP  </vt:lpstr>
      <vt:lpstr>Global CPI  </vt:lpstr>
      <vt:lpstr>Global PMI </vt:lpstr>
      <vt:lpstr>United States </vt:lpstr>
      <vt:lpstr>Core Economic Indicator USA</vt:lpstr>
      <vt:lpstr>Economic Growth GDP (Annualized)</vt:lpstr>
      <vt:lpstr>Economic Sentiment Manufacturing and Non-Manufacturing ISM</vt:lpstr>
      <vt:lpstr>Labor Market Unemployment Rate (Left)  and Under Unemployment Rate, U6 (Right)</vt:lpstr>
      <vt:lpstr>Labor Market Job Openings </vt:lpstr>
      <vt:lpstr>Inflation Core PCE (YoY) and 5Y Inflation Forecast</vt:lpstr>
      <vt:lpstr>10YR Treasury Yield to Maturity</vt:lpstr>
      <vt:lpstr>US Treasury Yield Curve</vt:lpstr>
      <vt:lpstr>Chicago Feds National Financial Condition Index (NFCI)  </vt:lpstr>
      <vt:lpstr>US Dollar Index (DXY) </vt:lpstr>
      <vt:lpstr>Citi Economic Surprise </vt:lpstr>
      <vt:lpstr>  </vt:lpstr>
      <vt:lpstr>Core Economic Indicator Eurozone</vt:lpstr>
      <vt:lpstr>Economic Growth GDP (Annualized)</vt:lpstr>
      <vt:lpstr>Economic Sentiment Manufacturing and Non-Manufacturing PMI</vt:lpstr>
      <vt:lpstr>Labor Market Unemployment Rate</vt:lpstr>
      <vt:lpstr>Inflation CPI and Core CPI (YoY) </vt:lpstr>
      <vt:lpstr>Money Supply and Credit Growth in Money Supply, Loans to Real Sector </vt:lpstr>
      <vt:lpstr> </vt:lpstr>
      <vt:lpstr>Exchange Rate EUR Index (Left) EURUSD (Right)</vt:lpstr>
      <vt:lpstr>Citi Economic Surprise</vt:lpstr>
      <vt:lpstr>Israel</vt:lpstr>
      <vt:lpstr>Core Economic Indicator Israel</vt:lpstr>
      <vt:lpstr>Economic Growth  GDP (Annualized)</vt:lpstr>
      <vt:lpstr>Labor Market Unemployment Rate</vt:lpstr>
      <vt:lpstr>Inflation CPI (YoY)</vt:lpstr>
      <vt:lpstr>מצגת של PowerPoint</vt:lpstr>
      <vt:lpstr>Government Bond Yield Curve</vt:lpstr>
      <vt:lpstr>Hedging Costs USDILS 1YR Forward Premium</vt:lpstr>
      <vt:lpstr>Exchange Rate USDILS (Left) BOI Nominal Effective Rate (Right)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
  <cp:lastModifiedBy>User</cp:lastModifiedBy>
  <cp:revision>2351</cp:revision>
  <dcterms:created xsi:type="dcterms:W3CDTF">2017-09-25T15:00:06Z</dcterms:created>
  <dcterms:modified xsi:type="dcterms:W3CDTF">2019-12-03T13:00:33Z</dcterms:modified>
</cp:coreProperties>
</file>